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3.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0" r:id="rId1"/>
    <p:sldMasterId id="2147483669" r:id="rId2"/>
    <p:sldMasterId id="2147483687" r:id="rId3"/>
    <p:sldMasterId id="2147483705" r:id="rId4"/>
  </p:sldMasterIdLst>
  <p:notesMasterIdLst>
    <p:notesMasterId r:id="rId33"/>
  </p:notesMasterIdLst>
  <p:handoutMasterIdLst>
    <p:handoutMasterId r:id="rId34"/>
  </p:handoutMasterIdLst>
  <p:sldIdLst>
    <p:sldId id="319" r:id="rId5"/>
    <p:sldId id="288" r:id="rId6"/>
    <p:sldId id="314" r:id="rId7"/>
    <p:sldId id="313" r:id="rId8"/>
    <p:sldId id="289" r:id="rId9"/>
    <p:sldId id="290" r:id="rId10"/>
    <p:sldId id="258" r:id="rId11"/>
    <p:sldId id="272" r:id="rId12"/>
    <p:sldId id="312" r:id="rId13"/>
    <p:sldId id="267" r:id="rId14"/>
    <p:sldId id="292" r:id="rId15"/>
    <p:sldId id="293" r:id="rId16"/>
    <p:sldId id="295" r:id="rId17"/>
    <p:sldId id="317" r:id="rId18"/>
    <p:sldId id="298" r:id="rId19"/>
    <p:sldId id="297" r:id="rId20"/>
    <p:sldId id="305" r:id="rId21"/>
    <p:sldId id="316" r:id="rId22"/>
    <p:sldId id="260" r:id="rId23"/>
    <p:sldId id="318" r:id="rId24"/>
    <p:sldId id="300" r:id="rId25"/>
    <p:sldId id="307" r:id="rId26"/>
    <p:sldId id="301" r:id="rId27"/>
    <p:sldId id="306" r:id="rId28"/>
    <p:sldId id="280" r:id="rId29"/>
    <p:sldId id="302" r:id="rId30"/>
    <p:sldId id="310" r:id="rId31"/>
    <p:sldId id="328" r:id="rId32"/>
  </p:sldIdLst>
  <p:sldSz cx="9144000" cy="6858000" type="screen4x3"/>
  <p:notesSz cx="6954838" cy="93091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F497D"/>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586" autoAdjust="0"/>
    <p:restoredTop sz="91588" autoAdjust="0"/>
  </p:normalViewPr>
  <p:slideViewPr>
    <p:cSldViewPr snapToGrid="0" snapToObjects="1">
      <p:cViewPr varScale="1">
        <p:scale>
          <a:sx n="142" d="100"/>
          <a:sy n="142" d="100"/>
        </p:scale>
        <p:origin x="2262" y="132"/>
      </p:cViewPr>
      <p:guideLst>
        <p:guide orient="horz" pos="2160"/>
        <p:guide pos="2880"/>
      </p:guideLst>
    </p:cSldViewPr>
  </p:slideViewPr>
  <p:notesTextViewPr>
    <p:cViewPr>
      <p:scale>
        <a:sx n="100" d="100"/>
        <a:sy n="100" d="100"/>
      </p:scale>
      <p:origin x="0" y="0"/>
    </p:cViewPr>
  </p:notesTextViewPr>
  <p:sorterViewPr>
    <p:cViewPr>
      <p:scale>
        <a:sx n="200" d="100"/>
        <a:sy n="2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21" Type="http://schemas.openxmlformats.org/officeDocument/2006/relationships/slide" Target="slides/slide17.xml"/><Relationship Id="rId34"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theme" Target="theme/theme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presProps" Target="presProps.xml"/><Relationship Id="rId8" Type="http://schemas.openxmlformats.org/officeDocument/2006/relationships/slide" Target="slides/slide4.xml"/><Relationship Id="rId3" Type="http://schemas.openxmlformats.org/officeDocument/2006/relationships/slideMaster" Target="slideMasters/slideMaster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2046A1F4-CBD2-12A2-072F-E2288EC94261}"/>
              </a:ext>
            </a:extLst>
          </p:cNvPr>
          <p:cNvSpPr>
            <a:spLocks noGrp="1"/>
          </p:cNvSpPr>
          <p:nvPr>
            <p:ph type="hdr" sz="quarter"/>
          </p:nvPr>
        </p:nvSpPr>
        <p:spPr>
          <a:xfrm>
            <a:off x="0" y="0"/>
            <a:ext cx="3013075" cy="466725"/>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6909700C-062A-3F4B-C1B3-CAC938CF33B4}"/>
              </a:ext>
            </a:extLst>
          </p:cNvPr>
          <p:cNvSpPr>
            <a:spLocks noGrp="1"/>
          </p:cNvSpPr>
          <p:nvPr>
            <p:ph type="dt" sz="quarter" idx="1"/>
          </p:nvPr>
        </p:nvSpPr>
        <p:spPr>
          <a:xfrm>
            <a:off x="3940175" y="0"/>
            <a:ext cx="3013075" cy="466725"/>
          </a:xfrm>
          <a:prstGeom prst="rect">
            <a:avLst/>
          </a:prstGeom>
        </p:spPr>
        <p:txBody>
          <a:bodyPr vert="horz" lIns="91440" tIns="45720" rIns="91440" bIns="45720" rtlCol="0"/>
          <a:lstStyle>
            <a:lvl1pPr algn="r">
              <a:defRPr sz="1200"/>
            </a:lvl1pPr>
          </a:lstStyle>
          <a:p>
            <a:fld id="{EFEEABA1-EB3D-4888-84FE-2CB49DBAD6BE}" type="datetimeFigureOut">
              <a:rPr lang="en-US" smtClean="0"/>
              <a:t>7/30/2024</a:t>
            </a:fld>
            <a:endParaRPr lang="en-US"/>
          </a:p>
        </p:txBody>
      </p:sp>
      <p:sp>
        <p:nvSpPr>
          <p:cNvPr id="4" name="Footer Placeholder 3">
            <a:extLst>
              <a:ext uri="{FF2B5EF4-FFF2-40B4-BE49-F238E27FC236}">
                <a16:creationId xmlns:a16="http://schemas.microsoft.com/office/drawing/2014/main" id="{EC105997-C0F9-B352-4EFE-2488C6BBEFFE}"/>
              </a:ext>
            </a:extLst>
          </p:cNvPr>
          <p:cNvSpPr>
            <a:spLocks noGrp="1"/>
          </p:cNvSpPr>
          <p:nvPr>
            <p:ph type="ftr" sz="quarter" idx="2"/>
          </p:nvPr>
        </p:nvSpPr>
        <p:spPr>
          <a:xfrm>
            <a:off x="0" y="8842375"/>
            <a:ext cx="3013075" cy="4667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1130D7AC-7F2D-56D9-ED07-2AABF798CCD2}"/>
              </a:ext>
            </a:extLst>
          </p:cNvPr>
          <p:cNvSpPr>
            <a:spLocks noGrp="1"/>
          </p:cNvSpPr>
          <p:nvPr>
            <p:ph type="sldNum" sz="quarter" idx="3"/>
          </p:nvPr>
        </p:nvSpPr>
        <p:spPr>
          <a:xfrm>
            <a:off x="3940175" y="8842375"/>
            <a:ext cx="3013075" cy="466725"/>
          </a:xfrm>
          <a:prstGeom prst="rect">
            <a:avLst/>
          </a:prstGeom>
        </p:spPr>
        <p:txBody>
          <a:bodyPr vert="horz" lIns="91440" tIns="45720" rIns="91440" bIns="45720" rtlCol="0" anchor="b"/>
          <a:lstStyle>
            <a:lvl1pPr algn="r">
              <a:defRPr sz="1200"/>
            </a:lvl1pPr>
          </a:lstStyle>
          <a:p>
            <a:fld id="{370F2C1C-95D0-4E2A-9E13-40C5F6008AD4}" type="slidenum">
              <a:rPr lang="en-US" smtClean="0"/>
              <a:t>‹#›</a:t>
            </a:fld>
            <a:endParaRPr lang="en-US"/>
          </a:p>
        </p:txBody>
      </p:sp>
    </p:spTree>
    <p:extLst>
      <p:ext uri="{BB962C8B-B14F-4D97-AF65-F5344CB8AC3E}">
        <p14:creationId xmlns:p14="http://schemas.microsoft.com/office/powerpoint/2010/main" val="137451689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13763" cy="465455"/>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39467" y="0"/>
            <a:ext cx="3013763" cy="465455"/>
          </a:xfrm>
          <a:prstGeom prst="rect">
            <a:avLst/>
          </a:prstGeom>
        </p:spPr>
        <p:txBody>
          <a:bodyPr vert="horz" lIns="93177" tIns="46589" rIns="93177" bIns="46589" rtlCol="0"/>
          <a:lstStyle>
            <a:lvl1pPr algn="r">
              <a:defRPr sz="1200"/>
            </a:lvl1pPr>
          </a:lstStyle>
          <a:p>
            <a:fld id="{9ACBA407-EF3A-084F-8DD7-AF1AF23A803E}" type="datetimeFigureOut">
              <a:rPr lang="en-US" smtClean="0"/>
              <a:t>7/30/2024</a:t>
            </a:fld>
            <a:endParaRPr lang="en-US" dirty="0"/>
          </a:p>
        </p:txBody>
      </p:sp>
      <p:sp>
        <p:nvSpPr>
          <p:cNvPr id="4" name="Slide Image Placeholder 3"/>
          <p:cNvSpPr>
            <a:spLocks noGrp="1" noRot="1" noChangeAspect="1"/>
          </p:cNvSpPr>
          <p:nvPr>
            <p:ph type="sldImg" idx="2"/>
          </p:nvPr>
        </p:nvSpPr>
        <p:spPr>
          <a:xfrm>
            <a:off x="1150938" y="698500"/>
            <a:ext cx="4652962" cy="3490913"/>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695484" y="4421824"/>
            <a:ext cx="5563870" cy="4189095"/>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42031"/>
            <a:ext cx="3013763" cy="465455"/>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39467" y="8842031"/>
            <a:ext cx="3013763" cy="465455"/>
          </a:xfrm>
          <a:prstGeom prst="rect">
            <a:avLst/>
          </a:prstGeom>
        </p:spPr>
        <p:txBody>
          <a:bodyPr vert="horz" lIns="93177" tIns="46589" rIns="93177" bIns="46589" rtlCol="0" anchor="b"/>
          <a:lstStyle>
            <a:lvl1pPr algn="r">
              <a:defRPr sz="1200"/>
            </a:lvl1pPr>
          </a:lstStyle>
          <a:p>
            <a:fld id="{41859FB0-39CD-3B42-8D45-B7E2E6DCB006}" type="slidenum">
              <a:rPr lang="en-US" smtClean="0"/>
              <a:t>‹#›</a:t>
            </a:fld>
            <a:endParaRPr lang="en-US" dirty="0"/>
          </a:p>
        </p:txBody>
      </p:sp>
    </p:spTree>
    <p:extLst>
      <p:ext uri="{BB962C8B-B14F-4D97-AF65-F5344CB8AC3E}">
        <p14:creationId xmlns:p14="http://schemas.microsoft.com/office/powerpoint/2010/main" val="324554678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7100">
              <a:defRPr sz="2400">
                <a:solidFill>
                  <a:schemeClr val="tx1"/>
                </a:solidFill>
                <a:latin typeface="Times New Roman" panose="02020603050405020304" pitchFamily="18" charset="0"/>
                <a:ea typeface="MS PGothic" panose="020B0600070205080204" pitchFamily="34" charset="-128"/>
              </a:defRPr>
            </a:lvl1pPr>
            <a:lvl2pPr marL="742950" indent="-285750" defTabSz="927100">
              <a:defRPr sz="2400">
                <a:solidFill>
                  <a:schemeClr val="tx1"/>
                </a:solidFill>
                <a:latin typeface="Times New Roman" panose="02020603050405020304" pitchFamily="18" charset="0"/>
                <a:ea typeface="MS PGothic" panose="020B0600070205080204" pitchFamily="34" charset="-128"/>
              </a:defRPr>
            </a:lvl2pPr>
            <a:lvl3pPr marL="1143000" indent="-228600" defTabSz="927100">
              <a:defRPr sz="2400">
                <a:solidFill>
                  <a:schemeClr val="tx1"/>
                </a:solidFill>
                <a:latin typeface="Times New Roman" panose="02020603050405020304" pitchFamily="18" charset="0"/>
                <a:ea typeface="MS PGothic" panose="020B0600070205080204" pitchFamily="34" charset="-128"/>
              </a:defRPr>
            </a:lvl3pPr>
            <a:lvl4pPr marL="1600200" indent="-228600" defTabSz="927100">
              <a:defRPr sz="2400">
                <a:solidFill>
                  <a:schemeClr val="tx1"/>
                </a:solidFill>
                <a:latin typeface="Times New Roman" panose="02020603050405020304" pitchFamily="18" charset="0"/>
                <a:ea typeface="MS PGothic" panose="020B0600070205080204" pitchFamily="34" charset="-128"/>
              </a:defRPr>
            </a:lvl4pPr>
            <a:lvl5pPr marL="2057400" indent="-228600" defTabSz="927100">
              <a:defRPr sz="2400">
                <a:solidFill>
                  <a:schemeClr val="tx1"/>
                </a:solidFill>
                <a:latin typeface="Times New Roman" panose="02020603050405020304" pitchFamily="18" charset="0"/>
                <a:ea typeface="MS PGothic" panose="020B0600070205080204" pitchFamily="34" charset="-128"/>
              </a:defRPr>
            </a:lvl5pPr>
            <a:lvl6pPr marL="2514600" indent="-228600" defTabSz="9271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defTabSz="9271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defTabSz="9271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defTabSz="9271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fld id="{9DAC11A3-B713-4113-9140-2CC1137A5B03}" type="slidenum">
              <a:rPr lang="en-US" altLang="en-US" sz="1200">
                <a:latin typeface="Arial" panose="020B0604020202020204" pitchFamily="34" charset="0"/>
              </a:rPr>
              <a:pPr/>
              <a:t>1</a:t>
            </a:fld>
            <a:endParaRPr lang="en-US" altLang="en-US" sz="1200" dirty="0">
              <a:latin typeface="Arial" panose="020B0604020202020204" pitchFamily="34" charset="0"/>
            </a:endParaRPr>
          </a:p>
        </p:txBody>
      </p:sp>
      <p:sp>
        <p:nvSpPr>
          <p:cNvPr id="16386" name="Rectangle 2"/>
          <p:cNvSpPr>
            <a:spLocks noGrp="1" noRot="1" noChangeAspect="1" noChangeArrowheads="1" noTextEdit="1"/>
          </p:cNvSpPr>
          <p:nvPr>
            <p:ph type="sldImg"/>
          </p:nvPr>
        </p:nvSpPr>
        <p:spPr>
          <a:ln/>
        </p:spPr>
      </p:sp>
      <p:sp>
        <p:nvSpPr>
          <p:cNvPr id="1638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latin typeface="Arial" panose="020B0604020202020204" pitchFamily="34" charset="0"/>
            </a:endParaRPr>
          </a:p>
        </p:txBody>
      </p:sp>
    </p:spTree>
    <p:extLst>
      <p:ext uri="{BB962C8B-B14F-4D97-AF65-F5344CB8AC3E}">
        <p14:creationId xmlns:p14="http://schemas.microsoft.com/office/powerpoint/2010/main" val="34758102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1859FB0-39CD-3B42-8D45-B7E2E6DCB006}" type="slidenum">
              <a:rPr lang="en-US" smtClean="0"/>
              <a:t>2</a:t>
            </a:fld>
            <a:endParaRPr lang="en-US" dirty="0"/>
          </a:p>
        </p:txBody>
      </p:sp>
    </p:spTree>
    <p:extLst>
      <p:ext uri="{BB962C8B-B14F-4D97-AF65-F5344CB8AC3E}">
        <p14:creationId xmlns:p14="http://schemas.microsoft.com/office/powerpoint/2010/main" val="35445086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1859FB0-39CD-3B42-8D45-B7E2E6DCB00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818172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1" indent="0" algn="l" defTabSz="457200" rtl="0" eaLnBrk="1" fontAlgn="auto" latinLnBrk="0" hangingPunct="1">
              <a:lnSpc>
                <a:spcPct val="100000"/>
              </a:lnSpc>
              <a:spcBef>
                <a:spcPts val="0"/>
              </a:spcBef>
              <a:spcAft>
                <a:spcPts val="0"/>
              </a:spcAft>
              <a:buClrTx/>
              <a:buSzTx/>
              <a:buFontTx/>
              <a:buNone/>
              <a:tabLst/>
              <a:defRPr/>
            </a:pPr>
            <a:endParaRPr lang="en-US" sz="1200" dirty="0"/>
          </a:p>
        </p:txBody>
      </p:sp>
      <p:sp>
        <p:nvSpPr>
          <p:cNvPr id="4" name="Slide Number Placeholder 3"/>
          <p:cNvSpPr>
            <a:spLocks noGrp="1"/>
          </p:cNvSpPr>
          <p:nvPr>
            <p:ph type="sldNum" sz="quarter" idx="10"/>
          </p:nvPr>
        </p:nvSpPr>
        <p:spPr/>
        <p:txBody>
          <a:bodyPr/>
          <a:lstStyle/>
          <a:p>
            <a:fld id="{41859FB0-39CD-3B42-8D45-B7E2E6DCB006}" type="slidenum">
              <a:rPr lang="en-US" smtClean="0"/>
              <a:t>6</a:t>
            </a:fld>
            <a:endParaRPr lang="en-US" dirty="0"/>
          </a:p>
        </p:txBody>
      </p:sp>
    </p:spTree>
    <p:extLst>
      <p:ext uri="{BB962C8B-B14F-4D97-AF65-F5344CB8AC3E}">
        <p14:creationId xmlns:p14="http://schemas.microsoft.com/office/powerpoint/2010/main" val="283569286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1859FB0-39CD-3B42-8D45-B7E2E6DCB006}" type="slidenum">
              <a:rPr lang="en-US" smtClean="0"/>
              <a:t>7</a:t>
            </a:fld>
            <a:endParaRPr lang="en-US" dirty="0"/>
          </a:p>
        </p:txBody>
      </p:sp>
    </p:spTree>
    <p:extLst>
      <p:ext uri="{BB962C8B-B14F-4D97-AF65-F5344CB8AC3E}">
        <p14:creationId xmlns:p14="http://schemas.microsoft.com/office/powerpoint/2010/main" val="68406906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1859FB0-39CD-3B42-8D45-B7E2E6DCB006}" type="slidenum">
              <a:rPr lang="en-US" smtClean="0"/>
              <a:t>8</a:t>
            </a:fld>
            <a:endParaRPr lang="en-US" dirty="0"/>
          </a:p>
        </p:txBody>
      </p:sp>
    </p:spTree>
    <p:extLst>
      <p:ext uri="{BB962C8B-B14F-4D97-AF65-F5344CB8AC3E}">
        <p14:creationId xmlns:p14="http://schemas.microsoft.com/office/powerpoint/2010/main" val="17592669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1859FB0-39CD-3B42-8D45-B7E2E6DCB006}" type="slidenum">
              <a:rPr lang="en-US" smtClean="0"/>
              <a:t>9</a:t>
            </a:fld>
            <a:endParaRPr lang="en-US" dirty="0"/>
          </a:p>
        </p:txBody>
      </p:sp>
    </p:spTree>
    <p:extLst>
      <p:ext uri="{BB962C8B-B14F-4D97-AF65-F5344CB8AC3E}">
        <p14:creationId xmlns:p14="http://schemas.microsoft.com/office/powerpoint/2010/main" val="3440250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1859FB0-39CD-3B42-8D45-B7E2E6DCB006}" type="slidenum">
              <a:rPr lang="en-US" smtClean="0"/>
              <a:t>11</a:t>
            </a:fld>
            <a:endParaRPr lang="en-US" dirty="0"/>
          </a:p>
        </p:txBody>
      </p:sp>
    </p:spTree>
    <p:extLst>
      <p:ext uri="{BB962C8B-B14F-4D97-AF65-F5344CB8AC3E}">
        <p14:creationId xmlns:p14="http://schemas.microsoft.com/office/powerpoint/2010/main" val="176781965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1859FB0-39CD-3B42-8D45-B7E2E6DCB006}" type="slidenum">
              <a:rPr lang="en-US" smtClean="0"/>
              <a:t>13</a:t>
            </a:fld>
            <a:endParaRPr lang="en-US" dirty="0"/>
          </a:p>
        </p:txBody>
      </p:sp>
    </p:spTree>
    <p:extLst>
      <p:ext uri="{BB962C8B-B14F-4D97-AF65-F5344CB8AC3E}">
        <p14:creationId xmlns:p14="http://schemas.microsoft.com/office/powerpoint/2010/main" val="37142267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41859FB0-39CD-3B42-8D45-B7E2E6DCB00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641947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1859FB0-39CD-3B42-8D45-B7E2E6DCB006}" type="slidenum">
              <a:rPr lang="en-US" smtClean="0"/>
              <a:t>16</a:t>
            </a:fld>
            <a:endParaRPr lang="en-US" dirty="0"/>
          </a:p>
        </p:txBody>
      </p:sp>
    </p:spTree>
    <p:extLst>
      <p:ext uri="{BB962C8B-B14F-4D97-AF65-F5344CB8AC3E}">
        <p14:creationId xmlns:p14="http://schemas.microsoft.com/office/powerpoint/2010/main" val="9669468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1859FB0-39CD-3B42-8D45-B7E2E6DCB006}" type="slidenum">
              <a:rPr lang="en-US" smtClean="0"/>
              <a:t>19</a:t>
            </a:fld>
            <a:endParaRPr lang="en-US" dirty="0"/>
          </a:p>
        </p:txBody>
      </p:sp>
    </p:spTree>
    <p:extLst>
      <p:ext uri="{BB962C8B-B14F-4D97-AF65-F5344CB8AC3E}">
        <p14:creationId xmlns:p14="http://schemas.microsoft.com/office/powerpoint/2010/main" val="6382883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1859FB0-39CD-3B42-8D45-B7E2E6DCB006}" type="slidenum">
              <a:rPr lang="en-US" smtClean="0"/>
              <a:t>21</a:t>
            </a:fld>
            <a:endParaRPr lang="en-US" dirty="0"/>
          </a:p>
        </p:txBody>
      </p:sp>
    </p:spTree>
    <p:extLst>
      <p:ext uri="{BB962C8B-B14F-4D97-AF65-F5344CB8AC3E}">
        <p14:creationId xmlns:p14="http://schemas.microsoft.com/office/powerpoint/2010/main" val="217094499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41859FB0-39CD-3B42-8D45-B7E2E6DCB006}" type="slidenum">
              <a:rPr lang="en-US" smtClean="0"/>
              <a:t>23</a:t>
            </a:fld>
            <a:endParaRPr lang="en-US" dirty="0"/>
          </a:p>
        </p:txBody>
      </p:sp>
    </p:spTree>
    <p:extLst>
      <p:ext uri="{BB962C8B-B14F-4D97-AF65-F5344CB8AC3E}">
        <p14:creationId xmlns:p14="http://schemas.microsoft.com/office/powerpoint/2010/main" val="35910199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27100">
              <a:defRPr sz="2400">
                <a:solidFill>
                  <a:schemeClr val="tx1"/>
                </a:solidFill>
                <a:latin typeface="Times New Roman" panose="02020603050405020304" pitchFamily="18" charset="0"/>
                <a:ea typeface="MS PGothic" panose="020B0600070205080204" pitchFamily="34" charset="-128"/>
              </a:defRPr>
            </a:lvl1pPr>
            <a:lvl2pPr marL="742950" indent="-285750" defTabSz="927100">
              <a:defRPr sz="2400">
                <a:solidFill>
                  <a:schemeClr val="tx1"/>
                </a:solidFill>
                <a:latin typeface="Times New Roman" panose="02020603050405020304" pitchFamily="18" charset="0"/>
                <a:ea typeface="MS PGothic" panose="020B0600070205080204" pitchFamily="34" charset="-128"/>
              </a:defRPr>
            </a:lvl2pPr>
            <a:lvl3pPr marL="1143000" indent="-228600" defTabSz="927100">
              <a:defRPr sz="2400">
                <a:solidFill>
                  <a:schemeClr val="tx1"/>
                </a:solidFill>
                <a:latin typeface="Times New Roman" panose="02020603050405020304" pitchFamily="18" charset="0"/>
                <a:ea typeface="MS PGothic" panose="020B0600070205080204" pitchFamily="34" charset="-128"/>
              </a:defRPr>
            </a:lvl3pPr>
            <a:lvl4pPr marL="1600200" indent="-228600" defTabSz="927100">
              <a:defRPr sz="2400">
                <a:solidFill>
                  <a:schemeClr val="tx1"/>
                </a:solidFill>
                <a:latin typeface="Times New Roman" panose="02020603050405020304" pitchFamily="18" charset="0"/>
                <a:ea typeface="MS PGothic" panose="020B0600070205080204" pitchFamily="34" charset="-128"/>
              </a:defRPr>
            </a:lvl4pPr>
            <a:lvl5pPr marL="2057400" indent="-228600" defTabSz="927100">
              <a:defRPr sz="2400">
                <a:solidFill>
                  <a:schemeClr val="tx1"/>
                </a:solidFill>
                <a:latin typeface="Times New Roman" panose="02020603050405020304" pitchFamily="18" charset="0"/>
                <a:ea typeface="MS PGothic" panose="020B0600070205080204" pitchFamily="34" charset="-128"/>
              </a:defRPr>
            </a:lvl5pPr>
            <a:lvl6pPr marL="2514600" indent="-228600" defTabSz="9271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defTabSz="9271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defTabSz="9271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defTabSz="9271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fld id="{9DAC11A3-B713-4113-9140-2CC1137A5B03}" type="slidenum">
              <a:rPr lang="en-US" altLang="en-US" sz="1200">
                <a:latin typeface="Arial" panose="020B0604020202020204" pitchFamily="34" charset="0"/>
              </a:rPr>
              <a:pPr/>
              <a:t>28</a:t>
            </a:fld>
            <a:endParaRPr lang="en-US" altLang="en-US" sz="1200" dirty="0">
              <a:latin typeface="Arial" panose="020B0604020202020204" pitchFamily="34" charset="0"/>
            </a:endParaRPr>
          </a:p>
        </p:txBody>
      </p:sp>
      <p:sp>
        <p:nvSpPr>
          <p:cNvPr id="16386" name="Rectangle 2"/>
          <p:cNvSpPr>
            <a:spLocks noGrp="1" noRot="1" noChangeAspect="1" noChangeArrowheads="1" noTextEdit="1"/>
          </p:cNvSpPr>
          <p:nvPr>
            <p:ph type="sldImg"/>
          </p:nvPr>
        </p:nvSpPr>
        <p:spPr>
          <a:ln/>
        </p:spPr>
      </p:sp>
      <p:sp>
        <p:nvSpPr>
          <p:cNvPr id="1638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dirty="0">
              <a:latin typeface="Arial" panose="020B0604020202020204" pitchFamily="34" charset="0"/>
            </a:endParaRPr>
          </a:p>
        </p:txBody>
      </p:sp>
    </p:spTree>
    <p:extLst>
      <p:ext uri="{BB962C8B-B14F-4D97-AF65-F5344CB8AC3E}">
        <p14:creationId xmlns:p14="http://schemas.microsoft.com/office/powerpoint/2010/main" val="31524002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eg"/><Relationship Id="rId7"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8" Type="http://schemas.openxmlformats.org/officeDocument/2006/relationships/image" Target="../media/image9.jpg"/><Relationship Id="rId3" Type="http://schemas.openxmlformats.org/officeDocument/2006/relationships/image" Target="../media/image3.png"/><Relationship Id="rId7" Type="http://schemas.openxmlformats.org/officeDocument/2006/relationships/image" Target="../media/image8.jpg"/><Relationship Id="rId2" Type="http://schemas.openxmlformats.org/officeDocument/2006/relationships/image" Target="../media/image1.jpeg"/><Relationship Id="rId1" Type="http://schemas.openxmlformats.org/officeDocument/2006/relationships/slideMaster" Target="../slideMasters/slideMaster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9" Type="http://schemas.openxmlformats.org/officeDocument/2006/relationships/image" Target="../media/image2.jpe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8" Type="http://schemas.openxmlformats.org/officeDocument/2006/relationships/image" Target="../media/image9.jpg"/><Relationship Id="rId3" Type="http://schemas.openxmlformats.org/officeDocument/2006/relationships/image" Target="../media/image3.png"/><Relationship Id="rId7" Type="http://schemas.openxmlformats.org/officeDocument/2006/relationships/image" Target="../media/image8.jpg"/><Relationship Id="rId2" Type="http://schemas.openxmlformats.org/officeDocument/2006/relationships/image" Target="../media/image1.jpeg"/><Relationship Id="rId1" Type="http://schemas.openxmlformats.org/officeDocument/2006/relationships/slideMaster" Target="../slideMasters/slideMaster3.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 Id="rId9" Type="http://schemas.openxmlformats.org/officeDocument/2006/relationships/image" Target="../media/image2.jpe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8" Type="http://schemas.openxmlformats.org/officeDocument/2006/relationships/image" Target="../media/image9.jpg"/><Relationship Id="rId3" Type="http://schemas.openxmlformats.org/officeDocument/2006/relationships/image" Target="../media/image3.png"/><Relationship Id="rId7" Type="http://schemas.openxmlformats.org/officeDocument/2006/relationships/image" Target="../media/image8.jpg"/><Relationship Id="rId2" Type="http://schemas.openxmlformats.org/officeDocument/2006/relationships/image" Target="../media/image1.jpeg"/><Relationship Id="rId1" Type="http://schemas.openxmlformats.org/officeDocument/2006/relationships/slideMaster" Target="../slideMasters/slideMaster4.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blue">
    <p:spTree>
      <p:nvGrpSpPr>
        <p:cNvPr id="1" name=""/>
        <p:cNvGrpSpPr/>
        <p:nvPr/>
      </p:nvGrpSpPr>
      <p:grpSpPr>
        <a:xfrm>
          <a:off x="0" y="0"/>
          <a:ext cx="0" cy="0"/>
          <a:chOff x="0" y="0"/>
          <a:chExt cx="0" cy="0"/>
        </a:xfrm>
      </p:grpSpPr>
      <p:cxnSp>
        <p:nvCxnSpPr>
          <p:cNvPr id="2" name="Straight Connector 1"/>
          <p:cNvCxnSpPr/>
          <p:nvPr userDrawn="1"/>
        </p:nvCxnSpPr>
        <p:spPr>
          <a:xfrm flipH="1">
            <a:off x="363538" y="1262063"/>
            <a:ext cx="8472487" cy="0"/>
          </a:xfrm>
          <a:prstGeom prst="line">
            <a:avLst/>
          </a:prstGeom>
          <a:ln w="79375" cmpd="sng">
            <a:solidFill>
              <a:srgbClr val="75C167"/>
            </a:solidFill>
          </a:ln>
          <a:effectLst/>
        </p:spPr>
        <p:style>
          <a:lnRef idx="2">
            <a:schemeClr val="accent1"/>
          </a:lnRef>
          <a:fillRef idx="0">
            <a:schemeClr val="accent1"/>
          </a:fillRef>
          <a:effectRef idx="1">
            <a:schemeClr val="accent1"/>
          </a:effectRef>
          <a:fontRef idx="minor">
            <a:schemeClr val="tx1"/>
          </a:fontRef>
        </p:style>
      </p:cxnSp>
      <p:cxnSp>
        <p:nvCxnSpPr>
          <p:cNvPr id="3" name="Straight Connector 2"/>
          <p:cNvCxnSpPr/>
          <p:nvPr userDrawn="1"/>
        </p:nvCxnSpPr>
        <p:spPr>
          <a:xfrm flipH="1">
            <a:off x="363538" y="5767388"/>
            <a:ext cx="8472487" cy="0"/>
          </a:xfrm>
          <a:prstGeom prst="line">
            <a:avLst/>
          </a:prstGeom>
          <a:ln w="79375" cmpd="sng">
            <a:solidFill>
              <a:srgbClr val="0069AB"/>
            </a:solidFill>
          </a:ln>
          <a:effectLst/>
        </p:spPr>
        <p:style>
          <a:lnRef idx="2">
            <a:schemeClr val="accent1"/>
          </a:lnRef>
          <a:fillRef idx="0">
            <a:schemeClr val="accent1"/>
          </a:fillRef>
          <a:effectRef idx="1">
            <a:schemeClr val="accent1"/>
          </a:effectRef>
          <a:fontRef idx="minor">
            <a:schemeClr val="tx1"/>
          </a:fontRef>
        </p:style>
      </p:cxnSp>
      <p:sp>
        <p:nvSpPr>
          <p:cNvPr id="4" name="Slide Number Placeholder 3">
            <a:extLst>
              <a:ext uri="{FF2B5EF4-FFF2-40B4-BE49-F238E27FC236}">
                <a16:creationId xmlns:a16="http://schemas.microsoft.com/office/drawing/2014/main" id="{2501A7DE-416C-4720-86D7-12C394039EE3}"/>
              </a:ext>
            </a:extLst>
          </p:cNvPr>
          <p:cNvSpPr>
            <a:spLocks noGrp="1"/>
          </p:cNvSpPr>
          <p:nvPr>
            <p:ph type="sldNum" sz="quarter" idx="10"/>
          </p:nvPr>
        </p:nvSpPr>
        <p:spPr/>
        <p:txBody>
          <a:bodyPr/>
          <a:lstStyle/>
          <a:p>
            <a:fld id="{A3466D90-BF17-466B-A4AC-BD485325AC65}" type="slidenum">
              <a:rPr lang="en-US" smtClean="0"/>
              <a:t>‹#›</a:t>
            </a:fld>
            <a:endParaRPr lang="en-US" dirty="0"/>
          </a:p>
        </p:txBody>
      </p:sp>
    </p:spTree>
    <p:extLst>
      <p:ext uri="{BB962C8B-B14F-4D97-AF65-F5344CB8AC3E}">
        <p14:creationId xmlns:p14="http://schemas.microsoft.com/office/powerpoint/2010/main" val="23134191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pic>
        <p:nvPicPr>
          <p:cNvPr id="4" name="Picture 3" descr="OHSH_bkdg_Jun16_blue.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270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 name="Straight Connector 4"/>
          <p:cNvCxnSpPr/>
          <p:nvPr userDrawn="1"/>
        </p:nvCxnSpPr>
        <p:spPr>
          <a:xfrm flipH="1">
            <a:off x="363538" y="1339850"/>
            <a:ext cx="8472487" cy="0"/>
          </a:xfrm>
          <a:prstGeom prst="line">
            <a:avLst/>
          </a:prstGeom>
          <a:ln w="28575" cmpd="sng">
            <a:solidFill>
              <a:srgbClr val="49A1CE"/>
            </a:solidFill>
          </a:ln>
          <a:effectLst/>
        </p:spPr>
        <p:style>
          <a:lnRef idx="2">
            <a:schemeClr val="accent1"/>
          </a:lnRef>
          <a:fillRef idx="0">
            <a:schemeClr val="accent1"/>
          </a:fillRef>
          <a:effectRef idx="1">
            <a:schemeClr val="accent1"/>
          </a:effectRef>
          <a:fontRef idx="minor">
            <a:schemeClr val="tx1"/>
          </a:fontRef>
        </p:style>
      </p:cxnSp>
      <p:pic>
        <p:nvPicPr>
          <p:cNvPr id="6" name="Picture 3" descr="C:\Users\thicks\AppData\Local\Microsoft\Windows\Temporary Internet Files\Content.Outlook\34I5YFL8\OHSH Logo copy (2).jpg"/>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7613650" y="6469063"/>
            <a:ext cx="1501775"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12700" y="67812"/>
            <a:ext cx="8804728" cy="1143000"/>
          </a:xfrm>
          <a:prstGeom prst="rect">
            <a:avLst/>
          </a:prstGeom>
        </p:spPr>
        <p:txBody>
          <a:bodyPr>
            <a:normAutofit/>
          </a:bodyPr>
          <a:lstStyle>
            <a:lvl1pPr algn="r">
              <a:defRPr sz="2800" b="1" baseline="0">
                <a:solidFill>
                  <a:srgbClr val="1F497D"/>
                </a:solidFill>
                <a:latin typeface="Frutiger 65 Bold"/>
                <a:cs typeface="Frutiger"/>
              </a:defRPr>
            </a:lvl1pPr>
          </a:lstStyle>
          <a:p>
            <a:r>
              <a:rPr lang="en-US" dirty="0"/>
              <a:t>Click to edit Master title style</a:t>
            </a:r>
          </a:p>
        </p:txBody>
      </p:sp>
      <p:sp>
        <p:nvSpPr>
          <p:cNvPr id="3" name="Content Placeholder 2"/>
          <p:cNvSpPr>
            <a:spLocks noGrp="1"/>
          </p:cNvSpPr>
          <p:nvPr>
            <p:ph idx="1"/>
          </p:nvPr>
        </p:nvSpPr>
        <p:spPr>
          <a:xfrm>
            <a:off x="457200" y="1498600"/>
            <a:ext cx="8260080" cy="4790440"/>
          </a:xfrm>
          <a:prstGeom prst="rect">
            <a:avLst/>
          </a:prstGeom>
        </p:spPr>
        <p:txBody>
          <a:bodyPr/>
          <a:lstStyle>
            <a:lvl1pPr marL="342900" indent="-342900">
              <a:lnSpc>
                <a:spcPct val="130000"/>
              </a:lnSpc>
              <a:buSzPct val="100000"/>
              <a:buFontTx/>
              <a:buBlip>
                <a:blip r:embed="rId4"/>
              </a:buBlip>
              <a:defRPr sz="3200" b="0" i="0" baseline="0">
                <a:latin typeface="Frutiger 65 bold"/>
                <a:cs typeface="Frutiger 65 bold"/>
              </a:defRPr>
            </a:lvl1pPr>
            <a:lvl2pPr marL="742950" indent="-438912">
              <a:spcBef>
                <a:spcPts val="1200"/>
              </a:spcBef>
              <a:buSzPct val="100000"/>
              <a:buFontTx/>
              <a:buBlip>
                <a:blip r:embed="rId5"/>
              </a:buBlip>
              <a:defRPr sz="2800" baseline="0">
                <a:latin typeface="Frutiger 65 Bold"/>
              </a:defRPr>
            </a:lvl2pPr>
            <a:lvl3pPr marL="1152144" indent="-374904">
              <a:spcBef>
                <a:spcPts val="600"/>
              </a:spcBef>
              <a:buSzPct val="100000"/>
              <a:buFontTx/>
              <a:buBlip>
                <a:blip r:embed="rId6"/>
              </a:buBlip>
              <a:defRPr sz="2400" b="0" i="0" baseline="0">
                <a:latin typeface="Frutiger 55 Roman"/>
                <a:cs typeface="Frutiger 55 Roman"/>
              </a:defRPr>
            </a:lvl3pPr>
            <a:lvl4pPr marL="1600200" indent="-411480">
              <a:buSzPct val="100000"/>
              <a:buFontTx/>
              <a:buBlip>
                <a:blip r:embed="rId7"/>
              </a:buBlip>
              <a:defRPr sz="2000" b="0" i="0" baseline="0">
                <a:latin typeface="Frutiger 55 Roman"/>
                <a:cs typeface="Frutiger 55 Roman"/>
              </a:defRPr>
            </a:lvl4pPr>
            <a:lvl5pPr>
              <a:defRPr sz="2000"/>
            </a:lvl5pPr>
            <a:lvl6pPr>
              <a:defRPr sz="1800"/>
            </a:lvl6pPr>
            <a:lvl7pPr>
              <a:defRPr baseline="0"/>
            </a:lvl7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 level</a:t>
            </a:r>
          </a:p>
          <a:p>
            <a:pPr lvl="6"/>
            <a:r>
              <a:rPr lang="en-US" dirty="0"/>
              <a:t>Seventh Level</a:t>
            </a:r>
          </a:p>
          <a:p>
            <a:pPr lvl="4"/>
            <a:endParaRPr lang="en-US" dirty="0"/>
          </a:p>
        </p:txBody>
      </p:sp>
      <p:sp>
        <p:nvSpPr>
          <p:cNvPr id="7" name="Slide Number Placeholder 6">
            <a:extLst>
              <a:ext uri="{FF2B5EF4-FFF2-40B4-BE49-F238E27FC236}">
                <a16:creationId xmlns:a16="http://schemas.microsoft.com/office/drawing/2014/main" id="{8098DF6D-23A7-44E2-9BAB-E01BB8E3A17E}"/>
              </a:ext>
            </a:extLst>
          </p:cNvPr>
          <p:cNvSpPr>
            <a:spLocks noGrp="1"/>
          </p:cNvSpPr>
          <p:nvPr>
            <p:ph type="sldNum" sz="quarter" idx="10"/>
          </p:nvPr>
        </p:nvSpPr>
        <p:spPr/>
        <p:txBody>
          <a:bodyPr/>
          <a:lstStyle/>
          <a:p>
            <a:fld id="{A3466D90-BF17-466B-A4AC-BD485325AC65}" type="slidenum">
              <a:rPr lang="en-US" smtClean="0"/>
              <a:t>‹#›</a:t>
            </a:fld>
            <a:endParaRPr lang="en-US" dirty="0"/>
          </a:p>
        </p:txBody>
      </p:sp>
    </p:spTree>
    <p:extLst>
      <p:ext uri="{BB962C8B-B14F-4D97-AF65-F5344CB8AC3E}">
        <p14:creationId xmlns:p14="http://schemas.microsoft.com/office/powerpoint/2010/main" val="143888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_blue">
    <p:spTree>
      <p:nvGrpSpPr>
        <p:cNvPr id="1" name=""/>
        <p:cNvGrpSpPr/>
        <p:nvPr/>
      </p:nvGrpSpPr>
      <p:grpSpPr>
        <a:xfrm>
          <a:off x="0" y="0"/>
          <a:ext cx="0" cy="0"/>
          <a:chOff x="0" y="0"/>
          <a:chExt cx="0" cy="0"/>
        </a:xfrm>
      </p:grpSpPr>
      <p:cxnSp>
        <p:nvCxnSpPr>
          <p:cNvPr id="2" name="Straight Connector 1"/>
          <p:cNvCxnSpPr/>
          <p:nvPr userDrawn="1"/>
        </p:nvCxnSpPr>
        <p:spPr>
          <a:xfrm flipH="1">
            <a:off x="363538" y="1262063"/>
            <a:ext cx="8472487" cy="0"/>
          </a:xfrm>
          <a:prstGeom prst="line">
            <a:avLst/>
          </a:prstGeom>
          <a:ln w="28575" cmpd="sng">
            <a:solidFill>
              <a:srgbClr val="49A1CE"/>
            </a:solidFill>
          </a:ln>
          <a:effectLst/>
        </p:spPr>
        <p:style>
          <a:lnRef idx="2">
            <a:schemeClr val="accent1"/>
          </a:lnRef>
          <a:fillRef idx="0">
            <a:schemeClr val="accent1"/>
          </a:fillRef>
          <a:effectRef idx="1">
            <a:schemeClr val="accent1"/>
          </a:effectRef>
          <a:fontRef idx="minor">
            <a:schemeClr val="tx1"/>
          </a:fontRef>
        </p:style>
      </p:cxnSp>
      <p:pic>
        <p:nvPicPr>
          <p:cNvPr id="3" name="Picture 3" descr="C:\Users\thicks\AppData\Local\Microsoft\Windows\Temporary Internet Files\Content.Outlook\34I5YFL8\OHSH Logo copy (2).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13650" y="6469063"/>
            <a:ext cx="1501775"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Slide Number Placeholder 3">
            <a:extLst>
              <a:ext uri="{FF2B5EF4-FFF2-40B4-BE49-F238E27FC236}">
                <a16:creationId xmlns:a16="http://schemas.microsoft.com/office/drawing/2014/main" id="{1874B3FE-7BB8-4CE5-81BF-03028B6BB7C0}"/>
              </a:ext>
            </a:extLst>
          </p:cNvPr>
          <p:cNvSpPr>
            <a:spLocks noGrp="1"/>
          </p:cNvSpPr>
          <p:nvPr>
            <p:ph type="sldNum" sz="quarter" idx="10"/>
          </p:nvPr>
        </p:nvSpPr>
        <p:spPr/>
        <p:txBody>
          <a:bodyPr/>
          <a:lstStyle/>
          <a:p>
            <a:fld id="{A3466D90-BF17-466B-A4AC-BD485325AC65}" type="slidenum">
              <a:rPr lang="en-US" smtClean="0"/>
              <a:t>‹#›</a:t>
            </a:fld>
            <a:endParaRPr lang="en-US" dirty="0"/>
          </a:p>
        </p:txBody>
      </p:sp>
    </p:spTree>
    <p:extLst>
      <p:ext uri="{BB962C8B-B14F-4D97-AF65-F5344CB8AC3E}">
        <p14:creationId xmlns:p14="http://schemas.microsoft.com/office/powerpoint/2010/main" val="56869104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3" name="Picture 3" descr="C:\Users\thicks\AppData\Local\Microsoft\Windows\Temporary Internet Files\Content.Outlook\34I5YFL8\OHSH Logo copy (2).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13650" y="6469063"/>
            <a:ext cx="1501775"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1371600" y="274638"/>
            <a:ext cx="7315200" cy="1401762"/>
          </a:xfrm>
          <a:prstGeom prst="rect">
            <a:avLst/>
          </a:prstGeom>
        </p:spPr>
        <p:txBody>
          <a:bodyPr/>
          <a:lstStyle/>
          <a:p>
            <a:r>
              <a:rPr lang="en-US"/>
              <a:t>Click to edit Master title style</a:t>
            </a:r>
          </a:p>
        </p:txBody>
      </p:sp>
      <p:sp>
        <p:nvSpPr>
          <p:cNvPr id="4" name="Slide Number Placeholder 3">
            <a:extLst>
              <a:ext uri="{FF2B5EF4-FFF2-40B4-BE49-F238E27FC236}">
                <a16:creationId xmlns:a16="http://schemas.microsoft.com/office/drawing/2014/main" id="{10A2D8EA-7FF2-45DA-8957-6F825B4DCAFE}"/>
              </a:ext>
            </a:extLst>
          </p:cNvPr>
          <p:cNvSpPr>
            <a:spLocks noGrp="1"/>
          </p:cNvSpPr>
          <p:nvPr>
            <p:ph type="sldNum" sz="quarter" idx="10"/>
          </p:nvPr>
        </p:nvSpPr>
        <p:spPr/>
        <p:txBody>
          <a:bodyPr/>
          <a:lstStyle/>
          <a:p>
            <a:fld id="{A3466D90-BF17-466B-A4AC-BD485325AC65}" type="slidenum">
              <a:rPr lang="en-US" smtClean="0"/>
              <a:t>‹#›</a:t>
            </a:fld>
            <a:endParaRPr lang="en-US" dirty="0"/>
          </a:p>
        </p:txBody>
      </p:sp>
    </p:spTree>
    <p:extLst>
      <p:ext uri="{BB962C8B-B14F-4D97-AF65-F5344CB8AC3E}">
        <p14:creationId xmlns:p14="http://schemas.microsoft.com/office/powerpoint/2010/main" val="22822828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xAndObj" preserve="1">
  <p:cSld name="Title, Text, and Content">
    <p:spTree>
      <p:nvGrpSpPr>
        <p:cNvPr id="1" name=""/>
        <p:cNvGrpSpPr/>
        <p:nvPr/>
      </p:nvGrpSpPr>
      <p:grpSpPr>
        <a:xfrm>
          <a:off x="0" y="0"/>
          <a:ext cx="0" cy="0"/>
          <a:chOff x="0" y="0"/>
          <a:chExt cx="0" cy="0"/>
        </a:xfrm>
      </p:grpSpPr>
      <p:pic>
        <p:nvPicPr>
          <p:cNvPr id="5" name="Picture 3" descr="C:\Users\thicks\AppData\Local\Microsoft\Windows\Temporary Internet Files\Content.Outlook\34I5YFL8\OHSH Logo copy (2).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13650" y="6469063"/>
            <a:ext cx="1501775"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1447800" y="228600"/>
            <a:ext cx="7010400" cy="838200"/>
          </a:xfrm>
          <a:prstGeom prst="rect">
            <a:avLst/>
          </a:prstGeom>
        </p:spPr>
        <p:txBody>
          <a:bodyPr/>
          <a:lstStyle/>
          <a:p>
            <a:r>
              <a:rPr lang="en-US"/>
              <a:t>Click to edit Master title style</a:t>
            </a:r>
          </a:p>
        </p:txBody>
      </p:sp>
      <p:sp>
        <p:nvSpPr>
          <p:cNvPr id="3" name="Text Placeholder 2"/>
          <p:cNvSpPr>
            <a:spLocks noGrp="1"/>
          </p:cNvSpPr>
          <p:nvPr>
            <p:ph type="body" sz="half" idx="1"/>
          </p:nvPr>
        </p:nvSpPr>
        <p:spPr>
          <a:xfrm>
            <a:off x="1447800" y="1752600"/>
            <a:ext cx="3429000" cy="434340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029200" y="1752600"/>
            <a:ext cx="3429000" cy="434340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4"/>
          <p:cNvSpPr>
            <a:spLocks noGrp="1"/>
          </p:cNvSpPr>
          <p:nvPr>
            <p:ph type="dt" sz="half" idx="10"/>
          </p:nvPr>
        </p:nvSpPr>
        <p:spPr>
          <a:xfrm>
            <a:off x="1447800" y="6248400"/>
            <a:ext cx="1905000" cy="457200"/>
          </a:xfrm>
          <a:prstGeom prst="rect">
            <a:avLst/>
          </a:prstGeom>
        </p:spPr>
        <p:txBody>
          <a:bodyPr/>
          <a:lstStyle>
            <a:lvl1pPr>
              <a:defRPr>
                <a:ea typeface="ＭＳ Ｐゴシック" panose="020B0600070205080204" pitchFamily="34" charset="-128"/>
              </a:defRPr>
            </a:lvl1pPr>
          </a:lstStyle>
          <a:p>
            <a:pPr>
              <a:defRPr/>
            </a:pPr>
            <a:endParaRPr lang="en-US" altLang="en-US" dirty="0"/>
          </a:p>
        </p:txBody>
      </p:sp>
      <p:sp>
        <p:nvSpPr>
          <p:cNvPr id="7" name="Footer Placeholder 5"/>
          <p:cNvSpPr>
            <a:spLocks noGrp="1"/>
          </p:cNvSpPr>
          <p:nvPr>
            <p:ph type="ftr" sz="quarter" idx="11"/>
          </p:nvPr>
        </p:nvSpPr>
        <p:spPr>
          <a:xfrm>
            <a:off x="3505200" y="6248400"/>
            <a:ext cx="2895600" cy="457200"/>
          </a:xfrm>
          <a:prstGeom prst="rect">
            <a:avLst/>
          </a:prstGeom>
        </p:spPr>
        <p:txBody>
          <a:bodyPr/>
          <a:lstStyle>
            <a:lvl1pPr>
              <a:defRPr>
                <a:ea typeface="ＭＳ Ｐゴシック" panose="020B0600070205080204" pitchFamily="34" charset="-128"/>
              </a:defRPr>
            </a:lvl1pPr>
          </a:lstStyle>
          <a:p>
            <a:pPr>
              <a:defRPr/>
            </a:pPr>
            <a:endParaRPr lang="en-US" altLang="en-US" dirty="0"/>
          </a:p>
        </p:txBody>
      </p:sp>
      <p:sp>
        <p:nvSpPr>
          <p:cNvPr id="8" name="Slide Number Placeholder 6"/>
          <p:cNvSpPr>
            <a:spLocks noGrp="1"/>
          </p:cNvSpPr>
          <p:nvPr>
            <p:ph type="sldNum" sz="quarter" idx="12"/>
          </p:nvPr>
        </p:nvSpPr>
        <p:spPr>
          <a:xfrm>
            <a:off x="6553200" y="6248400"/>
            <a:ext cx="1905000" cy="457200"/>
          </a:xfrm>
          <a:prstGeom prst="rect">
            <a:avLst/>
          </a:prstGeom>
        </p:spPr>
        <p:txBody>
          <a:bodyPr/>
          <a:lstStyle>
            <a:lvl1pPr>
              <a:defRPr/>
            </a:lvl1pPr>
          </a:lstStyle>
          <a:p>
            <a:pPr>
              <a:defRPr/>
            </a:pPr>
            <a:fld id="{451E14C7-9D27-473B-8EC5-7A323E15E96A}" type="slidenum">
              <a:rPr lang="en-US" altLang="en-US"/>
              <a:pPr>
                <a:defRPr/>
              </a:pPr>
              <a:t>‹#›</a:t>
            </a:fld>
            <a:endParaRPr lang="en-US" altLang="en-US" dirty="0"/>
          </a:p>
        </p:txBody>
      </p:sp>
    </p:spTree>
    <p:extLst>
      <p:ext uri="{BB962C8B-B14F-4D97-AF65-F5344CB8AC3E}">
        <p14:creationId xmlns:p14="http://schemas.microsoft.com/office/powerpoint/2010/main" val="37187774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2"/>
          <p:cNvSpPr>
            <a:spLocks noChangeArrowheads="1"/>
          </p:cNvSpPr>
          <p:nvPr/>
        </p:nvSpPr>
        <p:spPr bwMode="auto">
          <a:xfrm>
            <a:off x="328613" y="992188"/>
            <a:ext cx="76200" cy="5103812"/>
          </a:xfrm>
          <a:prstGeom prst="rect">
            <a:avLst/>
          </a:prstGeom>
          <a:solidFill>
            <a:srgbClr val="2C67AE"/>
          </a:solidFill>
          <a:ln>
            <a:noFill/>
          </a:ln>
          <a:effectLst/>
          <a:extLst>
            <a:ext uri="{91240B29-F687-4f45-9708-019B960494DF}"/>
            <a:ext uri="{AF507438-7753-43e0-B8FC-AC1667EBCBE1}"/>
          </a:extLst>
        </p:spPr>
        <p:txBody>
          <a:bodyPr wrap="none" lIns="71641" tIns="35820" rIns="71641" bIns="35820" anchor="ctr"/>
          <a:lstStyle>
            <a:lvl1pPr defTabSz="1217613" eaLnBrk="0" hangingPunct="0">
              <a:spcBef>
                <a:spcPct val="0"/>
              </a:spcBef>
              <a:defRPr sz="2400">
                <a:solidFill>
                  <a:schemeClr val="tx1"/>
                </a:solidFill>
                <a:latin typeface="Times New Roman" panose="02020603050405020304" pitchFamily="18" charset="0"/>
              </a:defRPr>
            </a:lvl1pPr>
            <a:lvl2pPr marL="609600" defTabSz="1217613" eaLnBrk="0" hangingPunct="0">
              <a:spcBef>
                <a:spcPct val="0"/>
              </a:spcBef>
              <a:defRPr sz="2400">
                <a:solidFill>
                  <a:schemeClr val="tx1"/>
                </a:solidFill>
                <a:latin typeface="Times New Roman" panose="02020603050405020304" pitchFamily="18" charset="0"/>
              </a:defRPr>
            </a:lvl2pPr>
            <a:lvl3pPr marL="1217613" defTabSz="1217613" eaLnBrk="0" hangingPunct="0">
              <a:spcBef>
                <a:spcPct val="0"/>
              </a:spcBef>
              <a:defRPr sz="2400">
                <a:solidFill>
                  <a:schemeClr val="tx1"/>
                </a:solidFill>
                <a:latin typeface="Times New Roman" panose="02020603050405020304" pitchFamily="18" charset="0"/>
              </a:defRPr>
            </a:lvl3pPr>
            <a:lvl4pPr marL="1827213" defTabSz="1217613" eaLnBrk="0" hangingPunct="0">
              <a:spcBef>
                <a:spcPct val="0"/>
              </a:spcBef>
              <a:defRPr sz="2400">
                <a:solidFill>
                  <a:schemeClr val="tx1"/>
                </a:solidFill>
                <a:latin typeface="Times New Roman" panose="02020603050405020304" pitchFamily="18" charset="0"/>
              </a:defRPr>
            </a:lvl4pPr>
            <a:lvl5pPr marL="2435225" defTabSz="1217613" eaLnBrk="0" hangingPunct="0">
              <a:spcBef>
                <a:spcPct val="0"/>
              </a:spcBef>
              <a:defRPr sz="2400">
                <a:solidFill>
                  <a:schemeClr val="tx1"/>
                </a:solidFill>
                <a:latin typeface="Times New Roman" panose="02020603050405020304" pitchFamily="18" charset="0"/>
              </a:defRPr>
            </a:lvl5pPr>
            <a:lvl6pPr marL="2892425" defTabSz="1217613" eaLnBrk="0" fontAlgn="base" hangingPunct="0">
              <a:spcBef>
                <a:spcPct val="0"/>
              </a:spcBef>
              <a:spcAft>
                <a:spcPct val="0"/>
              </a:spcAft>
              <a:defRPr sz="2400">
                <a:solidFill>
                  <a:schemeClr val="tx1"/>
                </a:solidFill>
                <a:latin typeface="Times New Roman" panose="02020603050405020304" pitchFamily="18" charset="0"/>
              </a:defRPr>
            </a:lvl6pPr>
            <a:lvl7pPr marL="3349625" defTabSz="1217613" eaLnBrk="0" fontAlgn="base" hangingPunct="0">
              <a:spcBef>
                <a:spcPct val="0"/>
              </a:spcBef>
              <a:spcAft>
                <a:spcPct val="0"/>
              </a:spcAft>
              <a:defRPr sz="2400">
                <a:solidFill>
                  <a:schemeClr val="tx1"/>
                </a:solidFill>
                <a:latin typeface="Times New Roman" panose="02020603050405020304" pitchFamily="18" charset="0"/>
              </a:defRPr>
            </a:lvl7pPr>
            <a:lvl8pPr marL="3806825" defTabSz="1217613" eaLnBrk="0" fontAlgn="base" hangingPunct="0">
              <a:spcBef>
                <a:spcPct val="0"/>
              </a:spcBef>
              <a:spcAft>
                <a:spcPct val="0"/>
              </a:spcAft>
              <a:defRPr sz="2400">
                <a:solidFill>
                  <a:schemeClr val="tx1"/>
                </a:solidFill>
                <a:latin typeface="Times New Roman" panose="02020603050405020304" pitchFamily="18" charset="0"/>
              </a:defRPr>
            </a:lvl8pPr>
            <a:lvl9pPr marL="4264025" defTabSz="1217613"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defRPr/>
            </a:pPr>
            <a:endParaRPr lang="en-US" altLang="en-US" sz="1882" dirty="0">
              <a:ea typeface="ＭＳ Ｐゴシック" panose="020B0600070205080204" pitchFamily="34" charset="-128"/>
            </a:endParaRPr>
          </a:p>
        </p:txBody>
      </p:sp>
      <p:grpSp>
        <p:nvGrpSpPr>
          <p:cNvPr id="5" name="Group 17"/>
          <p:cNvGrpSpPr>
            <a:grpSpLocks/>
          </p:cNvGrpSpPr>
          <p:nvPr userDrawn="1"/>
        </p:nvGrpSpPr>
        <p:grpSpPr bwMode="auto">
          <a:xfrm>
            <a:off x="322263" y="304800"/>
            <a:ext cx="8516937" cy="5791200"/>
            <a:chOff x="240" y="128"/>
            <a:chExt cx="5286" cy="3648"/>
          </a:xfrm>
        </p:grpSpPr>
        <p:sp>
          <p:nvSpPr>
            <p:cNvPr id="6" name="Rectangle 9"/>
            <p:cNvSpPr>
              <a:spLocks noChangeArrowheads="1"/>
            </p:cNvSpPr>
            <p:nvPr/>
          </p:nvSpPr>
          <p:spPr bwMode="auto">
            <a:xfrm flipV="1">
              <a:off x="5236" y="128"/>
              <a:ext cx="288" cy="288"/>
            </a:xfrm>
            <a:prstGeom prst="rect">
              <a:avLst/>
            </a:prstGeom>
            <a:solidFill>
              <a:srgbClr val="459438"/>
            </a:solidFill>
            <a:ln w="12700">
              <a:solidFill>
                <a:schemeClr val="tx1"/>
              </a:solidFill>
              <a:miter lim="800000"/>
              <a:headEnd/>
              <a:tailEnd/>
            </a:ln>
            <a:effectLst/>
            <a:extLst>
              <a:ext uri="{AF507438-7753-43e0-B8FC-AC1667EBCBE1}"/>
            </a:extLst>
          </p:spPr>
          <p:txBody>
            <a:bodyPr rot="10800000" wrap="none" lIns="121789" tIns="60894" rIns="121789" bIns="60894" anchor="ctr"/>
            <a:lstStyle>
              <a:lvl1pPr defTabSz="1217613" eaLnBrk="0" hangingPunct="0">
                <a:spcBef>
                  <a:spcPct val="0"/>
                </a:spcBef>
                <a:defRPr sz="2400">
                  <a:solidFill>
                    <a:schemeClr val="tx1"/>
                  </a:solidFill>
                  <a:latin typeface="Times New Roman" panose="02020603050405020304" pitchFamily="18" charset="0"/>
                </a:defRPr>
              </a:lvl1pPr>
              <a:lvl2pPr marL="609600" defTabSz="1217613" eaLnBrk="0" hangingPunct="0">
                <a:spcBef>
                  <a:spcPct val="0"/>
                </a:spcBef>
                <a:defRPr sz="2400">
                  <a:solidFill>
                    <a:schemeClr val="tx1"/>
                  </a:solidFill>
                  <a:latin typeface="Times New Roman" panose="02020603050405020304" pitchFamily="18" charset="0"/>
                </a:defRPr>
              </a:lvl2pPr>
              <a:lvl3pPr marL="1217613" defTabSz="1217613" eaLnBrk="0" hangingPunct="0">
                <a:spcBef>
                  <a:spcPct val="0"/>
                </a:spcBef>
                <a:defRPr sz="2400">
                  <a:solidFill>
                    <a:schemeClr val="tx1"/>
                  </a:solidFill>
                  <a:latin typeface="Times New Roman" panose="02020603050405020304" pitchFamily="18" charset="0"/>
                </a:defRPr>
              </a:lvl3pPr>
              <a:lvl4pPr marL="1827213" defTabSz="1217613" eaLnBrk="0" hangingPunct="0">
                <a:spcBef>
                  <a:spcPct val="0"/>
                </a:spcBef>
                <a:defRPr sz="2400">
                  <a:solidFill>
                    <a:schemeClr val="tx1"/>
                  </a:solidFill>
                  <a:latin typeface="Times New Roman" panose="02020603050405020304" pitchFamily="18" charset="0"/>
                </a:defRPr>
              </a:lvl4pPr>
              <a:lvl5pPr marL="2435225" defTabSz="1217613" eaLnBrk="0" hangingPunct="0">
                <a:spcBef>
                  <a:spcPct val="0"/>
                </a:spcBef>
                <a:defRPr sz="2400">
                  <a:solidFill>
                    <a:schemeClr val="tx1"/>
                  </a:solidFill>
                  <a:latin typeface="Times New Roman" panose="02020603050405020304" pitchFamily="18" charset="0"/>
                </a:defRPr>
              </a:lvl5pPr>
              <a:lvl6pPr marL="2892425" defTabSz="1217613" eaLnBrk="0" fontAlgn="base" hangingPunct="0">
                <a:spcBef>
                  <a:spcPct val="0"/>
                </a:spcBef>
                <a:spcAft>
                  <a:spcPct val="0"/>
                </a:spcAft>
                <a:defRPr sz="2400">
                  <a:solidFill>
                    <a:schemeClr val="tx1"/>
                  </a:solidFill>
                  <a:latin typeface="Times New Roman" panose="02020603050405020304" pitchFamily="18" charset="0"/>
                </a:defRPr>
              </a:lvl6pPr>
              <a:lvl7pPr marL="3349625" defTabSz="1217613" eaLnBrk="0" fontAlgn="base" hangingPunct="0">
                <a:spcBef>
                  <a:spcPct val="0"/>
                </a:spcBef>
                <a:spcAft>
                  <a:spcPct val="0"/>
                </a:spcAft>
                <a:defRPr sz="2400">
                  <a:solidFill>
                    <a:schemeClr val="tx1"/>
                  </a:solidFill>
                  <a:latin typeface="Times New Roman" panose="02020603050405020304" pitchFamily="18" charset="0"/>
                </a:defRPr>
              </a:lvl7pPr>
              <a:lvl8pPr marL="3806825" defTabSz="1217613" eaLnBrk="0" fontAlgn="base" hangingPunct="0">
                <a:spcBef>
                  <a:spcPct val="0"/>
                </a:spcBef>
                <a:spcAft>
                  <a:spcPct val="0"/>
                </a:spcAft>
                <a:defRPr sz="2400">
                  <a:solidFill>
                    <a:schemeClr val="tx1"/>
                  </a:solidFill>
                  <a:latin typeface="Times New Roman" panose="02020603050405020304" pitchFamily="18" charset="0"/>
                </a:defRPr>
              </a:lvl8pPr>
              <a:lvl9pPr marL="4264025" defTabSz="1217613"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defRPr/>
              </a:pPr>
              <a:endParaRPr lang="en-US" altLang="en-US" sz="1882" dirty="0">
                <a:ea typeface="ＭＳ Ｐゴシック" panose="020B0600070205080204" pitchFamily="34" charset="-128"/>
              </a:endParaRPr>
            </a:p>
          </p:txBody>
        </p:sp>
        <p:sp>
          <p:nvSpPr>
            <p:cNvPr id="7" name="Rectangle 10"/>
            <p:cNvSpPr>
              <a:spLocks noChangeArrowheads="1"/>
            </p:cNvSpPr>
            <p:nvPr/>
          </p:nvSpPr>
          <p:spPr bwMode="auto">
            <a:xfrm flipV="1">
              <a:off x="240" y="128"/>
              <a:ext cx="5004" cy="288"/>
            </a:xfrm>
            <a:prstGeom prst="rect">
              <a:avLst/>
            </a:prstGeom>
            <a:solidFill>
              <a:srgbClr val="3366B7"/>
            </a:solidFill>
            <a:ln w="12700">
              <a:solidFill>
                <a:schemeClr val="tx1"/>
              </a:solidFill>
              <a:miter lim="800000"/>
              <a:headEnd/>
              <a:tailEnd/>
            </a:ln>
            <a:effectLst/>
            <a:extLst>
              <a:ext uri="{AF507438-7753-43e0-B8FC-AC1667EBCBE1}"/>
            </a:extLst>
          </p:spPr>
          <p:txBody>
            <a:bodyPr rot="10800000" wrap="none" lIns="121789" tIns="60894" rIns="121789" bIns="60894" anchor="ctr"/>
            <a:lstStyle>
              <a:lvl1pPr defTabSz="1217613" eaLnBrk="0" hangingPunct="0">
                <a:spcBef>
                  <a:spcPct val="0"/>
                </a:spcBef>
                <a:defRPr sz="2400">
                  <a:solidFill>
                    <a:schemeClr val="tx1"/>
                  </a:solidFill>
                  <a:latin typeface="Times New Roman" panose="02020603050405020304" pitchFamily="18" charset="0"/>
                </a:defRPr>
              </a:lvl1pPr>
              <a:lvl2pPr marL="609600" defTabSz="1217613" eaLnBrk="0" hangingPunct="0">
                <a:spcBef>
                  <a:spcPct val="0"/>
                </a:spcBef>
                <a:defRPr sz="2400">
                  <a:solidFill>
                    <a:schemeClr val="tx1"/>
                  </a:solidFill>
                  <a:latin typeface="Times New Roman" panose="02020603050405020304" pitchFamily="18" charset="0"/>
                </a:defRPr>
              </a:lvl2pPr>
              <a:lvl3pPr marL="1217613" defTabSz="1217613" eaLnBrk="0" hangingPunct="0">
                <a:spcBef>
                  <a:spcPct val="0"/>
                </a:spcBef>
                <a:defRPr sz="2400">
                  <a:solidFill>
                    <a:schemeClr val="tx1"/>
                  </a:solidFill>
                  <a:latin typeface="Times New Roman" panose="02020603050405020304" pitchFamily="18" charset="0"/>
                </a:defRPr>
              </a:lvl3pPr>
              <a:lvl4pPr marL="1827213" defTabSz="1217613" eaLnBrk="0" hangingPunct="0">
                <a:spcBef>
                  <a:spcPct val="0"/>
                </a:spcBef>
                <a:defRPr sz="2400">
                  <a:solidFill>
                    <a:schemeClr val="tx1"/>
                  </a:solidFill>
                  <a:latin typeface="Times New Roman" panose="02020603050405020304" pitchFamily="18" charset="0"/>
                </a:defRPr>
              </a:lvl4pPr>
              <a:lvl5pPr marL="2435225" defTabSz="1217613" eaLnBrk="0" hangingPunct="0">
                <a:spcBef>
                  <a:spcPct val="0"/>
                </a:spcBef>
                <a:defRPr sz="2400">
                  <a:solidFill>
                    <a:schemeClr val="tx1"/>
                  </a:solidFill>
                  <a:latin typeface="Times New Roman" panose="02020603050405020304" pitchFamily="18" charset="0"/>
                </a:defRPr>
              </a:lvl5pPr>
              <a:lvl6pPr marL="2892425" defTabSz="1217613" eaLnBrk="0" fontAlgn="base" hangingPunct="0">
                <a:spcBef>
                  <a:spcPct val="0"/>
                </a:spcBef>
                <a:spcAft>
                  <a:spcPct val="0"/>
                </a:spcAft>
                <a:defRPr sz="2400">
                  <a:solidFill>
                    <a:schemeClr val="tx1"/>
                  </a:solidFill>
                  <a:latin typeface="Times New Roman" panose="02020603050405020304" pitchFamily="18" charset="0"/>
                </a:defRPr>
              </a:lvl6pPr>
              <a:lvl7pPr marL="3349625" defTabSz="1217613" eaLnBrk="0" fontAlgn="base" hangingPunct="0">
                <a:spcBef>
                  <a:spcPct val="0"/>
                </a:spcBef>
                <a:spcAft>
                  <a:spcPct val="0"/>
                </a:spcAft>
                <a:defRPr sz="2400">
                  <a:solidFill>
                    <a:schemeClr val="tx1"/>
                  </a:solidFill>
                  <a:latin typeface="Times New Roman" panose="02020603050405020304" pitchFamily="18" charset="0"/>
                </a:defRPr>
              </a:lvl7pPr>
              <a:lvl8pPr marL="3806825" defTabSz="1217613" eaLnBrk="0" fontAlgn="base" hangingPunct="0">
                <a:spcBef>
                  <a:spcPct val="0"/>
                </a:spcBef>
                <a:spcAft>
                  <a:spcPct val="0"/>
                </a:spcAft>
                <a:defRPr sz="2400">
                  <a:solidFill>
                    <a:schemeClr val="tx1"/>
                  </a:solidFill>
                  <a:latin typeface="Times New Roman" panose="02020603050405020304" pitchFamily="18" charset="0"/>
                </a:defRPr>
              </a:lvl8pPr>
              <a:lvl9pPr marL="4264025" defTabSz="1217613"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defRPr/>
              </a:pPr>
              <a:endParaRPr lang="en-US" altLang="en-US" sz="1882" dirty="0">
                <a:ea typeface="ＭＳ Ｐゴシック" panose="020B0600070205080204" pitchFamily="34" charset="-128"/>
              </a:endParaRPr>
            </a:p>
          </p:txBody>
        </p:sp>
        <p:sp>
          <p:nvSpPr>
            <p:cNvPr id="8" name="Rectangle 11"/>
            <p:cNvSpPr>
              <a:spLocks noChangeArrowheads="1"/>
            </p:cNvSpPr>
            <p:nvPr/>
          </p:nvSpPr>
          <p:spPr bwMode="auto">
            <a:xfrm flipV="1">
              <a:off x="240" y="416"/>
              <a:ext cx="5004" cy="144"/>
            </a:xfrm>
            <a:prstGeom prst="rect">
              <a:avLst/>
            </a:prstGeom>
            <a:solidFill>
              <a:srgbClr val="459438"/>
            </a:solidFill>
            <a:ln w="12700">
              <a:solidFill>
                <a:schemeClr val="tx1"/>
              </a:solidFill>
              <a:miter lim="800000"/>
              <a:headEnd/>
              <a:tailEnd/>
            </a:ln>
            <a:effectLst/>
            <a:extLst>
              <a:ext uri="{AF507438-7753-43e0-B8FC-AC1667EBCBE1}"/>
            </a:extLst>
          </p:spPr>
          <p:txBody>
            <a:bodyPr rot="10800000" wrap="none" lIns="121789" tIns="60894" rIns="121789" bIns="60894" anchor="ctr"/>
            <a:lstStyle>
              <a:lvl1pPr defTabSz="1217613" eaLnBrk="0" hangingPunct="0">
                <a:spcBef>
                  <a:spcPct val="0"/>
                </a:spcBef>
                <a:defRPr sz="2400">
                  <a:solidFill>
                    <a:schemeClr val="tx1"/>
                  </a:solidFill>
                  <a:latin typeface="Times New Roman" panose="02020603050405020304" pitchFamily="18" charset="0"/>
                </a:defRPr>
              </a:lvl1pPr>
              <a:lvl2pPr marL="609600" defTabSz="1217613" eaLnBrk="0" hangingPunct="0">
                <a:spcBef>
                  <a:spcPct val="0"/>
                </a:spcBef>
                <a:defRPr sz="2400">
                  <a:solidFill>
                    <a:schemeClr val="tx1"/>
                  </a:solidFill>
                  <a:latin typeface="Times New Roman" panose="02020603050405020304" pitchFamily="18" charset="0"/>
                </a:defRPr>
              </a:lvl2pPr>
              <a:lvl3pPr marL="1217613" defTabSz="1217613" eaLnBrk="0" hangingPunct="0">
                <a:spcBef>
                  <a:spcPct val="0"/>
                </a:spcBef>
                <a:defRPr sz="2400">
                  <a:solidFill>
                    <a:schemeClr val="tx1"/>
                  </a:solidFill>
                  <a:latin typeface="Times New Roman" panose="02020603050405020304" pitchFamily="18" charset="0"/>
                </a:defRPr>
              </a:lvl3pPr>
              <a:lvl4pPr marL="1827213" defTabSz="1217613" eaLnBrk="0" hangingPunct="0">
                <a:spcBef>
                  <a:spcPct val="0"/>
                </a:spcBef>
                <a:defRPr sz="2400">
                  <a:solidFill>
                    <a:schemeClr val="tx1"/>
                  </a:solidFill>
                  <a:latin typeface="Times New Roman" panose="02020603050405020304" pitchFamily="18" charset="0"/>
                </a:defRPr>
              </a:lvl4pPr>
              <a:lvl5pPr marL="2435225" defTabSz="1217613" eaLnBrk="0" hangingPunct="0">
                <a:spcBef>
                  <a:spcPct val="0"/>
                </a:spcBef>
                <a:defRPr sz="2400">
                  <a:solidFill>
                    <a:schemeClr val="tx1"/>
                  </a:solidFill>
                  <a:latin typeface="Times New Roman" panose="02020603050405020304" pitchFamily="18" charset="0"/>
                </a:defRPr>
              </a:lvl5pPr>
              <a:lvl6pPr marL="2892425" defTabSz="1217613" eaLnBrk="0" fontAlgn="base" hangingPunct="0">
                <a:spcBef>
                  <a:spcPct val="0"/>
                </a:spcBef>
                <a:spcAft>
                  <a:spcPct val="0"/>
                </a:spcAft>
                <a:defRPr sz="2400">
                  <a:solidFill>
                    <a:schemeClr val="tx1"/>
                  </a:solidFill>
                  <a:latin typeface="Times New Roman" panose="02020603050405020304" pitchFamily="18" charset="0"/>
                </a:defRPr>
              </a:lvl6pPr>
              <a:lvl7pPr marL="3349625" defTabSz="1217613" eaLnBrk="0" fontAlgn="base" hangingPunct="0">
                <a:spcBef>
                  <a:spcPct val="0"/>
                </a:spcBef>
                <a:spcAft>
                  <a:spcPct val="0"/>
                </a:spcAft>
                <a:defRPr sz="2400">
                  <a:solidFill>
                    <a:schemeClr val="tx1"/>
                  </a:solidFill>
                  <a:latin typeface="Times New Roman" panose="02020603050405020304" pitchFamily="18" charset="0"/>
                </a:defRPr>
              </a:lvl7pPr>
              <a:lvl8pPr marL="3806825" defTabSz="1217613" eaLnBrk="0" fontAlgn="base" hangingPunct="0">
                <a:spcBef>
                  <a:spcPct val="0"/>
                </a:spcBef>
                <a:spcAft>
                  <a:spcPct val="0"/>
                </a:spcAft>
                <a:defRPr sz="2400">
                  <a:solidFill>
                    <a:schemeClr val="tx1"/>
                  </a:solidFill>
                  <a:latin typeface="Times New Roman" panose="02020603050405020304" pitchFamily="18" charset="0"/>
                </a:defRPr>
              </a:lvl8pPr>
              <a:lvl9pPr marL="4264025" defTabSz="1217613"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defRPr/>
              </a:pPr>
              <a:endParaRPr lang="en-US" altLang="en-US" sz="1882" dirty="0">
                <a:ea typeface="ＭＳ Ｐゴシック" panose="020B0600070205080204" pitchFamily="34" charset="-128"/>
              </a:endParaRPr>
            </a:p>
          </p:txBody>
        </p:sp>
        <p:sp>
          <p:nvSpPr>
            <p:cNvPr id="9" name="Rectangle 12"/>
            <p:cNvSpPr>
              <a:spLocks noChangeArrowheads="1"/>
            </p:cNvSpPr>
            <p:nvPr/>
          </p:nvSpPr>
          <p:spPr bwMode="auto">
            <a:xfrm flipV="1">
              <a:off x="5242" y="416"/>
              <a:ext cx="282" cy="144"/>
            </a:xfrm>
            <a:prstGeom prst="rect">
              <a:avLst/>
            </a:prstGeom>
            <a:solidFill>
              <a:srgbClr val="2C67AE"/>
            </a:solidFill>
            <a:ln w="12700">
              <a:solidFill>
                <a:schemeClr val="tx1"/>
              </a:solidFill>
              <a:miter lim="800000"/>
              <a:headEnd/>
              <a:tailEnd/>
            </a:ln>
            <a:effectLst/>
            <a:extLst>
              <a:ext uri="{AF507438-7753-43e0-B8FC-AC1667EBCBE1}"/>
            </a:extLst>
          </p:spPr>
          <p:txBody>
            <a:bodyPr rot="10800000" wrap="none" lIns="121789" tIns="60894" rIns="121789" bIns="60894" anchor="ctr"/>
            <a:lstStyle>
              <a:lvl1pPr defTabSz="1217613" eaLnBrk="0" hangingPunct="0">
                <a:spcBef>
                  <a:spcPct val="0"/>
                </a:spcBef>
                <a:defRPr sz="2400">
                  <a:solidFill>
                    <a:schemeClr val="tx1"/>
                  </a:solidFill>
                  <a:latin typeface="Times New Roman" panose="02020603050405020304" pitchFamily="18" charset="0"/>
                </a:defRPr>
              </a:lvl1pPr>
              <a:lvl2pPr marL="609600" defTabSz="1217613" eaLnBrk="0" hangingPunct="0">
                <a:spcBef>
                  <a:spcPct val="0"/>
                </a:spcBef>
                <a:defRPr sz="2400">
                  <a:solidFill>
                    <a:schemeClr val="tx1"/>
                  </a:solidFill>
                  <a:latin typeface="Times New Roman" panose="02020603050405020304" pitchFamily="18" charset="0"/>
                </a:defRPr>
              </a:lvl2pPr>
              <a:lvl3pPr marL="1217613" defTabSz="1217613" eaLnBrk="0" hangingPunct="0">
                <a:spcBef>
                  <a:spcPct val="0"/>
                </a:spcBef>
                <a:defRPr sz="2400">
                  <a:solidFill>
                    <a:schemeClr val="tx1"/>
                  </a:solidFill>
                  <a:latin typeface="Times New Roman" panose="02020603050405020304" pitchFamily="18" charset="0"/>
                </a:defRPr>
              </a:lvl3pPr>
              <a:lvl4pPr marL="1827213" defTabSz="1217613" eaLnBrk="0" hangingPunct="0">
                <a:spcBef>
                  <a:spcPct val="0"/>
                </a:spcBef>
                <a:defRPr sz="2400">
                  <a:solidFill>
                    <a:schemeClr val="tx1"/>
                  </a:solidFill>
                  <a:latin typeface="Times New Roman" panose="02020603050405020304" pitchFamily="18" charset="0"/>
                </a:defRPr>
              </a:lvl4pPr>
              <a:lvl5pPr marL="2435225" defTabSz="1217613" eaLnBrk="0" hangingPunct="0">
                <a:spcBef>
                  <a:spcPct val="0"/>
                </a:spcBef>
                <a:defRPr sz="2400">
                  <a:solidFill>
                    <a:schemeClr val="tx1"/>
                  </a:solidFill>
                  <a:latin typeface="Times New Roman" panose="02020603050405020304" pitchFamily="18" charset="0"/>
                </a:defRPr>
              </a:lvl5pPr>
              <a:lvl6pPr marL="2892425" defTabSz="1217613" eaLnBrk="0" fontAlgn="base" hangingPunct="0">
                <a:spcBef>
                  <a:spcPct val="0"/>
                </a:spcBef>
                <a:spcAft>
                  <a:spcPct val="0"/>
                </a:spcAft>
                <a:defRPr sz="2400">
                  <a:solidFill>
                    <a:schemeClr val="tx1"/>
                  </a:solidFill>
                  <a:latin typeface="Times New Roman" panose="02020603050405020304" pitchFamily="18" charset="0"/>
                </a:defRPr>
              </a:lvl6pPr>
              <a:lvl7pPr marL="3349625" defTabSz="1217613" eaLnBrk="0" fontAlgn="base" hangingPunct="0">
                <a:spcBef>
                  <a:spcPct val="0"/>
                </a:spcBef>
                <a:spcAft>
                  <a:spcPct val="0"/>
                </a:spcAft>
                <a:defRPr sz="2400">
                  <a:solidFill>
                    <a:schemeClr val="tx1"/>
                  </a:solidFill>
                  <a:latin typeface="Times New Roman" panose="02020603050405020304" pitchFamily="18" charset="0"/>
                </a:defRPr>
              </a:lvl7pPr>
              <a:lvl8pPr marL="3806825" defTabSz="1217613" eaLnBrk="0" fontAlgn="base" hangingPunct="0">
                <a:spcBef>
                  <a:spcPct val="0"/>
                </a:spcBef>
                <a:spcAft>
                  <a:spcPct val="0"/>
                </a:spcAft>
                <a:defRPr sz="2400">
                  <a:solidFill>
                    <a:schemeClr val="tx1"/>
                  </a:solidFill>
                  <a:latin typeface="Times New Roman" panose="02020603050405020304" pitchFamily="18" charset="0"/>
                </a:defRPr>
              </a:lvl8pPr>
              <a:lvl9pPr marL="4264025" defTabSz="1217613"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defRPr/>
              </a:pPr>
              <a:endParaRPr lang="en-US" altLang="en-US" sz="1882" dirty="0">
                <a:ea typeface="ＭＳ Ｐゴシック" panose="020B0600070205080204" pitchFamily="34" charset="-128"/>
              </a:endParaRPr>
            </a:p>
          </p:txBody>
        </p:sp>
        <p:sp>
          <p:nvSpPr>
            <p:cNvPr id="10" name="Line 13"/>
            <p:cNvSpPr>
              <a:spLocks noChangeShapeType="1"/>
            </p:cNvSpPr>
            <p:nvPr/>
          </p:nvSpPr>
          <p:spPr bwMode="auto">
            <a:xfrm flipH="1">
              <a:off x="480" y="1944"/>
              <a:ext cx="4848" cy="0"/>
            </a:xfrm>
            <a:prstGeom prst="line">
              <a:avLst/>
            </a:prstGeom>
            <a:noFill/>
            <a:ln w="12700">
              <a:solidFill>
                <a:schemeClr val="tx1"/>
              </a:solidFill>
              <a:round/>
              <a:headEnd/>
              <a:tailEnd/>
            </a:ln>
            <a:effectLst/>
            <a:extLst>
              <a:ext uri="{909E8E84-426E-40dd-AFC4-6F175D3DCCD1}"/>
              <a:ext uri="{AF507438-7753-43e0-B8FC-AC1667EBCBE1}"/>
            </a:extLst>
          </p:spPr>
          <p:txBody>
            <a:bodyPr/>
            <a:lstStyle/>
            <a:p>
              <a:pPr>
                <a:defRPr/>
              </a:pPr>
              <a:endParaRPr lang="en-US" sz="1059" dirty="0">
                <a:ea typeface="ＭＳ Ｐゴシック" panose="020B0600070205080204" pitchFamily="34" charset="-128"/>
              </a:endParaRPr>
            </a:p>
          </p:txBody>
        </p:sp>
        <p:sp>
          <p:nvSpPr>
            <p:cNvPr id="11" name="Rectangle 14"/>
            <p:cNvSpPr>
              <a:spLocks noChangeArrowheads="1"/>
            </p:cNvSpPr>
            <p:nvPr/>
          </p:nvSpPr>
          <p:spPr bwMode="auto">
            <a:xfrm>
              <a:off x="240" y="128"/>
              <a:ext cx="5286" cy="3648"/>
            </a:xfrm>
            <a:prstGeom prst="rect">
              <a:avLst/>
            </a:prstGeom>
            <a:noFill/>
            <a:ln w="12700">
              <a:solidFill>
                <a:schemeClr val="tx1"/>
              </a:solidFill>
              <a:miter lim="800000"/>
              <a:headEnd/>
              <a:tailEnd/>
            </a:ln>
            <a:effectLst/>
            <a:extLst>
              <a:ext uri="{909E8E84-426E-40dd-AFC4-6F175D3DCCD1}"/>
              <a:ext uri="{AF507438-7753-43e0-B8FC-AC1667EBCBE1}"/>
            </a:extLst>
          </p:spPr>
          <p:txBody>
            <a:bodyPr wrap="none" lIns="121789" tIns="60894" rIns="121789" bIns="60894" anchor="ctr"/>
            <a:lstStyle>
              <a:lvl1pPr defTabSz="1217613" eaLnBrk="0" hangingPunct="0">
                <a:spcBef>
                  <a:spcPct val="0"/>
                </a:spcBef>
                <a:defRPr sz="2400">
                  <a:solidFill>
                    <a:schemeClr val="tx1"/>
                  </a:solidFill>
                  <a:latin typeface="Times New Roman" panose="02020603050405020304" pitchFamily="18" charset="0"/>
                </a:defRPr>
              </a:lvl1pPr>
              <a:lvl2pPr marL="609600" defTabSz="1217613" eaLnBrk="0" hangingPunct="0">
                <a:spcBef>
                  <a:spcPct val="0"/>
                </a:spcBef>
                <a:defRPr sz="2400">
                  <a:solidFill>
                    <a:schemeClr val="tx1"/>
                  </a:solidFill>
                  <a:latin typeface="Times New Roman" panose="02020603050405020304" pitchFamily="18" charset="0"/>
                </a:defRPr>
              </a:lvl2pPr>
              <a:lvl3pPr marL="1217613" defTabSz="1217613" eaLnBrk="0" hangingPunct="0">
                <a:spcBef>
                  <a:spcPct val="0"/>
                </a:spcBef>
                <a:defRPr sz="2400">
                  <a:solidFill>
                    <a:schemeClr val="tx1"/>
                  </a:solidFill>
                  <a:latin typeface="Times New Roman" panose="02020603050405020304" pitchFamily="18" charset="0"/>
                </a:defRPr>
              </a:lvl3pPr>
              <a:lvl4pPr marL="1827213" defTabSz="1217613" eaLnBrk="0" hangingPunct="0">
                <a:spcBef>
                  <a:spcPct val="0"/>
                </a:spcBef>
                <a:defRPr sz="2400">
                  <a:solidFill>
                    <a:schemeClr val="tx1"/>
                  </a:solidFill>
                  <a:latin typeface="Times New Roman" panose="02020603050405020304" pitchFamily="18" charset="0"/>
                </a:defRPr>
              </a:lvl4pPr>
              <a:lvl5pPr marL="2435225" defTabSz="1217613" eaLnBrk="0" hangingPunct="0">
                <a:spcBef>
                  <a:spcPct val="0"/>
                </a:spcBef>
                <a:defRPr sz="2400">
                  <a:solidFill>
                    <a:schemeClr val="tx1"/>
                  </a:solidFill>
                  <a:latin typeface="Times New Roman" panose="02020603050405020304" pitchFamily="18" charset="0"/>
                </a:defRPr>
              </a:lvl5pPr>
              <a:lvl6pPr marL="2892425" defTabSz="1217613" eaLnBrk="0" fontAlgn="base" hangingPunct="0">
                <a:spcBef>
                  <a:spcPct val="0"/>
                </a:spcBef>
                <a:spcAft>
                  <a:spcPct val="0"/>
                </a:spcAft>
                <a:defRPr sz="2400">
                  <a:solidFill>
                    <a:schemeClr val="tx1"/>
                  </a:solidFill>
                  <a:latin typeface="Times New Roman" panose="02020603050405020304" pitchFamily="18" charset="0"/>
                </a:defRPr>
              </a:lvl6pPr>
              <a:lvl7pPr marL="3349625" defTabSz="1217613" eaLnBrk="0" fontAlgn="base" hangingPunct="0">
                <a:spcBef>
                  <a:spcPct val="0"/>
                </a:spcBef>
                <a:spcAft>
                  <a:spcPct val="0"/>
                </a:spcAft>
                <a:defRPr sz="2400">
                  <a:solidFill>
                    <a:schemeClr val="tx1"/>
                  </a:solidFill>
                  <a:latin typeface="Times New Roman" panose="02020603050405020304" pitchFamily="18" charset="0"/>
                </a:defRPr>
              </a:lvl7pPr>
              <a:lvl8pPr marL="3806825" defTabSz="1217613" eaLnBrk="0" fontAlgn="base" hangingPunct="0">
                <a:spcBef>
                  <a:spcPct val="0"/>
                </a:spcBef>
                <a:spcAft>
                  <a:spcPct val="0"/>
                </a:spcAft>
                <a:defRPr sz="2400">
                  <a:solidFill>
                    <a:schemeClr val="tx1"/>
                  </a:solidFill>
                  <a:latin typeface="Times New Roman" panose="02020603050405020304" pitchFamily="18" charset="0"/>
                </a:defRPr>
              </a:lvl8pPr>
              <a:lvl9pPr marL="4264025" defTabSz="1217613"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defRPr/>
              </a:pPr>
              <a:endParaRPr lang="en-US" altLang="en-US" sz="1882" dirty="0">
                <a:ea typeface="ＭＳ Ｐゴシック" panose="020B0600070205080204" pitchFamily="34" charset="-128"/>
              </a:endParaRPr>
            </a:p>
          </p:txBody>
        </p:sp>
      </p:grpSp>
      <p:sp>
        <p:nvSpPr>
          <p:cNvPr id="1632259" name="Rectangle 3"/>
          <p:cNvSpPr>
            <a:spLocks noGrp="1" noChangeArrowheads="1"/>
          </p:cNvSpPr>
          <p:nvPr>
            <p:ph type="ctrTitle"/>
          </p:nvPr>
        </p:nvSpPr>
        <p:spPr>
          <a:xfrm>
            <a:off x="762000" y="1373549"/>
            <a:ext cx="7696574" cy="1610591"/>
          </a:xfrm>
          <a:prstGeom prst="rect">
            <a:avLst/>
          </a:prstGeom>
        </p:spPr>
        <p:txBody>
          <a:bodyPr/>
          <a:lstStyle>
            <a:lvl1pPr>
              <a:defRPr sz="4235"/>
            </a:lvl1pPr>
          </a:lstStyle>
          <a:p>
            <a:pPr lvl="0"/>
            <a:r>
              <a:rPr lang="en-US" altLang="en-US" noProof="0"/>
              <a:t>Click to edit Master title style</a:t>
            </a:r>
          </a:p>
        </p:txBody>
      </p:sp>
      <p:sp>
        <p:nvSpPr>
          <p:cNvPr id="1632260" name="Rectangle 4"/>
          <p:cNvSpPr>
            <a:spLocks noGrp="1" noChangeArrowheads="1"/>
          </p:cNvSpPr>
          <p:nvPr>
            <p:ph type="subTitle" idx="1"/>
          </p:nvPr>
        </p:nvSpPr>
        <p:spPr>
          <a:xfrm>
            <a:off x="762000" y="3766705"/>
            <a:ext cx="7696574" cy="2055452"/>
          </a:xfrm>
          <a:prstGeom prst="rect">
            <a:avLst/>
          </a:prstGeom>
        </p:spPr>
        <p:txBody>
          <a:bodyPr/>
          <a:lstStyle>
            <a:lvl1pPr marL="0" indent="0">
              <a:buFont typeface="Wingdings" panose="05000000000000000000" pitchFamily="2" charset="2"/>
              <a:buNone/>
              <a:defRPr sz="2176">
                <a:latin typeface="Arial" panose="020B0604020202020204" pitchFamily="34" charset="0"/>
              </a:defRPr>
            </a:lvl1pPr>
          </a:lstStyle>
          <a:p>
            <a:pPr lvl="0"/>
            <a:r>
              <a:rPr lang="en-US" altLang="en-US" noProof="0" dirty="0"/>
              <a:t>Click to edit Master subtitle style</a:t>
            </a:r>
          </a:p>
        </p:txBody>
      </p:sp>
    </p:spTree>
    <p:extLst>
      <p:ext uri="{BB962C8B-B14F-4D97-AF65-F5344CB8AC3E}">
        <p14:creationId xmlns:p14="http://schemas.microsoft.com/office/powerpoint/2010/main" val="28274241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5" name="Picture 3" descr="C:\Users\thicks\AppData\Local\Microsoft\Windows\Temporary Internet Files\Content.Outlook\34I5YFL8\OHSH Logo copy (2).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13650" y="6469063"/>
            <a:ext cx="1501775"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Title 1"/>
          <p:cNvSpPr>
            <a:spLocks noGrp="1"/>
          </p:cNvSpPr>
          <p:nvPr>
            <p:ph type="title"/>
          </p:nvPr>
        </p:nvSpPr>
        <p:spPr>
          <a:xfrm>
            <a:off x="1447800" y="228600"/>
            <a:ext cx="7010400" cy="8382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1447800" y="1752600"/>
            <a:ext cx="3429000" cy="434340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029200" y="1752600"/>
            <a:ext cx="3429000" cy="4343400"/>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4"/>
          <p:cNvSpPr>
            <a:spLocks noGrp="1"/>
          </p:cNvSpPr>
          <p:nvPr>
            <p:ph type="dt" sz="half" idx="10"/>
          </p:nvPr>
        </p:nvSpPr>
        <p:spPr>
          <a:xfrm>
            <a:off x="1447800" y="6248400"/>
            <a:ext cx="1905000" cy="457200"/>
          </a:xfrm>
          <a:prstGeom prst="rect">
            <a:avLst/>
          </a:prstGeom>
        </p:spPr>
        <p:txBody>
          <a:bodyPr/>
          <a:lstStyle>
            <a:lvl1pPr>
              <a:defRPr>
                <a:ea typeface="ＭＳ Ｐゴシック" panose="020B0600070205080204" pitchFamily="34" charset="-128"/>
              </a:defRPr>
            </a:lvl1pPr>
          </a:lstStyle>
          <a:p>
            <a:pPr>
              <a:defRPr/>
            </a:pPr>
            <a:endParaRPr lang="en-US" altLang="en-US" dirty="0"/>
          </a:p>
        </p:txBody>
      </p:sp>
      <p:sp>
        <p:nvSpPr>
          <p:cNvPr id="7" name="Footer Placeholder 5"/>
          <p:cNvSpPr>
            <a:spLocks noGrp="1"/>
          </p:cNvSpPr>
          <p:nvPr>
            <p:ph type="ftr" sz="quarter" idx="11"/>
          </p:nvPr>
        </p:nvSpPr>
        <p:spPr>
          <a:xfrm>
            <a:off x="3505200" y="6248400"/>
            <a:ext cx="2895600" cy="457200"/>
          </a:xfrm>
          <a:prstGeom prst="rect">
            <a:avLst/>
          </a:prstGeom>
        </p:spPr>
        <p:txBody>
          <a:bodyPr/>
          <a:lstStyle>
            <a:lvl1pPr>
              <a:defRPr>
                <a:ea typeface="ＭＳ Ｐゴシック" panose="020B0600070205080204" pitchFamily="34" charset="-128"/>
              </a:defRPr>
            </a:lvl1pPr>
          </a:lstStyle>
          <a:p>
            <a:pPr>
              <a:defRPr/>
            </a:pPr>
            <a:endParaRPr lang="en-US" altLang="en-US" dirty="0"/>
          </a:p>
        </p:txBody>
      </p:sp>
      <p:sp>
        <p:nvSpPr>
          <p:cNvPr id="8" name="Slide Number Placeholder 6"/>
          <p:cNvSpPr>
            <a:spLocks noGrp="1"/>
          </p:cNvSpPr>
          <p:nvPr>
            <p:ph type="sldNum" sz="quarter" idx="12"/>
          </p:nvPr>
        </p:nvSpPr>
        <p:spPr>
          <a:xfrm>
            <a:off x="6553200" y="6248400"/>
            <a:ext cx="1905000" cy="457200"/>
          </a:xfrm>
          <a:prstGeom prst="rect">
            <a:avLst/>
          </a:prstGeom>
        </p:spPr>
        <p:txBody>
          <a:bodyPr/>
          <a:lstStyle>
            <a:lvl1pPr>
              <a:defRPr/>
            </a:lvl1pPr>
          </a:lstStyle>
          <a:p>
            <a:pPr>
              <a:defRPr/>
            </a:pPr>
            <a:fld id="{44A59333-523A-40BC-BACE-460420D6FCED}" type="slidenum">
              <a:rPr lang="en-US" altLang="en-US"/>
              <a:pPr>
                <a:defRPr/>
              </a:pPr>
              <a:t>‹#›</a:t>
            </a:fld>
            <a:endParaRPr lang="en-US" altLang="en-US" dirty="0"/>
          </a:p>
        </p:txBody>
      </p:sp>
    </p:spTree>
    <p:extLst>
      <p:ext uri="{BB962C8B-B14F-4D97-AF65-F5344CB8AC3E}">
        <p14:creationId xmlns:p14="http://schemas.microsoft.com/office/powerpoint/2010/main" val="213299166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0"/>
            <a:ext cx="2133600" cy="365125"/>
          </a:xfrm>
          <a:prstGeom prst="rect">
            <a:avLst/>
          </a:prstGeom>
        </p:spPr>
        <p:txBody>
          <a:bodyPr/>
          <a:lstStyle/>
          <a:p>
            <a:endParaRPr lang="en-US" dirty="0"/>
          </a:p>
        </p:txBody>
      </p:sp>
      <p:sp>
        <p:nvSpPr>
          <p:cNvPr id="3" name="Footer Placeholder 2"/>
          <p:cNvSpPr>
            <a:spLocks noGrp="1"/>
          </p:cNvSpPr>
          <p:nvPr>
            <p:ph type="ftr" sz="quarter" idx="11"/>
          </p:nvPr>
        </p:nvSpPr>
        <p:spPr>
          <a:xfrm>
            <a:off x="3124200" y="6356350"/>
            <a:ext cx="2895600" cy="365125"/>
          </a:xfrm>
          <a:prstGeom prst="rect">
            <a:avLst/>
          </a:prstGeom>
        </p:spPr>
        <p:txBody>
          <a:bodyPr/>
          <a:lstStyle/>
          <a:p>
            <a:endParaRPr lang="en-US" dirty="0"/>
          </a:p>
        </p:txBody>
      </p:sp>
      <p:sp>
        <p:nvSpPr>
          <p:cNvPr id="4" name="Slide Number Placeholder 3"/>
          <p:cNvSpPr>
            <a:spLocks noGrp="1"/>
          </p:cNvSpPr>
          <p:nvPr>
            <p:ph type="sldNum" sz="quarter" idx="12"/>
          </p:nvPr>
        </p:nvSpPr>
        <p:spPr>
          <a:xfrm>
            <a:off x="8497888" y="6448425"/>
            <a:ext cx="676275" cy="200025"/>
          </a:xfrm>
          <a:prstGeom prst="rect">
            <a:avLst/>
          </a:prstGeom>
        </p:spPr>
        <p:txBody>
          <a:bodyPr/>
          <a:lstStyle/>
          <a:p>
            <a:fld id="{33C35666-A7CA-1C4E-8C1E-E57235168133}" type="slidenum">
              <a:rPr lang="en-US" smtClean="0"/>
              <a:t>‹#›</a:t>
            </a:fld>
            <a:endParaRPr lang="en-US" dirty="0"/>
          </a:p>
        </p:txBody>
      </p:sp>
    </p:spTree>
    <p:extLst>
      <p:ext uri="{BB962C8B-B14F-4D97-AF65-F5344CB8AC3E}">
        <p14:creationId xmlns:p14="http://schemas.microsoft.com/office/powerpoint/2010/main" val="94567054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pic>
        <p:nvPicPr>
          <p:cNvPr id="4" name="Picture 3" descr="OHSH_bkdg_Jun16_blu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 name="Straight Connector 4"/>
          <p:cNvCxnSpPr/>
          <p:nvPr/>
        </p:nvCxnSpPr>
        <p:spPr>
          <a:xfrm flipH="1">
            <a:off x="363540" y="1339850"/>
            <a:ext cx="8472487" cy="0"/>
          </a:xfrm>
          <a:prstGeom prst="line">
            <a:avLst/>
          </a:prstGeom>
          <a:ln w="28575" cmpd="sng">
            <a:solidFill>
              <a:srgbClr val="49A1CE"/>
            </a:solidFill>
          </a:ln>
          <a:effectLst/>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486228" y="144012"/>
            <a:ext cx="8229600" cy="1143000"/>
          </a:xfrm>
          <a:prstGeom prst="rect">
            <a:avLst/>
          </a:prstGeom>
        </p:spPr>
        <p:txBody>
          <a:bodyPr>
            <a:normAutofit/>
          </a:bodyPr>
          <a:lstStyle>
            <a:lvl1pPr algn="r">
              <a:defRPr sz="2400" b="1" baseline="0">
                <a:solidFill>
                  <a:srgbClr val="1F497D"/>
                </a:solidFill>
                <a:latin typeface="Frutiger 65 Bold"/>
                <a:cs typeface="Frutiger"/>
              </a:defRPr>
            </a:lvl1pPr>
          </a:lstStyle>
          <a:p>
            <a:r>
              <a:rPr lang="en-US"/>
              <a:t>Click to edit Master title style</a:t>
            </a:r>
            <a:endParaRPr lang="en-US" dirty="0"/>
          </a:p>
        </p:txBody>
      </p:sp>
      <p:sp>
        <p:nvSpPr>
          <p:cNvPr id="3" name="Content Placeholder 2"/>
          <p:cNvSpPr>
            <a:spLocks noGrp="1"/>
          </p:cNvSpPr>
          <p:nvPr>
            <p:ph idx="1"/>
          </p:nvPr>
        </p:nvSpPr>
        <p:spPr>
          <a:xfrm>
            <a:off x="478752" y="1479317"/>
            <a:ext cx="8260080" cy="4790440"/>
          </a:xfrm>
          <a:prstGeom prst="rect">
            <a:avLst/>
          </a:prstGeom>
        </p:spPr>
        <p:txBody>
          <a:bodyPr/>
          <a:lstStyle>
            <a:lvl1pPr marL="257175" indent="-257175">
              <a:lnSpc>
                <a:spcPct val="130000"/>
              </a:lnSpc>
              <a:buSzPct val="100000"/>
              <a:buFontTx/>
              <a:buBlip>
                <a:blip r:embed="rId3"/>
              </a:buBlip>
              <a:defRPr sz="2400" b="0" i="0" baseline="0">
                <a:latin typeface="Frutiger 65 bold"/>
                <a:cs typeface="Frutiger 65 bold"/>
              </a:defRPr>
            </a:lvl1pPr>
            <a:lvl2pPr marL="557213" indent="-329184">
              <a:spcBef>
                <a:spcPts val="900"/>
              </a:spcBef>
              <a:buSzPct val="100000"/>
              <a:buFontTx/>
              <a:buBlip>
                <a:blip r:embed="rId4"/>
              </a:buBlip>
              <a:defRPr sz="2100" baseline="0">
                <a:latin typeface="Frutiger 65 Bold"/>
              </a:defRPr>
            </a:lvl2pPr>
            <a:lvl3pPr marL="864108" indent="-281178">
              <a:spcBef>
                <a:spcPts val="450"/>
              </a:spcBef>
              <a:buSzPct val="100000"/>
              <a:buFontTx/>
              <a:buBlip>
                <a:blip r:embed="rId5"/>
              </a:buBlip>
              <a:defRPr sz="1800" b="0" i="0" baseline="0">
                <a:latin typeface="Frutiger 55 Roman"/>
                <a:cs typeface="Frutiger 55 Roman"/>
              </a:defRPr>
            </a:lvl3pPr>
            <a:lvl4pPr marL="1200150" indent="-308610">
              <a:buSzPct val="100000"/>
              <a:buFontTx/>
              <a:buBlip>
                <a:blip r:embed="rId6"/>
              </a:buBlip>
              <a:defRPr sz="1500" b="0" i="0" baseline="0">
                <a:latin typeface="Frutiger 55 Roman"/>
                <a:cs typeface="Frutiger 55 Roman"/>
              </a:defRPr>
            </a:lvl4pPr>
            <a:lvl5pPr>
              <a:defRPr sz="1500"/>
            </a:lvl5pPr>
            <a:lvl6pPr>
              <a:defRPr sz="1350"/>
            </a:lvl6pPr>
            <a:lvl7pPr>
              <a:defRPr baseline="0"/>
            </a:lvl7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6" name="Picture 5">
            <a:extLst>
              <a:ext uri="{FF2B5EF4-FFF2-40B4-BE49-F238E27FC236}">
                <a16:creationId xmlns:a16="http://schemas.microsoft.com/office/drawing/2014/main" id="{C3439F1D-7996-49C0-9A8C-6EA03559AD12}"/>
              </a:ext>
            </a:extLst>
          </p:cNvPr>
          <p:cNvPicPr>
            <a:picLocks noChangeAspect="1"/>
          </p:cNvPicPr>
          <p:nvPr/>
        </p:nvPicPr>
        <p:blipFill rotWithShape="1">
          <a:blip r:embed="rId7">
            <a:extLst>
              <a:ext uri="{28A0092B-C50C-407E-A947-70E740481C1C}">
                <a14:useLocalDpi xmlns:a14="http://schemas.microsoft.com/office/drawing/2010/main" val="0"/>
              </a:ext>
            </a:extLst>
          </a:blip>
          <a:srcRect l="3697"/>
          <a:stretch/>
        </p:blipFill>
        <p:spPr>
          <a:xfrm>
            <a:off x="0" y="6256014"/>
            <a:ext cx="9144000" cy="601986"/>
          </a:xfrm>
          <a:prstGeom prst="rect">
            <a:avLst/>
          </a:prstGeom>
        </p:spPr>
      </p:pic>
      <p:pic>
        <p:nvPicPr>
          <p:cNvPr id="8" name="Picture 7" descr="A picture containing graphical user interface&#10;&#10;Description automatically generated">
            <a:extLst>
              <a:ext uri="{FF2B5EF4-FFF2-40B4-BE49-F238E27FC236}">
                <a16:creationId xmlns:a16="http://schemas.microsoft.com/office/drawing/2014/main" id="{878FF95B-CA76-4CDE-B03C-DEEBBEE3918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146962" y="6409223"/>
            <a:ext cx="1080135" cy="411480"/>
          </a:xfrm>
          <a:prstGeom prst="rect">
            <a:avLst/>
          </a:prstGeom>
        </p:spPr>
      </p:pic>
      <p:pic>
        <p:nvPicPr>
          <p:cNvPr id="9" name="Picture 8" descr="OHSH_bkdg_Jun16_blue.jpg">
            <a:extLst>
              <a:ext uri="{FF2B5EF4-FFF2-40B4-BE49-F238E27FC236}">
                <a16:creationId xmlns:a16="http://schemas.microsoft.com/office/drawing/2014/main" id="{55716D46-90F0-4423-9606-D3A7B1CCB57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270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0" name="Straight Connector 9">
            <a:extLst>
              <a:ext uri="{FF2B5EF4-FFF2-40B4-BE49-F238E27FC236}">
                <a16:creationId xmlns:a16="http://schemas.microsoft.com/office/drawing/2014/main" id="{42A1C0EE-7AEA-481D-B359-D51651951A57}"/>
              </a:ext>
            </a:extLst>
          </p:cNvPr>
          <p:cNvCxnSpPr/>
          <p:nvPr userDrawn="1"/>
        </p:nvCxnSpPr>
        <p:spPr>
          <a:xfrm flipH="1">
            <a:off x="363538" y="1339850"/>
            <a:ext cx="8472487" cy="0"/>
          </a:xfrm>
          <a:prstGeom prst="line">
            <a:avLst/>
          </a:prstGeom>
          <a:ln w="28575" cmpd="sng">
            <a:solidFill>
              <a:srgbClr val="49A1CE"/>
            </a:solidFill>
          </a:ln>
          <a:effectLst/>
        </p:spPr>
        <p:style>
          <a:lnRef idx="2">
            <a:schemeClr val="accent1"/>
          </a:lnRef>
          <a:fillRef idx="0">
            <a:schemeClr val="accent1"/>
          </a:fillRef>
          <a:effectRef idx="1">
            <a:schemeClr val="accent1"/>
          </a:effectRef>
          <a:fontRef idx="minor">
            <a:schemeClr val="tx1"/>
          </a:fontRef>
        </p:style>
      </p:cxnSp>
      <p:pic>
        <p:nvPicPr>
          <p:cNvPr id="11" name="Picture 3" descr="C:\Users\thicks\AppData\Local\Microsoft\Windows\Temporary Internet Files\Content.Outlook\34I5YFL8\OHSH Logo copy (2).jpg">
            <a:extLst>
              <a:ext uri="{FF2B5EF4-FFF2-40B4-BE49-F238E27FC236}">
                <a16:creationId xmlns:a16="http://schemas.microsoft.com/office/drawing/2014/main" id="{816C0A3D-D9FC-41A0-B668-40FE899D432A}"/>
              </a:ext>
            </a:extLst>
          </p:cNvPr>
          <p:cNvPicPr>
            <a:picLocks noChangeAspect="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7613650" y="6469063"/>
            <a:ext cx="1501775"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633951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2_blue">
    <p:spTree>
      <p:nvGrpSpPr>
        <p:cNvPr id="1" name=""/>
        <p:cNvGrpSpPr/>
        <p:nvPr/>
      </p:nvGrpSpPr>
      <p:grpSpPr>
        <a:xfrm>
          <a:off x="0" y="0"/>
          <a:ext cx="0" cy="0"/>
          <a:chOff x="0" y="0"/>
          <a:chExt cx="0" cy="0"/>
        </a:xfrm>
      </p:grpSpPr>
      <p:cxnSp>
        <p:nvCxnSpPr>
          <p:cNvPr id="2" name="Straight Connector 1"/>
          <p:cNvCxnSpPr/>
          <p:nvPr/>
        </p:nvCxnSpPr>
        <p:spPr>
          <a:xfrm flipH="1">
            <a:off x="363540" y="1262063"/>
            <a:ext cx="8472487" cy="0"/>
          </a:xfrm>
          <a:prstGeom prst="line">
            <a:avLst/>
          </a:prstGeom>
          <a:ln w="79375" cmpd="sng">
            <a:solidFill>
              <a:srgbClr val="75C167"/>
            </a:solidFill>
          </a:ln>
          <a:effectLst/>
        </p:spPr>
        <p:style>
          <a:lnRef idx="2">
            <a:schemeClr val="accent1"/>
          </a:lnRef>
          <a:fillRef idx="0">
            <a:schemeClr val="accent1"/>
          </a:fillRef>
          <a:effectRef idx="1">
            <a:schemeClr val="accent1"/>
          </a:effectRef>
          <a:fontRef idx="minor">
            <a:schemeClr val="tx1"/>
          </a:fontRef>
        </p:style>
      </p:cxnSp>
      <p:cxnSp>
        <p:nvCxnSpPr>
          <p:cNvPr id="3" name="Straight Connector 2"/>
          <p:cNvCxnSpPr/>
          <p:nvPr/>
        </p:nvCxnSpPr>
        <p:spPr>
          <a:xfrm flipH="1">
            <a:off x="363540" y="5767388"/>
            <a:ext cx="8472487" cy="0"/>
          </a:xfrm>
          <a:prstGeom prst="line">
            <a:avLst/>
          </a:prstGeom>
          <a:ln w="79375" cmpd="sng">
            <a:solidFill>
              <a:srgbClr val="0069AB"/>
            </a:solidFill>
          </a:ln>
          <a:effectLst/>
        </p:spPr>
        <p:style>
          <a:lnRef idx="2">
            <a:schemeClr val="accent1"/>
          </a:lnRef>
          <a:fillRef idx="0">
            <a:schemeClr val="accent1"/>
          </a:fillRef>
          <a:effectRef idx="1">
            <a:schemeClr val="accent1"/>
          </a:effectRef>
          <a:fontRef idx="minor">
            <a:schemeClr val="tx1"/>
          </a:fontRef>
        </p:style>
      </p:cxnSp>
      <p:cxnSp>
        <p:nvCxnSpPr>
          <p:cNvPr id="4" name="Straight Connector 3">
            <a:extLst>
              <a:ext uri="{FF2B5EF4-FFF2-40B4-BE49-F238E27FC236}">
                <a16:creationId xmlns:a16="http://schemas.microsoft.com/office/drawing/2014/main" id="{637690E4-E7A1-4628-9829-89D7630DF3B1}"/>
              </a:ext>
            </a:extLst>
          </p:cNvPr>
          <p:cNvCxnSpPr/>
          <p:nvPr userDrawn="1"/>
        </p:nvCxnSpPr>
        <p:spPr>
          <a:xfrm flipH="1">
            <a:off x="363538" y="1262063"/>
            <a:ext cx="8472487" cy="0"/>
          </a:xfrm>
          <a:prstGeom prst="line">
            <a:avLst/>
          </a:prstGeom>
          <a:ln w="79375" cmpd="sng">
            <a:solidFill>
              <a:srgbClr val="75C167"/>
            </a:solidFill>
          </a:ln>
          <a:effectLst/>
        </p:spPr>
        <p:style>
          <a:lnRef idx="2">
            <a:schemeClr val="accent1"/>
          </a:lnRef>
          <a:fillRef idx="0">
            <a:schemeClr val="accent1"/>
          </a:fillRef>
          <a:effectRef idx="1">
            <a:schemeClr val="accent1"/>
          </a:effectRef>
          <a:fontRef idx="minor">
            <a:schemeClr val="tx1"/>
          </a:fontRef>
        </p:style>
      </p:cxnSp>
      <p:cxnSp>
        <p:nvCxnSpPr>
          <p:cNvPr id="5" name="Straight Connector 4">
            <a:extLst>
              <a:ext uri="{FF2B5EF4-FFF2-40B4-BE49-F238E27FC236}">
                <a16:creationId xmlns:a16="http://schemas.microsoft.com/office/drawing/2014/main" id="{6F2463AD-8FEC-43B0-8B51-F928296F754E}"/>
              </a:ext>
            </a:extLst>
          </p:cNvPr>
          <p:cNvCxnSpPr/>
          <p:nvPr userDrawn="1"/>
        </p:nvCxnSpPr>
        <p:spPr>
          <a:xfrm flipH="1">
            <a:off x="363538" y="5767388"/>
            <a:ext cx="8472487" cy="0"/>
          </a:xfrm>
          <a:prstGeom prst="line">
            <a:avLst/>
          </a:prstGeom>
          <a:ln w="79375" cmpd="sng">
            <a:solidFill>
              <a:srgbClr val="0069AB"/>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377566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371600" y="274638"/>
            <a:ext cx="7315200" cy="1401762"/>
          </a:xfrm>
          <a:prstGeom prst="rect">
            <a:avLst/>
          </a:prstGeom>
        </p:spPr>
        <p:txBody>
          <a:bodyPr/>
          <a:lstStyle/>
          <a:p>
            <a:r>
              <a:rPr lang="en-US"/>
              <a:t>Click to edit Master title style</a:t>
            </a:r>
          </a:p>
        </p:txBody>
      </p:sp>
      <p:pic>
        <p:nvPicPr>
          <p:cNvPr id="3" name="Picture 3" descr="C:\Users\thicks\AppData\Local\Microsoft\Windows\Temporary Internet Files\Content.Outlook\34I5YFL8\OHSH Logo copy (2).jpg">
            <a:extLst>
              <a:ext uri="{FF2B5EF4-FFF2-40B4-BE49-F238E27FC236}">
                <a16:creationId xmlns:a16="http://schemas.microsoft.com/office/drawing/2014/main" id="{DBE96DEF-B889-46E9-B2A1-768AFEA2373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13650" y="6469063"/>
            <a:ext cx="1501775"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511788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34C740-033F-40E3-A1B9-AA2F704C48C6}"/>
              </a:ext>
            </a:extLst>
          </p:cNvPr>
          <p:cNvSpPr>
            <a:spLocks noGrp="1"/>
          </p:cNvSpPr>
          <p:nvPr>
            <p:ph type="title"/>
          </p:nvPr>
        </p:nvSpPr>
        <p:spPr>
          <a:xfrm>
            <a:off x="628650" y="365129"/>
            <a:ext cx="7886700" cy="132556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25272087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3_blue">
    <p:spTree>
      <p:nvGrpSpPr>
        <p:cNvPr id="1" name=""/>
        <p:cNvGrpSpPr/>
        <p:nvPr/>
      </p:nvGrpSpPr>
      <p:grpSpPr>
        <a:xfrm>
          <a:off x="0" y="0"/>
          <a:ext cx="0" cy="0"/>
          <a:chOff x="0" y="0"/>
          <a:chExt cx="0" cy="0"/>
        </a:xfrm>
      </p:grpSpPr>
      <p:cxnSp>
        <p:nvCxnSpPr>
          <p:cNvPr id="2" name="Straight Connector 1"/>
          <p:cNvCxnSpPr/>
          <p:nvPr userDrawn="1"/>
        </p:nvCxnSpPr>
        <p:spPr>
          <a:xfrm flipH="1">
            <a:off x="363538" y="1262063"/>
            <a:ext cx="8472487" cy="0"/>
          </a:xfrm>
          <a:prstGeom prst="line">
            <a:avLst/>
          </a:prstGeom>
          <a:ln w="79375" cmpd="sng">
            <a:solidFill>
              <a:srgbClr val="75C167"/>
            </a:solidFill>
          </a:ln>
          <a:effectLst/>
        </p:spPr>
        <p:style>
          <a:lnRef idx="2">
            <a:schemeClr val="accent1"/>
          </a:lnRef>
          <a:fillRef idx="0">
            <a:schemeClr val="accent1"/>
          </a:fillRef>
          <a:effectRef idx="1">
            <a:schemeClr val="accent1"/>
          </a:effectRef>
          <a:fontRef idx="minor">
            <a:schemeClr val="tx1"/>
          </a:fontRef>
        </p:style>
      </p:cxnSp>
      <p:cxnSp>
        <p:nvCxnSpPr>
          <p:cNvPr id="3" name="Straight Connector 2"/>
          <p:cNvCxnSpPr/>
          <p:nvPr userDrawn="1"/>
        </p:nvCxnSpPr>
        <p:spPr>
          <a:xfrm flipH="1">
            <a:off x="363538" y="5767388"/>
            <a:ext cx="8472487" cy="0"/>
          </a:xfrm>
          <a:prstGeom prst="line">
            <a:avLst/>
          </a:prstGeom>
          <a:ln w="79375" cmpd="sng">
            <a:solidFill>
              <a:srgbClr val="0069AB"/>
            </a:solidFill>
          </a:ln>
          <a:effectLst/>
        </p:spPr>
        <p:style>
          <a:lnRef idx="2">
            <a:schemeClr val="accent1"/>
          </a:lnRef>
          <a:fillRef idx="0">
            <a:schemeClr val="accent1"/>
          </a:fillRef>
          <a:effectRef idx="1">
            <a:schemeClr val="accent1"/>
          </a:effectRef>
          <a:fontRef idx="minor">
            <a:schemeClr val="tx1"/>
          </a:fontRef>
        </p:style>
      </p:cxnSp>
      <p:sp>
        <p:nvSpPr>
          <p:cNvPr id="4" name="Slide Number Placeholder 3">
            <a:extLst>
              <a:ext uri="{FF2B5EF4-FFF2-40B4-BE49-F238E27FC236}">
                <a16:creationId xmlns:a16="http://schemas.microsoft.com/office/drawing/2014/main" id="{2501A7DE-416C-4720-86D7-12C394039EE3}"/>
              </a:ext>
            </a:extLst>
          </p:cNvPr>
          <p:cNvSpPr>
            <a:spLocks noGrp="1"/>
          </p:cNvSpPr>
          <p:nvPr>
            <p:ph type="sldNum" sz="quarter" idx="10"/>
          </p:nvPr>
        </p:nvSpPr>
        <p:spPr>
          <a:xfrm>
            <a:off x="6457950" y="6356351"/>
            <a:ext cx="2057400" cy="365125"/>
          </a:xfrm>
          <a:prstGeom prst="rect">
            <a:avLst/>
          </a:prstGeom>
        </p:spPr>
        <p:txBody>
          <a:bodyPr/>
          <a:lstStyle/>
          <a:p>
            <a:fld id="{A3466D90-BF17-466B-A4AC-BD485325AC65}" type="slidenum">
              <a:rPr lang="en-US" smtClean="0"/>
              <a:t>‹#›</a:t>
            </a:fld>
            <a:endParaRPr lang="en-US" dirty="0"/>
          </a:p>
        </p:txBody>
      </p:sp>
    </p:spTree>
    <p:extLst>
      <p:ext uri="{BB962C8B-B14F-4D97-AF65-F5344CB8AC3E}">
        <p14:creationId xmlns:p14="http://schemas.microsoft.com/office/powerpoint/2010/main" val="11202969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pic>
        <p:nvPicPr>
          <p:cNvPr id="4" name="Picture 3" descr="OHSH_bkdg_Jun16_blu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 name="Straight Connector 4"/>
          <p:cNvCxnSpPr/>
          <p:nvPr/>
        </p:nvCxnSpPr>
        <p:spPr>
          <a:xfrm flipH="1">
            <a:off x="363540" y="1339850"/>
            <a:ext cx="8472487" cy="0"/>
          </a:xfrm>
          <a:prstGeom prst="line">
            <a:avLst/>
          </a:prstGeom>
          <a:ln w="28575" cmpd="sng">
            <a:solidFill>
              <a:srgbClr val="49A1CE"/>
            </a:solidFill>
          </a:ln>
          <a:effectLst/>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486228" y="144012"/>
            <a:ext cx="8229600" cy="1143000"/>
          </a:xfrm>
          <a:prstGeom prst="rect">
            <a:avLst/>
          </a:prstGeom>
        </p:spPr>
        <p:txBody>
          <a:bodyPr>
            <a:normAutofit/>
          </a:bodyPr>
          <a:lstStyle>
            <a:lvl1pPr algn="r">
              <a:defRPr sz="2400" b="1" baseline="0">
                <a:solidFill>
                  <a:srgbClr val="1F497D"/>
                </a:solidFill>
                <a:latin typeface="Frutiger 65 Bold"/>
                <a:cs typeface="Frutiger"/>
              </a:defRPr>
            </a:lvl1pPr>
          </a:lstStyle>
          <a:p>
            <a:r>
              <a:rPr lang="en-US"/>
              <a:t>Click to edit Master title style</a:t>
            </a:r>
            <a:endParaRPr lang="en-US" dirty="0"/>
          </a:p>
        </p:txBody>
      </p:sp>
      <p:sp>
        <p:nvSpPr>
          <p:cNvPr id="3" name="Content Placeholder 2"/>
          <p:cNvSpPr>
            <a:spLocks noGrp="1"/>
          </p:cNvSpPr>
          <p:nvPr>
            <p:ph idx="1"/>
          </p:nvPr>
        </p:nvSpPr>
        <p:spPr>
          <a:xfrm>
            <a:off x="478752" y="1479317"/>
            <a:ext cx="8260080" cy="4790440"/>
          </a:xfrm>
          <a:prstGeom prst="rect">
            <a:avLst/>
          </a:prstGeom>
        </p:spPr>
        <p:txBody>
          <a:bodyPr/>
          <a:lstStyle>
            <a:lvl1pPr marL="257175" indent="-257175">
              <a:lnSpc>
                <a:spcPct val="130000"/>
              </a:lnSpc>
              <a:buSzPct val="100000"/>
              <a:buFontTx/>
              <a:buBlip>
                <a:blip r:embed="rId3"/>
              </a:buBlip>
              <a:defRPr sz="2400" b="0" i="0" baseline="0">
                <a:latin typeface="Frutiger 65 bold"/>
                <a:cs typeface="Frutiger 65 bold"/>
              </a:defRPr>
            </a:lvl1pPr>
            <a:lvl2pPr marL="557213" indent="-329184">
              <a:spcBef>
                <a:spcPts val="900"/>
              </a:spcBef>
              <a:buSzPct val="100000"/>
              <a:buFontTx/>
              <a:buBlip>
                <a:blip r:embed="rId4"/>
              </a:buBlip>
              <a:defRPr sz="2100" baseline="0">
                <a:latin typeface="Frutiger 65 Bold"/>
              </a:defRPr>
            </a:lvl2pPr>
            <a:lvl3pPr marL="864108" indent="-281178">
              <a:spcBef>
                <a:spcPts val="450"/>
              </a:spcBef>
              <a:buSzPct val="100000"/>
              <a:buFontTx/>
              <a:buBlip>
                <a:blip r:embed="rId5"/>
              </a:buBlip>
              <a:defRPr sz="1800" b="0" i="0" baseline="0">
                <a:latin typeface="Frutiger 55 Roman"/>
                <a:cs typeface="Frutiger 55 Roman"/>
              </a:defRPr>
            </a:lvl3pPr>
            <a:lvl4pPr marL="1200150" indent="-308610">
              <a:buSzPct val="100000"/>
              <a:buFontTx/>
              <a:buBlip>
                <a:blip r:embed="rId6"/>
              </a:buBlip>
              <a:defRPr sz="1500" b="0" i="0" baseline="0">
                <a:latin typeface="Frutiger 55 Roman"/>
                <a:cs typeface="Frutiger 55 Roman"/>
              </a:defRPr>
            </a:lvl4pPr>
            <a:lvl5pPr>
              <a:defRPr sz="1500"/>
            </a:lvl5pPr>
            <a:lvl6pPr>
              <a:defRPr sz="1350"/>
            </a:lvl6pPr>
            <a:lvl7pPr>
              <a:defRPr baseline="0"/>
            </a:lvl7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6" name="Picture 5">
            <a:extLst>
              <a:ext uri="{FF2B5EF4-FFF2-40B4-BE49-F238E27FC236}">
                <a16:creationId xmlns:a16="http://schemas.microsoft.com/office/drawing/2014/main" id="{C3439F1D-7996-49C0-9A8C-6EA03559AD12}"/>
              </a:ext>
            </a:extLst>
          </p:cNvPr>
          <p:cNvPicPr>
            <a:picLocks noChangeAspect="1"/>
          </p:cNvPicPr>
          <p:nvPr/>
        </p:nvPicPr>
        <p:blipFill rotWithShape="1">
          <a:blip r:embed="rId7">
            <a:extLst>
              <a:ext uri="{28A0092B-C50C-407E-A947-70E740481C1C}">
                <a14:useLocalDpi xmlns:a14="http://schemas.microsoft.com/office/drawing/2010/main" val="0"/>
              </a:ext>
            </a:extLst>
          </a:blip>
          <a:srcRect l="3697"/>
          <a:stretch/>
        </p:blipFill>
        <p:spPr>
          <a:xfrm>
            <a:off x="0" y="6256014"/>
            <a:ext cx="9144000" cy="601986"/>
          </a:xfrm>
          <a:prstGeom prst="rect">
            <a:avLst/>
          </a:prstGeom>
        </p:spPr>
      </p:pic>
      <p:pic>
        <p:nvPicPr>
          <p:cNvPr id="8" name="Picture 7" descr="A picture containing graphical user interface&#10;&#10;Description automatically generated">
            <a:extLst>
              <a:ext uri="{FF2B5EF4-FFF2-40B4-BE49-F238E27FC236}">
                <a16:creationId xmlns:a16="http://schemas.microsoft.com/office/drawing/2014/main" id="{878FF95B-CA76-4CDE-B03C-DEEBBEE3918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146962" y="6409223"/>
            <a:ext cx="1080135" cy="411480"/>
          </a:xfrm>
          <a:prstGeom prst="rect">
            <a:avLst/>
          </a:prstGeom>
        </p:spPr>
      </p:pic>
      <p:pic>
        <p:nvPicPr>
          <p:cNvPr id="9" name="Picture 8" descr="OHSH_bkdg_Jun16_blue.jpg">
            <a:extLst>
              <a:ext uri="{FF2B5EF4-FFF2-40B4-BE49-F238E27FC236}">
                <a16:creationId xmlns:a16="http://schemas.microsoft.com/office/drawing/2014/main" id="{4AD248DE-FE8A-4075-84A5-E6600BBF57C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270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0" name="Straight Connector 9">
            <a:extLst>
              <a:ext uri="{FF2B5EF4-FFF2-40B4-BE49-F238E27FC236}">
                <a16:creationId xmlns:a16="http://schemas.microsoft.com/office/drawing/2014/main" id="{BE7E85D1-7870-4B38-A720-18C20FC7DFCD}"/>
              </a:ext>
            </a:extLst>
          </p:cNvPr>
          <p:cNvCxnSpPr/>
          <p:nvPr userDrawn="1"/>
        </p:nvCxnSpPr>
        <p:spPr>
          <a:xfrm flipH="1">
            <a:off x="363538" y="1339850"/>
            <a:ext cx="8472487" cy="0"/>
          </a:xfrm>
          <a:prstGeom prst="line">
            <a:avLst/>
          </a:prstGeom>
          <a:ln w="28575" cmpd="sng">
            <a:solidFill>
              <a:srgbClr val="49A1CE"/>
            </a:solidFill>
          </a:ln>
          <a:effectLst/>
        </p:spPr>
        <p:style>
          <a:lnRef idx="2">
            <a:schemeClr val="accent1"/>
          </a:lnRef>
          <a:fillRef idx="0">
            <a:schemeClr val="accent1"/>
          </a:fillRef>
          <a:effectRef idx="1">
            <a:schemeClr val="accent1"/>
          </a:effectRef>
          <a:fontRef idx="minor">
            <a:schemeClr val="tx1"/>
          </a:fontRef>
        </p:style>
      </p:cxnSp>
      <p:pic>
        <p:nvPicPr>
          <p:cNvPr id="11" name="Picture 3" descr="C:\Users\thicks\AppData\Local\Microsoft\Windows\Temporary Internet Files\Content.Outlook\34I5YFL8\OHSH Logo copy (2).jpg">
            <a:extLst>
              <a:ext uri="{FF2B5EF4-FFF2-40B4-BE49-F238E27FC236}">
                <a16:creationId xmlns:a16="http://schemas.microsoft.com/office/drawing/2014/main" id="{3C11FBA8-BF7C-400C-9300-6CAF75023D74}"/>
              </a:ext>
            </a:extLst>
          </p:cNvPr>
          <p:cNvPicPr>
            <a:picLocks noChangeAspect="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7613650" y="6469063"/>
            <a:ext cx="1501775"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908395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2_blue">
    <p:spTree>
      <p:nvGrpSpPr>
        <p:cNvPr id="1" name=""/>
        <p:cNvGrpSpPr/>
        <p:nvPr/>
      </p:nvGrpSpPr>
      <p:grpSpPr>
        <a:xfrm>
          <a:off x="0" y="0"/>
          <a:ext cx="0" cy="0"/>
          <a:chOff x="0" y="0"/>
          <a:chExt cx="0" cy="0"/>
        </a:xfrm>
      </p:grpSpPr>
      <p:cxnSp>
        <p:nvCxnSpPr>
          <p:cNvPr id="2" name="Straight Connector 1"/>
          <p:cNvCxnSpPr/>
          <p:nvPr/>
        </p:nvCxnSpPr>
        <p:spPr>
          <a:xfrm flipH="1">
            <a:off x="363540" y="1262063"/>
            <a:ext cx="8472487" cy="0"/>
          </a:xfrm>
          <a:prstGeom prst="line">
            <a:avLst/>
          </a:prstGeom>
          <a:ln w="79375" cmpd="sng">
            <a:solidFill>
              <a:srgbClr val="75C167"/>
            </a:solidFill>
          </a:ln>
          <a:effectLst/>
        </p:spPr>
        <p:style>
          <a:lnRef idx="2">
            <a:schemeClr val="accent1"/>
          </a:lnRef>
          <a:fillRef idx="0">
            <a:schemeClr val="accent1"/>
          </a:fillRef>
          <a:effectRef idx="1">
            <a:schemeClr val="accent1"/>
          </a:effectRef>
          <a:fontRef idx="minor">
            <a:schemeClr val="tx1"/>
          </a:fontRef>
        </p:style>
      </p:cxnSp>
      <p:cxnSp>
        <p:nvCxnSpPr>
          <p:cNvPr id="3" name="Straight Connector 2"/>
          <p:cNvCxnSpPr/>
          <p:nvPr/>
        </p:nvCxnSpPr>
        <p:spPr>
          <a:xfrm flipH="1">
            <a:off x="363540" y="5767388"/>
            <a:ext cx="8472487" cy="0"/>
          </a:xfrm>
          <a:prstGeom prst="line">
            <a:avLst/>
          </a:prstGeom>
          <a:ln w="79375" cmpd="sng">
            <a:solidFill>
              <a:srgbClr val="0069AB"/>
            </a:solidFill>
          </a:ln>
          <a:effectLst/>
        </p:spPr>
        <p:style>
          <a:lnRef idx="2">
            <a:schemeClr val="accent1"/>
          </a:lnRef>
          <a:fillRef idx="0">
            <a:schemeClr val="accent1"/>
          </a:fillRef>
          <a:effectRef idx="1">
            <a:schemeClr val="accent1"/>
          </a:effectRef>
          <a:fontRef idx="minor">
            <a:schemeClr val="tx1"/>
          </a:fontRef>
        </p:style>
      </p:cxnSp>
      <p:cxnSp>
        <p:nvCxnSpPr>
          <p:cNvPr id="4" name="Straight Connector 3">
            <a:extLst>
              <a:ext uri="{FF2B5EF4-FFF2-40B4-BE49-F238E27FC236}">
                <a16:creationId xmlns:a16="http://schemas.microsoft.com/office/drawing/2014/main" id="{43981677-68E3-4B2F-871E-844E295D2EB6}"/>
              </a:ext>
            </a:extLst>
          </p:cNvPr>
          <p:cNvCxnSpPr/>
          <p:nvPr userDrawn="1"/>
        </p:nvCxnSpPr>
        <p:spPr>
          <a:xfrm flipH="1">
            <a:off x="363538" y="1262063"/>
            <a:ext cx="8472487" cy="0"/>
          </a:xfrm>
          <a:prstGeom prst="line">
            <a:avLst/>
          </a:prstGeom>
          <a:ln w="79375" cmpd="sng">
            <a:solidFill>
              <a:srgbClr val="75C167"/>
            </a:solidFill>
          </a:ln>
          <a:effectLst/>
        </p:spPr>
        <p:style>
          <a:lnRef idx="2">
            <a:schemeClr val="accent1"/>
          </a:lnRef>
          <a:fillRef idx="0">
            <a:schemeClr val="accent1"/>
          </a:fillRef>
          <a:effectRef idx="1">
            <a:schemeClr val="accent1"/>
          </a:effectRef>
          <a:fontRef idx="minor">
            <a:schemeClr val="tx1"/>
          </a:fontRef>
        </p:style>
      </p:cxnSp>
      <p:cxnSp>
        <p:nvCxnSpPr>
          <p:cNvPr id="5" name="Straight Connector 4">
            <a:extLst>
              <a:ext uri="{FF2B5EF4-FFF2-40B4-BE49-F238E27FC236}">
                <a16:creationId xmlns:a16="http://schemas.microsoft.com/office/drawing/2014/main" id="{FDF735C3-4B5A-4557-B3C9-7E060995141C}"/>
              </a:ext>
            </a:extLst>
          </p:cNvPr>
          <p:cNvCxnSpPr/>
          <p:nvPr userDrawn="1"/>
        </p:nvCxnSpPr>
        <p:spPr>
          <a:xfrm flipH="1">
            <a:off x="363538" y="5767388"/>
            <a:ext cx="8472487" cy="0"/>
          </a:xfrm>
          <a:prstGeom prst="line">
            <a:avLst/>
          </a:prstGeom>
          <a:ln w="79375" cmpd="sng">
            <a:solidFill>
              <a:srgbClr val="0069AB"/>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187502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371600" y="274638"/>
            <a:ext cx="7315200" cy="1401762"/>
          </a:xfrm>
          <a:prstGeom prst="rect">
            <a:avLst/>
          </a:prstGeom>
        </p:spPr>
        <p:txBody>
          <a:bodyPr/>
          <a:lstStyle/>
          <a:p>
            <a:r>
              <a:rPr lang="en-US"/>
              <a:t>Click to edit Master title style</a:t>
            </a:r>
          </a:p>
        </p:txBody>
      </p:sp>
      <p:pic>
        <p:nvPicPr>
          <p:cNvPr id="3" name="Picture 3" descr="C:\Users\thicks\AppData\Local\Microsoft\Windows\Temporary Internet Files\Content.Outlook\34I5YFL8\OHSH Logo copy (2).jpg">
            <a:extLst>
              <a:ext uri="{FF2B5EF4-FFF2-40B4-BE49-F238E27FC236}">
                <a16:creationId xmlns:a16="http://schemas.microsoft.com/office/drawing/2014/main" id="{6A29773E-3640-4344-BF01-F00D4072ADB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13650" y="6469063"/>
            <a:ext cx="1501775"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146977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34C740-033F-40E3-A1B9-AA2F704C48C6}"/>
              </a:ext>
            </a:extLst>
          </p:cNvPr>
          <p:cNvSpPr>
            <a:spLocks noGrp="1"/>
          </p:cNvSpPr>
          <p:nvPr>
            <p:ph type="title"/>
          </p:nvPr>
        </p:nvSpPr>
        <p:spPr>
          <a:xfrm>
            <a:off x="628650" y="365129"/>
            <a:ext cx="7886700" cy="132556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9391403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pic>
        <p:nvPicPr>
          <p:cNvPr id="4" name="Picture 3" descr="OHSH_bkdg_Jun16_blue.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5" name="Straight Connector 4"/>
          <p:cNvCxnSpPr/>
          <p:nvPr/>
        </p:nvCxnSpPr>
        <p:spPr>
          <a:xfrm flipH="1">
            <a:off x="363540" y="1339850"/>
            <a:ext cx="8472487" cy="0"/>
          </a:xfrm>
          <a:prstGeom prst="line">
            <a:avLst/>
          </a:prstGeom>
          <a:ln w="28575" cmpd="sng">
            <a:solidFill>
              <a:srgbClr val="49A1CE"/>
            </a:solidFill>
          </a:ln>
          <a:effectLst/>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a:xfrm>
            <a:off x="486228" y="144012"/>
            <a:ext cx="8229600" cy="1143000"/>
          </a:xfrm>
          <a:prstGeom prst="rect">
            <a:avLst/>
          </a:prstGeom>
        </p:spPr>
        <p:txBody>
          <a:bodyPr>
            <a:normAutofit/>
          </a:bodyPr>
          <a:lstStyle>
            <a:lvl1pPr algn="r">
              <a:defRPr sz="2400" b="1" baseline="0">
                <a:solidFill>
                  <a:srgbClr val="1F497D"/>
                </a:solidFill>
                <a:latin typeface="Frutiger 65 Bold"/>
                <a:cs typeface="Frutiger"/>
              </a:defRPr>
            </a:lvl1pPr>
          </a:lstStyle>
          <a:p>
            <a:r>
              <a:rPr lang="en-US"/>
              <a:t>Click to edit Master title style</a:t>
            </a:r>
            <a:endParaRPr lang="en-US" dirty="0"/>
          </a:p>
        </p:txBody>
      </p:sp>
      <p:sp>
        <p:nvSpPr>
          <p:cNvPr id="3" name="Content Placeholder 2"/>
          <p:cNvSpPr>
            <a:spLocks noGrp="1"/>
          </p:cNvSpPr>
          <p:nvPr>
            <p:ph idx="1"/>
          </p:nvPr>
        </p:nvSpPr>
        <p:spPr>
          <a:xfrm>
            <a:off x="478752" y="1479317"/>
            <a:ext cx="8260080" cy="4790440"/>
          </a:xfrm>
          <a:prstGeom prst="rect">
            <a:avLst/>
          </a:prstGeom>
        </p:spPr>
        <p:txBody>
          <a:bodyPr/>
          <a:lstStyle>
            <a:lvl1pPr marL="257175" indent="-257175">
              <a:lnSpc>
                <a:spcPct val="130000"/>
              </a:lnSpc>
              <a:buSzPct val="100000"/>
              <a:buFontTx/>
              <a:buBlip>
                <a:blip r:embed="rId3"/>
              </a:buBlip>
              <a:defRPr sz="2400" b="0" i="0" baseline="0">
                <a:latin typeface="Frutiger 65 bold"/>
                <a:cs typeface="Frutiger 65 bold"/>
              </a:defRPr>
            </a:lvl1pPr>
            <a:lvl2pPr marL="557213" indent="-329184">
              <a:spcBef>
                <a:spcPts val="900"/>
              </a:spcBef>
              <a:buSzPct val="100000"/>
              <a:buFontTx/>
              <a:buBlip>
                <a:blip r:embed="rId4"/>
              </a:buBlip>
              <a:defRPr sz="2100" baseline="0">
                <a:latin typeface="Frutiger 65 Bold"/>
              </a:defRPr>
            </a:lvl2pPr>
            <a:lvl3pPr marL="864108" indent="-281178">
              <a:spcBef>
                <a:spcPts val="450"/>
              </a:spcBef>
              <a:buSzPct val="100000"/>
              <a:buFontTx/>
              <a:buBlip>
                <a:blip r:embed="rId5"/>
              </a:buBlip>
              <a:defRPr sz="1800" b="0" i="0" baseline="0">
                <a:latin typeface="Frutiger 55 Roman"/>
                <a:cs typeface="Frutiger 55 Roman"/>
              </a:defRPr>
            </a:lvl3pPr>
            <a:lvl4pPr marL="1200150" indent="-308610">
              <a:buSzPct val="100000"/>
              <a:buFontTx/>
              <a:buBlip>
                <a:blip r:embed="rId6"/>
              </a:buBlip>
              <a:defRPr sz="1500" b="0" i="0" baseline="0">
                <a:latin typeface="Frutiger 55 Roman"/>
                <a:cs typeface="Frutiger 55 Roman"/>
              </a:defRPr>
            </a:lvl4pPr>
            <a:lvl5pPr>
              <a:defRPr sz="1500"/>
            </a:lvl5pPr>
            <a:lvl6pPr>
              <a:defRPr sz="1350"/>
            </a:lvl6pPr>
            <a:lvl7pPr>
              <a:defRPr baseline="0"/>
            </a:lvl7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6" name="Picture 5">
            <a:extLst>
              <a:ext uri="{FF2B5EF4-FFF2-40B4-BE49-F238E27FC236}">
                <a16:creationId xmlns:a16="http://schemas.microsoft.com/office/drawing/2014/main" id="{C3439F1D-7996-49C0-9A8C-6EA03559AD12}"/>
              </a:ext>
            </a:extLst>
          </p:cNvPr>
          <p:cNvPicPr>
            <a:picLocks noChangeAspect="1"/>
          </p:cNvPicPr>
          <p:nvPr/>
        </p:nvPicPr>
        <p:blipFill rotWithShape="1">
          <a:blip r:embed="rId7">
            <a:extLst>
              <a:ext uri="{28A0092B-C50C-407E-A947-70E740481C1C}">
                <a14:useLocalDpi xmlns:a14="http://schemas.microsoft.com/office/drawing/2010/main" val="0"/>
              </a:ext>
            </a:extLst>
          </a:blip>
          <a:srcRect l="3697"/>
          <a:stretch/>
        </p:blipFill>
        <p:spPr>
          <a:xfrm>
            <a:off x="0" y="6256014"/>
            <a:ext cx="9144000" cy="601986"/>
          </a:xfrm>
          <a:prstGeom prst="rect">
            <a:avLst/>
          </a:prstGeom>
        </p:spPr>
      </p:pic>
      <p:pic>
        <p:nvPicPr>
          <p:cNvPr id="8" name="Picture 7" descr="A picture containing graphical user interface&#10;&#10;Description automatically generated">
            <a:extLst>
              <a:ext uri="{FF2B5EF4-FFF2-40B4-BE49-F238E27FC236}">
                <a16:creationId xmlns:a16="http://schemas.microsoft.com/office/drawing/2014/main" id="{878FF95B-CA76-4CDE-B03C-DEEBBEE3918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146962" y="6409223"/>
            <a:ext cx="1080135" cy="411480"/>
          </a:xfrm>
          <a:prstGeom prst="rect">
            <a:avLst/>
          </a:prstGeom>
        </p:spPr>
      </p:pic>
    </p:spTree>
    <p:extLst>
      <p:ext uri="{BB962C8B-B14F-4D97-AF65-F5344CB8AC3E}">
        <p14:creationId xmlns:p14="http://schemas.microsoft.com/office/powerpoint/2010/main" val="11005206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2_blue">
    <p:spTree>
      <p:nvGrpSpPr>
        <p:cNvPr id="1" name=""/>
        <p:cNvGrpSpPr/>
        <p:nvPr/>
      </p:nvGrpSpPr>
      <p:grpSpPr>
        <a:xfrm>
          <a:off x="0" y="0"/>
          <a:ext cx="0" cy="0"/>
          <a:chOff x="0" y="0"/>
          <a:chExt cx="0" cy="0"/>
        </a:xfrm>
      </p:grpSpPr>
      <p:cxnSp>
        <p:nvCxnSpPr>
          <p:cNvPr id="2" name="Straight Connector 1"/>
          <p:cNvCxnSpPr/>
          <p:nvPr/>
        </p:nvCxnSpPr>
        <p:spPr>
          <a:xfrm flipH="1">
            <a:off x="363540" y="1262063"/>
            <a:ext cx="8472487" cy="0"/>
          </a:xfrm>
          <a:prstGeom prst="line">
            <a:avLst/>
          </a:prstGeom>
          <a:ln w="79375" cmpd="sng">
            <a:solidFill>
              <a:srgbClr val="75C167"/>
            </a:solidFill>
          </a:ln>
          <a:effectLst/>
        </p:spPr>
        <p:style>
          <a:lnRef idx="2">
            <a:schemeClr val="accent1"/>
          </a:lnRef>
          <a:fillRef idx="0">
            <a:schemeClr val="accent1"/>
          </a:fillRef>
          <a:effectRef idx="1">
            <a:schemeClr val="accent1"/>
          </a:effectRef>
          <a:fontRef idx="minor">
            <a:schemeClr val="tx1"/>
          </a:fontRef>
        </p:style>
      </p:cxnSp>
      <p:cxnSp>
        <p:nvCxnSpPr>
          <p:cNvPr id="3" name="Straight Connector 2"/>
          <p:cNvCxnSpPr/>
          <p:nvPr/>
        </p:nvCxnSpPr>
        <p:spPr>
          <a:xfrm flipH="1">
            <a:off x="363540" y="5767388"/>
            <a:ext cx="8472487" cy="0"/>
          </a:xfrm>
          <a:prstGeom prst="line">
            <a:avLst/>
          </a:prstGeom>
          <a:ln w="79375" cmpd="sng">
            <a:solidFill>
              <a:srgbClr val="0069AB"/>
            </a:solidFill>
          </a:ln>
          <a:effectLst/>
        </p:spPr>
        <p:style>
          <a:lnRef idx="2">
            <a:schemeClr val="accent1"/>
          </a:lnRef>
          <a:fillRef idx="0">
            <a:schemeClr val="accent1"/>
          </a:fillRef>
          <a:effectRef idx="1">
            <a:schemeClr val="accent1"/>
          </a:effectRef>
          <a:fontRef idx="minor">
            <a:schemeClr val="tx1"/>
          </a:fontRef>
        </p:style>
      </p:cxnSp>
      <p:cxnSp>
        <p:nvCxnSpPr>
          <p:cNvPr id="4" name="Straight Connector 3">
            <a:extLst>
              <a:ext uri="{FF2B5EF4-FFF2-40B4-BE49-F238E27FC236}">
                <a16:creationId xmlns:a16="http://schemas.microsoft.com/office/drawing/2014/main" id="{B7194705-5231-4070-A0B9-688A1A44987D}"/>
              </a:ext>
            </a:extLst>
          </p:cNvPr>
          <p:cNvCxnSpPr/>
          <p:nvPr userDrawn="1"/>
        </p:nvCxnSpPr>
        <p:spPr>
          <a:xfrm flipH="1">
            <a:off x="363538" y="1262063"/>
            <a:ext cx="8472487" cy="0"/>
          </a:xfrm>
          <a:prstGeom prst="line">
            <a:avLst/>
          </a:prstGeom>
          <a:ln w="79375" cmpd="sng">
            <a:solidFill>
              <a:srgbClr val="75C167"/>
            </a:solidFill>
          </a:ln>
          <a:effectLst/>
        </p:spPr>
        <p:style>
          <a:lnRef idx="2">
            <a:schemeClr val="accent1"/>
          </a:lnRef>
          <a:fillRef idx="0">
            <a:schemeClr val="accent1"/>
          </a:fillRef>
          <a:effectRef idx="1">
            <a:schemeClr val="accent1"/>
          </a:effectRef>
          <a:fontRef idx="minor">
            <a:schemeClr val="tx1"/>
          </a:fontRef>
        </p:style>
      </p:cxnSp>
      <p:cxnSp>
        <p:nvCxnSpPr>
          <p:cNvPr id="5" name="Straight Connector 4">
            <a:extLst>
              <a:ext uri="{FF2B5EF4-FFF2-40B4-BE49-F238E27FC236}">
                <a16:creationId xmlns:a16="http://schemas.microsoft.com/office/drawing/2014/main" id="{E6B6758B-0F30-4159-BF05-4A94B318EEEF}"/>
              </a:ext>
            </a:extLst>
          </p:cNvPr>
          <p:cNvCxnSpPr/>
          <p:nvPr userDrawn="1"/>
        </p:nvCxnSpPr>
        <p:spPr>
          <a:xfrm flipH="1">
            <a:off x="363538" y="5767388"/>
            <a:ext cx="8472487" cy="0"/>
          </a:xfrm>
          <a:prstGeom prst="line">
            <a:avLst/>
          </a:prstGeom>
          <a:ln w="79375" cmpd="sng">
            <a:solidFill>
              <a:srgbClr val="0069AB"/>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3863983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371600" y="274638"/>
            <a:ext cx="7315200" cy="1401762"/>
          </a:xfrm>
          <a:prstGeom prst="rect">
            <a:avLst/>
          </a:prstGeom>
        </p:spPr>
        <p:txBody>
          <a:bodyPr/>
          <a:lstStyle/>
          <a:p>
            <a:r>
              <a:rPr lang="en-US"/>
              <a:t>Click to edit Master title style</a:t>
            </a:r>
          </a:p>
        </p:txBody>
      </p:sp>
      <p:pic>
        <p:nvPicPr>
          <p:cNvPr id="3" name="Picture 3" descr="C:\Users\thicks\AppData\Local\Microsoft\Windows\Temporary Internet Files\Content.Outlook\34I5YFL8\OHSH Logo copy (2).jpg">
            <a:extLst>
              <a:ext uri="{FF2B5EF4-FFF2-40B4-BE49-F238E27FC236}">
                <a16:creationId xmlns:a16="http://schemas.microsoft.com/office/drawing/2014/main" id="{5707416C-A6FE-4EE7-9F2D-898713778AC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7613650" y="6469063"/>
            <a:ext cx="1501775"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269895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34C740-033F-40E3-A1B9-AA2F704C48C6}"/>
              </a:ext>
            </a:extLst>
          </p:cNvPr>
          <p:cNvSpPr>
            <a:spLocks noGrp="1"/>
          </p:cNvSpPr>
          <p:nvPr>
            <p:ph type="title"/>
          </p:nvPr>
        </p:nvSpPr>
        <p:spPr>
          <a:xfrm>
            <a:off x="628650" y="365129"/>
            <a:ext cx="7886700" cy="132556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24944548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8.jpg"/><Relationship Id="rId3" Type="http://schemas.openxmlformats.org/officeDocument/2006/relationships/slideLayout" Target="../slideLayouts/slideLayout11.xml"/><Relationship Id="rId7" Type="http://schemas.openxmlformats.org/officeDocument/2006/relationships/image" Target="../media/image7.png"/><Relationship Id="rId2" Type="http://schemas.openxmlformats.org/officeDocument/2006/relationships/slideLayout" Target="../slideLayouts/slideLayout10.xml"/><Relationship Id="rId1" Type="http://schemas.openxmlformats.org/officeDocument/2006/relationships/slideLayout" Target="../slideLayouts/slideLayout9.xml"/><Relationship Id="rId6" Type="http://schemas.openxmlformats.org/officeDocument/2006/relationships/theme" Target="../theme/theme2.xml"/><Relationship Id="rId5" Type="http://schemas.openxmlformats.org/officeDocument/2006/relationships/slideLayout" Target="../slideLayouts/slideLayout13.xml"/><Relationship Id="rId4" Type="http://schemas.openxmlformats.org/officeDocument/2006/relationships/slideLayout" Target="../slideLayouts/slideLayout12.xml"/><Relationship Id="rId9" Type="http://schemas.openxmlformats.org/officeDocument/2006/relationships/image" Target="../media/image9.jpg"/></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9.jpg"/><Relationship Id="rId3" Type="http://schemas.openxmlformats.org/officeDocument/2006/relationships/slideLayout" Target="../slideLayouts/slideLayout16.xml"/><Relationship Id="rId7" Type="http://schemas.openxmlformats.org/officeDocument/2006/relationships/image" Target="../media/image8.jpg"/><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image" Target="../media/image7.png"/><Relationship Id="rId5" Type="http://schemas.openxmlformats.org/officeDocument/2006/relationships/theme" Target="../theme/theme3.xml"/><Relationship Id="rId4" Type="http://schemas.openxmlformats.org/officeDocument/2006/relationships/slideLayout" Target="../slideLayouts/slideLayout17.xml"/></Relationships>
</file>

<file path=ppt/slideMasters/_rels/slideMaster4.xml.rels><?xml version="1.0" encoding="UTF-8" standalone="yes"?>
<Relationships xmlns="http://schemas.openxmlformats.org/package/2006/relationships"><Relationship Id="rId8" Type="http://schemas.openxmlformats.org/officeDocument/2006/relationships/image" Target="../media/image9.jpg"/><Relationship Id="rId3" Type="http://schemas.openxmlformats.org/officeDocument/2006/relationships/slideLayout" Target="../slideLayouts/slideLayout20.xml"/><Relationship Id="rId7" Type="http://schemas.openxmlformats.org/officeDocument/2006/relationships/image" Target="../media/image8.jpg"/><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image" Target="../media/image7.png"/><Relationship Id="rId5" Type="http://schemas.openxmlformats.org/officeDocument/2006/relationships/theme" Target="../theme/theme4.xml"/><Relationship Id="rId4"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10"/>
          <a:srcRect/>
          <a:stretch>
            <a:fillRect/>
          </a:stretch>
        </a:blipFill>
        <a:effectLst/>
      </p:bgPr>
    </p:bg>
    <p:spTree>
      <p:nvGrpSpPr>
        <p:cNvPr id="1" name=""/>
        <p:cNvGrpSpPr/>
        <p:nvPr/>
      </p:nvGrpSpPr>
      <p:grpSpPr>
        <a:xfrm>
          <a:off x="0" y="0"/>
          <a:ext cx="0" cy="0"/>
          <a:chOff x="0" y="0"/>
          <a:chExt cx="0" cy="0"/>
        </a:xfrm>
      </p:grpSpPr>
      <p:cxnSp>
        <p:nvCxnSpPr>
          <p:cNvPr id="2" name="Straight Connector 1"/>
          <p:cNvCxnSpPr/>
          <p:nvPr userDrawn="1"/>
        </p:nvCxnSpPr>
        <p:spPr>
          <a:xfrm flipH="1">
            <a:off x="363538" y="1262063"/>
            <a:ext cx="8472487" cy="0"/>
          </a:xfrm>
          <a:prstGeom prst="line">
            <a:avLst/>
          </a:prstGeom>
          <a:ln w="28575" cmpd="sng">
            <a:solidFill>
              <a:srgbClr val="49A1CE"/>
            </a:solidFill>
          </a:ln>
          <a:effectLst/>
        </p:spPr>
        <p:style>
          <a:lnRef idx="2">
            <a:schemeClr val="accent1"/>
          </a:lnRef>
          <a:fillRef idx="0">
            <a:schemeClr val="accent1"/>
          </a:fillRef>
          <a:effectRef idx="1">
            <a:schemeClr val="accent1"/>
          </a:effectRef>
          <a:fontRef idx="minor">
            <a:schemeClr val="tx1"/>
          </a:fontRef>
        </p:style>
      </p:cxnSp>
      <p:sp>
        <p:nvSpPr>
          <p:cNvPr id="3" name="Slide Number Placeholder 2">
            <a:extLst>
              <a:ext uri="{FF2B5EF4-FFF2-40B4-BE49-F238E27FC236}">
                <a16:creationId xmlns:a16="http://schemas.microsoft.com/office/drawing/2014/main" id="{B78B64F5-FC85-4A64-8ECE-AD4DCC29C06C}"/>
              </a:ext>
            </a:extLst>
          </p:cNvPr>
          <p:cNvSpPr>
            <a:spLocks noGrp="1"/>
          </p:cNvSpPr>
          <p:nvPr>
            <p:ph type="sldNum" sz="quarter" idx="4"/>
          </p:nvPr>
        </p:nvSpPr>
        <p:spPr>
          <a:xfrm>
            <a:off x="7086600" y="60682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3466D90-BF17-466B-A4AC-BD485325AC65}" type="slidenum">
              <a:rPr lang="en-US" smtClean="0"/>
              <a:t>‹#›</a:t>
            </a:fld>
            <a:endParaRPr lang="en-US" dirty="0"/>
          </a:p>
        </p:txBody>
      </p:sp>
    </p:spTree>
    <p:extLst>
      <p:ext uri="{BB962C8B-B14F-4D97-AF65-F5344CB8AC3E}">
        <p14:creationId xmlns:p14="http://schemas.microsoft.com/office/powerpoint/2010/main" val="267225138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Lst>
  <p:hf hdr="0" ftr="0" dt="0"/>
  <p:txStyles>
    <p:titleStyle>
      <a:lvl1pPr algn="ctr" defTabSz="457200" rtl="0" eaLnBrk="0" fontAlgn="base" hangingPunct="0">
        <a:spcBef>
          <a:spcPct val="0"/>
        </a:spcBef>
        <a:spcAft>
          <a:spcPct val="0"/>
        </a:spcAft>
        <a:defRPr sz="4400" kern="1200">
          <a:solidFill>
            <a:schemeClr val="tx1"/>
          </a:solidFill>
          <a:latin typeface="+mj-lt"/>
          <a:ea typeface="+mj-ea"/>
          <a:cs typeface="+mj-cs"/>
        </a:defRPr>
      </a:lvl1pPr>
      <a:lvl2pPr algn="ctr" defTabSz="457200" rtl="0" eaLnBrk="0" fontAlgn="base" hangingPunct="0">
        <a:spcBef>
          <a:spcPct val="0"/>
        </a:spcBef>
        <a:spcAft>
          <a:spcPct val="0"/>
        </a:spcAft>
        <a:defRPr sz="4400">
          <a:solidFill>
            <a:schemeClr val="tx1"/>
          </a:solidFill>
          <a:latin typeface="Calibri" panose="020F0502020204030204" pitchFamily="34" charset="0"/>
        </a:defRPr>
      </a:lvl2pPr>
      <a:lvl3pPr algn="ctr" defTabSz="457200" rtl="0" eaLnBrk="0" fontAlgn="base" hangingPunct="0">
        <a:spcBef>
          <a:spcPct val="0"/>
        </a:spcBef>
        <a:spcAft>
          <a:spcPct val="0"/>
        </a:spcAft>
        <a:defRPr sz="4400">
          <a:solidFill>
            <a:schemeClr val="tx1"/>
          </a:solidFill>
          <a:latin typeface="Calibri" panose="020F0502020204030204" pitchFamily="34" charset="0"/>
        </a:defRPr>
      </a:lvl3pPr>
      <a:lvl4pPr algn="ctr" defTabSz="457200" rtl="0" eaLnBrk="0" fontAlgn="base" hangingPunct="0">
        <a:spcBef>
          <a:spcPct val="0"/>
        </a:spcBef>
        <a:spcAft>
          <a:spcPct val="0"/>
        </a:spcAft>
        <a:defRPr sz="4400">
          <a:solidFill>
            <a:schemeClr val="tx1"/>
          </a:solidFill>
          <a:latin typeface="Calibri" panose="020F0502020204030204" pitchFamily="34" charset="0"/>
        </a:defRPr>
      </a:lvl4pPr>
      <a:lvl5pPr algn="ctr" defTabSz="457200" rtl="0" eaLnBrk="0" fontAlgn="base" hangingPunct="0">
        <a:spcBef>
          <a:spcPct val="0"/>
        </a:spcBef>
        <a:spcAft>
          <a:spcPct val="0"/>
        </a:spcAft>
        <a:defRPr sz="4400">
          <a:solidFill>
            <a:schemeClr val="tx1"/>
          </a:solidFill>
          <a:latin typeface="Calibri" panose="020F0502020204030204" pitchFamily="34" charset="0"/>
        </a:defRPr>
      </a:lvl5pPr>
      <a:lvl6pPr marL="457200" algn="ctr" defTabSz="457200" rtl="0" fontAlgn="base">
        <a:spcBef>
          <a:spcPct val="0"/>
        </a:spcBef>
        <a:spcAft>
          <a:spcPct val="0"/>
        </a:spcAft>
        <a:defRPr sz="4400">
          <a:solidFill>
            <a:schemeClr val="tx1"/>
          </a:solidFill>
          <a:latin typeface="Calibri" panose="020F0502020204030204" pitchFamily="34" charset="0"/>
        </a:defRPr>
      </a:lvl6pPr>
      <a:lvl7pPr marL="914400" algn="ctr" defTabSz="457200" rtl="0" fontAlgn="base">
        <a:spcBef>
          <a:spcPct val="0"/>
        </a:spcBef>
        <a:spcAft>
          <a:spcPct val="0"/>
        </a:spcAft>
        <a:defRPr sz="4400">
          <a:solidFill>
            <a:schemeClr val="tx1"/>
          </a:solidFill>
          <a:latin typeface="Calibri" panose="020F0502020204030204" pitchFamily="34" charset="0"/>
        </a:defRPr>
      </a:lvl7pPr>
      <a:lvl8pPr marL="1371600" algn="ctr" defTabSz="457200" rtl="0" fontAlgn="base">
        <a:spcBef>
          <a:spcPct val="0"/>
        </a:spcBef>
        <a:spcAft>
          <a:spcPct val="0"/>
        </a:spcAft>
        <a:defRPr sz="4400">
          <a:solidFill>
            <a:schemeClr val="tx1"/>
          </a:solidFill>
          <a:latin typeface="Calibri" panose="020F0502020204030204" pitchFamily="34" charset="0"/>
        </a:defRPr>
      </a:lvl8pPr>
      <a:lvl9pPr marL="1828800" algn="ctr" defTabSz="457200" rtl="0" fontAlgn="base">
        <a:spcBef>
          <a:spcPct val="0"/>
        </a:spcBef>
        <a:spcAft>
          <a:spcPct val="0"/>
        </a:spcAft>
        <a:defRPr sz="4400">
          <a:solidFill>
            <a:schemeClr val="tx1"/>
          </a:solidFill>
          <a:latin typeface="Calibri" panose="020F0502020204030204" pitchFamily="34" charset="0"/>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7"/>
          <a:srcRect/>
          <a:stretch>
            <a:fillRect/>
          </a:stretch>
        </a:blipFill>
        <a:effectLst/>
      </p:bgPr>
    </p:bg>
    <p:spTree>
      <p:nvGrpSpPr>
        <p:cNvPr id="1" name=""/>
        <p:cNvGrpSpPr/>
        <p:nvPr/>
      </p:nvGrpSpPr>
      <p:grpSpPr>
        <a:xfrm>
          <a:off x="0" y="0"/>
          <a:ext cx="0" cy="0"/>
          <a:chOff x="0" y="0"/>
          <a:chExt cx="0" cy="0"/>
        </a:xfrm>
      </p:grpSpPr>
      <p:cxnSp>
        <p:nvCxnSpPr>
          <p:cNvPr id="2" name="Straight Connector 1"/>
          <p:cNvCxnSpPr/>
          <p:nvPr/>
        </p:nvCxnSpPr>
        <p:spPr>
          <a:xfrm flipH="1">
            <a:off x="363540" y="1262063"/>
            <a:ext cx="8472487" cy="0"/>
          </a:xfrm>
          <a:prstGeom prst="line">
            <a:avLst/>
          </a:prstGeom>
          <a:ln w="28575" cmpd="sng">
            <a:solidFill>
              <a:srgbClr val="49A1CE"/>
            </a:solidFill>
          </a:ln>
          <a:effectLst/>
        </p:spPr>
        <p:style>
          <a:lnRef idx="2">
            <a:schemeClr val="accent1"/>
          </a:lnRef>
          <a:fillRef idx="0">
            <a:schemeClr val="accent1"/>
          </a:fillRef>
          <a:effectRef idx="1">
            <a:schemeClr val="accent1"/>
          </a:effectRef>
          <a:fontRef idx="minor">
            <a:schemeClr val="tx1"/>
          </a:fontRef>
        </p:style>
      </p:cxnSp>
      <p:pic>
        <p:nvPicPr>
          <p:cNvPr id="7" name="Picture 6">
            <a:extLst>
              <a:ext uri="{FF2B5EF4-FFF2-40B4-BE49-F238E27FC236}">
                <a16:creationId xmlns:a16="http://schemas.microsoft.com/office/drawing/2014/main" id="{DD93A0AE-F235-4E18-BA05-ACB4F6755721}"/>
              </a:ext>
            </a:extLst>
          </p:cNvPr>
          <p:cNvPicPr>
            <a:picLocks noChangeAspect="1"/>
          </p:cNvPicPr>
          <p:nvPr/>
        </p:nvPicPr>
        <p:blipFill rotWithShape="1">
          <a:blip r:embed="rId8">
            <a:extLst>
              <a:ext uri="{28A0092B-C50C-407E-A947-70E740481C1C}">
                <a14:useLocalDpi xmlns:a14="http://schemas.microsoft.com/office/drawing/2010/main" val="0"/>
              </a:ext>
            </a:extLst>
          </a:blip>
          <a:srcRect l="3697"/>
          <a:stretch/>
        </p:blipFill>
        <p:spPr>
          <a:xfrm>
            <a:off x="0" y="6256014"/>
            <a:ext cx="9144000" cy="601986"/>
          </a:xfrm>
          <a:prstGeom prst="rect">
            <a:avLst/>
          </a:prstGeom>
        </p:spPr>
      </p:pic>
      <p:pic>
        <p:nvPicPr>
          <p:cNvPr id="10" name="Picture 9" descr="A picture containing graphical user interface&#10;&#10;Description automatically generated">
            <a:extLst>
              <a:ext uri="{FF2B5EF4-FFF2-40B4-BE49-F238E27FC236}">
                <a16:creationId xmlns:a16="http://schemas.microsoft.com/office/drawing/2014/main" id="{99869A6D-FF09-4EEA-87C6-3BD3B378BAC0}"/>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7146962" y="6409223"/>
            <a:ext cx="1080135" cy="411480"/>
          </a:xfrm>
          <a:prstGeom prst="rect">
            <a:avLst/>
          </a:prstGeom>
        </p:spPr>
      </p:pic>
      <p:cxnSp>
        <p:nvCxnSpPr>
          <p:cNvPr id="5" name="Straight Connector 4">
            <a:extLst>
              <a:ext uri="{FF2B5EF4-FFF2-40B4-BE49-F238E27FC236}">
                <a16:creationId xmlns:a16="http://schemas.microsoft.com/office/drawing/2014/main" id="{A24906C9-8732-4C8A-B19E-661C75BD26A5}"/>
              </a:ext>
            </a:extLst>
          </p:cNvPr>
          <p:cNvCxnSpPr/>
          <p:nvPr userDrawn="1"/>
        </p:nvCxnSpPr>
        <p:spPr>
          <a:xfrm flipH="1">
            <a:off x="363538" y="1262063"/>
            <a:ext cx="8472487" cy="0"/>
          </a:xfrm>
          <a:prstGeom prst="line">
            <a:avLst/>
          </a:prstGeom>
          <a:ln w="28575" cmpd="sng">
            <a:solidFill>
              <a:srgbClr val="49A1CE"/>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52933105"/>
      </p:ext>
    </p:extLst>
  </p:cSld>
  <p:clrMap bg1="lt1" tx1="dk1" bg2="lt2" tx2="dk2" accent1="accent1" accent2="accent2" accent3="accent3" accent4="accent4" accent5="accent5" accent6="accent6" hlink="hlink" folHlink="folHlink"/>
  <p:sldLayoutIdLst>
    <p:sldLayoutId id="2147483670" r:id="rId1"/>
    <p:sldLayoutId id="2147483671" r:id="rId2"/>
    <p:sldLayoutId id="2147483672" r:id="rId3"/>
    <p:sldLayoutId id="2147483673" r:id="rId4"/>
    <p:sldLayoutId id="2147483686" r:id="rId5"/>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ctr" defTabSz="342900" rtl="0" eaLnBrk="1" fontAlgn="base" hangingPunct="1">
        <a:spcBef>
          <a:spcPct val="0"/>
        </a:spcBef>
        <a:spcAft>
          <a:spcPct val="0"/>
        </a:spcAft>
        <a:defRPr sz="3300" kern="1200">
          <a:solidFill>
            <a:schemeClr val="tx1"/>
          </a:solidFill>
          <a:latin typeface="+mj-lt"/>
          <a:ea typeface="+mj-ea"/>
          <a:cs typeface="+mj-cs"/>
        </a:defRPr>
      </a:lvl1pPr>
      <a:lvl2pPr algn="ctr" defTabSz="342900" rtl="0" eaLnBrk="1" fontAlgn="base" hangingPunct="1">
        <a:spcBef>
          <a:spcPct val="0"/>
        </a:spcBef>
        <a:spcAft>
          <a:spcPct val="0"/>
        </a:spcAft>
        <a:defRPr sz="3300">
          <a:solidFill>
            <a:schemeClr val="tx1"/>
          </a:solidFill>
          <a:latin typeface="Calibri" panose="020F0502020204030204" pitchFamily="34" charset="0"/>
        </a:defRPr>
      </a:lvl2pPr>
      <a:lvl3pPr algn="ctr" defTabSz="342900" rtl="0" eaLnBrk="1" fontAlgn="base" hangingPunct="1">
        <a:spcBef>
          <a:spcPct val="0"/>
        </a:spcBef>
        <a:spcAft>
          <a:spcPct val="0"/>
        </a:spcAft>
        <a:defRPr sz="3300">
          <a:solidFill>
            <a:schemeClr val="tx1"/>
          </a:solidFill>
          <a:latin typeface="Calibri" panose="020F0502020204030204" pitchFamily="34" charset="0"/>
        </a:defRPr>
      </a:lvl3pPr>
      <a:lvl4pPr algn="ctr" defTabSz="342900" rtl="0" eaLnBrk="1" fontAlgn="base" hangingPunct="1">
        <a:spcBef>
          <a:spcPct val="0"/>
        </a:spcBef>
        <a:spcAft>
          <a:spcPct val="0"/>
        </a:spcAft>
        <a:defRPr sz="3300">
          <a:solidFill>
            <a:schemeClr val="tx1"/>
          </a:solidFill>
          <a:latin typeface="Calibri" panose="020F0502020204030204" pitchFamily="34" charset="0"/>
        </a:defRPr>
      </a:lvl4pPr>
      <a:lvl5pPr algn="ctr" defTabSz="342900" rtl="0" eaLnBrk="1" fontAlgn="base" hangingPunct="1">
        <a:spcBef>
          <a:spcPct val="0"/>
        </a:spcBef>
        <a:spcAft>
          <a:spcPct val="0"/>
        </a:spcAft>
        <a:defRPr sz="3300">
          <a:solidFill>
            <a:schemeClr val="tx1"/>
          </a:solidFill>
          <a:latin typeface="Calibri" panose="020F0502020204030204" pitchFamily="34" charset="0"/>
        </a:defRPr>
      </a:lvl5pPr>
      <a:lvl6pPr marL="342900" algn="ctr" defTabSz="342900" rtl="0" eaLnBrk="1" fontAlgn="base" hangingPunct="1">
        <a:spcBef>
          <a:spcPct val="0"/>
        </a:spcBef>
        <a:spcAft>
          <a:spcPct val="0"/>
        </a:spcAft>
        <a:defRPr sz="3300">
          <a:solidFill>
            <a:schemeClr val="tx1"/>
          </a:solidFill>
          <a:latin typeface="Calibri" panose="020F0502020204030204" pitchFamily="34" charset="0"/>
        </a:defRPr>
      </a:lvl6pPr>
      <a:lvl7pPr marL="685800" algn="ctr" defTabSz="342900" rtl="0" eaLnBrk="1" fontAlgn="base" hangingPunct="1">
        <a:spcBef>
          <a:spcPct val="0"/>
        </a:spcBef>
        <a:spcAft>
          <a:spcPct val="0"/>
        </a:spcAft>
        <a:defRPr sz="3300">
          <a:solidFill>
            <a:schemeClr val="tx1"/>
          </a:solidFill>
          <a:latin typeface="Calibri" panose="020F0502020204030204" pitchFamily="34" charset="0"/>
        </a:defRPr>
      </a:lvl7pPr>
      <a:lvl8pPr marL="1028700" algn="ctr" defTabSz="342900" rtl="0" eaLnBrk="1" fontAlgn="base" hangingPunct="1">
        <a:spcBef>
          <a:spcPct val="0"/>
        </a:spcBef>
        <a:spcAft>
          <a:spcPct val="0"/>
        </a:spcAft>
        <a:defRPr sz="3300">
          <a:solidFill>
            <a:schemeClr val="tx1"/>
          </a:solidFill>
          <a:latin typeface="Calibri" panose="020F0502020204030204" pitchFamily="34" charset="0"/>
        </a:defRPr>
      </a:lvl8pPr>
      <a:lvl9pPr marL="1371600" algn="ctr" defTabSz="342900" rtl="0" eaLnBrk="1" fontAlgn="base" hangingPunct="1">
        <a:spcBef>
          <a:spcPct val="0"/>
        </a:spcBef>
        <a:spcAft>
          <a:spcPct val="0"/>
        </a:spcAft>
        <a:defRPr sz="3300">
          <a:solidFill>
            <a:schemeClr val="tx1"/>
          </a:solidFill>
          <a:latin typeface="Calibri" panose="020F0502020204030204" pitchFamily="34" charset="0"/>
        </a:defRPr>
      </a:lvl9pPr>
    </p:titleStyle>
    <p:bodyStyle>
      <a:lvl1pPr marL="257175" indent="-257175" algn="l" defTabSz="342900" rtl="0" eaLnBrk="1" fontAlgn="base" hangingPunct="1">
        <a:spcBef>
          <a:spcPct val="20000"/>
        </a:spcBef>
        <a:spcAft>
          <a:spcPct val="0"/>
        </a:spcAft>
        <a:buFont typeface="Arial" panose="020B0604020202020204" pitchFamily="34" charset="0"/>
        <a:buChar char="•"/>
        <a:defRPr sz="2400" kern="1200">
          <a:solidFill>
            <a:schemeClr val="tx1"/>
          </a:solidFill>
          <a:latin typeface="+mn-lt"/>
          <a:ea typeface="+mn-ea"/>
          <a:cs typeface="+mn-cs"/>
        </a:defRPr>
      </a:lvl1pPr>
      <a:lvl2pPr marL="557213" indent="-214313" algn="l" defTabSz="342900" rtl="0" eaLnBrk="1" fontAlgn="base" hangingPunct="1">
        <a:spcBef>
          <a:spcPct val="20000"/>
        </a:spcBef>
        <a:spcAft>
          <a:spcPct val="0"/>
        </a:spcAft>
        <a:buFont typeface="Arial" panose="020B0604020202020204" pitchFamily="34" charset="0"/>
        <a:buChar char="–"/>
        <a:defRPr sz="2100" kern="1200">
          <a:solidFill>
            <a:schemeClr val="tx1"/>
          </a:solidFill>
          <a:latin typeface="+mn-lt"/>
          <a:ea typeface="+mn-ea"/>
          <a:cs typeface="+mn-cs"/>
        </a:defRPr>
      </a:lvl2pPr>
      <a:lvl3pPr marL="857250" indent="-171450" algn="l" defTabSz="342900" rtl="0" eaLnBrk="1" fontAlgn="base" hangingPunct="1">
        <a:spcBef>
          <a:spcPct val="20000"/>
        </a:spcBef>
        <a:spcAft>
          <a:spcPct val="0"/>
        </a:spcAft>
        <a:buFont typeface="Arial" panose="020B0604020202020204" pitchFamily="34" charset="0"/>
        <a:buChar char="•"/>
        <a:defRPr sz="1800" kern="1200">
          <a:solidFill>
            <a:schemeClr val="tx1"/>
          </a:solidFill>
          <a:latin typeface="+mn-lt"/>
          <a:ea typeface="+mn-ea"/>
          <a:cs typeface="+mn-cs"/>
        </a:defRPr>
      </a:lvl3pPr>
      <a:lvl4pPr marL="1200150" indent="-171450" algn="l" defTabSz="342900" rtl="0" eaLnBrk="1" fontAlgn="base" hangingPunct="1">
        <a:spcBef>
          <a:spcPct val="20000"/>
        </a:spcBef>
        <a:spcAft>
          <a:spcPct val="0"/>
        </a:spcAft>
        <a:buFont typeface="Arial" panose="020B0604020202020204" pitchFamily="34" charset="0"/>
        <a:buChar char="–"/>
        <a:defRPr sz="1500" kern="1200">
          <a:solidFill>
            <a:schemeClr val="tx1"/>
          </a:solidFill>
          <a:latin typeface="+mn-lt"/>
          <a:ea typeface="+mn-ea"/>
          <a:cs typeface="+mn-cs"/>
        </a:defRPr>
      </a:lvl4pPr>
      <a:lvl5pPr marL="1543050" indent="-171450" algn="l" defTabSz="342900" rtl="0" eaLnBrk="1" fontAlgn="base" hangingPunct="1">
        <a:spcBef>
          <a:spcPct val="20000"/>
        </a:spcBef>
        <a:spcAft>
          <a:spcPct val="0"/>
        </a:spcAft>
        <a:buFont typeface="Arial" panose="020B0604020202020204" pitchFamily="34" charset="0"/>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6"/>
          <a:srcRect/>
          <a:stretch>
            <a:fillRect/>
          </a:stretch>
        </a:blipFill>
        <a:effectLst/>
      </p:bgPr>
    </p:bg>
    <p:spTree>
      <p:nvGrpSpPr>
        <p:cNvPr id="1" name=""/>
        <p:cNvGrpSpPr/>
        <p:nvPr/>
      </p:nvGrpSpPr>
      <p:grpSpPr>
        <a:xfrm>
          <a:off x="0" y="0"/>
          <a:ext cx="0" cy="0"/>
          <a:chOff x="0" y="0"/>
          <a:chExt cx="0" cy="0"/>
        </a:xfrm>
      </p:grpSpPr>
      <p:cxnSp>
        <p:nvCxnSpPr>
          <p:cNvPr id="2" name="Straight Connector 1"/>
          <p:cNvCxnSpPr/>
          <p:nvPr/>
        </p:nvCxnSpPr>
        <p:spPr>
          <a:xfrm flipH="1">
            <a:off x="363540" y="1262063"/>
            <a:ext cx="8472487" cy="0"/>
          </a:xfrm>
          <a:prstGeom prst="line">
            <a:avLst/>
          </a:prstGeom>
          <a:ln w="28575" cmpd="sng">
            <a:solidFill>
              <a:srgbClr val="49A1CE"/>
            </a:solidFill>
          </a:ln>
          <a:effectLst/>
        </p:spPr>
        <p:style>
          <a:lnRef idx="2">
            <a:schemeClr val="accent1"/>
          </a:lnRef>
          <a:fillRef idx="0">
            <a:schemeClr val="accent1"/>
          </a:fillRef>
          <a:effectRef idx="1">
            <a:schemeClr val="accent1"/>
          </a:effectRef>
          <a:fontRef idx="minor">
            <a:schemeClr val="tx1"/>
          </a:fontRef>
        </p:style>
      </p:cxnSp>
      <p:pic>
        <p:nvPicPr>
          <p:cNvPr id="7" name="Picture 6">
            <a:extLst>
              <a:ext uri="{FF2B5EF4-FFF2-40B4-BE49-F238E27FC236}">
                <a16:creationId xmlns:a16="http://schemas.microsoft.com/office/drawing/2014/main" id="{DD93A0AE-F235-4E18-BA05-ACB4F6755721}"/>
              </a:ext>
            </a:extLst>
          </p:cNvPr>
          <p:cNvPicPr>
            <a:picLocks noChangeAspect="1"/>
          </p:cNvPicPr>
          <p:nvPr/>
        </p:nvPicPr>
        <p:blipFill rotWithShape="1">
          <a:blip r:embed="rId7">
            <a:extLst>
              <a:ext uri="{28A0092B-C50C-407E-A947-70E740481C1C}">
                <a14:useLocalDpi xmlns:a14="http://schemas.microsoft.com/office/drawing/2010/main" val="0"/>
              </a:ext>
            </a:extLst>
          </a:blip>
          <a:srcRect l="3697"/>
          <a:stretch/>
        </p:blipFill>
        <p:spPr>
          <a:xfrm>
            <a:off x="0" y="6256014"/>
            <a:ext cx="9144000" cy="601986"/>
          </a:xfrm>
          <a:prstGeom prst="rect">
            <a:avLst/>
          </a:prstGeom>
        </p:spPr>
      </p:pic>
      <p:pic>
        <p:nvPicPr>
          <p:cNvPr id="10" name="Picture 9" descr="A picture containing graphical user interface&#10;&#10;Description automatically generated">
            <a:extLst>
              <a:ext uri="{FF2B5EF4-FFF2-40B4-BE49-F238E27FC236}">
                <a16:creationId xmlns:a16="http://schemas.microsoft.com/office/drawing/2014/main" id="{99869A6D-FF09-4EEA-87C6-3BD3B378BAC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146962" y="6409223"/>
            <a:ext cx="1080135" cy="411480"/>
          </a:xfrm>
          <a:prstGeom prst="rect">
            <a:avLst/>
          </a:prstGeom>
        </p:spPr>
      </p:pic>
      <p:cxnSp>
        <p:nvCxnSpPr>
          <p:cNvPr id="5" name="Straight Connector 4">
            <a:extLst>
              <a:ext uri="{FF2B5EF4-FFF2-40B4-BE49-F238E27FC236}">
                <a16:creationId xmlns:a16="http://schemas.microsoft.com/office/drawing/2014/main" id="{3A1F2C1F-EFE0-4CD6-ABAF-8969BD8E712F}"/>
              </a:ext>
            </a:extLst>
          </p:cNvPr>
          <p:cNvCxnSpPr/>
          <p:nvPr userDrawn="1"/>
        </p:nvCxnSpPr>
        <p:spPr>
          <a:xfrm flipH="1">
            <a:off x="363538" y="1262063"/>
            <a:ext cx="8472487" cy="0"/>
          </a:xfrm>
          <a:prstGeom prst="line">
            <a:avLst/>
          </a:prstGeom>
          <a:ln w="28575" cmpd="sng">
            <a:solidFill>
              <a:srgbClr val="49A1CE"/>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78037099"/>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ctr" defTabSz="342900" rtl="0" eaLnBrk="1" fontAlgn="base" hangingPunct="1">
        <a:spcBef>
          <a:spcPct val="0"/>
        </a:spcBef>
        <a:spcAft>
          <a:spcPct val="0"/>
        </a:spcAft>
        <a:defRPr sz="3300" kern="1200">
          <a:solidFill>
            <a:schemeClr val="tx1"/>
          </a:solidFill>
          <a:latin typeface="+mj-lt"/>
          <a:ea typeface="+mj-ea"/>
          <a:cs typeface="+mj-cs"/>
        </a:defRPr>
      </a:lvl1pPr>
      <a:lvl2pPr algn="ctr" defTabSz="342900" rtl="0" eaLnBrk="1" fontAlgn="base" hangingPunct="1">
        <a:spcBef>
          <a:spcPct val="0"/>
        </a:spcBef>
        <a:spcAft>
          <a:spcPct val="0"/>
        </a:spcAft>
        <a:defRPr sz="3300">
          <a:solidFill>
            <a:schemeClr val="tx1"/>
          </a:solidFill>
          <a:latin typeface="Calibri" panose="020F0502020204030204" pitchFamily="34" charset="0"/>
        </a:defRPr>
      </a:lvl2pPr>
      <a:lvl3pPr algn="ctr" defTabSz="342900" rtl="0" eaLnBrk="1" fontAlgn="base" hangingPunct="1">
        <a:spcBef>
          <a:spcPct val="0"/>
        </a:spcBef>
        <a:spcAft>
          <a:spcPct val="0"/>
        </a:spcAft>
        <a:defRPr sz="3300">
          <a:solidFill>
            <a:schemeClr val="tx1"/>
          </a:solidFill>
          <a:latin typeface="Calibri" panose="020F0502020204030204" pitchFamily="34" charset="0"/>
        </a:defRPr>
      </a:lvl3pPr>
      <a:lvl4pPr algn="ctr" defTabSz="342900" rtl="0" eaLnBrk="1" fontAlgn="base" hangingPunct="1">
        <a:spcBef>
          <a:spcPct val="0"/>
        </a:spcBef>
        <a:spcAft>
          <a:spcPct val="0"/>
        </a:spcAft>
        <a:defRPr sz="3300">
          <a:solidFill>
            <a:schemeClr val="tx1"/>
          </a:solidFill>
          <a:latin typeface="Calibri" panose="020F0502020204030204" pitchFamily="34" charset="0"/>
        </a:defRPr>
      </a:lvl4pPr>
      <a:lvl5pPr algn="ctr" defTabSz="342900" rtl="0" eaLnBrk="1" fontAlgn="base" hangingPunct="1">
        <a:spcBef>
          <a:spcPct val="0"/>
        </a:spcBef>
        <a:spcAft>
          <a:spcPct val="0"/>
        </a:spcAft>
        <a:defRPr sz="3300">
          <a:solidFill>
            <a:schemeClr val="tx1"/>
          </a:solidFill>
          <a:latin typeface="Calibri" panose="020F0502020204030204" pitchFamily="34" charset="0"/>
        </a:defRPr>
      </a:lvl5pPr>
      <a:lvl6pPr marL="342900" algn="ctr" defTabSz="342900" rtl="0" eaLnBrk="1" fontAlgn="base" hangingPunct="1">
        <a:spcBef>
          <a:spcPct val="0"/>
        </a:spcBef>
        <a:spcAft>
          <a:spcPct val="0"/>
        </a:spcAft>
        <a:defRPr sz="3300">
          <a:solidFill>
            <a:schemeClr val="tx1"/>
          </a:solidFill>
          <a:latin typeface="Calibri" panose="020F0502020204030204" pitchFamily="34" charset="0"/>
        </a:defRPr>
      </a:lvl6pPr>
      <a:lvl7pPr marL="685800" algn="ctr" defTabSz="342900" rtl="0" eaLnBrk="1" fontAlgn="base" hangingPunct="1">
        <a:spcBef>
          <a:spcPct val="0"/>
        </a:spcBef>
        <a:spcAft>
          <a:spcPct val="0"/>
        </a:spcAft>
        <a:defRPr sz="3300">
          <a:solidFill>
            <a:schemeClr val="tx1"/>
          </a:solidFill>
          <a:latin typeface="Calibri" panose="020F0502020204030204" pitchFamily="34" charset="0"/>
        </a:defRPr>
      </a:lvl7pPr>
      <a:lvl8pPr marL="1028700" algn="ctr" defTabSz="342900" rtl="0" eaLnBrk="1" fontAlgn="base" hangingPunct="1">
        <a:spcBef>
          <a:spcPct val="0"/>
        </a:spcBef>
        <a:spcAft>
          <a:spcPct val="0"/>
        </a:spcAft>
        <a:defRPr sz="3300">
          <a:solidFill>
            <a:schemeClr val="tx1"/>
          </a:solidFill>
          <a:latin typeface="Calibri" panose="020F0502020204030204" pitchFamily="34" charset="0"/>
        </a:defRPr>
      </a:lvl8pPr>
      <a:lvl9pPr marL="1371600" algn="ctr" defTabSz="342900" rtl="0" eaLnBrk="1" fontAlgn="base" hangingPunct="1">
        <a:spcBef>
          <a:spcPct val="0"/>
        </a:spcBef>
        <a:spcAft>
          <a:spcPct val="0"/>
        </a:spcAft>
        <a:defRPr sz="3300">
          <a:solidFill>
            <a:schemeClr val="tx1"/>
          </a:solidFill>
          <a:latin typeface="Calibri" panose="020F0502020204030204" pitchFamily="34" charset="0"/>
        </a:defRPr>
      </a:lvl9pPr>
    </p:titleStyle>
    <p:bodyStyle>
      <a:lvl1pPr marL="257175" indent="-257175" algn="l" defTabSz="342900" rtl="0" eaLnBrk="1" fontAlgn="base" hangingPunct="1">
        <a:spcBef>
          <a:spcPct val="20000"/>
        </a:spcBef>
        <a:spcAft>
          <a:spcPct val="0"/>
        </a:spcAft>
        <a:buFont typeface="Arial" panose="020B0604020202020204" pitchFamily="34" charset="0"/>
        <a:buChar char="•"/>
        <a:defRPr sz="2400" kern="1200">
          <a:solidFill>
            <a:schemeClr val="tx1"/>
          </a:solidFill>
          <a:latin typeface="+mn-lt"/>
          <a:ea typeface="+mn-ea"/>
          <a:cs typeface="+mn-cs"/>
        </a:defRPr>
      </a:lvl1pPr>
      <a:lvl2pPr marL="557213" indent="-214313" algn="l" defTabSz="342900" rtl="0" eaLnBrk="1" fontAlgn="base" hangingPunct="1">
        <a:spcBef>
          <a:spcPct val="20000"/>
        </a:spcBef>
        <a:spcAft>
          <a:spcPct val="0"/>
        </a:spcAft>
        <a:buFont typeface="Arial" panose="020B0604020202020204" pitchFamily="34" charset="0"/>
        <a:buChar char="–"/>
        <a:defRPr sz="2100" kern="1200">
          <a:solidFill>
            <a:schemeClr val="tx1"/>
          </a:solidFill>
          <a:latin typeface="+mn-lt"/>
          <a:ea typeface="+mn-ea"/>
          <a:cs typeface="+mn-cs"/>
        </a:defRPr>
      </a:lvl2pPr>
      <a:lvl3pPr marL="857250" indent="-171450" algn="l" defTabSz="342900" rtl="0" eaLnBrk="1" fontAlgn="base" hangingPunct="1">
        <a:spcBef>
          <a:spcPct val="20000"/>
        </a:spcBef>
        <a:spcAft>
          <a:spcPct val="0"/>
        </a:spcAft>
        <a:buFont typeface="Arial" panose="020B0604020202020204" pitchFamily="34" charset="0"/>
        <a:buChar char="•"/>
        <a:defRPr sz="1800" kern="1200">
          <a:solidFill>
            <a:schemeClr val="tx1"/>
          </a:solidFill>
          <a:latin typeface="+mn-lt"/>
          <a:ea typeface="+mn-ea"/>
          <a:cs typeface="+mn-cs"/>
        </a:defRPr>
      </a:lvl3pPr>
      <a:lvl4pPr marL="1200150" indent="-171450" algn="l" defTabSz="342900" rtl="0" eaLnBrk="1" fontAlgn="base" hangingPunct="1">
        <a:spcBef>
          <a:spcPct val="20000"/>
        </a:spcBef>
        <a:spcAft>
          <a:spcPct val="0"/>
        </a:spcAft>
        <a:buFont typeface="Arial" panose="020B0604020202020204" pitchFamily="34" charset="0"/>
        <a:buChar char="–"/>
        <a:defRPr sz="1500" kern="1200">
          <a:solidFill>
            <a:schemeClr val="tx1"/>
          </a:solidFill>
          <a:latin typeface="+mn-lt"/>
          <a:ea typeface="+mn-ea"/>
          <a:cs typeface="+mn-cs"/>
        </a:defRPr>
      </a:lvl4pPr>
      <a:lvl5pPr marL="1543050" indent="-171450" algn="l" defTabSz="342900" rtl="0" eaLnBrk="1" fontAlgn="base" hangingPunct="1">
        <a:spcBef>
          <a:spcPct val="20000"/>
        </a:spcBef>
        <a:spcAft>
          <a:spcPct val="0"/>
        </a:spcAft>
        <a:buFont typeface="Arial" panose="020B0604020202020204" pitchFamily="34" charset="0"/>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0">
          <a:blip r:embed="rId6"/>
          <a:srcRect/>
          <a:stretch>
            <a:fillRect/>
          </a:stretch>
        </a:blipFill>
        <a:effectLst/>
      </p:bgPr>
    </p:bg>
    <p:spTree>
      <p:nvGrpSpPr>
        <p:cNvPr id="1" name=""/>
        <p:cNvGrpSpPr/>
        <p:nvPr/>
      </p:nvGrpSpPr>
      <p:grpSpPr>
        <a:xfrm>
          <a:off x="0" y="0"/>
          <a:ext cx="0" cy="0"/>
          <a:chOff x="0" y="0"/>
          <a:chExt cx="0" cy="0"/>
        </a:xfrm>
      </p:grpSpPr>
      <p:cxnSp>
        <p:nvCxnSpPr>
          <p:cNvPr id="2" name="Straight Connector 1"/>
          <p:cNvCxnSpPr/>
          <p:nvPr/>
        </p:nvCxnSpPr>
        <p:spPr>
          <a:xfrm flipH="1">
            <a:off x="363540" y="1262063"/>
            <a:ext cx="8472487" cy="0"/>
          </a:xfrm>
          <a:prstGeom prst="line">
            <a:avLst/>
          </a:prstGeom>
          <a:ln w="28575" cmpd="sng">
            <a:solidFill>
              <a:srgbClr val="49A1CE"/>
            </a:solidFill>
          </a:ln>
          <a:effectLst/>
        </p:spPr>
        <p:style>
          <a:lnRef idx="2">
            <a:schemeClr val="accent1"/>
          </a:lnRef>
          <a:fillRef idx="0">
            <a:schemeClr val="accent1"/>
          </a:fillRef>
          <a:effectRef idx="1">
            <a:schemeClr val="accent1"/>
          </a:effectRef>
          <a:fontRef idx="minor">
            <a:schemeClr val="tx1"/>
          </a:fontRef>
        </p:style>
      </p:cxnSp>
      <p:pic>
        <p:nvPicPr>
          <p:cNvPr id="7" name="Picture 6">
            <a:extLst>
              <a:ext uri="{FF2B5EF4-FFF2-40B4-BE49-F238E27FC236}">
                <a16:creationId xmlns:a16="http://schemas.microsoft.com/office/drawing/2014/main" id="{DD93A0AE-F235-4E18-BA05-ACB4F6755721}"/>
              </a:ext>
            </a:extLst>
          </p:cNvPr>
          <p:cNvPicPr>
            <a:picLocks noChangeAspect="1"/>
          </p:cNvPicPr>
          <p:nvPr/>
        </p:nvPicPr>
        <p:blipFill rotWithShape="1">
          <a:blip r:embed="rId7">
            <a:extLst>
              <a:ext uri="{28A0092B-C50C-407E-A947-70E740481C1C}">
                <a14:useLocalDpi xmlns:a14="http://schemas.microsoft.com/office/drawing/2010/main" val="0"/>
              </a:ext>
            </a:extLst>
          </a:blip>
          <a:srcRect l="3697"/>
          <a:stretch/>
        </p:blipFill>
        <p:spPr>
          <a:xfrm>
            <a:off x="0" y="6256014"/>
            <a:ext cx="9144000" cy="601986"/>
          </a:xfrm>
          <a:prstGeom prst="rect">
            <a:avLst/>
          </a:prstGeom>
        </p:spPr>
      </p:pic>
      <p:pic>
        <p:nvPicPr>
          <p:cNvPr id="10" name="Picture 9" descr="A picture containing graphical user interface&#10;&#10;Description automatically generated">
            <a:extLst>
              <a:ext uri="{FF2B5EF4-FFF2-40B4-BE49-F238E27FC236}">
                <a16:creationId xmlns:a16="http://schemas.microsoft.com/office/drawing/2014/main" id="{99869A6D-FF09-4EEA-87C6-3BD3B378BAC0}"/>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146962" y="6409223"/>
            <a:ext cx="1080135" cy="411480"/>
          </a:xfrm>
          <a:prstGeom prst="rect">
            <a:avLst/>
          </a:prstGeom>
        </p:spPr>
      </p:pic>
      <p:cxnSp>
        <p:nvCxnSpPr>
          <p:cNvPr id="5" name="Straight Connector 4">
            <a:extLst>
              <a:ext uri="{FF2B5EF4-FFF2-40B4-BE49-F238E27FC236}">
                <a16:creationId xmlns:a16="http://schemas.microsoft.com/office/drawing/2014/main" id="{6B51DEEB-4FB0-4429-A2B9-14ED2D136E55}"/>
              </a:ext>
            </a:extLst>
          </p:cNvPr>
          <p:cNvCxnSpPr/>
          <p:nvPr userDrawn="1"/>
        </p:nvCxnSpPr>
        <p:spPr>
          <a:xfrm flipH="1">
            <a:off x="363538" y="1262063"/>
            <a:ext cx="8472487" cy="0"/>
          </a:xfrm>
          <a:prstGeom prst="line">
            <a:avLst/>
          </a:prstGeom>
          <a:ln w="28575" cmpd="sng">
            <a:solidFill>
              <a:srgbClr val="49A1CE"/>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96972134"/>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09" r:id="rId4"/>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ctr" defTabSz="342900" rtl="0" eaLnBrk="1" fontAlgn="base" hangingPunct="1">
        <a:spcBef>
          <a:spcPct val="0"/>
        </a:spcBef>
        <a:spcAft>
          <a:spcPct val="0"/>
        </a:spcAft>
        <a:defRPr sz="3300" kern="1200">
          <a:solidFill>
            <a:schemeClr val="tx1"/>
          </a:solidFill>
          <a:latin typeface="+mj-lt"/>
          <a:ea typeface="+mj-ea"/>
          <a:cs typeface="+mj-cs"/>
        </a:defRPr>
      </a:lvl1pPr>
      <a:lvl2pPr algn="ctr" defTabSz="342900" rtl="0" eaLnBrk="1" fontAlgn="base" hangingPunct="1">
        <a:spcBef>
          <a:spcPct val="0"/>
        </a:spcBef>
        <a:spcAft>
          <a:spcPct val="0"/>
        </a:spcAft>
        <a:defRPr sz="3300">
          <a:solidFill>
            <a:schemeClr val="tx1"/>
          </a:solidFill>
          <a:latin typeface="Calibri" panose="020F0502020204030204" pitchFamily="34" charset="0"/>
        </a:defRPr>
      </a:lvl2pPr>
      <a:lvl3pPr algn="ctr" defTabSz="342900" rtl="0" eaLnBrk="1" fontAlgn="base" hangingPunct="1">
        <a:spcBef>
          <a:spcPct val="0"/>
        </a:spcBef>
        <a:spcAft>
          <a:spcPct val="0"/>
        </a:spcAft>
        <a:defRPr sz="3300">
          <a:solidFill>
            <a:schemeClr val="tx1"/>
          </a:solidFill>
          <a:latin typeface="Calibri" panose="020F0502020204030204" pitchFamily="34" charset="0"/>
        </a:defRPr>
      </a:lvl3pPr>
      <a:lvl4pPr algn="ctr" defTabSz="342900" rtl="0" eaLnBrk="1" fontAlgn="base" hangingPunct="1">
        <a:spcBef>
          <a:spcPct val="0"/>
        </a:spcBef>
        <a:spcAft>
          <a:spcPct val="0"/>
        </a:spcAft>
        <a:defRPr sz="3300">
          <a:solidFill>
            <a:schemeClr val="tx1"/>
          </a:solidFill>
          <a:latin typeface="Calibri" panose="020F0502020204030204" pitchFamily="34" charset="0"/>
        </a:defRPr>
      </a:lvl4pPr>
      <a:lvl5pPr algn="ctr" defTabSz="342900" rtl="0" eaLnBrk="1" fontAlgn="base" hangingPunct="1">
        <a:spcBef>
          <a:spcPct val="0"/>
        </a:spcBef>
        <a:spcAft>
          <a:spcPct val="0"/>
        </a:spcAft>
        <a:defRPr sz="3300">
          <a:solidFill>
            <a:schemeClr val="tx1"/>
          </a:solidFill>
          <a:latin typeface="Calibri" panose="020F0502020204030204" pitchFamily="34" charset="0"/>
        </a:defRPr>
      </a:lvl5pPr>
      <a:lvl6pPr marL="342900" algn="ctr" defTabSz="342900" rtl="0" eaLnBrk="1" fontAlgn="base" hangingPunct="1">
        <a:spcBef>
          <a:spcPct val="0"/>
        </a:spcBef>
        <a:spcAft>
          <a:spcPct val="0"/>
        </a:spcAft>
        <a:defRPr sz="3300">
          <a:solidFill>
            <a:schemeClr val="tx1"/>
          </a:solidFill>
          <a:latin typeface="Calibri" panose="020F0502020204030204" pitchFamily="34" charset="0"/>
        </a:defRPr>
      </a:lvl6pPr>
      <a:lvl7pPr marL="685800" algn="ctr" defTabSz="342900" rtl="0" eaLnBrk="1" fontAlgn="base" hangingPunct="1">
        <a:spcBef>
          <a:spcPct val="0"/>
        </a:spcBef>
        <a:spcAft>
          <a:spcPct val="0"/>
        </a:spcAft>
        <a:defRPr sz="3300">
          <a:solidFill>
            <a:schemeClr val="tx1"/>
          </a:solidFill>
          <a:latin typeface="Calibri" panose="020F0502020204030204" pitchFamily="34" charset="0"/>
        </a:defRPr>
      </a:lvl7pPr>
      <a:lvl8pPr marL="1028700" algn="ctr" defTabSz="342900" rtl="0" eaLnBrk="1" fontAlgn="base" hangingPunct="1">
        <a:spcBef>
          <a:spcPct val="0"/>
        </a:spcBef>
        <a:spcAft>
          <a:spcPct val="0"/>
        </a:spcAft>
        <a:defRPr sz="3300">
          <a:solidFill>
            <a:schemeClr val="tx1"/>
          </a:solidFill>
          <a:latin typeface="Calibri" panose="020F0502020204030204" pitchFamily="34" charset="0"/>
        </a:defRPr>
      </a:lvl8pPr>
      <a:lvl9pPr marL="1371600" algn="ctr" defTabSz="342900" rtl="0" eaLnBrk="1" fontAlgn="base" hangingPunct="1">
        <a:spcBef>
          <a:spcPct val="0"/>
        </a:spcBef>
        <a:spcAft>
          <a:spcPct val="0"/>
        </a:spcAft>
        <a:defRPr sz="3300">
          <a:solidFill>
            <a:schemeClr val="tx1"/>
          </a:solidFill>
          <a:latin typeface="Calibri" panose="020F0502020204030204" pitchFamily="34" charset="0"/>
        </a:defRPr>
      </a:lvl9pPr>
    </p:titleStyle>
    <p:bodyStyle>
      <a:lvl1pPr marL="257175" indent="-257175" algn="l" defTabSz="342900" rtl="0" eaLnBrk="1" fontAlgn="base" hangingPunct="1">
        <a:spcBef>
          <a:spcPct val="20000"/>
        </a:spcBef>
        <a:spcAft>
          <a:spcPct val="0"/>
        </a:spcAft>
        <a:buFont typeface="Arial" panose="020B0604020202020204" pitchFamily="34" charset="0"/>
        <a:buChar char="•"/>
        <a:defRPr sz="2400" kern="1200">
          <a:solidFill>
            <a:schemeClr val="tx1"/>
          </a:solidFill>
          <a:latin typeface="+mn-lt"/>
          <a:ea typeface="+mn-ea"/>
          <a:cs typeface="+mn-cs"/>
        </a:defRPr>
      </a:lvl1pPr>
      <a:lvl2pPr marL="557213" indent="-214313" algn="l" defTabSz="342900" rtl="0" eaLnBrk="1" fontAlgn="base" hangingPunct="1">
        <a:spcBef>
          <a:spcPct val="20000"/>
        </a:spcBef>
        <a:spcAft>
          <a:spcPct val="0"/>
        </a:spcAft>
        <a:buFont typeface="Arial" panose="020B0604020202020204" pitchFamily="34" charset="0"/>
        <a:buChar char="–"/>
        <a:defRPr sz="2100" kern="1200">
          <a:solidFill>
            <a:schemeClr val="tx1"/>
          </a:solidFill>
          <a:latin typeface="+mn-lt"/>
          <a:ea typeface="+mn-ea"/>
          <a:cs typeface="+mn-cs"/>
        </a:defRPr>
      </a:lvl2pPr>
      <a:lvl3pPr marL="857250" indent="-171450" algn="l" defTabSz="342900" rtl="0" eaLnBrk="1" fontAlgn="base" hangingPunct="1">
        <a:spcBef>
          <a:spcPct val="20000"/>
        </a:spcBef>
        <a:spcAft>
          <a:spcPct val="0"/>
        </a:spcAft>
        <a:buFont typeface="Arial" panose="020B0604020202020204" pitchFamily="34" charset="0"/>
        <a:buChar char="•"/>
        <a:defRPr sz="1800" kern="1200">
          <a:solidFill>
            <a:schemeClr val="tx1"/>
          </a:solidFill>
          <a:latin typeface="+mn-lt"/>
          <a:ea typeface="+mn-ea"/>
          <a:cs typeface="+mn-cs"/>
        </a:defRPr>
      </a:lvl3pPr>
      <a:lvl4pPr marL="1200150" indent="-171450" algn="l" defTabSz="342900" rtl="0" eaLnBrk="1" fontAlgn="base" hangingPunct="1">
        <a:spcBef>
          <a:spcPct val="20000"/>
        </a:spcBef>
        <a:spcAft>
          <a:spcPct val="0"/>
        </a:spcAft>
        <a:buFont typeface="Arial" panose="020B0604020202020204" pitchFamily="34" charset="0"/>
        <a:buChar char="–"/>
        <a:defRPr sz="1500" kern="1200">
          <a:solidFill>
            <a:schemeClr val="tx1"/>
          </a:solidFill>
          <a:latin typeface="+mn-lt"/>
          <a:ea typeface="+mn-ea"/>
          <a:cs typeface="+mn-cs"/>
        </a:defRPr>
      </a:lvl4pPr>
      <a:lvl5pPr marL="1543050" indent="-171450" algn="l" defTabSz="342900" rtl="0" eaLnBrk="1" fontAlgn="base" hangingPunct="1">
        <a:spcBef>
          <a:spcPct val="20000"/>
        </a:spcBef>
        <a:spcAft>
          <a:spcPct val="0"/>
        </a:spcAft>
        <a:buFont typeface="Arial" panose="020B0604020202020204" pitchFamily="34" charset="0"/>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19.xml"/><Relationship Id="rId4" Type="http://schemas.openxmlformats.org/officeDocument/2006/relationships/image" Target="../media/image11.sv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8.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8.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8.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8.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2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19.xml"/><Relationship Id="rId5" Type="http://schemas.openxmlformats.org/officeDocument/2006/relationships/hyperlink" Target="mailto:sabrahamian@ohhlegal.com" TargetMode="External"/><Relationship Id="rId4" Type="http://schemas.openxmlformats.org/officeDocument/2006/relationships/image" Target="../media/image11.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5" name="TextBox 3"/>
          <p:cNvSpPr txBox="1">
            <a:spLocks noChangeArrowheads="1"/>
          </p:cNvSpPr>
          <p:nvPr/>
        </p:nvSpPr>
        <p:spPr bwMode="auto">
          <a:xfrm>
            <a:off x="360953" y="1417752"/>
            <a:ext cx="8634649" cy="3600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en-US" altLang="en-US" sz="3200" b="1" dirty="0">
              <a:latin typeface="Frutiger 65 bold"/>
            </a:endParaRPr>
          </a:p>
          <a:p>
            <a:r>
              <a:rPr lang="en-US" altLang="en-US" sz="3200" b="1" dirty="0">
                <a:latin typeface="Frutiger 65 bold"/>
              </a:rPr>
              <a:t>Compton Unified School District</a:t>
            </a:r>
          </a:p>
          <a:p>
            <a:endParaRPr lang="en-US" altLang="en-US" sz="3200" b="1" dirty="0">
              <a:latin typeface="Frutiger 65 bold"/>
            </a:endParaRPr>
          </a:p>
          <a:p>
            <a:r>
              <a:rPr lang="en-US" altLang="en-US" sz="3200" b="1" dirty="0">
                <a:solidFill>
                  <a:srgbClr val="1F497D"/>
                </a:solidFill>
                <a:latin typeface="Frutiger 65 bold"/>
                <a:ea typeface="+mj-ea"/>
              </a:rPr>
              <a:t>Measure S and Measure AAA</a:t>
            </a:r>
          </a:p>
          <a:p>
            <a:r>
              <a:rPr lang="en-US" altLang="en-US" sz="3200" b="1" dirty="0">
                <a:solidFill>
                  <a:srgbClr val="1F497D"/>
                </a:solidFill>
                <a:latin typeface="Frutiger 65 bold"/>
                <a:ea typeface="+mj-ea"/>
              </a:rPr>
              <a:t>Citizens’ Bond Oversight Committee </a:t>
            </a:r>
          </a:p>
          <a:p>
            <a:r>
              <a:rPr lang="en-US" altLang="en-US" sz="3200" b="1" dirty="0">
                <a:solidFill>
                  <a:srgbClr val="1F497D"/>
                </a:solidFill>
                <a:latin typeface="Frutiger 65 bold"/>
                <a:ea typeface="+mj-ea"/>
              </a:rPr>
              <a:t>Role and Responsibilities</a:t>
            </a:r>
          </a:p>
          <a:p>
            <a:endParaRPr lang="en-US" altLang="en-US" sz="3600" b="1" dirty="0">
              <a:solidFill>
                <a:srgbClr val="1F497D"/>
              </a:solidFill>
              <a:latin typeface="Frutiger 65 Bold"/>
              <a:ea typeface="+mj-ea"/>
            </a:endParaRPr>
          </a:p>
        </p:txBody>
      </p:sp>
      <p:pic>
        <p:nvPicPr>
          <p:cNvPr id="8" name="Graphic 7">
            <a:extLst>
              <a:ext uri="{FF2B5EF4-FFF2-40B4-BE49-F238E27FC236}">
                <a16:creationId xmlns:a16="http://schemas.microsoft.com/office/drawing/2014/main" id="{37D2AC4F-3D35-4D14-A3C0-FA1ED239360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04800" y="190881"/>
            <a:ext cx="3597410" cy="1023506"/>
          </a:xfrm>
          <a:prstGeom prst="rect">
            <a:avLst/>
          </a:prstGeom>
        </p:spPr>
      </p:pic>
      <p:sp>
        <p:nvSpPr>
          <p:cNvPr id="3" name="Rectangle 2">
            <a:extLst>
              <a:ext uri="{FF2B5EF4-FFF2-40B4-BE49-F238E27FC236}">
                <a16:creationId xmlns:a16="http://schemas.microsoft.com/office/drawing/2014/main" id="{F5B85BC4-CED8-0B5D-2247-E8B9B399F329}"/>
              </a:ext>
            </a:extLst>
          </p:cNvPr>
          <p:cNvSpPr/>
          <p:nvPr/>
        </p:nvSpPr>
        <p:spPr>
          <a:xfrm>
            <a:off x="1635760" y="4516298"/>
            <a:ext cx="7203440" cy="1200329"/>
          </a:xfrm>
          <a:prstGeom prst="rect">
            <a:avLst/>
          </a:prstGeom>
        </p:spPr>
        <p:txBody>
          <a:bodyPr wrap="square">
            <a:spAutoFit/>
          </a:bodyPr>
          <a:lstStyle/>
          <a:p>
            <a:pPr algn="r"/>
            <a:endParaRPr lang="en-US" sz="2400" b="1" dirty="0">
              <a:latin typeface="Frutiger 65 bold"/>
              <a:cs typeface="Times New Roman" panose="02020603050405020304" pitchFamily="18" charset="0"/>
            </a:endParaRPr>
          </a:p>
          <a:p>
            <a:pPr algn="r"/>
            <a:endParaRPr lang="en-US" sz="2400" b="1" dirty="0">
              <a:latin typeface="Frutiger 65 bold"/>
              <a:cs typeface="Times New Roman" panose="02020603050405020304" pitchFamily="18" charset="0"/>
            </a:endParaRPr>
          </a:p>
          <a:p>
            <a:pPr algn="r"/>
            <a:r>
              <a:rPr lang="en-US" sz="2400" b="1" dirty="0">
                <a:latin typeface="Frutiger 65 bold"/>
                <a:cs typeface="Times New Roman" panose="02020603050405020304" pitchFamily="18" charset="0"/>
              </a:rPr>
              <a:t>Sarine Abrahamian, Esq.</a:t>
            </a:r>
          </a:p>
        </p:txBody>
      </p:sp>
      <p:sp>
        <p:nvSpPr>
          <p:cNvPr id="6" name="Title 3">
            <a:extLst>
              <a:ext uri="{FF2B5EF4-FFF2-40B4-BE49-F238E27FC236}">
                <a16:creationId xmlns:a16="http://schemas.microsoft.com/office/drawing/2014/main" id="{0160A7D3-9913-9879-2D73-A92EDA2D1521}"/>
              </a:ext>
            </a:extLst>
          </p:cNvPr>
          <p:cNvSpPr txBox="1">
            <a:spLocks/>
          </p:cNvSpPr>
          <p:nvPr/>
        </p:nvSpPr>
        <p:spPr>
          <a:xfrm>
            <a:off x="7399424" y="550213"/>
            <a:ext cx="1728530" cy="736264"/>
          </a:xfrm>
          <a:prstGeom prst="rect">
            <a:avLst/>
          </a:prstGeom>
        </p:spPr>
        <p:txBody>
          <a:bodyPr>
            <a:noAutofit/>
          </a:bodyPr>
          <a:lstStyle>
            <a:lvl1pPr algn="ctr" defTabSz="457200" rtl="0" eaLnBrk="0" fontAlgn="base" hangingPunct="0">
              <a:spcBef>
                <a:spcPct val="0"/>
              </a:spcBef>
              <a:spcAft>
                <a:spcPct val="0"/>
              </a:spcAft>
              <a:defRPr sz="4400" kern="1200">
                <a:solidFill>
                  <a:schemeClr val="tx1"/>
                </a:solidFill>
                <a:latin typeface="+mj-lt"/>
                <a:ea typeface="+mj-ea"/>
                <a:cs typeface="+mj-cs"/>
              </a:defRPr>
            </a:lvl1pPr>
            <a:lvl2pPr algn="ctr" defTabSz="457200" rtl="0" eaLnBrk="0" fontAlgn="base" hangingPunct="0">
              <a:spcBef>
                <a:spcPct val="0"/>
              </a:spcBef>
              <a:spcAft>
                <a:spcPct val="0"/>
              </a:spcAft>
              <a:defRPr sz="4400">
                <a:solidFill>
                  <a:schemeClr val="tx1"/>
                </a:solidFill>
                <a:latin typeface="Calibri" panose="020F0502020204030204" pitchFamily="34" charset="0"/>
              </a:defRPr>
            </a:lvl2pPr>
            <a:lvl3pPr algn="ctr" defTabSz="457200" rtl="0" eaLnBrk="0" fontAlgn="base" hangingPunct="0">
              <a:spcBef>
                <a:spcPct val="0"/>
              </a:spcBef>
              <a:spcAft>
                <a:spcPct val="0"/>
              </a:spcAft>
              <a:defRPr sz="4400">
                <a:solidFill>
                  <a:schemeClr val="tx1"/>
                </a:solidFill>
                <a:latin typeface="Calibri" panose="020F0502020204030204" pitchFamily="34" charset="0"/>
              </a:defRPr>
            </a:lvl3pPr>
            <a:lvl4pPr algn="ctr" defTabSz="457200" rtl="0" eaLnBrk="0" fontAlgn="base" hangingPunct="0">
              <a:spcBef>
                <a:spcPct val="0"/>
              </a:spcBef>
              <a:spcAft>
                <a:spcPct val="0"/>
              </a:spcAft>
              <a:defRPr sz="4400">
                <a:solidFill>
                  <a:schemeClr val="tx1"/>
                </a:solidFill>
                <a:latin typeface="Calibri" panose="020F0502020204030204" pitchFamily="34" charset="0"/>
              </a:defRPr>
            </a:lvl4pPr>
            <a:lvl5pPr algn="ctr" defTabSz="457200" rtl="0" eaLnBrk="0" fontAlgn="base" hangingPunct="0">
              <a:spcBef>
                <a:spcPct val="0"/>
              </a:spcBef>
              <a:spcAft>
                <a:spcPct val="0"/>
              </a:spcAft>
              <a:defRPr sz="4400">
                <a:solidFill>
                  <a:schemeClr val="tx1"/>
                </a:solidFill>
                <a:latin typeface="Calibri" panose="020F0502020204030204" pitchFamily="34" charset="0"/>
              </a:defRPr>
            </a:lvl5pPr>
            <a:lvl6pPr marL="457200" algn="ctr" defTabSz="457200" rtl="0" fontAlgn="base">
              <a:spcBef>
                <a:spcPct val="0"/>
              </a:spcBef>
              <a:spcAft>
                <a:spcPct val="0"/>
              </a:spcAft>
              <a:defRPr sz="4400">
                <a:solidFill>
                  <a:schemeClr val="tx1"/>
                </a:solidFill>
                <a:latin typeface="Calibri" panose="020F0502020204030204" pitchFamily="34" charset="0"/>
              </a:defRPr>
            </a:lvl6pPr>
            <a:lvl7pPr marL="914400" algn="ctr" defTabSz="457200" rtl="0" fontAlgn="base">
              <a:spcBef>
                <a:spcPct val="0"/>
              </a:spcBef>
              <a:spcAft>
                <a:spcPct val="0"/>
              </a:spcAft>
              <a:defRPr sz="4400">
                <a:solidFill>
                  <a:schemeClr val="tx1"/>
                </a:solidFill>
                <a:latin typeface="Calibri" panose="020F0502020204030204" pitchFamily="34" charset="0"/>
              </a:defRPr>
            </a:lvl7pPr>
            <a:lvl8pPr marL="1371600" algn="ctr" defTabSz="457200" rtl="0" fontAlgn="base">
              <a:spcBef>
                <a:spcPct val="0"/>
              </a:spcBef>
              <a:spcAft>
                <a:spcPct val="0"/>
              </a:spcAft>
              <a:defRPr sz="4400">
                <a:solidFill>
                  <a:schemeClr val="tx1"/>
                </a:solidFill>
                <a:latin typeface="Calibri" panose="020F0502020204030204" pitchFamily="34" charset="0"/>
              </a:defRPr>
            </a:lvl8pPr>
            <a:lvl9pPr marL="1828800" algn="ctr" defTabSz="457200" rtl="0" fontAlgn="base">
              <a:spcBef>
                <a:spcPct val="0"/>
              </a:spcBef>
              <a:spcAft>
                <a:spcPct val="0"/>
              </a:spcAft>
              <a:defRPr sz="4400">
                <a:solidFill>
                  <a:schemeClr val="tx1"/>
                </a:solidFill>
                <a:latin typeface="Calibri" panose="020F0502020204030204" pitchFamily="34" charset="0"/>
              </a:defRPr>
            </a:lvl9pPr>
          </a:lstStyle>
          <a:p>
            <a:r>
              <a:rPr lang="en-US" sz="3600" b="1" dirty="0">
                <a:solidFill>
                  <a:srgbClr val="1F497D"/>
                </a:solidFill>
              </a:rPr>
              <a:t>2024</a:t>
            </a:r>
          </a:p>
        </p:txBody>
      </p:sp>
    </p:spTree>
    <p:extLst>
      <p:ext uri="{BB962C8B-B14F-4D97-AF65-F5344CB8AC3E}">
        <p14:creationId xmlns:p14="http://schemas.microsoft.com/office/powerpoint/2010/main" val="41434815"/>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nchorCtr="0">
            <a:normAutofit/>
          </a:bodyPr>
          <a:lstStyle/>
          <a:p>
            <a:r>
              <a:rPr lang="en-US" sz="3200" dirty="0"/>
              <a:t>Measure S and Measure AAA</a:t>
            </a:r>
          </a:p>
        </p:txBody>
      </p:sp>
      <p:sp>
        <p:nvSpPr>
          <p:cNvPr id="3" name="Content Placeholder 2"/>
          <p:cNvSpPr>
            <a:spLocks noGrp="1"/>
          </p:cNvSpPr>
          <p:nvPr>
            <p:ph idx="1"/>
          </p:nvPr>
        </p:nvSpPr>
        <p:spPr>
          <a:xfrm>
            <a:off x="457199" y="1331173"/>
            <a:ext cx="8442101" cy="4697484"/>
          </a:xfrm>
        </p:spPr>
        <p:txBody>
          <a:bodyPr>
            <a:noAutofit/>
          </a:bodyPr>
          <a:lstStyle/>
          <a:p>
            <a:r>
              <a:rPr lang="en-US" sz="2000" dirty="0"/>
              <a:t>On November 3, 2015, voters passed general obligation bond Measure S authorizing the District to issue up to $350 million in general obligation bonds. </a:t>
            </a:r>
          </a:p>
          <a:p>
            <a:r>
              <a:rPr lang="en-US" sz="2000" dirty="0"/>
              <a:t>In November 2022, voters passed general obligation bond Measure AAA authorizing the District to issue up to $350 million in general obligation bonds. </a:t>
            </a:r>
          </a:p>
          <a:p>
            <a:r>
              <a:rPr lang="en-US" sz="2000" dirty="0"/>
              <a:t>In February 2023, the District Board of Trustees (“Board”) approved Resolution No. 15/16-22 appointing the Measure S and Measure AAA Citizens’ Bond Oversight Committee (“CBOC”), and approving amended and restated CBOC Bylaws, to oversee District expenditure of the Bond Measure funds.</a:t>
            </a:r>
          </a:p>
          <a:p>
            <a:pPr marL="0" indent="0">
              <a:spcBef>
                <a:spcPts val="0"/>
              </a:spcBef>
              <a:spcAft>
                <a:spcPts val="1200"/>
              </a:spcAft>
              <a:buNone/>
            </a:pPr>
            <a:endParaRPr lang="en-US" sz="1600" dirty="0"/>
          </a:p>
        </p:txBody>
      </p:sp>
    </p:spTree>
    <p:extLst>
      <p:ext uri="{BB962C8B-B14F-4D97-AF65-F5344CB8AC3E}">
        <p14:creationId xmlns:p14="http://schemas.microsoft.com/office/powerpoint/2010/main" val="31937896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nchorCtr="0"/>
          <a:lstStyle/>
          <a:p>
            <a:br>
              <a:rPr lang="en-US" dirty="0"/>
            </a:br>
            <a:endParaRPr lang="en-US" dirty="0"/>
          </a:p>
        </p:txBody>
      </p:sp>
      <p:sp>
        <p:nvSpPr>
          <p:cNvPr id="3" name="Content Placeholder 2"/>
          <p:cNvSpPr>
            <a:spLocks noGrp="1"/>
          </p:cNvSpPr>
          <p:nvPr>
            <p:ph idx="1"/>
          </p:nvPr>
        </p:nvSpPr>
        <p:spPr>
          <a:xfrm>
            <a:off x="486228" y="1196849"/>
            <a:ext cx="8260080" cy="4697484"/>
          </a:xfrm>
        </p:spPr>
        <p:txBody>
          <a:bodyPr>
            <a:noAutofit/>
          </a:bodyPr>
          <a:lstStyle/>
          <a:p>
            <a:pPr marL="0" marR="0" lvl="0" indent="0" algn="ctr" defTabSz="457200" rtl="0" eaLnBrk="0" fontAlgn="base" latinLnBrk="0" hangingPunct="0">
              <a:lnSpc>
                <a:spcPct val="120000"/>
              </a:lnSpc>
              <a:spcBef>
                <a:spcPts val="0"/>
              </a:spcBef>
              <a:spcAft>
                <a:spcPts val="1200"/>
              </a:spcAft>
              <a:buClrTx/>
              <a:buSzPct val="100000"/>
              <a:buNone/>
              <a:tabLst/>
              <a:defRPr/>
            </a:pPr>
            <a:endParaRPr kumimoji="0" lang="en-US" sz="4000" b="0" i="0" u="none" strike="noStrike" kern="1200" cap="none" spc="0" normalizeH="0" baseline="0" noProof="0" dirty="0">
              <a:ln>
                <a:noFill/>
              </a:ln>
              <a:solidFill>
                <a:prstClr val="black"/>
              </a:solidFill>
              <a:effectLst/>
              <a:uLnTx/>
              <a:uFillTx/>
              <a:latin typeface="Frutiger 65 bold"/>
              <a:ea typeface="+mn-ea"/>
            </a:endParaRPr>
          </a:p>
          <a:p>
            <a:pPr marL="0" marR="0" lvl="0" indent="0" algn="ctr" defTabSz="457200" rtl="0" eaLnBrk="0" fontAlgn="base" latinLnBrk="0" hangingPunct="0">
              <a:lnSpc>
                <a:spcPct val="120000"/>
              </a:lnSpc>
              <a:spcBef>
                <a:spcPts val="0"/>
              </a:spcBef>
              <a:spcAft>
                <a:spcPts val="1200"/>
              </a:spcAft>
              <a:buClrTx/>
              <a:buSzPct val="100000"/>
              <a:buNone/>
              <a:tabLst/>
              <a:defRPr/>
            </a:pPr>
            <a:endParaRPr lang="en-US" sz="4000" dirty="0">
              <a:solidFill>
                <a:prstClr val="black"/>
              </a:solidFill>
            </a:endParaRPr>
          </a:p>
          <a:p>
            <a:pPr marL="0" marR="0" lvl="0" indent="0" algn="ctr" defTabSz="457200" rtl="0" eaLnBrk="0" fontAlgn="base" latinLnBrk="0" hangingPunct="0">
              <a:lnSpc>
                <a:spcPct val="120000"/>
              </a:lnSpc>
              <a:spcBef>
                <a:spcPts val="0"/>
              </a:spcBef>
              <a:spcAft>
                <a:spcPts val="1200"/>
              </a:spcAft>
              <a:buClrTx/>
              <a:buSzPct val="100000"/>
              <a:buNone/>
              <a:tabLst/>
              <a:defRPr/>
            </a:pPr>
            <a:r>
              <a:rPr lang="en-US" sz="5400" b="1" dirty="0">
                <a:solidFill>
                  <a:srgbClr val="1F497D"/>
                </a:solidFill>
                <a:latin typeface="Frutiger 65 Bold"/>
                <a:ea typeface="+mj-ea"/>
              </a:rPr>
              <a:t>Board</a:t>
            </a:r>
            <a:r>
              <a:rPr kumimoji="0" lang="en-US" sz="5400" b="1" i="0" u="none" strike="noStrike" kern="1200" cap="none" spc="0" normalizeH="0" baseline="0" noProof="0" dirty="0">
                <a:ln>
                  <a:noFill/>
                </a:ln>
                <a:solidFill>
                  <a:prstClr val="black"/>
                </a:solidFill>
                <a:effectLst/>
                <a:uLnTx/>
                <a:uFillTx/>
                <a:latin typeface="Frutiger 65 bold"/>
                <a:ea typeface="+mn-ea"/>
              </a:rPr>
              <a:t> </a:t>
            </a:r>
            <a:r>
              <a:rPr lang="en-US" sz="5400" b="1" dirty="0">
                <a:solidFill>
                  <a:srgbClr val="1F497D"/>
                </a:solidFill>
                <a:latin typeface="Frutiger 65 Bold"/>
                <a:ea typeface="+mj-ea"/>
              </a:rPr>
              <a:t>of Trustees</a:t>
            </a:r>
          </a:p>
        </p:txBody>
      </p:sp>
    </p:spTree>
    <p:extLst>
      <p:ext uri="{BB962C8B-B14F-4D97-AF65-F5344CB8AC3E}">
        <p14:creationId xmlns:p14="http://schemas.microsoft.com/office/powerpoint/2010/main" val="2946590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nchorCtr="0">
            <a:normAutofit/>
          </a:bodyPr>
          <a:lstStyle/>
          <a:p>
            <a:r>
              <a:rPr lang="en-US" sz="3200" dirty="0"/>
              <a:t>General Powers</a:t>
            </a:r>
          </a:p>
        </p:txBody>
      </p:sp>
      <p:sp>
        <p:nvSpPr>
          <p:cNvPr id="3" name="Content Placeholder 2"/>
          <p:cNvSpPr>
            <a:spLocks noGrp="1"/>
          </p:cNvSpPr>
          <p:nvPr>
            <p:ph idx="1"/>
          </p:nvPr>
        </p:nvSpPr>
        <p:spPr>
          <a:xfrm>
            <a:off x="457200" y="1498600"/>
            <a:ext cx="8260080" cy="4697484"/>
          </a:xfrm>
        </p:spPr>
        <p:txBody>
          <a:bodyPr>
            <a:noAutofit/>
          </a:bodyPr>
          <a:lstStyle/>
          <a:p>
            <a:pPr>
              <a:lnSpc>
                <a:spcPct val="114000"/>
              </a:lnSpc>
            </a:pPr>
            <a:r>
              <a:rPr lang="en-US" sz="2200" b="1" dirty="0"/>
              <a:t>Permissive Code</a:t>
            </a:r>
            <a:r>
              <a:rPr lang="en-US" sz="2200" dirty="0"/>
              <a:t>: May initiate and carry on any program, activity, or act in any manner which is not in conflict with, inconsistent with, or preempted by any law and which is not in conflict with the purposes for which school districts are established. (Ed. Code § 35160.)</a:t>
            </a:r>
          </a:p>
          <a:p>
            <a:pPr>
              <a:lnSpc>
                <a:spcPct val="114000"/>
              </a:lnSpc>
            </a:pPr>
            <a:r>
              <a:rPr lang="en-US" sz="2200" b="1" dirty="0"/>
              <a:t>Delegation</a:t>
            </a:r>
            <a:r>
              <a:rPr lang="en-US" sz="2200" dirty="0"/>
              <a:t>: May execute any powers delegated by law to it or to the District and shall discharge any duty imposed by law upon it or upon the District and may delegate to an officer or employee of the District any of those powers or duties. (Ed. Code § 35161.) </a:t>
            </a:r>
          </a:p>
          <a:p>
            <a:pPr lvl="1">
              <a:lnSpc>
                <a:spcPct val="114000"/>
              </a:lnSpc>
            </a:pPr>
            <a:r>
              <a:rPr lang="en-US" sz="2200" dirty="0">
                <a:latin typeface="Frutiger 65 bold"/>
              </a:rPr>
              <a:t>The Board, however, retains ultimate responsibility over the performance of those powers or duties so delegated.  (Ed. Code § 35161.)</a:t>
            </a:r>
          </a:p>
        </p:txBody>
      </p:sp>
    </p:spTree>
    <p:extLst>
      <p:ext uri="{BB962C8B-B14F-4D97-AF65-F5344CB8AC3E}">
        <p14:creationId xmlns:p14="http://schemas.microsoft.com/office/powerpoint/2010/main" val="30434789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nchor="b" anchorCtr="0">
            <a:normAutofit/>
          </a:bodyPr>
          <a:lstStyle/>
          <a:p>
            <a:r>
              <a:rPr lang="en-US" sz="3200" dirty="0"/>
              <a:t>School Facilities</a:t>
            </a:r>
          </a:p>
        </p:txBody>
      </p:sp>
      <p:sp>
        <p:nvSpPr>
          <p:cNvPr id="3" name="Content Placeholder 2"/>
          <p:cNvSpPr>
            <a:spLocks noGrp="1"/>
          </p:cNvSpPr>
          <p:nvPr>
            <p:ph idx="1"/>
          </p:nvPr>
        </p:nvSpPr>
        <p:spPr/>
        <p:txBody>
          <a:bodyPr>
            <a:normAutofit/>
          </a:bodyPr>
          <a:lstStyle/>
          <a:p>
            <a:pPr marL="460375" indent="-460375"/>
            <a:r>
              <a:rPr lang="en-US" dirty="0"/>
              <a:t>Provide Facilities for the Education of Children.</a:t>
            </a:r>
          </a:p>
          <a:p>
            <a:pPr marL="909638" lvl="1" indent="-509588">
              <a:lnSpc>
                <a:spcPct val="130000"/>
              </a:lnSpc>
            </a:pPr>
            <a:r>
              <a:rPr lang="en-US" sz="2400" dirty="0">
                <a:latin typeface="Frutiger 65 bold"/>
              </a:rPr>
              <a:t>Evaluate school facilities needs and determine when new facilities are needed.</a:t>
            </a:r>
          </a:p>
          <a:p>
            <a:pPr marL="909638" lvl="1" indent="-509588">
              <a:lnSpc>
                <a:spcPct val="130000"/>
              </a:lnSpc>
            </a:pPr>
            <a:r>
              <a:rPr lang="en-US" sz="2400" dirty="0">
                <a:latin typeface="Frutiger 65 bold"/>
              </a:rPr>
              <a:t>Approve additions or alterations to existing buildings.</a:t>
            </a:r>
          </a:p>
          <a:p>
            <a:pPr marL="909638" lvl="1" indent="-509588">
              <a:lnSpc>
                <a:spcPct val="130000"/>
              </a:lnSpc>
            </a:pPr>
            <a:r>
              <a:rPr lang="en-US" sz="2400" dirty="0">
                <a:latin typeface="Frutiger 65 bold"/>
              </a:rPr>
              <a:t>Approve the reconstruction of existing buildings.</a:t>
            </a:r>
          </a:p>
          <a:p>
            <a:pPr marL="909638" lvl="1" indent="-509588">
              <a:lnSpc>
                <a:spcPct val="130000"/>
              </a:lnSpc>
            </a:pPr>
            <a:r>
              <a:rPr lang="en-US" sz="2400" dirty="0">
                <a:latin typeface="Frutiger 65 bold"/>
              </a:rPr>
              <a:t>Approve the construction of new school facilities.</a:t>
            </a:r>
          </a:p>
          <a:p>
            <a:pPr marL="909638" lvl="1" indent="-509588">
              <a:lnSpc>
                <a:spcPct val="130000"/>
              </a:lnSpc>
            </a:pPr>
            <a:r>
              <a:rPr lang="en-US" sz="2400" dirty="0">
                <a:latin typeface="Frutiger 65 bold"/>
              </a:rPr>
              <a:t>Select and acquire sites.</a:t>
            </a:r>
          </a:p>
        </p:txBody>
      </p:sp>
    </p:spTree>
    <p:extLst>
      <p:ext uri="{BB962C8B-B14F-4D97-AF65-F5344CB8AC3E}">
        <p14:creationId xmlns:p14="http://schemas.microsoft.com/office/powerpoint/2010/main" val="20759031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12700" y="55563"/>
            <a:ext cx="8804275" cy="1143000"/>
          </a:xfrm>
        </p:spPr>
        <p:txBody>
          <a:bodyPr anchor="b" anchorCtr="0">
            <a:normAutofit/>
          </a:bodyPr>
          <a:lstStyle/>
          <a:p>
            <a:br>
              <a:rPr lang="en-US" dirty="0"/>
            </a:br>
            <a:r>
              <a:rPr lang="en-US" sz="3200" dirty="0"/>
              <a:t>Determine Method of Financing</a:t>
            </a:r>
          </a:p>
        </p:txBody>
      </p:sp>
      <p:sp>
        <p:nvSpPr>
          <p:cNvPr id="3" name="Content Placeholder 2"/>
          <p:cNvSpPr>
            <a:spLocks noGrp="1"/>
          </p:cNvSpPr>
          <p:nvPr>
            <p:ph idx="1"/>
          </p:nvPr>
        </p:nvSpPr>
        <p:spPr>
          <a:xfrm>
            <a:off x="457200" y="1370579"/>
            <a:ext cx="8260080" cy="4683836"/>
          </a:xfrm>
        </p:spPr>
        <p:txBody>
          <a:bodyPr/>
          <a:lstStyle/>
          <a:p>
            <a:pPr>
              <a:lnSpc>
                <a:spcPct val="120000"/>
              </a:lnSpc>
            </a:pPr>
            <a:r>
              <a:rPr lang="en-US" sz="2000" dirty="0"/>
              <a:t>For a Proposition 39 bond measure:</a:t>
            </a:r>
          </a:p>
          <a:p>
            <a:pPr lvl="1">
              <a:lnSpc>
                <a:spcPct val="120000"/>
              </a:lnSpc>
            </a:pPr>
            <a:r>
              <a:rPr lang="en-US" sz="2000" b="1" dirty="0">
                <a:latin typeface="Frutiger 65 bold"/>
              </a:rPr>
              <a:t>Types of Projects</a:t>
            </a:r>
            <a:r>
              <a:rPr lang="en-US" sz="2000" dirty="0">
                <a:latin typeface="Frutiger 65 bold"/>
              </a:rPr>
              <a:t>:</a:t>
            </a:r>
            <a:r>
              <a:rPr lang="en-US" sz="2000" b="1" dirty="0">
                <a:latin typeface="Frutiger 65 bold"/>
              </a:rPr>
              <a:t>  </a:t>
            </a:r>
            <a:r>
              <a:rPr lang="en-US" sz="2000" dirty="0">
                <a:latin typeface="Frutiger 65 bold"/>
              </a:rPr>
              <a:t>Determine scope, locations, and schedule of projects and that bond proceeds would only be spent on appropriate types of projects. (Ed. Code § 15100.)</a:t>
            </a:r>
          </a:p>
          <a:p>
            <a:pPr lvl="1">
              <a:lnSpc>
                <a:spcPct val="120000"/>
              </a:lnSpc>
            </a:pPr>
            <a:r>
              <a:rPr lang="en-US" sz="2000" b="1" dirty="0">
                <a:latin typeface="Frutiger 65 bold"/>
              </a:rPr>
              <a:t>List of Projects</a:t>
            </a:r>
            <a:r>
              <a:rPr lang="en-US" sz="2000" dirty="0">
                <a:latin typeface="Frutiger 65 bold"/>
              </a:rPr>
              <a:t>: Provide a list of the specific school facilities project to be funded with bond proceeds. (Cal. Const., Art XIIIA § 1(b)(3)(B).) </a:t>
            </a:r>
          </a:p>
          <a:p>
            <a:pPr lvl="2">
              <a:lnSpc>
                <a:spcPct val="120000"/>
              </a:lnSpc>
            </a:pPr>
            <a:r>
              <a:rPr lang="en-US" sz="2000" dirty="0">
                <a:latin typeface="Frutiger 65 bold"/>
              </a:rPr>
              <a:t>The list should be specific enough that voters know what they are voting for.  However, certain generalities should be maintained to provide the District flexibility as the needs of the District vary. </a:t>
            </a:r>
          </a:p>
          <a:p>
            <a:pPr lvl="1">
              <a:lnSpc>
                <a:spcPct val="120000"/>
              </a:lnSpc>
            </a:pPr>
            <a:r>
              <a:rPr lang="en-US" sz="2000" b="1" dirty="0">
                <a:latin typeface="Frutiger 65 bold"/>
              </a:rPr>
              <a:t>Evaluate Needs</a:t>
            </a:r>
            <a:r>
              <a:rPr lang="en-US" sz="2000" dirty="0">
                <a:latin typeface="Frutiger 65 bold"/>
              </a:rPr>
              <a:t>:  Certify that the District has evaluated safety, class size reduction, and information technology needs in developing the project list.  (Cal. Const., Art. XIIIA § 1(b)(3)(B).)</a:t>
            </a:r>
          </a:p>
          <a:p>
            <a:endParaRPr lang="en-US" sz="2400" dirty="0"/>
          </a:p>
        </p:txBody>
      </p:sp>
    </p:spTree>
    <p:extLst>
      <p:ext uri="{BB962C8B-B14F-4D97-AF65-F5344CB8AC3E}">
        <p14:creationId xmlns:p14="http://schemas.microsoft.com/office/powerpoint/2010/main" val="9839347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normAutofit/>
          </a:bodyPr>
          <a:lstStyle/>
          <a:p>
            <a:r>
              <a:rPr lang="en-US" sz="3200" dirty="0"/>
              <a:t>Appointment of CBOC</a:t>
            </a:r>
          </a:p>
        </p:txBody>
      </p:sp>
      <p:sp>
        <p:nvSpPr>
          <p:cNvPr id="3" name="Content Placeholder 2"/>
          <p:cNvSpPr>
            <a:spLocks noGrp="1"/>
          </p:cNvSpPr>
          <p:nvPr>
            <p:ph idx="1"/>
          </p:nvPr>
        </p:nvSpPr>
        <p:spPr>
          <a:xfrm>
            <a:off x="457199" y="1386712"/>
            <a:ext cx="8416345" cy="4917233"/>
          </a:xfrm>
        </p:spPr>
        <p:txBody>
          <a:bodyPr>
            <a:normAutofit/>
          </a:bodyPr>
          <a:lstStyle/>
          <a:p>
            <a:pPr marL="461963" indent="-461963">
              <a:spcBef>
                <a:spcPts val="0"/>
              </a:spcBef>
              <a:spcAft>
                <a:spcPts val="1200"/>
              </a:spcAft>
            </a:pPr>
            <a:r>
              <a:rPr lang="en-US" sz="2200" b="1" dirty="0"/>
              <a:t>60 Days</a:t>
            </a:r>
            <a:r>
              <a:rPr lang="en-US" sz="2200" dirty="0"/>
              <a:t>:  The Board must establish and appoint members to an independent citizens’ bond oversight committee within 60 days of the date the Board enters election results in its Board meeting minutes.  (Ed. Code </a:t>
            </a:r>
            <a:r>
              <a:rPr lang="en-US" altLang="en-US" sz="2200" dirty="0"/>
              <a:t>§ 15278(a).)</a:t>
            </a:r>
          </a:p>
          <a:p>
            <a:pPr marL="461963" indent="-461963"/>
            <a:r>
              <a:rPr lang="en-US" sz="2200" b="1" dirty="0"/>
              <a:t>Members</a:t>
            </a:r>
            <a:r>
              <a:rPr lang="en-US" sz="2200" dirty="0"/>
              <a:t>:  Must consist of a minimum of 7 members: </a:t>
            </a:r>
          </a:p>
          <a:p>
            <a:pPr marL="914400" lvl="1" indent="-452438">
              <a:lnSpc>
                <a:spcPct val="130000"/>
              </a:lnSpc>
            </a:pPr>
            <a:r>
              <a:rPr lang="en-US" sz="2200" dirty="0">
                <a:latin typeface="Frutiger 65 bold"/>
              </a:rPr>
              <a:t>Each member must serve for a minimum of 2 years without compensation; and</a:t>
            </a:r>
          </a:p>
          <a:p>
            <a:pPr marL="914400" lvl="1" indent="-452438">
              <a:lnSpc>
                <a:spcPct val="130000"/>
              </a:lnSpc>
            </a:pPr>
            <a:r>
              <a:rPr lang="en-US" sz="2200" dirty="0">
                <a:latin typeface="Frutiger 65 bold"/>
              </a:rPr>
              <a:t>Members cannot serve for more than 3 consecutive terms.    (Ed. Code</a:t>
            </a:r>
            <a:r>
              <a:rPr lang="en-US" altLang="en-US" sz="2200" dirty="0">
                <a:latin typeface="Frutiger 65 bold"/>
              </a:rPr>
              <a:t> § 15282(a).)</a:t>
            </a:r>
            <a:r>
              <a:rPr lang="en-US" sz="2200" dirty="0">
                <a:latin typeface="Frutiger 65 bold"/>
              </a:rPr>
              <a:t> </a:t>
            </a:r>
          </a:p>
          <a:p>
            <a:pPr marL="0" indent="0">
              <a:lnSpc>
                <a:spcPct val="100000"/>
              </a:lnSpc>
              <a:spcBef>
                <a:spcPts val="0"/>
              </a:spcBef>
              <a:spcAft>
                <a:spcPts val="1200"/>
              </a:spcAft>
              <a:buNone/>
            </a:pPr>
            <a:endParaRPr lang="en-US" altLang="en-US" sz="2600" dirty="0"/>
          </a:p>
          <a:p>
            <a:pPr marL="461963" indent="-461963">
              <a:lnSpc>
                <a:spcPct val="100000"/>
              </a:lnSpc>
              <a:spcBef>
                <a:spcPts val="0"/>
              </a:spcBef>
              <a:spcAft>
                <a:spcPts val="1200"/>
              </a:spcAft>
              <a:buNone/>
            </a:pPr>
            <a:endParaRPr lang="en-US" altLang="en-US" sz="1400" dirty="0"/>
          </a:p>
        </p:txBody>
      </p:sp>
    </p:spTree>
    <p:extLst>
      <p:ext uri="{BB962C8B-B14F-4D97-AF65-F5344CB8AC3E}">
        <p14:creationId xmlns:p14="http://schemas.microsoft.com/office/powerpoint/2010/main" val="26250623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normAutofit/>
          </a:bodyPr>
          <a:lstStyle/>
          <a:p>
            <a:br>
              <a:rPr lang="en-US" sz="2200" dirty="0"/>
            </a:br>
            <a:r>
              <a:rPr lang="en-US" sz="3200" dirty="0"/>
              <a:t>Appointment of CBOC</a:t>
            </a:r>
          </a:p>
        </p:txBody>
      </p:sp>
      <p:sp>
        <p:nvSpPr>
          <p:cNvPr id="3" name="Content Placeholder 2"/>
          <p:cNvSpPr>
            <a:spLocks noGrp="1"/>
          </p:cNvSpPr>
          <p:nvPr>
            <p:ph idx="1"/>
          </p:nvPr>
        </p:nvSpPr>
        <p:spPr>
          <a:xfrm>
            <a:off x="457200" y="1454109"/>
            <a:ext cx="8229600" cy="4792144"/>
          </a:xfrm>
        </p:spPr>
        <p:txBody>
          <a:bodyPr>
            <a:normAutofit fontScale="25000" lnSpcReduction="20000"/>
          </a:bodyPr>
          <a:lstStyle/>
          <a:p>
            <a:pPr marL="346075" indent="-346075">
              <a:lnSpc>
                <a:spcPct val="145000"/>
              </a:lnSpc>
            </a:pPr>
            <a:r>
              <a:rPr lang="en-US" sz="8400" dirty="0"/>
              <a:t>CBOC must include one member satisfying each category:</a:t>
            </a:r>
          </a:p>
          <a:p>
            <a:pPr marL="741363" lvl="1" indent="-395288">
              <a:lnSpc>
                <a:spcPct val="145000"/>
              </a:lnSpc>
            </a:pPr>
            <a:r>
              <a:rPr lang="en-US" sz="8400" dirty="0">
                <a:latin typeface="Frutiger 65 bold"/>
              </a:rPr>
              <a:t>Active in a business organization; </a:t>
            </a:r>
          </a:p>
          <a:p>
            <a:pPr marL="741363" lvl="1" indent="-395288">
              <a:lnSpc>
                <a:spcPct val="145000"/>
              </a:lnSpc>
            </a:pPr>
            <a:r>
              <a:rPr lang="en-US" sz="8400" dirty="0">
                <a:latin typeface="Frutiger 65 bold"/>
              </a:rPr>
              <a:t>Active in a bona fide taxpayers’ organization;</a:t>
            </a:r>
          </a:p>
          <a:p>
            <a:pPr marL="741363" lvl="1" indent="-395288">
              <a:lnSpc>
                <a:spcPct val="145000"/>
              </a:lnSpc>
            </a:pPr>
            <a:r>
              <a:rPr lang="en-US" sz="8400" dirty="0">
                <a:latin typeface="Frutiger 65 bold"/>
              </a:rPr>
              <a:t>Active in a senior citizens’ organization;</a:t>
            </a:r>
          </a:p>
          <a:p>
            <a:pPr marL="741363" lvl="1" indent="-395288">
              <a:lnSpc>
                <a:spcPct val="145000"/>
              </a:lnSpc>
            </a:pPr>
            <a:r>
              <a:rPr lang="en-US" sz="8400" dirty="0">
                <a:latin typeface="Frutiger 65 bold"/>
              </a:rPr>
              <a:t>Parent or guardian of a child enrolled in the District; and</a:t>
            </a:r>
          </a:p>
          <a:p>
            <a:pPr marL="741363" lvl="1" indent="-395288">
              <a:lnSpc>
                <a:spcPct val="145000"/>
              </a:lnSpc>
            </a:pPr>
            <a:r>
              <a:rPr lang="en-US" sz="8400" dirty="0">
                <a:latin typeface="Frutiger 65 bold"/>
              </a:rPr>
              <a:t>Parent or guardian of a child enrolled in the District and active in a PTO or school site council. (Ed. Code</a:t>
            </a:r>
            <a:r>
              <a:rPr lang="en-US" altLang="en-US" sz="8400" dirty="0">
                <a:latin typeface="Frutiger 65 bold"/>
              </a:rPr>
              <a:t> § 15282(a)(5).)</a:t>
            </a:r>
            <a:r>
              <a:rPr lang="en-US" sz="8400" dirty="0">
                <a:latin typeface="Frutiger 65 bold"/>
              </a:rPr>
              <a:t> </a:t>
            </a:r>
          </a:p>
          <a:p>
            <a:pPr marL="346075" indent="-346075">
              <a:lnSpc>
                <a:spcPct val="145000"/>
              </a:lnSpc>
            </a:pPr>
            <a:r>
              <a:rPr lang="en-US" sz="8400" dirty="0"/>
              <a:t>If the statutorily-required categories are not satisfied, the District shall  start the CBOC while it continues to diligently seek members to satisfy the categories.</a:t>
            </a:r>
          </a:p>
          <a:p>
            <a:pPr marL="1260475" lvl="1" indent="-346075"/>
            <a:endParaRPr lang="en-US" sz="2400" dirty="0"/>
          </a:p>
          <a:p>
            <a:endParaRPr lang="en-US" dirty="0"/>
          </a:p>
          <a:p>
            <a:endParaRPr lang="en-US" dirty="0"/>
          </a:p>
          <a:p>
            <a:endParaRPr lang="en-US" dirty="0"/>
          </a:p>
        </p:txBody>
      </p:sp>
    </p:spTree>
    <p:extLst>
      <p:ext uri="{BB962C8B-B14F-4D97-AF65-F5344CB8AC3E}">
        <p14:creationId xmlns:p14="http://schemas.microsoft.com/office/powerpoint/2010/main" val="5227309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normAutofit/>
          </a:bodyPr>
          <a:lstStyle/>
          <a:p>
            <a:br>
              <a:rPr lang="en-US" sz="2200" dirty="0"/>
            </a:br>
            <a:r>
              <a:rPr lang="en-US" sz="3200" dirty="0"/>
              <a:t>Appointment of CBOC</a:t>
            </a:r>
          </a:p>
        </p:txBody>
      </p:sp>
      <p:sp>
        <p:nvSpPr>
          <p:cNvPr id="3" name="Content Placeholder 2"/>
          <p:cNvSpPr>
            <a:spLocks noGrp="1"/>
          </p:cNvSpPr>
          <p:nvPr>
            <p:ph idx="1"/>
          </p:nvPr>
        </p:nvSpPr>
        <p:spPr>
          <a:xfrm>
            <a:off x="457199" y="1402593"/>
            <a:ext cx="8377707" cy="4452005"/>
          </a:xfrm>
        </p:spPr>
        <p:txBody>
          <a:bodyPr>
            <a:normAutofit fontScale="25000" lnSpcReduction="20000"/>
          </a:bodyPr>
          <a:lstStyle/>
          <a:p>
            <a:pPr marL="344488" indent="-344488">
              <a:lnSpc>
                <a:spcPct val="150000"/>
              </a:lnSpc>
            </a:pPr>
            <a:r>
              <a:rPr lang="en-US" sz="8400" dirty="0"/>
              <a:t>Board may </a:t>
            </a:r>
            <a:r>
              <a:rPr lang="en-US" sz="8400" u="sng" dirty="0"/>
              <a:t>not</a:t>
            </a:r>
            <a:r>
              <a:rPr lang="en-US" sz="8400" dirty="0"/>
              <a:t> appoint to the CBOC:</a:t>
            </a:r>
          </a:p>
          <a:p>
            <a:pPr lvl="1">
              <a:lnSpc>
                <a:spcPct val="150000"/>
              </a:lnSpc>
            </a:pPr>
            <a:r>
              <a:rPr lang="en-US" sz="8400" dirty="0">
                <a:latin typeface="Frutiger 65 bold"/>
              </a:rPr>
              <a:t>An employee or official of the District;</a:t>
            </a:r>
          </a:p>
          <a:p>
            <a:pPr lvl="1">
              <a:lnSpc>
                <a:spcPct val="150000"/>
              </a:lnSpc>
            </a:pPr>
            <a:r>
              <a:rPr lang="en-US" sz="8400" dirty="0">
                <a:latin typeface="Frutiger 65 bold"/>
              </a:rPr>
              <a:t>A vendor, contractor, or consultant of the District; and </a:t>
            </a:r>
          </a:p>
          <a:p>
            <a:pPr lvl="1">
              <a:lnSpc>
                <a:spcPct val="150000"/>
              </a:lnSpc>
            </a:pPr>
            <a:r>
              <a:rPr lang="en-US" sz="8400" dirty="0">
                <a:latin typeface="Frutiger 65 bold"/>
              </a:rPr>
              <a:t>Persons who have a conflict of interest:</a:t>
            </a:r>
          </a:p>
          <a:p>
            <a:pPr marL="1141413" lvl="2" indent="-365125">
              <a:lnSpc>
                <a:spcPct val="150000"/>
              </a:lnSpc>
            </a:pPr>
            <a:r>
              <a:rPr lang="en-US" sz="8400" dirty="0">
                <a:latin typeface="Frutiger 65 bold"/>
              </a:rPr>
              <a:t>Persons with a contractual interest related to the District or CBOC (Gov. Code § 1090 et seq.) </a:t>
            </a:r>
          </a:p>
          <a:p>
            <a:pPr marL="1141413" lvl="2" indent="-365125">
              <a:lnSpc>
                <a:spcPct val="150000"/>
              </a:lnSpc>
            </a:pPr>
            <a:r>
              <a:rPr lang="en-US" sz="8400" dirty="0">
                <a:latin typeface="Frutiger 65 bold"/>
              </a:rPr>
              <a:t>Persons who hold an office which is inconsistent,  incompatible, in conflict with, or inimical with service on the CBOC (Gov. Code § 1125 et seq.)</a:t>
            </a:r>
          </a:p>
          <a:p>
            <a:pPr marL="0" lvl="2" indent="0">
              <a:lnSpc>
                <a:spcPct val="150000"/>
              </a:lnSpc>
              <a:spcBef>
                <a:spcPct val="20000"/>
              </a:spcBef>
              <a:buNone/>
            </a:pPr>
            <a:r>
              <a:rPr lang="en-US" altLang="en-US" sz="8400" dirty="0">
                <a:latin typeface="Frutiger 65 bold"/>
              </a:rPr>
              <a:t>   (Ed. Code § 15282.)</a:t>
            </a:r>
            <a:endParaRPr lang="en-US" sz="8400" dirty="0">
              <a:latin typeface="Frutiger 65 bold"/>
            </a:endParaRPr>
          </a:p>
          <a:p>
            <a:pPr lvl="1"/>
            <a:endParaRPr lang="en-US" sz="2900" dirty="0"/>
          </a:p>
          <a:p>
            <a:pPr marL="914400" lvl="1" indent="0">
              <a:buNone/>
            </a:pPr>
            <a:endParaRPr lang="en-US" dirty="0"/>
          </a:p>
          <a:p>
            <a:pPr marL="1260475" lvl="1" indent="-346075"/>
            <a:endParaRPr lang="en-US" sz="2400" dirty="0"/>
          </a:p>
          <a:p>
            <a:endParaRPr lang="en-US" dirty="0"/>
          </a:p>
          <a:p>
            <a:endParaRPr lang="en-US" dirty="0"/>
          </a:p>
          <a:p>
            <a:endParaRPr lang="en-US" dirty="0"/>
          </a:p>
        </p:txBody>
      </p:sp>
    </p:spTree>
    <p:extLst>
      <p:ext uri="{BB962C8B-B14F-4D97-AF65-F5344CB8AC3E}">
        <p14:creationId xmlns:p14="http://schemas.microsoft.com/office/powerpoint/2010/main" val="17365779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normAutofit/>
          </a:bodyPr>
          <a:lstStyle/>
          <a:p>
            <a:r>
              <a:rPr lang="en-US" sz="3200" dirty="0"/>
              <a:t>CBOC Bylaws</a:t>
            </a:r>
          </a:p>
        </p:txBody>
      </p:sp>
      <p:sp>
        <p:nvSpPr>
          <p:cNvPr id="3" name="Content Placeholder 2"/>
          <p:cNvSpPr>
            <a:spLocks noGrp="1"/>
          </p:cNvSpPr>
          <p:nvPr>
            <p:ph idx="1"/>
          </p:nvPr>
        </p:nvSpPr>
        <p:spPr>
          <a:xfrm>
            <a:off x="478752" y="1337648"/>
            <a:ext cx="8523580" cy="4790440"/>
          </a:xfrm>
        </p:spPr>
        <p:txBody>
          <a:bodyPr>
            <a:normAutofit fontScale="25000" lnSpcReduction="20000"/>
          </a:bodyPr>
          <a:lstStyle/>
          <a:p>
            <a:pPr marL="461963" lvl="0" indent="-461963">
              <a:lnSpc>
                <a:spcPct val="150000"/>
              </a:lnSpc>
            </a:pPr>
            <a:r>
              <a:rPr lang="en-US" sz="8400" dirty="0"/>
              <a:t>The Board may establish policies and regulations for the CBOC by adopting Bylaws.</a:t>
            </a:r>
          </a:p>
          <a:p>
            <a:pPr marL="461963" lvl="0" indent="-461963">
              <a:lnSpc>
                <a:spcPct val="150000"/>
              </a:lnSpc>
            </a:pPr>
            <a:r>
              <a:rPr lang="en-US" sz="8400" dirty="0"/>
              <a:t>The Bylaws cannot contradict or provide more authority than applicable statutes or District policies and regulations.</a:t>
            </a:r>
          </a:p>
          <a:p>
            <a:pPr marL="461963" lvl="0" indent="-461963">
              <a:lnSpc>
                <a:spcPct val="150000"/>
              </a:lnSpc>
            </a:pPr>
            <a:r>
              <a:rPr lang="en-US" sz="8400" dirty="0"/>
              <a:t>The Bylaws may address the following:</a:t>
            </a:r>
          </a:p>
          <a:p>
            <a:pPr marL="971550" lvl="1" indent="-403225">
              <a:lnSpc>
                <a:spcPct val="150000"/>
              </a:lnSpc>
            </a:pPr>
            <a:r>
              <a:rPr lang="en-US" sz="8400" dirty="0">
                <a:latin typeface="Frutiger 65 bold"/>
              </a:rPr>
              <a:t>CBOC’s purpose and duties</a:t>
            </a:r>
          </a:p>
          <a:p>
            <a:pPr marL="971550" lvl="1" indent="-403225">
              <a:lnSpc>
                <a:spcPct val="150000"/>
              </a:lnSpc>
            </a:pPr>
            <a:r>
              <a:rPr lang="en-US" sz="8400" dirty="0">
                <a:latin typeface="Frutiger 65 bold"/>
              </a:rPr>
              <a:t>Member selection, composition, terms, and replacement </a:t>
            </a:r>
          </a:p>
          <a:p>
            <a:pPr marL="971550" lvl="1" indent="-403225">
              <a:lnSpc>
                <a:spcPct val="150000"/>
              </a:lnSpc>
            </a:pPr>
            <a:r>
              <a:rPr lang="en-US" sz="8400" dirty="0">
                <a:latin typeface="Frutiger 65 bold"/>
              </a:rPr>
              <a:t>Meeting rules and procedures</a:t>
            </a:r>
          </a:p>
          <a:p>
            <a:pPr marL="971550" lvl="1" indent="-403225">
              <a:lnSpc>
                <a:spcPct val="150000"/>
              </a:lnSpc>
            </a:pPr>
            <a:r>
              <a:rPr lang="en-US" sz="8400" dirty="0">
                <a:latin typeface="Frutiger 65 bold"/>
              </a:rPr>
              <a:t>Number/Frequency of meetings</a:t>
            </a:r>
          </a:p>
          <a:p>
            <a:pPr marL="971550" lvl="1" indent="-403225">
              <a:lnSpc>
                <a:spcPct val="150000"/>
              </a:lnSpc>
            </a:pPr>
            <a:r>
              <a:rPr lang="en-US" sz="8400" dirty="0">
                <a:latin typeface="Frutiger 65 bold"/>
              </a:rPr>
              <a:t>Member and District attendance at meetings</a:t>
            </a:r>
          </a:p>
          <a:p>
            <a:pPr lvl="1"/>
            <a:endParaRPr lang="en-US" dirty="0"/>
          </a:p>
        </p:txBody>
      </p:sp>
    </p:spTree>
    <p:extLst>
      <p:ext uri="{BB962C8B-B14F-4D97-AF65-F5344CB8AC3E}">
        <p14:creationId xmlns:p14="http://schemas.microsoft.com/office/powerpoint/2010/main" val="2996620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nchor="b">
            <a:normAutofit/>
          </a:bodyPr>
          <a:lstStyle/>
          <a:p>
            <a:br>
              <a:rPr kumimoji="0" lang="en-US" sz="2800" b="1" i="0" u="none" strike="noStrike" kern="1200" cap="none" spc="0" normalizeH="0" baseline="0" noProof="0" dirty="0">
                <a:ln>
                  <a:noFill/>
                </a:ln>
                <a:solidFill>
                  <a:srgbClr val="1F497D"/>
                </a:solidFill>
                <a:effectLst/>
                <a:uLnTx/>
                <a:uFillTx/>
                <a:latin typeface="Frutiger 65 Bold"/>
                <a:ea typeface="+mj-ea"/>
              </a:rPr>
            </a:br>
            <a:r>
              <a:rPr lang="en-US" sz="3200" dirty="0"/>
              <a:t>Implement</a:t>
            </a:r>
            <a:r>
              <a:rPr lang="en-US" dirty="0"/>
              <a:t> </a:t>
            </a:r>
            <a:r>
              <a:rPr lang="en-US" sz="3200" dirty="0"/>
              <a:t>Bond</a:t>
            </a:r>
            <a:r>
              <a:rPr lang="en-US" dirty="0"/>
              <a:t> </a:t>
            </a:r>
            <a:r>
              <a:rPr lang="en-US" sz="3200" dirty="0"/>
              <a:t>Program</a:t>
            </a:r>
          </a:p>
        </p:txBody>
      </p:sp>
      <p:sp>
        <p:nvSpPr>
          <p:cNvPr id="3" name="Content Placeholder 2"/>
          <p:cNvSpPr>
            <a:spLocks noGrp="1"/>
          </p:cNvSpPr>
          <p:nvPr>
            <p:ph idx="1"/>
          </p:nvPr>
        </p:nvSpPr>
        <p:spPr>
          <a:xfrm>
            <a:off x="478752" y="1376285"/>
            <a:ext cx="8260080" cy="4790440"/>
          </a:xfrm>
        </p:spPr>
        <p:txBody>
          <a:bodyPr>
            <a:normAutofit fontScale="85000" lnSpcReduction="10000"/>
          </a:bodyPr>
          <a:lstStyle/>
          <a:p>
            <a:r>
              <a:rPr lang="en-US" b="1" dirty="0"/>
              <a:t>Perform the following</a:t>
            </a:r>
            <a:r>
              <a:rPr lang="en-US" dirty="0"/>
              <a:t>:</a:t>
            </a:r>
          </a:p>
          <a:p>
            <a:pPr lvl="1">
              <a:lnSpc>
                <a:spcPct val="130000"/>
              </a:lnSpc>
            </a:pPr>
            <a:r>
              <a:rPr lang="en-US" sz="2400" b="1" dirty="0">
                <a:latin typeface="Frutiger 65 bold"/>
              </a:rPr>
              <a:t>Bond Program Generally</a:t>
            </a:r>
            <a:r>
              <a:rPr lang="en-US" sz="2400" dirty="0">
                <a:latin typeface="Frutiger 65 bold"/>
              </a:rPr>
              <a:t>: Authorize the bond program budget, scope, schedule and locations.  (Ed. Code § 15100.)</a:t>
            </a:r>
          </a:p>
          <a:p>
            <a:pPr lvl="1">
              <a:lnSpc>
                <a:spcPct val="130000"/>
              </a:lnSpc>
            </a:pPr>
            <a:r>
              <a:rPr lang="en-US" sz="2400" b="1" dirty="0">
                <a:latin typeface="Frutiger 65 bold"/>
              </a:rPr>
              <a:t>Consultants</a:t>
            </a:r>
            <a:r>
              <a:rPr lang="en-US" sz="2400" dirty="0">
                <a:latin typeface="Frutiger 65 bold"/>
              </a:rPr>
              <a:t>: Approve the selection of architects, engineers and other consultants as needed. </a:t>
            </a:r>
            <a:r>
              <a:rPr lang="fr-FR" sz="2400" dirty="0">
                <a:latin typeface="Frutiger 65 bold"/>
              </a:rPr>
              <a:t>(Ed. Code § 17266; Gov. Code § 4529.10 et seq.)</a:t>
            </a:r>
            <a:endParaRPr lang="en-US" sz="2400" dirty="0">
              <a:latin typeface="Frutiger 65 bold"/>
            </a:endParaRPr>
          </a:p>
          <a:p>
            <a:pPr lvl="1">
              <a:lnSpc>
                <a:spcPct val="130000"/>
              </a:lnSpc>
            </a:pPr>
            <a:r>
              <a:rPr lang="en-US" sz="2400" b="1" dirty="0">
                <a:latin typeface="Frutiger 65 bold"/>
              </a:rPr>
              <a:t>Design Approval</a:t>
            </a:r>
            <a:r>
              <a:rPr lang="en-US" sz="2400" dirty="0">
                <a:latin typeface="Frutiger 65 bold"/>
              </a:rPr>
              <a:t>: Obtain all requisite approvals of the design of facilities improvement projects.  (Ed. Code §§ 17267, 17268.)</a:t>
            </a:r>
          </a:p>
          <a:p>
            <a:pPr lvl="1">
              <a:lnSpc>
                <a:spcPct val="130000"/>
              </a:lnSpc>
            </a:pPr>
            <a:r>
              <a:rPr lang="en-US" sz="2400" b="1" dirty="0">
                <a:latin typeface="Frutiger 65 bold"/>
              </a:rPr>
              <a:t>Contracts &amp; Change Orders</a:t>
            </a:r>
            <a:r>
              <a:rPr lang="en-US" sz="2400" dirty="0">
                <a:latin typeface="Frutiger 65 bold"/>
              </a:rPr>
              <a:t>: Authorize all contracts and all changes to contracts.  (Ed. Code § 35200, Pub. Con. Code § 20111, 20118.4.)  </a:t>
            </a:r>
          </a:p>
          <a:p>
            <a:pPr lvl="1">
              <a:lnSpc>
                <a:spcPct val="130000"/>
              </a:lnSpc>
            </a:pPr>
            <a:r>
              <a:rPr lang="en-US" sz="2400" b="1" dirty="0">
                <a:latin typeface="Frutiger 65 bold"/>
              </a:rPr>
              <a:t>Completion</a:t>
            </a:r>
            <a:r>
              <a:rPr lang="en-US" sz="2400" dirty="0">
                <a:latin typeface="Frutiger 65 bold"/>
              </a:rPr>
              <a:t>: Accept all completed projects.</a:t>
            </a:r>
          </a:p>
          <a:p>
            <a:endParaRPr lang="en-US" sz="2000" dirty="0"/>
          </a:p>
          <a:p>
            <a:pPr marL="0" indent="0">
              <a:buNone/>
            </a:pPr>
            <a:endParaRPr lang="en-US" dirty="0"/>
          </a:p>
        </p:txBody>
      </p:sp>
    </p:spTree>
    <p:extLst>
      <p:ext uri="{BB962C8B-B14F-4D97-AF65-F5344CB8AC3E}">
        <p14:creationId xmlns:p14="http://schemas.microsoft.com/office/powerpoint/2010/main" val="17061212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467178" y="144012"/>
            <a:ext cx="8229600" cy="1143000"/>
          </a:xfrm>
        </p:spPr>
        <p:txBody>
          <a:bodyPr anchor="b">
            <a:normAutofit/>
          </a:bodyPr>
          <a:lstStyle/>
          <a:p>
            <a:br>
              <a:rPr lang="en-US" dirty="0"/>
            </a:br>
            <a:r>
              <a:rPr lang="en-US" sz="3200" dirty="0"/>
              <a:t>Implement</a:t>
            </a:r>
            <a:r>
              <a:rPr lang="en-US" dirty="0"/>
              <a:t> </a:t>
            </a:r>
            <a:r>
              <a:rPr lang="en-US" sz="3200" dirty="0"/>
              <a:t>Bond</a:t>
            </a:r>
            <a:r>
              <a:rPr lang="en-US" dirty="0"/>
              <a:t> </a:t>
            </a:r>
            <a:r>
              <a:rPr lang="en-US" sz="3200" dirty="0"/>
              <a:t>Program</a:t>
            </a:r>
          </a:p>
        </p:txBody>
      </p:sp>
      <p:sp>
        <p:nvSpPr>
          <p:cNvPr id="3" name="Content Placeholder 2"/>
          <p:cNvSpPr>
            <a:spLocks noGrp="1"/>
          </p:cNvSpPr>
          <p:nvPr>
            <p:ph idx="1"/>
          </p:nvPr>
        </p:nvSpPr>
        <p:spPr>
          <a:xfrm>
            <a:off x="478752" y="1440680"/>
            <a:ext cx="8260080" cy="4790440"/>
          </a:xfrm>
        </p:spPr>
        <p:txBody>
          <a:bodyPr>
            <a:normAutofit/>
          </a:bodyPr>
          <a:lstStyle/>
          <a:p>
            <a:pPr>
              <a:spcBef>
                <a:spcPts val="0"/>
              </a:spcBef>
              <a:spcAft>
                <a:spcPts val="1200"/>
              </a:spcAft>
            </a:pPr>
            <a:r>
              <a:rPr lang="en-US" sz="2200" b="1" dirty="0"/>
              <a:t>Project List:</a:t>
            </a:r>
            <a:r>
              <a:rPr lang="en-US" sz="2200" dirty="0"/>
              <a:t>  Ensure that bond funds have been expended only on projects included in a list of the specific school facilities projects to be funded.  (Cal. Const. Art. XIIIA § 1(b)(3)(C).)</a:t>
            </a:r>
          </a:p>
          <a:p>
            <a:pPr>
              <a:spcBef>
                <a:spcPts val="0"/>
              </a:spcBef>
              <a:spcAft>
                <a:spcPts val="1200"/>
              </a:spcAft>
            </a:pPr>
            <a:r>
              <a:rPr lang="en-US" sz="2200" b="1" dirty="0"/>
              <a:t>Appropriate Expenditure/Staff Salaries</a:t>
            </a:r>
            <a:r>
              <a:rPr lang="en-US" sz="2200" dirty="0"/>
              <a:t>:  Ensure that the proceeds from the sale of bonds are used only for the purposes of the construction, reconstruction, rehabilitation, replacement, furnishing and equipping of school facilities, or the acquisition or lease of real property for school facilities, and not for any other purpose, including teacher and administrator salaries and other school operating expenses.  (Cal. Const., Art. XIIIA § 1(b)(3).)  </a:t>
            </a:r>
            <a:endParaRPr lang="en-US" sz="2200" dirty="0">
              <a:solidFill>
                <a:prstClr val="black"/>
              </a:solidFill>
            </a:endParaRPr>
          </a:p>
          <a:p>
            <a:pPr marL="0" indent="0">
              <a:buNone/>
            </a:pPr>
            <a:endParaRPr lang="en-US" dirty="0"/>
          </a:p>
        </p:txBody>
      </p:sp>
    </p:spTree>
    <p:extLst>
      <p:ext uri="{BB962C8B-B14F-4D97-AF65-F5344CB8AC3E}">
        <p14:creationId xmlns:p14="http://schemas.microsoft.com/office/powerpoint/2010/main" val="24488107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25400" y="-13526"/>
            <a:ext cx="8804728" cy="1320064"/>
          </a:xfrm>
        </p:spPr>
        <p:txBody>
          <a:bodyPr anchor="b">
            <a:normAutofit/>
          </a:bodyPr>
          <a:lstStyle/>
          <a:p>
            <a:br>
              <a:rPr lang="en-US" dirty="0"/>
            </a:br>
            <a:r>
              <a:rPr lang="en-US" sz="3200" dirty="0"/>
              <a:t>Implement</a:t>
            </a:r>
            <a:r>
              <a:rPr lang="en-US" dirty="0"/>
              <a:t> </a:t>
            </a:r>
            <a:r>
              <a:rPr lang="en-US" sz="3200" dirty="0"/>
              <a:t>Bond</a:t>
            </a:r>
            <a:r>
              <a:rPr lang="en-US" dirty="0"/>
              <a:t> </a:t>
            </a:r>
            <a:r>
              <a:rPr lang="en-US" sz="3200" dirty="0"/>
              <a:t>Program</a:t>
            </a:r>
          </a:p>
        </p:txBody>
      </p:sp>
      <p:sp>
        <p:nvSpPr>
          <p:cNvPr id="3" name="Content Placeholder 2"/>
          <p:cNvSpPr>
            <a:spLocks noGrp="1"/>
          </p:cNvSpPr>
          <p:nvPr>
            <p:ph idx="1"/>
          </p:nvPr>
        </p:nvSpPr>
        <p:spPr>
          <a:xfrm>
            <a:off x="457200" y="1304644"/>
            <a:ext cx="8260080" cy="4971518"/>
          </a:xfrm>
        </p:spPr>
        <p:txBody>
          <a:bodyPr/>
          <a:lstStyle/>
          <a:p>
            <a:pPr lvl="0">
              <a:spcBef>
                <a:spcPts val="0"/>
              </a:spcBef>
              <a:spcAft>
                <a:spcPts val="1200"/>
              </a:spcAft>
            </a:pPr>
            <a:r>
              <a:rPr lang="en-US" sz="2100" b="1" dirty="0">
                <a:solidFill>
                  <a:prstClr val="black"/>
                </a:solidFill>
              </a:rPr>
              <a:t>Performance Audit</a:t>
            </a:r>
            <a:r>
              <a:rPr lang="en-US" sz="2100" dirty="0">
                <a:solidFill>
                  <a:prstClr val="black"/>
                </a:solidFill>
              </a:rPr>
              <a:t>:  Conduct an annual, independent performance audit to ensure that the funds have been expended only on the specific projects listed.  (Cal. Const., Art. XIIIA § 1(b)(3)(C).)</a:t>
            </a:r>
          </a:p>
          <a:p>
            <a:pPr>
              <a:spcBef>
                <a:spcPts val="0"/>
              </a:spcBef>
              <a:spcAft>
                <a:spcPts val="1200"/>
              </a:spcAft>
            </a:pPr>
            <a:r>
              <a:rPr lang="en-US" sz="2100" b="1" dirty="0"/>
              <a:t>Financial Audit</a:t>
            </a:r>
            <a:r>
              <a:rPr lang="en-US" sz="2100" dirty="0"/>
              <a:t>:  Conduct an annual, independent financial audit of the proceeds from the sale of the bonds until all of the proceeds have been expended for the school facilities projects.  (Cal. Const., Art. XIIIA Sec 1(b)(3)(D).)</a:t>
            </a:r>
          </a:p>
          <a:p>
            <a:pPr>
              <a:spcBef>
                <a:spcPts val="0"/>
              </a:spcBef>
              <a:spcAft>
                <a:spcPts val="1200"/>
              </a:spcAft>
            </a:pPr>
            <a:r>
              <a:rPr lang="en-US" sz="2100" b="1" dirty="0"/>
              <a:t>Technical Assistance</a:t>
            </a:r>
            <a:r>
              <a:rPr lang="en-US" sz="2100" dirty="0"/>
              <a:t>: Without expending bond funds, provide the CBOC any necessary technical assistance and shall provide administrative assistance in furtherance of its purpose, and sufficient resources to publicize the committee’s conclusions.  (Ed. Code § 15280(a).)</a:t>
            </a:r>
          </a:p>
          <a:p>
            <a:pPr marL="0" indent="0">
              <a:buNone/>
            </a:pPr>
            <a:endParaRPr lang="en-US" sz="1800" dirty="0"/>
          </a:p>
        </p:txBody>
      </p:sp>
    </p:spTree>
    <p:extLst>
      <p:ext uri="{BB962C8B-B14F-4D97-AF65-F5344CB8AC3E}">
        <p14:creationId xmlns:p14="http://schemas.microsoft.com/office/powerpoint/2010/main" val="17814917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nchorCtr="0"/>
          <a:lstStyle/>
          <a:p>
            <a:br>
              <a:rPr lang="en-US" dirty="0"/>
            </a:br>
            <a:endParaRPr lang="en-US" dirty="0"/>
          </a:p>
        </p:txBody>
      </p:sp>
      <p:sp>
        <p:nvSpPr>
          <p:cNvPr id="3" name="Content Placeholder 2"/>
          <p:cNvSpPr>
            <a:spLocks noGrp="1"/>
          </p:cNvSpPr>
          <p:nvPr>
            <p:ph idx="1"/>
          </p:nvPr>
        </p:nvSpPr>
        <p:spPr>
          <a:xfrm>
            <a:off x="379925" y="1305415"/>
            <a:ext cx="8480739" cy="4697484"/>
          </a:xfrm>
        </p:spPr>
        <p:txBody>
          <a:bodyPr>
            <a:noAutofit/>
          </a:bodyPr>
          <a:lstStyle/>
          <a:p>
            <a:pPr marL="0" marR="0" lvl="0" indent="0" algn="ctr" defTabSz="457200" rtl="0" eaLnBrk="0" fontAlgn="base" latinLnBrk="0" hangingPunct="0">
              <a:lnSpc>
                <a:spcPct val="120000"/>
              </a:lnSpc>
              <a:spcBef>
                <a:spcPts val="0"/>
              </a:spcBef>
              <a:spcAft>
                <a:spcPts val="1200"/>
              </a:spcAft>
              <a:buClrTx/>
              <a:buSzPct val="100000"/>
              <a:buNone/>
              <a:tabLst/>
              <a:defRPr/>
            </a:pPr>
            <a:endParaRPr kumimoji="0" lang="en-US" sz="4000" b="0" i="0" u="none" strike="noStrike" kern="1200" cap="none" spc="0" normalizeH="0" baseline="0" noProof="0" dirty="0">
              <a:ln>
                <a:noFill/>
              </a:ln>
              <a:solidFill>
                <a:prstClr val="black"/>
              </a:solidFill>
              <a:effectLst/>
              <a:uLnTx/>
              <a:uFillTx/>
              <a:latin typeface="Frutiger 65 bold"/>
              <a:ea typeface="+mn-ea"/>
            </a:endParaRPr>
          </a:p>
          <a:p>
            <a:pPr marL="0" marR="0" lvl="0" indent="0" algn="ctr" defTabSz="457200" rtl="0" eaLnBrk="0" fontAlgn="base" latinLnBrk="0" hangingPunct="0">
              <a:lnSpc>
                <a:spcPct val="120000"/>
              </a:lnSpc>
              <a:spcBef>
                <a:spcPts val="0"/>
              </a:spcBef>
              <a:spcAft>
                <a:spcPts val="1200"/>
              </a:spcAft>
              <a:buClrTx/>
              <a:buSzPct val="100000"/>
              <a:buNone/>
              <a:tabLst/>
              <a:defRPr/>
            </a:pPr>
            <a:endParaRPr lang="en-US" sz="4000" dirty="0">
              <a:solidFill>
                <a:prstClr val="black"/>
              </a:solidFill>
            </a:endParaRPr>
          </a:p>
          <a:p>
            <a:pPr marL="0" marR="0" lvl="0" indent="0" algn="ctr" defTabSz="457200" rtl="0" eaLnBrk="0" fontAlgn="base" latinLnBrk="0" hangingPunct="0">
              <a:lnSpc>
                <a:spcPct val="120000"/>
              </a:lnSpc>
              <a:spcBef>
                <a:spcPts val="0"/>
              </a:spcBef>
              <a:spcAft>
                <a:spcPts val="1200"/>
              </a:spcAft>
              <a:buClrTx/>
              <a:buSzPct val="100000"/>
              <a:buNone/>
              <a:tabLst/>
              <a:defRPr/>
            </a:pPr>
            <a:r>
              <a:rPr lang="en-US" sz="5400" b="1" dirty="0">
                <a:solidFill>
                  <a:srgbClr val="1F497D"/>
                </a:solidFill>
                <a:latin typeface="Frutiger 65 Bold"/>
                <a:ea typeface="+mj-ea"/>
              </a:rPr>
              <a:t>District Staff</a:t>
            </a:r>
          </a:p>
        </p:txBody>
      </p:sp>
    </p:spTree>
    <p:extLst>
      <p:ext uri="{BB962C8B-B14F-4D97-AF65-F5344CB8AC3E}">
        <p14:creationId xmlns:p14="http://schemas.microsoft.com/office/powerpoint/2010/main" val="9440189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nchorCtr="0"/>
          <a:lstStyle/>
          <a:p>
            <a:br>
              <a:rPr lang="en-US" dirty="0"/>
            </a:br>
            <a:r>
              <a:rPr lang="en-US" sz="3200" dirty="0"/>
              <a:t>Staff Responsibilities: CBOC</a:t>
            </a:r>
          </a:p>
        </p:txBody>
      </p:sp>
      <p:sp>
        <p:nvSpPr>
          <p:cNvPr id="3" name="Content Placeholder 2"/>
          <p:cNvSpPr>
            <a:spLocks noGrp="1"/>
          </p:cNvSpPr>
          <p:nvPr>
            <p:ph idx="1"/>
          </p:nvPr>
        </p:nvSpPr>
        <p:spPr>
          <a:xfrm>
            <a:off x="478751" y="1479317"/>
            <a:ext cx="8407671" cy="4790440"/>
          </a:xfrm>
        </p:spPr>
        <p:txBody>
          <a:bodyPr>
            <a:normAutofit fontScale="92500" lnSpcReduction="20000"/>
          </a:bodyPr>
          <a:lstStyle/>
          <a:p>
            <a:pPr marL="398463" indent="-398463">
              <a:lnSpc>
                <a:spcPct val="120000"/>
              </a:lnSpc>
              <a:spcAft>
                <a:spcPts val="1200"/>
              </a:spcAft>
            </a:pPr>
            <a:r>
              <a:rPr lang="en-US" dirty="0"/>
              <a:t>Report to Board and CBOC.</a:t>
            </a:r>
          </a:p>
          <a:p>
            <a:pPr marL="398463" indent="-398463">
              <a:lnSpc>
                <a:spcPct val="120000"/>
              </a:lnSpc>
              <a:spcAft>
                <a:spcPts val="1200"/>
              </a:spcAft>
            </a:pPr>
            <a:r>
              <a:rPr lang="en-US" dirty="0"/>
              <a:t>Provide administrative and technical assistance to the CBOC including:</a:t>
            </a:r>
          </a:p>
          <a:p>
            <a:pPr lvl="1">
              <a:lnSpc>
                <a:spcPct val="120000"/>
              </a:lnSpc>
              <a:spcAft>
                <a:spcPts val="1200"/>
              </a:spcAft>
            </a:pPr>
            <a:r>
              <a:rPr lang="en-US" sz="2400" dirty="0">
                <a:latin typeface="Frutiger 65 bold"/>
              </a:rPr>
              <a:t>Administrative and technical assistance for compliance with the Brown Act.  (Gov. Code § 54950 et seq</a:t>
            </a:r>
            <a:r>
              <a:rPr lang="en-US" sz="2400" i="1" dirty="0">
                <a:latin typeface="Frutiger 65 bold"/>
              </a:rPr>
              <a:t>.</a:t>
            </a:r>
            <a:r>
              <a:rPr lang="en-US" sz="2400" dirty="0">
                <a:latin typeface="Frutiger 65 bold"/>
              </a:rPr>
              <a:t>;</a:t>
            </a:r>
            <a:r>
              <a:rPr lang="en-US" sz="2400" i="1" dirty="0">
                <a:latin typeface="Frutiger 65 bold"/>
              </a:rPr>
              <a:t> </a:t>
            </a:r>
            <a:r>
              <a:rPr lang="en-US" sz="2400" dirty="0">
                <a:latin typeface="Frutiger 65 bold"/>
              </a:rPr>
              <a:t>Ed. Code § 15280.)</a:t>
            </a:r>
          </a:p>
          <a:p>
            <a:pPr lvl="1">
              <a:lnSpc>
                <a:spcPct val="120000"/>
              </a:lnSpc>
              <a:spcAft>
                <a:spcPts val="1200"/>
              </a:spcAft>
            </a:pPr>
            <a:r>
              <a:rPr lang="en-US" sz="2400" dirty="0">
                <a:latin typeface="Frutiger 65 bold"/>
              </a:rPr>
              <a:t>Assistance with the preparation of regular reports on committee activities, with at least one report issued each year.  (Ed. Code § 15280(b).) </a:t>
            </a:r>
          </a:p>
          <a:p>
            <a:pPr lvl="1">
              <a:lnSpc>
                <a:spcPct val="120000"/>
              </a:lnSpc>
              <a:spcAft>
                <a:spcPts val="1200"/>
              </a:spcAft>
            </a:pPr>
            <a:r>
              <a:rPr lang="en-US" sz="2400" dirty="0">
                <a:latin typeface="Frutiger 65 bold"/>
              </a:rPr>
              <a:t>Making all documents and minutes available on the District’s Internet website.  (Ed. Code § 15280(b).)</a:t>
            </a:r>
          </a:p>
          <a:p>
            <a:endParaRPr lang="en-US" dirty="0"/>
          </a:p>
        </p:txBody>
      </p:sp>
    </p:spTree>
    <p:extLst>
      <p:ext uri="{BB962C8B-B14F-4D97-AF65-F5344CB8AC3E}">
        <p14:creationId xmlns:p14="http://schemas.microsoft.com/office/powerpoint/2010/main" val="2668112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nchorCtr="0">
            <a:normAutofit/>
          </a:bodyPr>
          <a:lstStyle/>
          <a:p>
            <a:br>
              <a:rPr lang="en-US" dirty="0"/>
            </a:br>
            <a:r>
              <a:rPr lang="en-US" sz="3200" dirty="0"/>
              <a:t>Staff Responsibilities: Carry Out Bond Program</a:t>
            </a:r>
          </a:p>
        </p:txBody>
      </p:sp>
      <p:sp>
        <p:nvSpPr>
          <p:cNvPr id="3" name="Content Placeholder 2"/>
          <p:cNvSpPr>
            <a:spLocks noGrp="1"/>
          </p:cNvSpPr>
          <p:nvPr>
            <p:ph idx="1"/>
          </p:nvPr>
        </p:nvSpPr>
        <p:spPr/>
        <p:txBody>
          <a:bodyPr>
            <a:normAutofit/>
          </a:bodyPr>
          <a:lstStyle/>
          <a:p>
            <a:pPr>
              <a:spcBef>
                <a:spcPts val="0"/>
              </a:spcBef>
              <a:spcAft>
                <a:spcPts val="1200"/>
              </a:spcAft>
            </a:pPr>
            <a:r>
              <a:rPr lang="en-US" sz="2000" b="1" dirty="0"/>
              <a:t>Solicit/Recommend Consultants:</a:t>
            </a:r>
            <a:r>
              <a:rPr lang="en-US" sz="2000" dirty="0"/>
              <a:t>  Under the Board’s direction, select consultants for recommendation to the Board.  (Gov. Code § 4529.10 et seq.)</a:t>
            </a:r>
          </a:p>
          <a:p>
            <a:pPr>
              <a:spcBef>
                <a:spcPts val="0"/>
              </a:spcBef>
              <a:spcAft>
                <a:spcPts val="1200"/>
              </a:spcAft>
            </a:pPr>
            <a:r>
              <a:rPr lang="en-US" sz="2000" b="1" dirty="0"/>
              <a:t>Recommend Program Items:</a:t>
            </a:r>
            <a:r>
              <a:rPr lang="en-US" sz="2000" dirty="0"/>
              <a:t>  Recommend to the Board the budget, scope, schedule and locations of bond program work. </a:t>
            </a:r>
          </a:p>
          <a:p>
            <a:pPr>
              <a:spcBef>
                <a:spcPts val="0"/>
              </a:spcBef>
              <a:spcAft>
                <a:spcPts val="1200"/>
              </a:spcAft>
            </a:pPr>
            <a:r>
              <a:rPr lang="en-US" sz="2000" b="1" dirty="0"/>
              <a:t>Oversee Design:</a:t>
            </a:r>
            <a:r>
              <a:rPr lang="en-US" sz="2000" dirty="0"/>
              <a:t>  Oversee and assist in the design of bond program work to meet the District’s needs. </a:t>
            </a:r>
          </a:p>
          <a:p>
            <a:pPr>
              <a:spcBef>
                <a:spcPts val="0"/>
              </a:spcBef>
              <a:spcAft>
                <a:spcPts val="1200"/>
              </a:spcAft>
            </a:pPr>
            <a:r>
              <a:rPr lang="en-US" sz="2000" b="1" dirty="0"/>
              <a:t>Bidding/Procurement:</a:t>
            </a:r>
            <a:r>
              <a:rPr lang="en-US" sz="2000" dirty="0"/>
              <a:t>  Oversee and implement the bidding and other procurement of construction projects.  (Pub. Con. Code §§ 100-9203; 20101-20118.4; 22030-22355.)</a:t>
            </a:r>
          </a:p>
          <a:p>
            <a:pPr marL="0" indent="0">
              <a:buNone/>
            </a:pPr>
            <a:endParaRPr lang="en-US" dirty="0"/>
          </a:p>
        </p:txBody>
      </p:sp>
    </p:spTree>
    <p:extLst>
      <p:ext uri="{BB962C8B-B14F-4D97-AF65-F5344CB8AC3E}">
        <p14:creationId xmlns:p14="http://schemas.microsoft.com/office/powerpoint/2010/main" val="26382236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nchor="b" anchorCtr="0"/>
          <a:lstStyle/>
          <a:p>
            <a:br>
              <a:rPr lang="en-US" dirty="0"/>
            </a:br>
            <a:r>
              <a:rPr lang="en-US" sz="3200" dirty="0"/>
              <a:t>Execution of Bond Program</a:t>
            </a:r>
          </a:p>
        </p:txBody>
      </p:sp>
      <p:sp>
        <p:nvSpPr>
          <p:cNvPr id="3" name="Content Placeholder 2"/>
          <p:cNvSpPr>
            <a:spLocks noGrp="1"/>
          </p:cNvSpPr>
          <p:nvPr>
            <p:ph idx="1"/>
          </p:nvPr>
        </p:nvSpPr>
        <p:spPr>
          <a:xfrm>
            <a:off x="478752" y="1402043"/>
            <a:ext cx="8229600" cy="4790440"/>
          </a:xfrm>
        </p:spPr>
        <p:txBody>
          <a:bodyPr>
            <a:normAutofit/>
          </a:bodyPr>
          <a:lstStyle/>
          <a:p>
            <a:pPr>
              <a:lnSpc>
                <a:spcPct val="125000"/>
              </a:lnSpc>
              <a:spcBef>
                <a:spcPts val="600"/>
              </a:spcBef>
              <a:spcAft>
                <a:spcPts val="600"/>
              </a:spcAft>
            </a:pPr>
            <a:r>
              <a:rPr lang="en-US" sz="2200" b="1" dirty="0"/>
              <a:t>Recommend Award</a:t>
            </a:r>
            <a:r>
              <a:rPr lang="en-US" sz="2200" dirty="0"/>
              <a:t>:  Recommend to the Board the award of contracts to the low responsive, responsible bidder for each formally bid contract or the best value / qualified respondent for each lease-leaseback contract.  (Pub. Contract Code § 20111; Ed. Code § 17406.)</a:t>
            </a:r>
          </a:p>
          <a:p>
            <a:pPr>
              <a:lnSpc>
                <a:spcPct val="125000"/>
              </a:lnSpc>
              <a:spcBef>
                <a:spcPts val="600"/>
              </a:spcBef>
              <a:spcAft>
                <a:spcPts val="600"/>
              </a:spcAft>
            </a:pPr>
            <a:r>
              <a:rPr lang="en-US" sz="2200" b="1" dirty="0"/>
              <a:t>Manage Construction</a:t>
            </a:r>
            <a:r>
              <a:rPr lang="en-US" sz="2200" dirty="0"/>
              <a:t>:  Oversee and implement the performance of bond-funded construction projects.</a:t>
            </a:r>
          </a:p>
          <a:p>
            <a:pPr>
              <a:lnSpc>
                <a:spcPct val="125000"/>
              </a:lnSpc>
              <a:spcBef>
                <a:spcPts val="600"/>
              </a:spcBef>
              <a:spcAft>
                <a:spcPts val="600"/>
              </a:spcAft>
            </a:pPr>
            <a:r>
              <a:rPr lang="en-US" sz="2200" b="1" dirty="0"/>
              <a:t>Solicit Auditors</a:t>
            </a:r>
            <a:r>
              <a:rPr lang="en-US" sz="2200" dirty="0"/>
              <a:t>:  Under Board direction, implement selection of financial and performance auditors.  (Cal. Const., Art. XIIIA § 1(b)(3)(C) and (D).)</a:t>
            </a:r>
          </a:p>
          <a:p>
            <a:pPr marL="0" indent="0">
              <a:buNone/>
            </a:pPr>
            <a:endParaRPr lang="en-US" dirty="0"/>
          </a:p>
        </p:txBody>
      </p:sp>
    </p:spTree>
    <p:extLst>
      <p:ext uri="{BB962C8B-B14F-4D97-AF65-F5344CB8AC3E}">
        <p14:creationId xmlns:p14="http://schemas.microsoft.com/office/powerpoint/2010/main" val="9791329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nchor="b" anchorCtr="0"/>
          <a:lstStyle/>
          <a:p>
            <a:br>
              <a:rPr lang="en-US" dirty="0"/>
            </a:br>
            <a:endParaRPr lang="en-US" dirty="0"/>
          </a:p>
        </p:txBody>
      </p:sp>
      <p:sp>
        <p:nvSpPr>
          <p:cNvPr id="3" name="Content Placeholder 2"/>
          <p:cNvSpPr>
            <a:spLocks noGrp="1"/>
          </p:cNvSpPr>
          <p:nvPr>
            <p:ph idx="1"/>
          </p:nvPr>
        </p:nvSpPr>
        <p:spPr>
          <a:xfrm>
            <a:off x="478752" y="1350527"/>
            <a:ext cx="8260080" cy="4790440"/>
          </a:xfrm>
        </p:spPr>
        <p:txBody>
          <a:bodyPr/>
          <a:lstStyle/>
          <a:p>
            <a:pPr marL="0" indent="0" algn="ctr">
              <a:buNone/>
            </a:pPr>
            <a:endParaRPr lang="en-US" dirty="0"/>
          </a:p>
          <a:p>
            <a:pPr marL="0" indent="0" algn="ctr">
              <a:buNone/>
            </a:pPr>
            <a:endParaRPr lang="en-US" dirty="0"/>
          </a:p>
          <a:p>
            <a:pPr marL="0" indent="0" algn="ctr">
              <a:lnSpc>
                <a:spcPct val="100000"/>
              </a:lnSpc>
              <a:spcBef>
                <a:spcPts val="600"/>
              </a:spcBef>
              <a:spcAft>
                <a:spcPts val="600"/>
              </a:spcAft>
              <a:buNone/>
            </a:pPr>
            <a:r>
              <a:rPr lang="en-US" sz="5400" b="1" dirty="0">
                <a:solidFill>
                  <a:srgbClr val="1F497D"/>
                </a:solidFill>
                <a:latin typeface="Frutiger 65 Bold"/>
                <a:ea typeface="+mj-ea"/>
              </a:rPr>
              <a:t>Citizens’ </a:t>
            </a:r>
          </a:p>
          <a:p>
            <a:pPr marL="0" indent="0" algn="ctr">
              <a:lnSpc>
                <a:spcPct val="100000"/>
              </a:lnSpc>
              <a:spcBef>
                <a:spcPts val="600"/>
              </a:spcBef>
              <a:spcAft>
                <a:spcPts val="600"/>
              </a:spcAft>
              <a:buNone/>
            </a:pPr>
            <a:r>
              <a:rPr lang="en-US" sz="5400" b="1" dirty="0">
                <a:solidFill>
                  <a:srgbClr val="1F497D"/>
                </a:solidFill>
                <a:latin typeface="Frutiger 65 Bold"/>
                <a:ea typeface="+mj-ea"/>
              </a:rPr>
              <a:t>Bond Oversight Committee</a:t>
            </a:r>
          </a:p>
        </p:txBody>
      </p:sp>
    </p:spTree>
    <p:extLst>
      <p:ext uri="{BB962C8B-B14F-4D97-AF65-F5344CB8AC3E}">
        <p14:creationId xmlns:p14="http://schemas.microsoft.com/office/powerpoint/2010/main" val="11990451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chor="b">
            <a:normAutofit/>
          </a:bodyPr>
          <a:lstStyle/>
          <a:p>
            <a:br>
              <a:rPr lang="en-US" sz="2200" dirty="0"/>
            </a:br>
            <a:r>
              <a:rPr lang="en-US" sz="3200" dirty="0"/>
              <a:t>Role of CBOC</a:t>
            </a:r>
          </a:p>
        </p:txBody>
      </p:sp>
      <p:sp>
        <p:nvSpPr>
          <p:cNvPr id="3" name="Content Placeholder 2"/>
          <p:cNvSpPr>
            <a:spLocks noGrp="1"/>
          </p:cNvSpPr>
          <p:nvPr>
            <p:ph idx="1"/>
          </p:nvPr>
        </p:nvSpPr>
        <p:spPr>
          <a:xfrm>
            <a:off x="457199" y="1511300"/>
            <a:ext cx="8436543" cy="4686300"/>
          </a:xfrm>
        </p:spPr>
        <p:txBody>
          <a:bodyPr>
            <a:normAutofit/>
          </a:bodyPr>
          <a:lstStyle/>
          <a:p>
            <a:pPr marL="344488" lvl="0" indent="-344488"/>
            <a:r>
              <a:rPr lang="en-US" sz="2200" dirty="0"/>
              <a:t>CBOC’s role is to:</a:t>
            </a:r>
          </a:p>
          <a:p>
            <a:pPr lvl="1" indent="-454025">
              <a:lnSpc>
                <a:spcPct val="130000"/>
              </a:lnSpc>
            </a:pPr>
            <a:r>
              <a:rPr lang="en-US" sz="2200" dirty="0">
                <a:latin typeface="Frutiger 65 bold"/>
              </a:rPr>
              <a:t>Inform the public concerning expenditure of bond revenues. 	     (Ed. Code</a:t>
            </a:r>
            <a:r>
              <a:rPr lang="en-US" altLang="en-US" sz="2200" dirty="0">
                <a:latin typeface="Frutiger 65 bold"/>
              </a:rPr>
              <a:t> § 15278(b).)</a:t>
            </a:r>
            <a:r>
              <a:rPr lang="en-US" sz="2200" dirty="0">
                <a:latin typeface="Frutiger 65 bold"/>
              </a:rPr>
              <a:t>  </a:t>
            </a:r>
          </a:p>
          <a:p>
            <a:pPr lvl="1" indent="-454025">
              <a:lnSpc>
                <a:spcPct val="130000"/>
              </a:lnSpc>
            </a:pPr>
            <a:r>
              <a:rPr lang="en-US" sz="2200" dirty="0">
                <a:latin typeface="Frutiger 65 bold"/>
              </a:rPr>
              <a:t>Alert the public to any waste or improper expenditure of school construction bond money.  (Ed. Code § 15264(c).)</a:t>
            </a:r>
          </a:p>
          <a:p>
            <a:pPr lvl="1" indent="-454025">
              <a:lnSpc>
                <a:spcPct val="130000"/>
              </a:lnSpc>
            </a:pPr>
            <a:r>
              <a:rPr lang="en-US" sz="2200" dirty="0">
                <a:latin typeface="Frutiger 65 bold"/>
              </a:rPr>
              <a:t>Actively review and report on the expenditure of taxpayers’ money for school construction.  (Ed. Code </a:t>
            </a:r>
            <a:r>
              <a:rPr lang="en-US" altLang="en-US" sz="2200" dirty="0">
                <a:latin typeface="Frutiger 65 bold"/>
              </a:rPr>
              <a:t>§ 15278(b).)</a:t>
            </a:r>
            <a:r>
              <a:rPr lang="en-US" sz="2200" dirty="0">
                <a:latin typeface="Frutiger 65 bold"/>
              </a:rPr>
              <a:t> </a:t>
            </a:r>
          </a:p>
          <a:p>
            <a:pPr lvl="1" indent="-454025">
              <a:lnSpc>
                <a:spcPct val="130000"/>
              </a:lnSpc>
            </a:pPr>
            <a:r>
              <a:rPr lang="en-US" sz="2200" dirty="0">
                <a:latin typeface="Frutiger 65 bold"/>
              </a:rPr>
              <a:t>Advise the public as to whether the District is in compliance with accountability requirements.</a:t>
            </a:r>
          </a:p>
        </p:txBody>
      </p:sp>
    </p:spTree>
    <p:extLst>
      <p:ext uri="{BB962C8B-B14F-4D97-AF65-F5344CB8AC3E}">
        <p14:creationId xmlns:p14="http://schemas.microsoft.com/office/powerpoint/2010/main" val="24102459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6228" y="131133"/>
            <a:ext cx="8229600" cy="1143000"/>
          </a:xfrm>
        </p:spPr>
        <p:txBody>
          <a:bodyPr anchor="b" anchorCtr="0"/>
          <a:lstStyle/>
          <a:p>
            <a:br>
              <a:rPr lang="en-US" dirty="0"/>
            </a:br>
            <a:r>
              <a:rPr lang="en-US" sz="3200" dirty="0"/>
              <a:t>Role of CBOC</a:t>
            </a:r>
          </a:p>
        </p:txBody>
      </p:sp>
      <p:sp>
        <p:nvSpPr>
          <p:cNvPr id="3" name="Content Placeholder 2"/>
          <p:cNvSpPr>
            <a:spLocks noGrp="1"/>
          </p:cNvSpPr>
          <p:nvPr>
            <p:ph idx="1"/>
          </p:nvPr>
        </p:nvSpPr>
        <p:spPr>
          <a:xfrm>
            <a:off x="478751" y="1363406"/>
            <a:ext cx="8562219" cy="4790440"/>
          </a:xfrm>
        </p:spPr>
        <p:txBody>
          <a:bodyPr>
            <a:normAutofit fontScale="25000" lnSpcReduction="20000"/>
          </a:bodyPr>
          <a:lstStyle/>
          <a:p>
            <a:pPr marL="344488" lvl="0" indent="-344488">
              <a:lnSpc>
                <a:spcPct val="120000"/>
              </a:lnSpc>
            </a:pPr>
            <a:r>
              <a:rPr lang="en-US" sz="8000" dirty="0"/>
              <a:t>CBOC </a:t>
            </a:r>
            <a:r>
              <a:rPr lang="en-US" sz="8000" b="1" u="sng" dirty="0"/>
              <a:t>does not</a:t>
            </a:r>
            <a:r>
              <a:rPr lang="en-US" sz="8000" b="1" dirty="0"/>
              <a:t> </a:t>
            </a:r>
            <a:r>
              <a:rPr lang="en-US" sz="8000" dirty="0"/>
              <a:t>have the authority to perform duties that are the responsibility of the Board/District:</a:t>
            </a:r>
          </a:p>
          <a:p>
            <a:pPr marL="746125" lvl="1" indent="-346075">
              <a:lnSpc>
                <a:spcPct val="120000"/>
              </a:lnSpc>
            </a:pPr>
            <a:r>
              <a:rPr lang="en-US" sz="8000" dirty="0">
                <a:latin typeface="Frutiger 65 bold"/>
              </a:rPr>
              <a:t>Participate in District’s actual bond sale and issuance process.</a:t>
            </a:r>
          </a:p>
          <a:p>
            <a:pPr marL="746125" lvl="1" indent="-346075">
              <a:lnSpc>
                <a:spcPct val="120000"/>
              </a:lnSpc>
            </a:pPr>
            <a:r>
              <a:rPr lang="en-US" sz="8000" dirty="0">
                <a:latin typeface="Frutiger 65 bold"/>
              </a:rPr>
              <a:t>Make decisions regarding the timing, terms, or structure of a bond issuance.</a:t>
            </a:r>
          </a:p>
          <a:p>
            <a:pPr marL="746125" lvl="1" indent="-346075">
              <a:lnSpc>
                <a:spcPct val="120000"/>
              </a:lnSpc>
            </a:pPr>
            <a:r>
              <a:rPr lang="en-US" sz="8000" dirty="0">
                <a:latin typeface="Frutiger 65 bold"/>
              </a:rPr>
              <a:t>Select, or participate in the negotiation or bid process for contractor or consultants for bond projects. </a:t>
            </a:r>
          </a:p>
          <a:p>
            <a:pPr marL="746125" lvl="1" indent="-346075">
              <a:lnSpc>
                <a:spcPct val="120000"/>
              </a:lnSpc>
            </a:pPr>
            <a:r>
              <a:rPr lang="en-US" sz="8000" dirty="0">
                <a:latin typeface="Frutiger 65 bold"/>
              </a:rPr>
              <a:t>Visit construction sites without prior permission of the Board who reserves the right to determine frequency and timing of visits.</a:t>
            </a:r>
          </a:p>
          <a:p>
            <a:pPr marL="746125" lvl="1" indent="-346075">
              <a:lnSpc>
                <a:spcPct val="120000"/>
              </a:lnSpc>
            </a:pPr>
            <a:r>
              <a:rPr lang="en-US" sz="8000" dirty="0">
                <a:latin typeface="Frutiger 65 bold"/>
              </a:rPr>
              <a:t>Contact District contractors or consultants without prior permission of the Board. </a:t>
            </a:r>
          </a:p>
          <a:p>
            <a:pPr marL="746125" lvl="1" indent="-346075">
              <a:lnSpc>
                <a:spcPct val="120000"/>
              </a:lnSpc>
            </a:pPr>
            <a:r>
              <a:rPr lang="en-US" sz="8000" dirty="0">
                <a:latin typeface="Frutiger 65 bold"/>
              </a:rPr>
              <a:t>Regular and deferred maintenance projects and all monies generated under other sources fall outside the scope of the CBOC’s review.</a:t>
            </a:r>
          </a:p>
          <a:p>
            <a:pPr marL="400050" lvl="1" indent="0">
              <a:buNone/>
            </a:pPr>
            <a:endParaRPr lang="en-US" dirty="0"/>
          </a:p>
          <a:p>
            <a:pPr marL="0" indent="0">
              <a:buNone/>
            </a:pPr>
            <a:endParaRPr lang="en-US" dirty="0"/>
          </a:p>
        </p:txBody>
      </p:sp>
    </p:spTree>
    <p:extLst>
      <p:ext uri="{BB962C8B-B14F-4D97-AF65-F5344CB8AC3E}">
        <p14:creationId xmlns:p14="http://schemas.microsoft.com/office/powerpoint/2010/main" val="24732094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700" y="67812"/>
            <a:ext cx="8804728" cy="1613206"/>
          </a:xfrm>
        </p:spPr>
        <p:txBody>
          <a:bodyPr anchor="b" anchorCtr="0"/>
          <a:lstStyle/>
          <a:p>
            <a:r>
              <a:rPr lang="en-US" sz="3200" dirty="0"/>
              <a:t>CBOC Responsibility: Advise the Public </a:t>
            </a:r>
            <a:br>
              <a:rPr lang="en-US" dirty="0"/>
            </a:br>
            <a:endParaRPr lang="en-US" dirty="0"/>
          </a:p>
        </p:txBody>
      </p:sp>
      <p:sp>
        <p:nvSpPr>
          <p:cNvPr id="3" name="Content Placeholder 2"/>
          <p:cNvSpPr>
            <a:spLocks noGrp="1"/>
          </p:cNvSpPr>
          <p:nvPr>
            <p:ph idx="1"/>
          </p:nvPr>
        </p:nvSpPr>
        <p:spPr>
          <a:xfrm>
            <a:off x="478752" y="1376285"/>
            <a:ext cx="8338676" cy="4790440"/>
          </a:xfrm>
        </p:spPr>
        <p:txBody>
          <a:bodyPr>
            <a:normAutofit fontScale="25000" lnSpcReduction="20000"/>
          </a:bodyPr>
          <a:lstStyle/>
          <a:p>
            <a:pPr>
              <a:spcAft>
                <a:spcPts val="1200"/>
              </a:spcAft>
            </a:pPr>
            <a:r>
              <a:rPr lang="en-US" sz="8000" dirty="0"/>
              <a:t>CBOC must advise the public as to whether the District is in compliance with the following accountability requirements:</a:t>
            </a:r>
          </a:p>
          <a:p>
            <a:pPr lvl="1">
              <a:lnSpc>
                <a:spcPct val="130000"/>
              </a:lnSpc>
              <a:spcBef>
                <a:spcPts val="0"/>
              </a:spcBef>
              <a:spcAft>
                <a:spcPts val="1200"/>
              </a:spcAft>
            </a:pPr>
            <a:r>
              <a:rPr lang="en-US" sz="8000" b="1" dirty="0">
                <a:latin typeface="Frutiger 65 bold"/>
              </a:rPr>
              <a:t>Appropriate Expenditure/Staff Salaries</a:t>
            </a:r>
            <a:r>
              <a:rPr lang="en-US" sz="8000" dirty="0">
                <a:latin typeface="Frutiger 65 bold"/>
              </a:rPr>
              <a:t>. That bond proceeds shall only be used for the construction, reconstruction, rehabilitation, or replacement of school facilities, including furnishing and equipping of school facilities, or the acquisition or lease of real property for school facilities, and not for any other purpose such as teacher and administrator salaries or other school operating expenses. </a:t>
            </a:r>
          </a:p>
          <a:p>
            <a:pPr lvl="2">
              <a:lnSpc>
                <a:spcPct val="130000"/>
              </a:lnSpc>
              <a:spcBef>
                <a:spcPts val="0"/>
              </a:spcBef>
              <a:spcAft>
                <a:spcPts val="1200"/>
              </a:spcAft>
            </a:pPr>
            <a:r>
              <a:rPr lang="en-US" sz="8000" dirty="0">
                <a:latin typeface="Frutiger 65 bold"/>
              </a:rPr>
              <a:t>This has been clarified by the California Attorney General in an advisory opinion that allows school districts to use bond funds to pay for staff that is performing services related to the bond. </a:t>
            </a:r>
          </a:p>
          <a:p>
            <a:pPr marL="582930" lvl="2" indent="0">
              <a:lnSpc>
                <a:spcPct val="130000"/>
              </a:lnSpc>
              <a:spcBef>
                <a:spcPts val="0"/>
              </a:spcBef>
              <a:spcAft>
                <a:spcPts val="1200"/>
              </a:spcAft>
              <a:buNone/>
            </a:pPr>
            <a:r>
              <a:rPr lang="en-US" sz="8000" dirty="0">
                <a:latin typeface="Frutiger 65 bold"/>
              </a:rPr>
              <a:t>	   (Cal. A. G. Opinion; 87 </a:t>
            </a:r>
            <a:r>
              <a:rPr lang="en-US" sz="8000" dirty="0" err="1">
                <a:latin typeface="Frutiger 65 bold"/>
              </a:rPr>
              <a:t>Ops.Cal.Atty.Gen</a:t>
            </a:r>
            <a:r>
              <a:rPr lang="en-US" sz="8000" dirty="0">
                <a:latin typeface="Frutiger 65 bold"/>
              </a:rPr>
              <a:t>. 157 (2004).)</a:t>
            </a:r>
          </a:p>
          <a:p>
            <a:pPr marL="0" indent="0">
              <a:buNone/>
            </a:pPr>
            <a:endParaRPr lang="en-US" sz="2000" dirty="0"/>
          </a:p>
        </p:txBody>
      </p:sp>
    </p:spTree>
    <p:extLst>
      <p:ext uri="{BB962C8B-B14F-4D97-AF65-F5344CB8AC3E}">
        <p14:creationId xmlns:p14="http://schemas.microsoft.com/office/powerpoint/2010/main" val="41563204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12700" y="67811"/>
            <a:ext cx="8804728" cy="1273309"/>
          </a:xfrm>
        </p:spPr>
        <p:txBody>
          <a:bodyPr anchor="b" anchorCtr="0">
            <a:normAutofit/>
          </a:bodyPr>
          <a:lstStyle/>
          <a:p>
            <a:r>
              <a:rPr lang="en-US" sz="3200" dirty="0"/>
              <a:t>CBOC Responsibility: Advise the Public</a:t>
            </a:r>
          </a:p>
        </p:txBody>
      </p:sp>
      <p:sp>
        <p:nvSpPr>
          <p:cNvPr id="3" name="Content Placeholder 2"/>
          <p:cNvSpPr>
            <a:spLocks noGrp="1"/>
          </p:cNvSpPr>
          <p:nvPr>
            <p:ph idx="1"/>
          </p:nvPr>
        </p:nvSpPr>
        <p:spPr>
          <a:xfrm>
            <a:off x="450764" y="1402043"/>
            <a:ext cx="8405302" cy="4790440"/>
          </a:xfrm>
        </p:spPr>
        <p:txBody>
          <a:bodyPr>
            <a:noAutofit/>
          </a:bodyPr>
          <a:lstStyle/>
          <a:p>
            <a:pPr lvl="1">
              <a:lnSpc>
                <a:spcPct val="125000"/>
              </a:lnSpc>
              <a:spcBef>
                <a:spcPts val="0"/>
              </a:spcBef>
            </a:pPr>
            <a:r>
              <a:rPr lang="en-US" sz="2000" b="1" dirty="0">
                <a:latin typeface="Frutiger 65 bold"/>
              </a:rPr>
              <a:t>District Needs</a:t>
            </a:r>
            <a:r>
              <a:rPr lang="en-US" sz="2000" dirty="0">
                <a:latin typeface="Frutiger 65 bold"/>
              </a:rPr>
              <a:t>. That the District has provided a list of the specific school facilities projects to be funded and certification that the Board has evaluated safety, class size reduction, and information technology needs in developing that list.</a:t>
            </a:r>
          </a:p>
          <a:p>
            <a:pPr lvl="1">
              <a:lnSpc>
                <a:spcPct val="125000"/>
              </a:lnSpc>
              <a:spcBef>
                <a:spcPts val="0"/>
              </a:spcBef>
            </a:pPr>
            <a:r>
              <a:rPr lang="en-US" sz="2000" b="1" dirty="0">
                <a:latin typeface="Frutiger 65 bold"/>
              </a:rPr>
              <a:t>Performance Audit</a:t>
            </a:r>
            <a:r>
              <a:rPr lang="en-US" sz="2000" dirty="0">
                <a:latin typeface="Frutiger 65 bold"/>
              </a:rPr>
              <a:t>. That the Board has conducted an annual, independent performance audit to ensure that the funds have been expended only on the specific projects listed.</a:t>
            </a:r>
          </a:p>
          <a:p>
            <a:pPr lvl="1">
              <a:lnSpc>
                <a:spcPct val="125000"/>
              </a:lnSpc>
              <a:spcBef>
                <a:spcPts val="0"/>
              </a:spcBef>
            </a:pPr>
            <a:r>
              <a:rPr lang="en-US" sz="2000" b="1" dirty="0">
                <a:latin typeface="Frutiger 65 bold"/>
              </a:rPr>
              <a:t>Financial Audit</a:t>
            </a:r>
            <a:r>
              <a:rPr lang="en-US" sz="2000" dirty="0">
                <a:latin typeface="Frutiger 65 bold"/>
              </a:rPr>
              <a:t>. That the Board has conducted an annual, independent financial audit of the proceeds from the sale of the bonds until all the proceeds have been expended for the school facilities projects.  </a:t>
            </a:r>
          </a:p>
          <a:p>
            <a:pPr marL="304038" lvl="1" indent="0">
              <a:lnSpc>
                <a:spcPct val="125000"/>
              </a:lnSpc>
              <a:spcBef>
                <a:spcPts val="0"/>
              </a:spcBef>
              <a:buNone/>
            </a:pPr>
            <a:r>
              <a:rPr lang="en-US" sz="2000" dirty="0">
                <a:latin typeface="Frutiger 65 bold"/>
              </a:rPr>
              <a:t>(Cal. Const., Art. XIIIA § 1(b)(3).)</a:t>
            </a:r>
          </a:p>
          <a:p>
            <a:pPr marL="0" indent="0">
              <a:buNone/>
            </a:pPr>
            <a:endParaRPr lang="en-US" sz="2200" dirty="0"/>
          </a:p>
        </p:txBody>
      </p:sp>
    </p:spTree>
    <p:extLst>
      <p:ext uri="{BB962C8B-B14F-4D97-AF65-F5344CB8AC3E}">
        <p14:creationId xmlns:p14="http://schemas.microsoft.com/office/powerpoint/2010/main" val="16459000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a:xfrm>
            <a:off x="602139" y="144012"/>
            <a:ext cx="8229600" cy="1143000"/>
          </a:xfrm>
        </p:spPr>
        <p:txBody>
          <a:bodyPr anchor="b" anchorCtr="0">
            <a:normAutofit/>
          </a:bodyPr>
          <a:lstStyle/>
          <a:p>
            <a:br>
              <a:rPr lang="en-US" dirty="0"/>
            </a:br>
            <a:r>
              <a:rPr lang="en-US" sz="3200" dirty="0"/>
              <a:t>CBOC Responsibility: Permitted Activities</a:t>
            </a:r>
          </a:p>
        </p:txBody>
      </p:sp>
      <p:sp>
        <p:nvSpPr>
          <p:cNvPr id="3" name="Content Placeholder 2"/>
          <p:cNvSpPr>
            <a:spLocks noGrp="1"/>
          </p:cNvSpPr>
          <p:nvPr>
            <p:ph idx="1"/>
          </p:nvPr>
        </p:nvSpPr>
        <p:spPr>
          <a:xfrm>
            <a:off x="270456" y="1338528"/>
            <a:ext cx="8796270" cy="5242576"/>
          </a:xfrm>
        </p:spPr>
        <p:txBody>
          <a:bodyPr>
            <a:normAutofit fontScale="25000" lnSpcReduction="20000"/>
          </a:bodyPr>
          <a:lstStyle/>
          <a:p>
            <a:pPr>
              <a:lnSpc>
                <a:spcPct val="140000"/>
              </a:lnSpc>
            </a:pPr>
            <a:r>
              <a:rPr lang="en-US" sz="7600" b="1" dirty="0"/>
              <a:t>Audits</a:t>
            </a:r>
            <a:r>
              <a:rPr lang="en-US" sz="7600" dirty="0"/>
              <a:t>: Receive and review copies of the annual, independent performance audit and financial audit (Ed. Code §§ 15278(c)(1)&amp;(2)) at the same time they are submitted to the district, no later than March 31 of each year. (Ed. Code § 15286.) </a:t>
            </a:r>
          </a:p>
          <a:p>
            <a:pPr lvl="1">
              <a:lnSpc>
                <a:spcPct val="140000"/>
              </a:lnSpc>
            </a:pPr>
            <a:r>
              <a:rPr lang="en-US" sz="7600" dirty="0">
                <a:latin typeface="Frutiger 65 bold"/>
              </a:rPr>
              <a:t>The District shall provide the CBOC with any “responses to any and all findings, recommendations, and concerns” addressed in those audits. (Ed. Code § 15280(a)(2).)</a:t>
            </a:r>
          </a:p>
          <a:p>
            <a:pPr>
              <a:lnSpc>
                <a:spcPct val="140000"/>
              </a:lnSpc>
            </a:pPr>
            <a:r>
              <a:rPr lang="en-US" sz="7600" b="1" dirty="0"/>
              <a:t>Inspection</a:t>
            </a:r>
            <a:r>
              <a:rPr lang="en-US" sz="7600" dirty="0"/>
              <a:t>: Inspecting school facilities and grounds to ensure that bond revenues are expended only for the purposes of the construction, reconstruction, rehabilitation, or replacement of school facilities, including the furnishing and equipping of school facilities, or the acquisition or lease of real property for school facilities.  (Ed. Code § 15278(c)(3)). This is subject to District’s policies.</a:t>
            </a:r>
            <a:endParaRPr lang="en-US" sz="7600" b="1" dirty="0"/>
          </a:p>
          <a:p>
            <a:pPr>
              <a:lnSpc>
                <a:spcPct val="140000"/>
              </a:lnSpc>
            </a:pPr>
            <a:r>
              <a:rPr lang="en-US" sz="7600" b="1" dirty="0"/>
              <a:t>Deferred Maintenance</a:t>
            </a:r>
            <a:r>
              <a:rPr lang="en-US" sz="7600" dirty="0"/>
              <a:t>: Receive and review copies of any deferred maintenance proposals, plans, or reports developed by the District.  (Ed. Code § 15278(c)(4).)</a:t>
            </a:r>
          </a:p>
          <a:p>
            <a:endParaRPr lang="en-US" dirty="0"/>
          </a:p>
        </p:txBody>
      </p:sp>
    </p:spTree>
    <p:extLst>
      <p:ext uri="{BB962C8B-B14F-4D97-AF65-F5344CB8AC3E}">
        <p14:creationId xmlns:p14="http://schemas.microsoft.com/office/powerpoint/2010/main" val="20747530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nchor="b" anchorCtr="0">
            <a:normAutofit/>
          </a:bodyPr>
          <a:lstStyle/>
          <a:p>
            <a:br>
              <a:rPr lang="en-US" dirty="0"/>
            </a:br>
            <a:r>
              <a:rPr lang="en-US" sz="3200" dirty="0"/>
              <a:t>CBOC Responsibility: Permitted Activities</a:t>
            </a:r>
          </a:p>
        </p:txBody>
      </p:sp>
      <p:sp>
        <p:nvSpPr>
          <p:cNvPr id="3" name="Content Placeholder 2"/>
          <p:cNvSpPr>
            <a:spLocks noGrp="1"/>
          </p:cNvSpPr>
          <p:nvPr>
            <p:ph idx="1"/>
          </p:nvPr>
        </p:nvSpPr>
        <p:spPr>
          <a:xfrm>
            <a:off x="478752" y="1466438"/>
            <a:ext cx="8260080" cy="4790440"/>
          </a:xfrm>
        </p:spPr>
        <p:txBody>
          <a:bodyPr>
            <a:normAutofit fontScale="70000" lnSpcReduction="20000"/>
          </a:bodyPr>
          <a:lstStyle/>
          <a:p>
            <a:pPr>
              <a:lnSpc>
                <a:spcPct val="134000"/>
              </a:lnSpc>
              <a:spcAft>
                <a:spcPts val="0"/>
              </a:spcAft>
            </a:pPr>
            <a:r>
              <a:rPr lang="en-US" sz="3100" b="1" dirty="0"/>
              <a:t>Cost Saving Measures</a:t>
            </a:r>
            <a:r>
              <a:rPr lang="en-US" sz="3100" dirty="0"/>
              <a:t>:</a:t>
            </a:r>
            <a:endParaRPr lang="en-US" sz="3100" b="1" dirty="0"/>
          </a:p>
          <a:p>
            <a:pPr lvl="1">
              <a:lnSpc>
                <a:spcPct val="134000"/>
              </a:lnSpc>
              <a:spcAft>
                <a:spcPts val="0"/>
              </a:spcAft>
            </a:pPr>
            <a:r>
              <a:rPr lang="en-US" sz="3100" dirty="0">
                <a:latin typeface="Frutiger 65 bold"/>
              </a:rPr>
              <a:t>Review</a:t>
            </a:r>
            <a:r>
              <a:rPr lang="en-US" sz="3100" b="1" dirty="0">
                <a:latin typeface="Frutiger 65 bold"/>
              </a:rPr>
              <a:t> </a:t>
            </a:r>
            <a:r>
              <a:rPr lang="en-US" sz="3100" dirty="0">
                <a:latin typeface="Frutiger 65 bold"/>
              </a:rPr>
              <a:t>efforts by the District to maximize bond revenues by implementing cost-saving measures, including, but not limited to, all of the following:</a:t>
            </a:r>
          </a:p>
          <a:p>
            <a:pPr lvl="2">
              <a:lnSpc>
                <a:spcPct val="134000"/>
              </a:lnSpc>
              <a:spcAft>
                <a:spcPts val="0"/>
              </a:spcAft>
            </a:pPr>
            <a:r>
              <a:rPr lang="en-US" sz="3100" dirty="0">
                <a:latin typeface="Frutiger 65 bold"/>
              </a:rPr>
              <a:t>Mechanisms designed to reduce the costs of professional fees.</a:t>
            </a:r>
          </a:p>
          <a:p>
            <a:pPr lvl="2">
              <a:lnSpc>
                <a:spcPct val="134000"/>
              </a:lnSpc>
              <a:spcAft>
                <a:spcPts val="0"/>
              </a:spcAft>
            </a:pPr>
            <a:r>
              <a:rPr lang="en-US" sz="3100" dirty="0">
                <a:latin typeface="Frutiger 65 bold"/>
              </a:rPr>
              <a:t>Mechanisms designed to reduce the costs of site preparation.</a:t>
            </a:r>
          </a:p>
          <a:p>
            <a:pPr lvl="2">
              <a:lnSpc>
                <a:spcPct val="134000"/>
              </a:lnSpc>
              <a:spcAft>
                <a:spcPts val="0"/>
              </a:spcAft>
            </a:pPr>
            <a:r>
              <a:rPr lang="en-US" sz="3100" dirty="0">
                <a:latin typeface="Frutiger 65 bold"/>
              </a:rPr>
              <a:t>Recommendations regarding the joint use of core facilities.</a:t>
            </a:r>
          </a:p>
          <a:p>
            <a:pPr lvl="2">
              <a:lnSpc>
                <a:spcPct val="134000"/>
              </a:lnSpc>
              <a:spcAft>
                <a:spcPts val="0"/>
              </a:spcAft>
            </a:pPr>
            <a:r>
              <a:rPr lang="en-US" sz="3100" dirty="0">
                <a:latin typeface="Frutiger 65 bold"/>
              </a:rPr>
              <a:t>Mechanisms designed to reduce costs by incorporating efficiencies in school site design.</a:t>
            </a:r>
          </a:p>
          <a:p>
            <a:pPr lvl="2">
              <a:lnSpc>
                <a:spcPct val="134000"/>
              </a:lnSpc>
              <a:spcAft>
                <a:spcPts val="0"/>
              </a:spcAft>
            </a:pPr>
            <a:r>
              <a:rPr lang="en-US" sz="3100" dirty="0">
                <a:latin typeface="Frutiger 65 bold"/>
              </a:rPr>
              <a:t>Recommendations regarding the use of cost-effective and efficient reusable facility plans. (Ed. Code § 15278(c)(5).)</a:t>
            </a:r>
          </a:p>
          <a:p>
            <a:endParaRPr lang="en-US" dirty="0"/>
          </a:p>
        </p:txBody>
      </p:sp>
    </p:spTree>
    <p:extLst>
      <p:ext uri="{BB962C8B-B14F-4D97-AF65-F5344CB8AC3E}">
        <p14:creationId xmlns:p14="http://schemas.microsoft.com/office/powerpoint/2010/main" val="40352718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1572" y="156204"/>
            <a:ext cx="8229600" cy="1143000"/>
          </a:xfrm>
        </p:spPr>
        <p:txBody>
          <a:bodyPr anchor="b" anchorCtr="0">
            <a:normAutofit/>
          </a:bodyPr>
          <a:lstStyle/>
          <a:p>
            <a:br>
              <a:rPr lang="en-US" dirty="0"/>
            </a:br>
            <a:r>
              <a:rPr lang="en-US" sz="3200" dirty="0"/>
              <a:t>CBOC Meeting Requirements: Brown Act</a:t>
            </a:r>
          </a:p>
        </p:txBody>
      </p:sp>
      <p:sp>
        <p:nvSpPr>
          <p:cNvPr id="3" name="Content Placeholder 2"/>
          <p:cNvSpPr>
            <a:spLocks noGrp="1"/>
          </p:cNvSpPr>
          <p:nvPr>
            <p:ph idx="1"/>
          </p:nvPr>
        </p:nvSpPr>
        <p:spPr/>
        <p:txBody>
          <a:bodyPr>
            <a:normAutofit lnSpcReduction="10000"/>
          </a:bodyPr>
          <a:lstStyle/>
          <a:p>
            <a:pPr>
              <a:lnSpc>
                <a:spcPct val="125000"/>
              </a:lnSpc>
            </a:pPr>
            <a:r>
              <a:rPr lang="en-US" sz="2600" dirty="0"/>
              <a:t> CBOC must conduct all business and meetings in compliance with the Ralph M Brown Act (“Brown Act”). (Gov. Code </a:t>
            </a:r>
            <a:r>
              <a:rPr lang="en-US" altLang="en-US" sz="2600" dirty="0"/>
              <a:t>§ 54950 et seq.; </a:t>
            </a:r>
            <a:r>
              <a:rPr lang="en-US" sz="2600" dirty="0"/>
              <a:t>Ed. Code § 15280(b).)</a:t>
            </a:r>
            <a:endParaRPr lang="en-US" altLang="en-US" sz="2600" dirty="0"/>
          </a:p>
          <a:p>
            <a:pPr>
              <a:lnSpc>
                <a:spcPct val="125000"/>
              </a:lnSpc>
            </a:pPr>
            <a:r>
              <a:rPr lang="en-US" altLang="en-US" sz="2600" dirty="0"/>
              <a:t> Purpose of the B</a:t>
            </a:r>
            <a:r>
              <a:rPr lang="en-US" sz="2600" dirty="0"/>
              <a:t>rown</a:t>
            </a:r>
            <a:r>
              <a:rPr lang="en-US" altLang="en-US" sz="2600" dirty="0"/>
              <a:t> Act:</a:t>
            </a:r>
          </a:p>
          <a:p>
            <a:pPr lvl="1">
              <a:lnSpc>
                <a:spcPct val="125000"/>
              </a:lnSpc>
            </a:pPr>
            <a:r>
              <a:rPr lang="en-US" sz="2600" dirty="0">
                <a:latin typeface="Frutiger 65 bold"/>
              </a:rPr>
              <a:t>To keep the public informed of the actions, debates and views of locally elected representatives; and</a:t>
            </a:r>
          </a:p>
          <a:p>
            <a:pPr lvl="1">
              <a:lnSpc>
                <a:spcPct val="125000"/>
              </a:lnSpc>
            </a:pPr>
            <a:r>
              <a:rPr lang="en-US" sz="2600" dirty="0">
                <a:latin typeface="Frutiger 65 bold"/>
              </a:rPr>
              <a:t>To provide the procedural framework for local legislators to meet, debate, act and listen collectively to their constituents.</a:t>
            </a:r>
          </a:p>
          <a:p>
            <a:pPr marL="0" indent="0">
              <a:buNone/>
            </a:pPr>
            <a:endParaRPr lang="en-US" altLang="en-US" dirty="0"/>
          </a:p>
          <a:p>
            <a:endParaRPr lang="en-US" dirty="0"/>
          </a:p>
        </p:txBody>
      </p:sp>
    </p:spTree>
    <p:extLst>
      <p:ext uri="{BB962C8B-B14F-4D97-AF65-F5344CB8AC3E}">
        <p14:creationId xmlns:p14="http://schemas.microsoft.com/office/powerpoint/2010/main" val="20101943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p:cNvSpPr>
            <a:spLocks noGrp="1"/>
          </p:cNvSpPr>
          <p:nvPr>
            <p:ph type="title"/>
          </p:nvPr>
        </p:nvSpPr>
        <p:spPr/>
        <p:txBody>
          <a:bodyPr anchor="b" anchorCtr="0">
            <a:normAutofit/>
          </a:bodyPr>
          <a:lstStyle/>
          <a:p>
            <a:br>
              <a:rPr lang="en-US" dirty="0"/>
            </a:br>
            <a:r>
              <a:rPr lang="en-US" sz="3200" dirty="0"/>
              <a:t>CBOC Responsibility: Reporting Requirements</a:t>
            </a:r>
          </a:p>
        </p:txBody>
      </p:sp>
      <p:sp>
        <p:nvSpPr>
          <p:cNvPr id="3" name="Content Placeholder 2"/>
          <p:cNvSpPr>
            <a:spLocks noGrp="1"/>
          </p:cNvSpPr>
          <p:nvPr>
            <p:ph idx="1"/>
          </p:nvPr>
        </p:nvSpPr>
        <p:spPr/>
        <p:txBody>
          <a:bodyPr>
            <a:normAutofit/>
          </a:bodyPr>
          <a:lstStyle/>
          <a:p>
            <a:pPr>
              <a:lnSpc>
                <a:spcPct val="125000"/>
              </a:lnSpc>
            </a:pPr>
            <a:r>
              <a:rPr lang="en-US" sz="2600" dirty="0"/>
              <a:t> The CBOC shall have the following reporting requirements:</a:t>
            </a:r>
          </a:p>
          <a:p>
            <a:pPr lvl="1" indent="-438150" defTabSz="341313">
              <a:lnSpc>
                <a:spcPct val="125000"/>
              </a:lnSpc>
            </a:pPr>
            <a:r>
              <a:rPr lang="en-US" sz="2600" dirty="0">
                <a:latin typeface="Frutiger 65 bold"/>
              </a:rPr>
              <a:t>Issue regular reports on the results of its activities (meeting minutes);</a:t>
            </a:r>
          </a:p>
          <a:p>
            <a:pPr lvl="1" indent="-438150" defTabSz="341313">
              <a:lnSpc>
                <a:spcPct val="125000"/>
              </a:lnSpc>
            </a:pPr>
            <a:r>
              <a:rPr lang="en-US" sz="2600" dirty="0">
                <a:latin typeface="Frutiger 65 bold"/>
              </a:rPr>
              <a:t>Issue a report at least once a year (annual report);</a:t>
            </a:r>
          </a:p>
          <a:p>
            <a:pPr lvl="1" indent="-438150" defTabSz="341313">
              <a:lnSpc>
                <a:spcPct val="125000"/>
              </a:lnSpc>
            </a:pPr>
            <a:r>
              <a:rPr lang="en-US" sz="2600" dirty="0">
                <a:latin typeface="Frutiger 65 bold"/>
              </a:rPr>
              <a:t>Make available on the District website the minutes of all CBOC proceedings, all documents received, and reports issued. (Ed. Code § 15280(b).)    </a:t>
            </a:r>
          </a:p>
          <a:p>
            <a:pPr lvl="1"/>
            <a:endParaRPr lang="en-US" dirty="0"/>
          </a:p>
        </p:txBody>
      </p:sp>
    </p:spTree>
    <p:extLst>
      <p:ext uri="{BB962C8B-B14F-4D97-AF65-F5344CB8AC3E}">
        <p14:creationId xmlns:p14="http://schemas.microsoft.com/office/powerpoint/2010/main" val="13944327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lgn="ctr">
              <a:buNone/>
            </a:pPr>
            <a:endParaRPr lang="en-US" sz="4400" b="1" dirty="0"/>
          </a:p>
          <a:p>
            <a:pPr marL="0" indent="0" algn="ctr">
              <a:buNone/>
            </a:pPr>
            <a:endParaRPr lang="en-US" b="1" dirty="0"/>
          </a:p>
          <a:p>
            <a:pPr marL="0" indent="0" algn="ctr">
              <a:buNone/>
            </a:pPr>
            <a:r>
              <a:rPr lang="en-US" sz="5400" b="1" dirty="0">
                <a:solidFill>
                  <a:srgbClr val="1F497D"/>
                </a:solidFill>
                <a:latin typeface="Frutiger 65 Bold"/>
                <a:ea typeface="+mj-ea"/>
              </a:rPr>
              <a:t>QUESTIONS</a:t>
            </a:r>
          </a:p>
        </p:txBody>
      </p:sp>
    </p:spTree>
    <p:extLst>
      <p:ext uri="{BB962C8B-B14F-4D97-AF65-F5344CB8AC3E}">
        <p14:creationId xmlns:p14="http://schemas.microsoft.com/office/powerpoint/2010/main" val="3605774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Graphic 7">
            <a:extLst>
              <a:ext uri="{FF2B5EF4-FFF2-40B4-BE49-F238E27FC236}">
                <a16:creationId xmlns:a16="http://schemas.microsoft.com/office/drawing/2014/main" id="{37D2AC4F-3D35-4D14-A3C0-FA1ED239360A}"/>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304800" y="190881"/>
            <a:ext cx="3597410" cy="1023506"/>
          </a:xfrm>
          <a:prstGeom prst="rect">
            <a:avLst/>
          </a:prstGeom>
        </p:spPr>
      </p:pic>
      <p:sp>
        <p:nvSpPr>
          <p:cNvPr id="2" name="Title 3">
            <a:extLst>
              <a:ext uri="{FF2B5EF4-FFF2-40B4-BE49-F238E27FC236}">
                <a16:creationId xmlns:a16="http://schemas.microsoft.com/office/drawing/2014/main" id="{AD24D012-F613-75EB-A156-8E61EDF29B9A}"/>
              </a:ext>
            </a:extLst>
          </p:cNvPr>
          <p:cNvSpPr txBox="1">
            <a:spLocks/>
          </p:cNvSpPr>
          <p:nvPr/>
        </p:nvSpPr>
        <p:spPr>
          <a:xfrm>
            <a:off x="6007100" y="297541"/>
            <a:ext cx="2832100" cy="736264"/>
          </a:xfrm>
          <a:prstGeom prst="rect">
            <a:avLst/>
          </a:prstGeom>
        </p:spPr>
        <p:txBody>
          <a:bodyPr>
            <a:noAutofit/>
          </a:bodyPr>
          <a:lstStyle>
            <a:lvl1pPr algn="ctr" defTabSz="457200" rtl="0" eaLnBrk="0" fontAlgn="base" hangingPunct="0">
              <a:spcBef>
                <a:spcPct val="0"/>
              </a:spcBef>
              <a:spcAft>
                <a:spcPct val="0"/>
              </a:spcAft>
              <a:defRPr sz="4400" kern="1200">
                <a:solidFill>
                  <a:schemeClr val="tx1"/>
                </a:solidFill>
                <a:latin typeface="+mj-lt"/>
                <a:ea typeface="+mj-ea"/>
                <a:cs typeface="+mj-cs"/>
              </a:defRPr>
            </a:lvl1pPr>
            <a:lvl2pPr algn="ctr" defTabSz="457200" rtl="0" eaLnBrk="0" fontAlgn="base" hangingPunct="0">
              <a:spcBef>
                <a:spcPct val="0"/>
              </a:spcBef>
              <a:spcAft>
                <a:spcPct val="0"/>
              </a:spcAft>
              <a:defRPr sz="4400">
                <a:solidFill>
                  <a:schemeClr val="tx1"/>
                </a:solidFill>
                <a:latin typeface="Calibri" panose="020F0502020204030204" pitchFamily="34" charset="0"/>
              </a:defRPr>
            </a:lvl2pPr>
            <a:lvl3pPr algn="ctr" defTabSz="457200" rtl="0" eaLnBrk="0" fontAlgn="base" hangingPunct="0">
              <a:spcBef>
                <a:spcPct val="0"/>
              </a:spcBef>
              <a:spcAft>
                <a:spcPct val="0"/>
              </a:spcAft>
              <a:defRPr sz="4400">
                <a:solidFill>
                  <a:schemeClr val="tx1"/>
                </a:solidFill>
                <a:latin typeface="Calibri" panose="020F0502020204030204" pitchFamily="34" charset="0"/>
              </a:defRPr>
            </a:lvl3pPr>
            <a:lvl4pPr algn="ctr" defTabSz="457200" rtl="0" eaLnBrk="0" fontAlgn="base" hangingPunct="0">
              <a:spcBef>
                <a:spcPct val="0"/>
              </a:spcBef>
              <a:spcAft>
                <a:spcPct val="0"/>
              </a:spcAft>
              <a:defRPr sz="4400">
                <a:solidFill>
                  <a:schemeClr val="tx1"/>
                </a:solidFill>
                <a:latin typeface="Calibri" panose="020F0502020204030204" pitchFamily="34" charset="0"/>
              </a:defRPr>
            </a:lvl4pPr>
            <a:lvl5pPr algn="ctr" defTabSz="457200" rtl="0" eaLnBrk="0" fontAlgn="base" hangingPunct="0">
              <a:spcBef>
                <a:spcPct val="0"/>
              </a:spcBef>
              <a:spcAft>
                <a:spcPct val="0"/>
              </a:spcAft>
              <a:defRPr sz="4400">
                <a:solidFill>
                  <a:schemeClr val="tx1"/>
                </a:solidFill>
                <a:latin typeface="Calibri" panose="020F0502020204030204" pitchFamily="34" charset="0"/>
              </a:defRPr>
            </a:lvl5pPr>
            <a:lvl6pPr marL="457200" algn="ctr" defTabSz="457200" rtl="0" fontAlgn="base">
              <a:spcBef>
                <a:spcPct val="0"/>
              </a:spcBef>
              <a:spcAft>
                <a:spcPct val="0"/>
              </a:spcAft>
              <a:defRPr sz="4400">
                <a:solidFill>
                  <a:schemeClr val="tx1"/>
                </a:solidFill>
                <a:latin typeface="Calibri" panose="020F0502020204030204" pitchFamily="34" charset="0"/>
              </a:defRPr>
            </a:lvl6pPr>
            <a:lvl7pPr marL="914400" algn="ctr" defTabSz="457200" rtl="0" fontAlgn="base">
              <a:spcBef>
                <a:spcPct val="0"/>
              </a:spcBef>
              <a:spcAft>
                <a:spcPct val="0"/>
              </a:spcAft>
              <a:defRPr sz="4400">
                <a:solidFill>
                  <a:schemeClr val="tx1"/>
                </a:solidFill>
                <a:latin typeface="Calibri" panose="020F0502020204030204" pitchFamily="34" charset="0"/>
              </a:defRPr>
            </a:lvl7pPr>
            <a:lvl8pPr marL="1371600" algn="ctr" defTabSz="457200" rtl="0" fontAlgn="base">
              <a:spcBef>
                <a:spcPct val="0"/>
              </a:spcBef>
              <a:spcAft>
                <a:spcPct val="0"/>
              </a:spcAft>
              <a:defRPr sz="4400">
                <a:solidFill>
                  <a:schemeClr val="tx1"/>
                </a:solidFill>
                <a:latin typeface="Calibri" panose="020F0502020204030204" pitchFamily="34" charset="0"/>
              </a:defRPr>
            </a:lvl8pPr>
            <a:lvl9pPr marL="1828800" algn="ctr" defTabSz="457200" rtl="0" fontAlgn="base">
              <a:spcBef>
                <a:spcPct val="0"/>
              </a:spcBef>
              <a:spcAft>
                <a:spcPct val="0"/>
              </a:spcAft>
              <a:defRPr sz="4400">
                <a:solidFill>
                  <a:schemeClr val="tx1"/>
                </a:solidFill>
                <a:latin typeface="Calibri" panose="020F0502020204030204" pitchFamily="34" charset="0"/>
              </a:defRPr>
            </a:lvl9pPr>
          </a:lstStyle>
          <a:p>
            <a:r>
              <a:rPr lang="en-US" b="1" dirty="0">
                <a:solidFill>
                  <a:srgbClr val="1F497D"/>
                </a:solidFill>
              </a:rPr>
              <a:t>Thank You</a:t>
            </a:r>
          </a:p>
        </p:txBody>
      </p:sp>
      <p:sp>
        <p:nvSpPr>
          <p:cNvPr id="6" name="Rectangle 5">
            <a:extLst>
              <a:ext uri="{FF2B5EF4-FFF2-40B4-BE49-F238E27FC236}">
                <a16:creationId xmlns:a16="http://schemas.microsoft.com/office/drawing/2014/main" id="{5AB36902-1458-AEB7-AA26-D5767FC01148}"/>
              </a:ext>
            </a:extLst>
          </p:cNvPr>
          <p:cNvSpPr/>
          <p:nvPr/>
        </p:nvSpPr>
        <p:spPr>
          <a:xfrm>
            <a:off x="1635760" y="4262298"/>
            <a:ext cx="7203440" cy="1495794"/>
          </a:xfrm>
          <a:prstGeom prst="rect">
            <a:avLst/>
          </a:prstGeom>
        </p:spPr>
        <p:txBody>
          <a:bodyPr wrap="square">
            <a:spAutoFit/>
          </a:bodyPr>
          <a:lstStyle/>
          <a:p>
            <a:pPr algn="r"/>
            <a:r>
              <a:rPr lang="en-US" sz="2400" b="1" dirty="0">
                <a:latin typeface="Frutiger 65 bold"/>
                <a:cs typeface="Times New Roman" panose="02020603050405020304" pitchFamily="18" charset="0"/>
              </a:rPr>
              <a:t>Sarine Abrahamian, Esq.</a:t>
            </a:r>
          </a:p>
          <a:p>
            <a:pPr lvl="1" indent="-457200" algn="r">
              <a:lnSpc>
                <a:spcPct val="90000"/>
              </a:lnSpc>
              <a:buFont typeface="Wingdings" panose="05000000000000000000" pitchFamily="2" charset="2"/>
              <a:buNone/>
            </a:pPr>
            <a:r>
              <a:rPr lang="en-US" altLang="en-US" sz="2400" b="1" dirty="0">
                <a:latin typeface="Frutiger 65 bold"/>
              </a:rPr>
              <a:t>Orbach Huff &amp; Henderson LLP </a:t>
            </a:r>
          </a:p>
          <a:p>
            <a:pPr lvl="1" indent="-457200" algn="r">
              <a:lnSpc>
                <a:spcPct val="90000"/>
              </a:lnSpc>
              <a:buFont typeface="Wingdings" panose="05000000000000000000" pitchFamily="2" charset="2"/>
              <a:buNone/>
            </a:pPr>
            <a:r>
              <a:rPr lang="en-US" altLang="en-US" sz="2400" b="1" dirty="0">
                <a:latin typeface="Frutiger 65 bold"/>
                <a:hlinkClick r:id="rId5"/>
              </a:rPr>
              <a:t>sabrahamian@ohhlegal.com</a:t>
            </a:r>
            <a:endParaRPr lang="en-US" altLang="en-US" sz="2400" b="1" dirty="0">
              <a:latin typeface="Frutiger 65 bold"/>
            </a:endParaRPr>
          </a:p>
          <a:p>
            <a:pPr algn="r"/>
            <a:r>
              <a:rPr lang="en-US" sz="2400" b="1" dirty="0">
                <a:latin typeface="Frutiger 65 bold"/>
                <a:cs typeface="Times New Roman" panose="02020603050405020304" pitchFamily="18" charset="0"/>
              </a:rPr>
              <a:t>(310) 228-2082</a:t>
            </a:r>
          </a:p>
        </p:txBody>
      </p:sp>
      <p:sp>
        <p:nvSpPr>
          <p:cNvPr id="3" name="TextBox 3">
            <a:extLst>
              <a:ext uri="{FF2B5EF4-FFF2-40B4-BE49-F238E27FC236}">
                <a16:creationId xmlns:a16="http://schemas.microsoft.com/office/drawing/2014/main" id="{926B3ACA-058E-CED8-E552-0DF3F1305746}"/>
              </a:ext>
            </a:extLst>
          </p:cNvPr>
          <p:cNvSpPr txBox="1">
            <a:spLocks noChangeArrowheads="1"/>
          </p:cNvSpPr>
          <p:nvPr/>
        </p:nvSpPr>
        <p:spPr bwMode="auto">
          <a:xfrm>
            <a:off x="446297" y="1210488"/>
            <a:ext cx="8161255" cy="36009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8" charset="0"/>
                <a:ea typeface="MS PGothic" panose="020B0600070205080204" pitchFamily="34" charset="-128"/>
              </a:defRPr>
            </a:lvl1pPr>
            <a:lvl2pPr marL="742950" indent="-285750">
              <a:defRPr sz="2400">
                <a:solidFill>
                  <a:schemeClr val="tx1"/>
                </a:solidFill>
                <a:latin typeface="Times New Roman" panose="02020603050405020304" pitchFamily="18" charset="0"/>
                <a:ea typeface="MS PGothic" panose="020B0600070205080204" pitchFamily="34" charset="-128"/>
              </a:defRPr>
            </a:lvl2pPr>
            <a:lvl3pPr marL="1143000" indent="-228600">
              <a:defRPr sz="2400">
                <a:solidFill>
                  <a:schemeClr val="tx1"/>
                </a:solidFill>
                <a:latin typeface="Times New Roman" panose="02020603050405020304" pitchFamily="18" charset="0"/>
                <a:ea typeface="MS PGothic" panose="020B0600070205080204" pitchFamily="34" charset="-128"/>
              </a:defRPr>
            </a:lvl3pPr>
            <a:lvl4pPr marL="1600200" indent="-228600">
              <a:defRPr sz="2400">
                <a:solidFill>
                  <a:schemeClr val="tx1"/>
                </a:solidFill>
                <a:latin typeface="Times New Roman" panose="02020603050405020304" pitchFamily="18" charset="0"/>
                <a:ea typeface="MS PGothic" panose="020B0600070205080204" pitchFamily="34" charset="-128"/>
              </a:defRPr>
            </a:lvl4pPr>
            <a:lvl5pPr marL="2057400" indent="-228600">
              <a:defRPr sz="2400">
                <a:solidFill>
                  <a:schemeClr val="tx1"/>
                </a:solidFill>
                <a:latin typeface="Times New Roman" panose="02020603050405020304" pitchFamily="18" charset="0"/>
                <a:ea typeface="MS PGothic"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MS PGothic" panose="020B0600070205080204" pitchFamily="34" charset="-128"/>
              </a:defRPr>
            </a:lvl9pPr>
          </a:lstStyle>
          <a:p>
            <a:endParaRPr lang="en-US" altLang="en-US" sz="3200" b="1" dirty="0">
              <a:latin typeface="Frutiger 65 bold"/>
            </a:endParaRPr>
          </a:p>
          <a:p>
            <a:r>
              <a:rPr lang="en-US" altLang="en-US" sz="3200" b="1" dirty="0">
                <a:latin typeface="Frutiger 65 bold"/>
              </a:rPr>
              <a:t>Compton Unified School District</a:t>
            </a:r>
          </a:p>
          <a:p>
            <a:endParaRPr lang="en-US" altLang="en-US" sz="3200" b="1" dirty="0">
              <a:latin typeface="Frutiger 65 bold"/>
            </a:endParaRPr>
          </a:p>
          <a:p>
            <a:r>
              <a:rPr lang="en-US" altLang="en-US" sz="3200" b="1" dirty="0">
                <a:solidFill>
                  <a:srgbClr val="1F497D"/>
                </a:solidFill>
                <a:latin typeface="Frutiger 65 bold"/>
                <a:ea typeface="+mj-ea"/>
              </a:rPr>
              <a:t>Measure S and Measure AAA</a:t>
            </a:r>
          </a:p>
          <a:p>
            <a:r>
              <a:rPr lang="en-US" altLang="en-US" sz="3200" b="1" dirty="0">
                <a:solidFill>
                  <a:srgbClr val="1F497D"/>
                </a:solidFill>
                <a:latin typeface="Frutiger 65 bold"/>
                <a:ea typeface="+mj-ea"/>
              </a:rPr>
              <a:t>Citizens’ Bond Oversight Committee </a:t>
            </a:r>
          </a:p>
          <a:p>
            <a:r>
              <a:rPr lang="en-US" altLang="en-US" sz="3200" b="1" dirty="0">
                <a:solidFill>
                  <a:srgbClr val="1F497D"/>
                </a:solidFill>
                <a:latin typeface="Frutiger 65 bold"/>
                <a:ea typeface="+mj-ea"/>
              </a:rPr>
              <a:t>Role and Responsibilities</a:t>
            </a:r>
          </a:p>
          <a:p>
            <a:endParaRPr lang="en-US" altLang="en-US" sz="3600" b="1" dirty="0">
              <a:solidFill>
                <a:srgbClr val="1F497D"/>
              </a:solidFill>
              <a:latin typeface="Frutiger 65 Bold"/>
              <a:ea typeface="+mj-ea"/>
            </a:endParaRPr>
          </a:p>
        </p:txBody>
      </p:sp>
    </p:spTree>
    <p:extLst>
      <p:ext uri="{BB962C8B-B14F-4D97-AF65-F5344CB8AC3E}">
        <p14:creationId xmlns:p14="http://schemas.microsoft.com/office/powerpoint/2010/main" val="3696923270"/>
      </p:ext>
    </p:extLst>
  </p:cSld>
  <p:clrMapOvr>
    <a:masterClrMapping/>
  </p:clrMapOvr>
  <p:transition/>
</p:sld>
</file>

<file path=ppt/theme/theme1.xml><?xml version="1.0" encoding="utf-8"?>
<a:theme xmlns:a="http://schemas.openxmlformats.org/drawingml/2006/main" name="Master_blu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heme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Theme1" id="{F58A1969-7D88-4C25-8DDD-805AA81F934A}" vid="{2D43B204-F407-46AD-9A80-E54B1EFDF950}"/>
    </a:ext>
  </a:extLst>
</a:theme>
</file>

<file path=ppt/theme/theme3.xml><?xml version="1.0" encoding="utf-8"?>
<a:theme xmlns:a="http://schemas.openxmlformats.org/drawingml/2006/main" name="1_Theme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Theme1" id="{F58A1969-7D88-4C25-8DDD-805AA81F934A}" vid="{2D43B204-F407-46AD-9A80-E54B1EFDF950}"/>
    </a:ext>
  </a:extLst>
</a:theme>
</file>

<file path=ppt/theme/theme4.xml><?xml version="1.0" encoding="utf-8"?>
<a:theme xmlns:a="http://schemas.openxmlformats.org/drawingml/2006/main" name="2_Theme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Theme1" id="{F58A1969-7D88-4C25-8DDD-805AA81F934A}" vid="{2D43B204-F407-46AD-9A80-E54B1EFDF950}"/>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6718</TotalTime>
  <Words>2560</Words>
  <Application>Microsoft Office PowerPoint</Application>
  <PresentationFormat>On-screen Show (4:3)</PresentationFormat>
  <Paragraphs>185</Paragraphs>
  <Slides>28</Slides>
  <Notes>15</Notes>
  <HiddenSlides>0</HiddenSlides>
  <MMClips>0</MMClips>
  <ScaleCrop>false</ScaleCrop>
  <HeadingPairs>
    <vt:vector size="6" baseType="variant">
      <vt:variant>
        <vt:lpstr>Fonts Used</vt:lpstr>
      </vt:variant>
      <vt:variant>
        <vt:i4>8</vt:i4>
      </vt:variant>
      <vt:variant>
        <vt:lpstr>Theme</vt:lpstr>
      </vt:variant>
      <vt:variant>
        <vt:i4>4</vt:i4>
      </vt:variant>
      <vt:variant>
        <vt:lpstr>Slide Titles</vt:lpstr>
      </vt:variant>
      <vt:variant>
        <vt:i4>28</vt:i4>
      </vt:variant>
    </vt:vector>
  </HeadingPairs>
  <TitlesOfParts>
    <vt:vector size="40" baseType="lpstr">
      <vt:lpstr>ＭＳ Ｐゴシック</vt:lpstr>
      <vt:lpstr>Aptos</vt:lpstr>
      <vt:lpstr>Arial</vt:lpstr>
      <vt:lpstr>Calibri</vt:lpstr>
      <vt:lpstr>Frutiger 55 Roman</vt:lpstr>
      <vt:lpstr>Frutiger 65 bold</vt:lpstr>
      <vt:lpstr>Frutiger 65 bold</vt:lpstr>
      <vt:lpstr>Wingdings</vt:lpstr>
      <vt:lpstr>Master_blue</vt:lpstr>
      <vt:lpstr>Theme1</vt:lpstr>
      <vt:lpstr>1_Theme1</vt:lpstr>
      <vt:lpstr>2_Theme1</vt:lpstr>
      <vt:lpstr>PowerPoint Presentation</vt:lpstr>
      <vt:lpstr>Measure S and Measure AAA</vt:lpstr>
      <vt:lpstr> </vt:lpstr>
      <vt:lpstr>General Powers</vt:lpstr>
      <vt:lpstr>School Facilities</vt:lpstr>
      <vt:lpstr> Determine Method of Financing</vt:lpstr>
      <vt:lpstr>Appointment of CBOC</vt:lpstr>
      <vt:lpstr> Appointment of CBOC</vt:lpstr>
      <vt:lpstr> Appointment of CBOC</vt:lpstr>
      <vt:lpstr>CBOC Bylaws</vt:lpstr>
      <vt:lpstr> Implement Bond Program</vt:lpstr>
      <vt:lpstr> Implement Bond Program</vt:lpstr>
      <vt:lpstr> Implement Bond Program</vt:lpstr>
      <vt:lpstr> </vt:lpstr>
      <vt:lpstr> Staff Responsibilities: CBOC</vt:lpstr>
      <vt:lpstr> Staff Responsibilities: Carry Out Bond Program</vt:lpstr>
      <vt:lpstr> Execution of Bond Program</vt:lpstr>
      <vt:lpstr> </vt:lpstr>
      <vt:lpstr> Role of CBOC</vt:lpstr>
      <vt:lpstr> Role of CBOC</vt:lpstr>
      <vt:lpstr>CBOC Responsibility: Advise the Public  </vt:lpstr>
      <vt:lpstr>CBOC Responsibility: Advise the Public</vt:lpstr>
      <vt:lpstr> CBOC Responsibility: Permitted Activities</vt:lpstr>
      <vt:lpstr> CBOC Responsibility: Permitted Activities</vt:lpstr>
      <vt:lpstr> CBOC Meeting Requirements: Brown Act</vt:lpstr>
      <vt:lpstr> CBOC Responsibility: Reporting Requirements</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City of Fullerton Request for Proposal</dc:title>
  <dc:creator>Michelle</dc:creator>
  <cp:lastModifiedBy>OHH - SA</cp:lastModifiedBy>
  <cp:revision>181</cp:revision>
  <cp:lastPrinted>2016-02-19T22:23:16Z</cp:lastPrinted>
  <dcterms:created xsi:type="dcterms:W3CDTF">2015-08-18T04:39:18Z</dcterms:created>
  <dcterms:modified xsi:type="dcterms:W3CDTF">2024-07-30T18:45:19Z</dcterms:modified>
</cp:coreProperties>
</file>