
<file path=[Content_Types].xml><?xml version="1.0" encoding="utf-8"?>
<Types xmlns="http://schemas.openxmlformats.org/package/2006/content-types">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9"/>
  </p:notesMasterIdLst>
  <p:sldIdLst>
    <p:sldId id="256" r:id="rId2"/>
    <p:sldId id="257" r:id="rId3"/>
    <p:sldId id="258" r:id="rId4"/>
    <p:sldId id="259" r:id="rId5"/>
    <p:sldId id="260" r:id="rId6"/>
    <p:sldId id="261" r:id="rId7"/>
    <p:sldId id="262" r:id="rId8"/>
  </p:sldIdLst>
  <p:sldSz cx="12192000" cy="6858000"/>
  <p:notesSz cx="6858000" cy="9144000"/>
  <p:embeddedFontLst>
    <p:embeddedFont>
      <p:font typeface="Gill Sans" panose="020B0604020202020204" charset="0"/>
      <p:regular r:id="rId10"/>
      <p:bold r:id="rId1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02C1507-87A7-42B0-8D21-F81DBF9667AB}">
  <a:tblStyle styleId="{D02C1507-87A7-42B0-8D21-F81DBF9667AB}"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1" d="100"/>
          <a:sy n="51" d="100"/>
        </p:scale>
        <p:origin x="924"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2af1fcaf6cd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g2af1fcaf6cd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2af1fcaf6c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2af1fcaf6c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2af1fcaf6cd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2af1fcaf6cd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2af1fcaf6cd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2af1fcaf6cd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2af1fcaf6cd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2af1fcaf6cd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6" name="Google Shape;136;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4"/>
        <p:cNvGrpSpPr/>
        <p:nvPr/>
      </p:nvGrpSpPr>
      <p:grpSpPr>
        <a:xfrm>
          <a:off x="0" y="0"/>
          <a:ext cx="0" cy="0"/>
          <a:chOff x="0" y="0"/>
          <a:chExt cx="0" cy="0"/>
        </a:xfrm>
      </p:grpSpPr>
      <p:sp>
        <p:nvSpPr>
          <p:cNvPr id="15" name="Google Shape;15;p2"/>
          <p:cNvSpPr txBox="1">
            <a:spLocks noGrp="1"/>
          </p:cNvSpPr>
          <p:nvPr>
            <p:ph type="ctrTitle"/>
          </p:nvPr>
        </p:nvSpPr>
        <p:spPr>
          <a:xfrm>
            <a:off x="2417779" y="802298"/>
            <a:ext cx="8637073" cy="2541431"/>
          </a:xfrm>
          <a:prstGeom prst="rect">
            <a:avLst/>
          </a:prstGeom>
          <a:noFill/>
          <a:ln>
            <a:noFill/>
          </a:ln>
        </p:spPr>
        <p:txBody>
          <a:bodyPr spcFirstLastPara="1" wrap="square" lIns="91425" tIns="45700" rIns="91425" bIns="0" anchor="b" anchorCtr="0">
            <a:normAutofit/>
          </a:bodyPr>
          <a:lstStyle>
            <a:lvl1pPr lvl="0" algn="l">
              <a:lnSpc>
                <a:spcPct val="90000"/>
              </a:lnSpc>
              <a:spcBef>
                <a:spcPts val="0"/>
              </a:spcBef>
              <a:spcAft>
                <a:spcPts val="0"/>
              </a:spcAft>
              <a:buClr>
                <a:schemeClr val="dk1"/>
              </a:buClr>
              <a:buSzPts val="6600"/>
              <a:buFont typeface="Gill Sans"/>
              <a:buNone/>
              <a:defRPr sz="6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 name="Google Shape;16;p2"/>
          <p:cNvSpPr txBox="1">
            <a:spLocks noGrp="1"/>
          </p:cNvSpPr>
          <p:nvPr>
            <p:ph type="subTitle" idx="1"/>
          </p:nvPr>
        </p:nvSpPr>
        <p:spPr>
          <a:xfrm>
            <a:off x="2417780" y="3531204"/>
            <a:ext cx="8637072" cy="977621"/>
          </a:xfrm>
          <a:prstGeom prst="rect">
            <a:avLst/>
          </a:prstGeom>
          <a:noFill/>
          <a:ln>
            <a:noFill/>
          </a:ln>
        </p:spPr>
        <p:txBody>
          <a:bodyPr spcFirstLastPara="1" wrap="square" lIns="91425" tIns="91425" rIns="91425" bIns="91425" anchor="t" anchorCtr="0">
            <a:normAutofit/>
          </a:bodyPr>
          <a:lstStyle>
            <a:lvl1pPr lvl="0" algn="l">
              <a:lnSpc>
                <a:spcPct val="120000"/>
              </a:lnSpc>
              <a:spcBef>
                <a:spcPts val="1000"/>
              </a:spcBef>
              <a:spcAft>
                <a:spcPts val="0"/>
              </a:spcAft>
              <a:buSzPts val="1800"/>
              <a:buNone/>
              <a:defRPr sz="1800" b="0" cap="none">
                <a:solidFill>
                  <a:schemeClr val="dk1"/>
                </a:solidFill>
              </a:defRPr>
            </a:lvl1pPr>
            <a:lvl2pPr lvl="1" algn="ctr">
              <a:lnSpc>
                <a:spcPct val="120000"/>
              </a:lnSpc>
              <a:spcBef>
                <a:spcPts val="500"/>
              </a:spcBef>
              <a:spcAft>
                <a:spcPts val="0"/>
              </a:spcAft>
              <a:buSzPts val="1800"/>
              <a:buNone/>
              <a:defRPr sz="1800"/>
            </a:lvl2pPr>
            <a:lvl3pPr lvl="2" algn="ctr">
              <a:lnSpc>
                <a:spcPct val="120000"/>
              </a:lnSpc>
              <a:spcBef>
                <a:spcPts val="500"/>
              </a:spcBef>
              <a:spcAft>
                <a:spcPts val="0"/>
              </a:spcAft>
              <a:buSzPts val="1800"/>
              <a:buNone/>
              <a:defRPr sz="1800"/>
            </a:lvl3pPr>
            <a:lvl4pPr lvl="3" algn="ctr">
              <a:lnSpc>
                <a:spcPct val="120000"/>
              </a:lnSpc>
              <a:spcBef>
                <a:spcPts val="500"/>
              </a:spcBef>
              <a:spcAft>
                <a:spcPts val="0"/>
              </a:spcAft>
              <a:buSzPts val="1600"/>
              <a:buNone/>
              <a:defRPr sz="1600"/>
            </a:lvl4pPr>
            <a:lvl5pPr lvl="4" algn="ctr">
              <a:lnSpc>
                <a:spcPct val="120000"/>
              </a:lnSpc>
              <a:spcBef>
                <a:spcPts val="500"/>
              </a:spcBef>
              <a:spcAft>
                <a:spcPts val="0"/>
              </a:spcAft>
              <a:buSzPts val="1600"/>
              <a:buNone/>
              <a:defRPr sz="1600"/>
            </a:lvl5pPr>
            <a:lvl6pPr lvl="5" algn="ctr">
              <a:lnSpc>
                <a:spcPct val="120000"/>
              </a:lnSpc>
              <a:spcBef>
                <a:spcPts val="500"/>
              </a:spcBef>
              <a:spcAft>
                <a:spcPts val="0"/>
              </a:spcAft>
              <a:buSzPts val="1600"/>
              <a:buNone/>
              <a:defRPr sz="1600"/>
            </a:lvl6pPr>
            <a:lvl7pPr lvl="6" algn="ctr">
              <a:lnSpc>
                <a:spcPct val="120000"/>
              </a:lnSpc>
              <a:spcBef>
                <a:spcPts val="500"/>
              </a:spcBef>
              <a:spcAft>
                <a:spcPts val="0"/>
              </a:spcAft>
              <a:buSzPts val="1600"/>
              <a:buNone/>
              <a:defRPr sz="1600"/>
            </a:lvl7pPr>
            <a:lvl8pPr lvl="7" algn="ctr">
              <a:lnSpc>
                <a:spcPct val="120000"/>
              </a:lnSpc>
              <a:spcBef>
                <a:spcPts val="500"/>
              </a:spcBef>
              <a:spcAft>
                <a:spcPts val="0"/>
              </a:spcAft>
              <a:buSzPts val="1600"/>
              <a:buNone/>
              <a:defRPr sz="1600"/>
            </a:lvl8pPr>
            <a:lvl9pPr lvl="8" algn="ctr">
              <a:lnSpc>
                <a:spcPct val="120000"/>
              </a:lnSpc>
              <a:spcBef>
                <a:spcPts val="500"/>
              </a:spcBef>
              <a:spcAft>
                <a:spcPts val="0"/>
              </a:spcAft>
              <a:buSzPts val="1600"/>
              <a:buNone/>
              <a:defRPr sz="1600"/>
            </a:lvl9pPr>
          </a:lstStyle>
          <a:p>
            <a:endParaRPr/>
          </a:p>
        </p:txBody>
      </p:sp>
      <p:sp>
        <p:nvSpPr>
          <p:cNvPr id="17" name="Google Shape;17;p2"/>
          <p:cNvSpPr txBox="1">
            <a:spLocks noGrp="1"/>
          </p:cNvSpPr>
          <p:nvPr>
            <p:ph type="dt" idx="10"/>
          </p:nvPr>
        </p:nvSpPr>
        <p:spPr>
          <a:xfrm>
            <a:off x="7554138" y="330370"/>
            <a:ext cx="3500715" cy="30920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2"/>
          <p:cNvSpPr txBox="1">
            <a:spLocks noGrp="1"/>
          </p:cNvSpPr>
          <p:nvPr>
            <p:ph type="ftr" idx="11"/>
          </p:nvPr>
        </p:nvSpPr>
        <p:spPr>
          <a:xfrm>
            <a:off x="2416500" y="329307"/>
            <a:ext cx="4973915" cy="3092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
          <p:cNvSpPr txBox="1">
            <a:spLocks noGrp="1"/>
          </p:cNvSpPr>
          <p:nvPr>
            <p:ph type="sldNum" idx="12"/>
          </p:nvPr>
        </p:nvSpPr>
        <p:spPr>
          <a:xfrm>
            <a:off x="1437664" y="798973"/>
            <a:ext cx="811019" cy="503578"/>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cxnSp>
        <p:nvCxnSpPr>
          <p:cNvPr id="20" name="Google Shape;20;p2"/>
          <p:cNvCxnSpPr/>
          <p:nvPr/>
        </p:nvCxnSpPr>
        <p:spPr>
          <a:xfrm>
            <a:off x="2417780" y="3528542"/>
            <a:ext cx="8637072" cy="0"/>
          </a:xfrm>
          <a:prstGeom prst="straightConnector1">
            <a:avLst/>
          </a:prstGeom>
          <a:noFill/>
          <a:ln w="31750" cap="flat" cmpd="sng">
            <a:solidFill>
              <a:schemeClr val="accent1"/>
            </a:solidFill>
            <a:prstDash val="solid"/>
            <a:round/>
            <a:headEnd type="none" w="sm" len="sm"/>
            <a:tailEnd type="none" w="sm" len="sm"/>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1451579" y="804519"/>
            <a:ext cx="9603275" cy="1049235"/>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3"/>
          <p:cNvSpPr txBox="1">
            <a:spLocks noGrp="1"/>
          </p:cNvSpPr>
          <p:nvPr>
            <p:ph type="body" idx="1"/>
          </p:nvPr>
        </p:nvSpPr>
        <p:spPr>
          <a:xfrm>
            <a:off x="1451579" y="2015732"/>
            <a:ext cx="9603275" cy="3450613"/>
          </a:xfrm>
          <a:prstGeom prst="rect">
            <a:avLst/>
          </a:prstGeom>
          <a:noFill/>
          <a:ln>
            <a:noFill/>
          </a:ln>
        </p:spPr>
        <p:txBody>
          <a:bodyPr spcFirstLastPara="1" wrap="square" lIns="91425" tIns="45700" rIns="91425" bIns="45700" anchor="t" anchorCtr="0">
            <a:normAutofit/>
          </a:bodyPr>
          <a:lstStyle>
            <a:lvl1pPr marL="457200" lvl="0" indent="-342900" algn="l">
              <a:lnSpc>
                <a:spcPct val="120000"/>
              </a:lnSpc>
              <a:spcBef>
                <a:spcPts val="1000"/>
              </a:spcBef>
              <a:spcAft>
                <a:spcPts val="0"/>
              </a:spcAft>
              <a:buSzPts val="1800"/>
              <a:buChar char="•"/>
              <a:defRPr/>
            </a:lvl1pPr>
            <a:lvl2pPr marL="914400" lvl="1" indent="-342900" algn="l">
              <a:lnSpc>
                <a:spcPct val="120000"/>
              </a:lnSpc>
              <a:spcBef>
                <a:spcPts val="500"/>
              </a:spcBef>
              <a:spcAft>
                <a:spcPts val="0"/>
              </a:spcAft>
              <a:buSzPts val="1800"/>
              <a:buChar char="•"/>
              <a:defRPr/>
            </a:lvl2pPr>
            <a:lvl3pPr marL="1371600" lvl="2" indent="-342900" algn="l">
              <a:lnSpc>
                <a:spcPct val="120000"/>
              </a:lnSpc>
              <a:spcBef>
                <a:spcPts val="500"/>
              </a:spcBef>
              <a:spcAft>
                <a:spcPts val="0"/>
              </a:spcAft>
              <a:buSzPts val="1800"/>
              <a:buChar char="•"/>
              <a:defRPr/>
            </a:lvl3pPr>
            <a:lvl4pPr marL="1828800" lvl="3" indent="-342900" algn="l">
              <a:lnSpc>
                <a:spcPct val="120000"/>
              </a:lnSpc>
              <a:spcBef>
                <a:spcPts val="500"/>
              </a:spcBef>
              <a:spcAft>
                <a:spcPts val="0"/>
              </a:spcAft>
              <a:buSzPts val="1800"/>
              <a:buChar char="•"/>
              <a:defRPr/>
            </a:lvl4pPr>
            <a:lvl5pPr marL="2286000" lvl="4" indent="-342900" algn="l">
              <a:lnSpc>
                <a:spcPct val="120000"/>
              </a:lnSpc>
              <a:spcBef>
                <a:spcPts val="500"/>
              </a:spcBef>
              <a:spcAft>
                <a:spcPts val="0"/>
              </a:spcAft>
              <a:buSzPts val="1800"/>
              <a:buChar char="•"/>
              <a:defRPr/>
            </a:lvl5pPr>
            <a:lvl6pPr marL="2743200" lvl="5" indent="-342900" algn="l">
              <a:lnSpc>
                <a:spcPct val="120000"/>
              </a:lnSpc>
              <a:spcBef>
                <a:spcPts val="500"/>
              </a:spcBef>
              <a:spcAft>
                <a:spcPts val="0"/>
              </a:spcAft>
              <a:buSzPts val="1800"/>
              <a:buChar char="•"/>
              <a:defRPr/>
            </a:lvl6pPr>
            <a:lvl7pPr marL="3200400" lvl="6" indent="-342900" algn="l">
              <a:lnSpc>
                <a:spcPct val="120000"/>
              </a:lnSpc>
              <a:spcBef>
                <a:spcPts val="500"/>
              </a:spcBef>
              <a:spcAft>
                <a:spcPts val="0"/>
              </a:spcAft>
              <a:buSzPts val="1800"/>
              <a:buChar char="•"/>
              <a:defRPr/>
            </a:lvl7pPr>
            <a:lvl8pPr marL="3657600" lvl="7" indent="-342900" algn="l">
              <a:lnSpc>
                <a:spcPct val="120000"/>
              </a:lnSpc>
              <a:spcBef>
                <a:spcPts val="500"/>
              </a:spcBef>
              <a:spcAft>
                <a:spcPts val="0"/>
              </a:spcAft>
              <a:buSzPts val="1800"/>
              <a:buChar char="•"/>
              <a:defRPr/>
            </a:lvl8pPr>
            <a:lvl9pPr marL="4114800" lvl="8" indent="-342900" algn="l">
              <a:lnSpc>
                <a:spcPct val="120000"/>
              </a:lnSpc>
              <a:spcBef>
                <a:spcPts val="500"/>
              </a:spcBef>
              <a:spcAft>
                <a:spcPts val="0"/>
              </a:spcAft>
              <a:buSzPts val="1800"/>
              <a:buChar char="•"/>
              <a:defRPr/>
            </a:lvl9pPr>
          </a:lstStyle>
          <a:p>
            <a:endParaRPr/>
          </a:p>
        </p:txBody>
      </p:sp>
      <p:sp>
        <p:nvSpPr>
          <p:cNvPr id="24" name="Google Shape;24;p3"/>
          <p:cNvSpPr txBox="1">
            <a:spLocks noGrp="1"/>
          </p:cNvSpPr>
          <p:nvPr>
            <p:ph type="dt" idx="10"/>
          </p:nvPr>
        </p:nvSpPr>
        <p:spPr>
          <a:xfrm>
            <a:off x="7554138" y="330370"/>
            <a:ext cx="3500715" cy="30920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3"/>
          <p:cNvSpPr txBox="1">
            <a:spLocks noGrp="1"/>
          </p:cNvSpPr>
          <p:nvPr>
            <p:ph type="ftr" idx="11"/>
          </p:nvPr>
        </p:nvSpPr>
        <p:spPr>
          <a:xfrm>
            <a:off x="1451579" y="329307"/>
            <a:ext cx="5938836" cy="3092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3"/>
          <p:cNvSpPr txBox="1">
            <a:spLocks noGrp="1"/>
          </p:cNvSpPr>
          <p:nvPr>
            <p:ph type="sldNum" idx="12"/>
          </p:nvPr>
        </p:nvSpPr>
        <p:spPr>
          <a:xfrm>
            <a:off x="480060" y="798973"/>
            <a:ext cx="811019" cy="503578"/>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cxnSp>
        <p:nvCxnSpPr>
          <p:cNvPr id="27" name="Google Shape;27;p3"/>
          <p:cNvCxnSpPr/>
          <p:nvPr/>
        </p:nvCxnSpPr>
        <p:spPr>
          <a:xfrm>
            <a:off x="1453896" y="1847088"/>
            <a:ext cx="9607522" cy="0"/>
          </a:xfrm>
          <a:prstGeom prst="straightConnector1">
            <a:avLst/>
          </a:prstGeom>
          <a:noFill/>
          <a:ln w="31750" cap="flat" cmpd="sng">
            <a:solidFill>
              <a:schemeClr val="accent1"/>
            </a:solidFill>
            <a:prstDash val="solid"/>
            <a:round/>
            <a:headEnd type="none" w="sm" len="sm"/>
            <a:tailEnd type="none" w="sm" len="sm"/>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8"/>
        <p:cNvGrpSpPr/>
        <p:nvPr/>
      </p:nvGrpSpPr>
      <p:grpSpPr>
        <a:xfrm>
          <a:off x="0" y="0"/>
          <a:ext cx="0" cy="0"/>
          <a:chOff x="0" y="0"/>
          <a:chExt cx="0" cy="0"/>
        </a:xfrm>
      </p:grpSpPr>
      <p:sp>
        <p:nvSpPr>
          <p:cNvPr id="29" name="Google Shape;29;p4"/>
          <p:cNvSpPr txBox="1">
            <a:spLocks noGrp="1"/>
          </p:cNvSpPr>
          <p:nvPr>
            <p:ph type="title"/>
          </p:nvPr>
        </p:nvSpPr>
        <p:spPr>
          <a:xfrm>
            <a:off x="1454239" y="1756130"/>
            <a:ext cx="8643154" cy="18879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600"/>
              <a:buFont typeface="Gill Sans"/>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4"/>
          <p:cNvSpPr txBox="1">
            <a:spLocks noGrp="1"/>
          </p:cNvSpPr>
          <p:nvPr>
            <p:ph type="body" idx="1"/>
          </p:nvPr>
        </p:nvSpPr>
        <p:spPr>
          <a:xfrm>
            <a:off x="1454239" y="3806195"/>
            <a:ext cx="8630446" cy="1012929"/>
          </a:xfrm>
          <a:prstGeom prst="rect">
            <a:avLst/>
          </a:prstGeom>
          <a:noFill/>
          <a:ln>
            <a:noFill/>
          </a:ln>
        </p:spPr>
        <p:txBody>
          <a:bodyPr spcFirstLastPara="1" wrap="square" lIns="91425" tIns="91425" rIns="91425" bIns="45700" anchor="t" anchorCtr="0">
            <a:normAutofit/>
          </a:bodyPr>
          <a:lstStyle>
            <a:lvl1pPr marL="457200" lvl="0" indent="-228600" algn="l">
              <a:lnSpc>
                <a:spcPct val="120000"/>
              </a:lnSpc>
              <a:spcBef>
                <a:spcPts val="1000"/>
              </a:spcBef>
              <a:spcAft>
                <a:spcPts val="0"/>
              </a:spcAft>
              <a:buSzPts val="1800"/>
              <a:buNone/>
              <a:defRPr sz="1800">
                <a:solidFill>
                  <a:schemeClr val="dk1"/>
                </a:solidFill>
              </a:defRPr>
            </a:lvl1pPr>
            <a:lvl2pPr marL="914400" lvl="1" indent="-228600" algn="l">
              <a:lnSpc>
                <a:spcPct val="120000"/>
              </a:lnSpc>
              <a:spcBef>
                <a:spcPts val="500"/>
              </a:spcBef>
              <a:spcAft>
                <a:spcPts val="0"/>
              </a:spcAft>
              <a:buSzPts val="1800"/>
              <a:buNone/>
              <a:defRPr sz="1800">
                <a:solidFill>
                  <a:srgbClr val="888888"/>
                </a:solidFill>
              </a:defRPr>
            </a:lvl2pPr>
            <a:lvl3pPr marL="1371600" lvl="2" indent="-228600" algn="l">
              <a:lnSpc>
                <a:spcPct val="120000"/>
              </a:lnSpc>
              <a:spcBef>
                <a:spcPts val="500"/>
              </a:spcBef>
              <a:spcAft>
                <a:spcPts val="0"/>
              </a:spcAft>
              <a:buSzPts val="1800"/>
              <a:buNone/>
              <a:defRPr sz="1800">
                <a:solidFill>
                  <a:srgbClr val="888888"/>
                </a:solidFill>
              </a:defRPr>
            </a:lvl3pPr>
            <a:lvl4pPr marL="1828800" lvl="3" indent="-228600" algn="l">
              <a:lnSpc>
                <a:spcPct val="120000"/>
              </a:lnSpc>
              <a:spcBef>
                <a:spcPts val="500"/>
              </a:spcBef>
              <a:spcAft>
                <a:spcPts val="0"/>
              </a:spcAft>
              <a:buSzPts val="1600"/>
              <a:buNone/>
              <a:defRPr sz="1600">
                <a:solidFill>
                  <a:srgbClr val="888888"/>
                </a:solidFill>
              </a:defRPr>
            </a:lvl4pPr>
            <a:lvl5pPr marL="2286000" lvl="4" indent="-228600" algn="l">
              <a:lnSpc>
                <a:spcPct val="120000"/>
              </a:lnSpc>
              <a:spcBef>
                <a:spcPts val="500"/>
              </a:spcBef>
              <a:spcAft>
                <a:spcPts val="0"/>
              </a:spcAft>
              <a:buSzPts val="1600"/>
              <a:buNone/>
              <a:defRPr sz="1600">
                <a:solidFill>
                  <a:srgbClr val="888888"/>
                </a:solidFill>
              </a:defRPr>
            </a:lvl5pPr>
            <a:lvl6pPr marL="2743200" lvl="5" indent="-228600" algn="l">
              <a:lnSpc>
                <a:spcPct val="120000"/>
              </a:lnSpc>
              <a:spcBef>
                <a:spcPts val="500"/>
              </a:spcBef>
              <a:spcAft>
                <a:spcPts val="0"/>
              </a:spcAft>
              <a:buSzPts val="1600"/>
              <a:buNone/>
              <a:defRPr sz="1600">
                <a:solidFill>
                  <a:srgbClr val="888888"/>
                </a:solidFill>
              </a:defRPr>
            </a:lvl6pPr>
            <a:lvl7pPr marL="3200400" lvl="6" indent="-228600" algn="l">
              <a:lnSpc>
                <a:spcPct val="120000"/>
              </a:lnSpc>
              <a:spcBef>
                <a:spcPts val="500"/>
              </a:spcBef>
              <a:spcAft>
                <a:spcPts val="0"/>
              </a:spcAft>
              <a:buSzPts val="1600"/>
              <a:buNone/>
              <a:defRPr sz="1600">
                <a:solidFill>
                  <a:srgbClr val="888888"/>
                </a:solidFill>
              </a:defRPr>
            </a:lvl7pPr>
            <a:lvl8pPr marL="3657600" lvl="7" indent="-228600" algn="l">
              <a:lnSpc>
                <a:spcPct val="120000"/>
              </a:lnSpc>
              <a:spcBef>
                <a:spcPts val="500"/>
              </a:spcBef>
              <a:spcAft>
                <a:spcPts val="0"/>
              </a:spcAft>
              <a:buSzPts val="1600"/>
              <a:buNone/>
              <a:defRPr sz="1600">
                <a:solidFill>
                  <a:srgbClr val="888888"/>
                </a:solidFill>
              </a:defRPr>
            </a:lvl8pPr>
            <a:lvl9pPr marL="4114800" lvl="8" indent="-228600" algn="l">
              <a:lnSpc>
                <a:spcPct val="120000"/>
              </a:lnSpc>
              <a:spcBef>
                <a:spcPts val="500"/>
              </a:spcBef>
              <a:spcAft>
                <a:spcPts val="0"/>
              </a:spcAft>
              <a:buSzPts val="1600"/>
              <a:buNone/>
              <a:defRPr sz="1600">
                <a:solidFill>
                  <a:srgbClr val="888888"/>
                </a:solidFill>
              </a:defRPr>
            </a:lvl9pPr>
          </a:lstStyle>
          <a:p>
            <a:endParaRPr/>
          </a:p>
        </p:txBody>
      </p:sp>
      <p:sp>
        <p:nvSpPr>
          <p:cNvPr id="31" name="Google Shape;31;p4"/>
          <p:cNvSpPr txBox="1">
            <a:spLocks noGrp="1"/>
          </p:cNvSpPr>
          <p:nvPr>
            <p:ph type="dt" idx="10"/>
          </p:nvPr>
        </p:nvSpPr>
        <p:spPr>
          <a:xfrm>
            <a:off x="7554138" y="330370"/>
            <a:ext cx="3500715" cy="30920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4"/>
          <p:cNvSpPr txBox="1">
            <a:spLocks noGrp="1"/>
          </p:cNvSpPr>
          <p:nvPr>
            <p:ph type="ftr" idx="11"/>
          </p:nvPr>
        </p:nvSpPr>
        <p:spPr>
          <a:xfrm>
            <a:off x="1451579" y="329307"/>
            <a:ext cx="5938836" cy="3092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4"/>
          <p:cNvSpPr txBox="1">
            <a:spLocks noGrp="1"/>
          </p:cNvSpPr>
          <p:nvPr>
            <p:ph type="sldNum" idx="12"/>
          </p:nvPr>
        </p:nvSpPr>
        <p:spPr>
          <a:xfrm>
            <a:off x="480060" y="798973"/>
            <a:ext cx="811019" cy="503578"/>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cxnSp>
        <p:nvCxnSpPr>
          <p:cNvPr id="34" name="Google Shape;34;p4"/>
          <p:cNvCxnSpPr/>
          <p:nvPr/>
        </p:nvCxnSpPr>
        <p:spPr>
          <a:xfrm>
            <a:off x="1454239" y="3804985"/>
            <a:ext cx="8630446" cy="0"/>
          </a:xfrm>
          <a:prstGeom prst="straightConnector1">
            <a:avLst/>
          </a:prstGeom>
          <a:noFill/>
          <a:ln w="31750" cap="flat" cmpd="sng">
            <a:solidFill>
              <a:schemeClr val="accent1"/>
            </a:solidFill>
            <a:prstDash val="solid"/>
            <a:round/>
            <a:headEnd type="none" w="sm" len="sm"/>
            <a:tailEnd type="none" w="sm" len="sm"/>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5"/>
        <p:cNvGrpSpPr/>
        <p:nvPr/>
      </p:nvGrpSpPr>
      <p:grpSpPr>
        <a:xfrm>
          <a:off x="0" y="0"/>
          <a:ext cx="0" cy="0"/>
          <a:chOff x="0" y="0"/>
          <a:chExt cx="0" cy="0"/>
        </a:xfrm>
      </p:grpSpPr>
      <p:sp>
        <p:nvSpPr>
          <p:cNvPr id="36" name="Google Shape;36;p5"/>
          <p:cNvSpPr txBox="1">
            <a:spLocks noGrp="1"/>
          </p:cNvSpPr>
          <p:nvPr>
            <p:ph type="title"/>
          </p:nvPr>
        </p:nvSpPr>
        <p:spPr>
          <a:xfrm>
            <a:off x="1449217" y="804889"/>
            <a:ext cx="9605635" cy="1059305"/>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 name="Google Shape;37;p5"/>
          <p:cNvSpPr txBox="1">
            <a:spLocks noGrp="1"/>
          </p:cNvSpPr>
          <p:nvPr>
            <p:ph type="body" idx="1"/>
          </p:nvPr>
        </p:nvSpPr>
        <p:spPr>
          <a:xfrm>
            <a:off x="1447331" y="2010878"/>
            <a:ext cx="4645152" cy="3448595"/>
          </a:xfrm>
          <a:prstGeom prst="rect">
            <a:avLst/>
          </a:prstGeom>
          <a:noFill/>
          <a:ln>
            <a:noFill/>
          </a:ln>
        </p:spPr>
        <p:txBody>
          <a:bodyPr spcFirstLastPara="1" wrap="square" lIns="91425" tIns="45700" rIns="91425" bIns="45700" anchor="t" anchorCtr="0">
            <a:normAutofit/>
          </a:bodyPr>
          <a:lstStyle>
            <a:lvl1pPr marL="457200" lvl="0" indent="-342900" algn="l">
              <a:lnSpc>
                <a:spcPct val="120000"/>
              </a:lnSpc>
              <a:spcBef>
                <a:spcPts val="1000"/>
              </a:spcBef>
              <a:spcAft>
                <a:spcPts val="0"/>
              </a:spcAft>
              <a:buSzPts val="1800"/>
              <a:buChar char="•"/>
              <a:defRPr/>
            </a:lvl1pPr>
            <a:lvl2pPr marL="914400" lvl="1" indent="-342900" algn="l">
              <a:lnSpc>
                <a:spcPct val="120000"/>
              </a:lnSpc>
              <a:spcBef>
                <a:spcPts val="500"/>
              </a:spcBef>
              <a:spcAft>
                <a:spcPts val="0"/>
              </a:spcAft>
              <a:buSzPts val="1800"/>
              <a:buChar char="•"/>
              <a:defRPr/>
            </a:lvl2pPr>
            <a:lvl3pPr marL="1371600" lvl="2" indent="-342900" algn="l">
              <a:lnSpc>
                <a:spcPct val="120000"/>
              </a:lnSpc>
              <a:spcBef>
                <a:spcPts val="500"/>
              </a:spcBef>
              <a:spcAft>
                <a:spcPts val="0"/>
              </a:spcAft>
              <a:buSzPts val="1800"/>
              <a:buChar char="•"/>
              <a:defRPr/>
            </a:lvl3pPr>
            <a:lvl4pPr marL="1828800" lvl="3" indent="-342900" algn="l">
              <a:lnSpc>
                <a:spcPct val="120000"/>
              </a:lnSpc>
              <a:spcBef>
                <a:spcPts val="500"/>
              </a:spcBef>
              <a:spcAft>
                <a:spcPts val="0"/>
              </a:spcAft>
              <a:buSzPts val="1800"/>
              <a:buChar char="•"/>
              <a:defRPr/>
            </a:lvl4pPr>
            <a:lvl5pPr marL="2286000" lvl="4" indent="-342900" algn="l">
              <a:lnSpc>
                <a:spcPct val="120000"/>
              </a:lnSpc>
              <a:spcBef>
                <a:spcPts val="500"/>
              </a:spcBef>
              <a:spcAft>
                <a:spcPts val="0"/>
              </a:spcAft>
              <a:buSzPts val="1800"/>
              <a:buChar char="•"/>
              <a:defRPr/>
            </a:lvl5pPr>
            <a:lvl6pPr marL="2743200" lvl="5" indent="-342900" algn="l">
              <a:lnSpc>
                <a:spcPct val="120000"/>
              </a:lnSpc>
              <a:spcBef>
                <a:spcPts val="500"/>
              </a:spcBef>
              <a:spcAft>
                <a:spcPts val="0"/>
              </a:spcAft>
              <a:buSzPts val="1800"/>
              <a:buChar char="•"/>
              <a:defRPr/>
            </a:lvl6pPr>
            <a:lvl7pPr marL="3200400" lvl="6" indent="-342900" algn="l">
              <a:lnSpc>
                <a:spcPct val="120000"/>
              </a:lnSpc>
              <a:spcBef>
                <a:spcPts val="500"/>
              </a:spcBef>
              <a:spcAft>
                <a:spcPts val="0"/>
              </a:spcAft>
              <a:buSzPts val="1800"/>
              <a:buChar char="•"/>
              <a:defRPr/>
            </a:lvl7pPr>
            <a:lvl8pPr marL="3657600" lvl="7" indent="-342900" algn="l">
              <a:lnSpc>
                <a:spcPct val="120000"/>
              </a:lnSpc>
              <a:spcBef>
                <a:spcPts val="500"/>
              </a:spcBef>
              <a:spcAft>
                <a:spcPts val="0"/>
              </a:spcAft>
              <a:buSzPts val="1800"/>
              <a:buChar char="•"/>
              <a:defRPr/>
            </a:lvl8pPr>
            <a:lvl9pPr marL="4114800" lvl="8" indent="-342900" algn="l">
              <a:lnSpc>
                <a:spcPct val="120000"/>
              </a:lnSpc>
              <a:spcBef>
                <a:spcPts val="500"/>
              </a:spcBef>
              <a:spcAft>
                <a:spcPts val="0"/>
              </a:spcAft>
              <a:buSzPts val="1800"/>
              <a:buChar char="•"/>
              <a:defRPr/>
            </a:lvl9pPr>
          </a:lstStyle>
          <a:p>
            <a:endParaRPr/>
          </a:p>
        </p:txBody>
      </p:sp>
      <p:sp>
        <p:nvSpPr>
          <p:cNvPr id="38" name="Google Shape;38;p5"/>
          <p:cNvSpPr txBox="1">
            <a:spLocks noGrp="1"/>
          </p:cNvSpPr>
          <p:nvPr>
            <p:ph type="body" idx="2"/>
          </p:nvPr>
        </p:nvSpPr>
        <p:spPr>
          <a:xfrm>
            <a:off x="6413771" y="2017343"/>
            <a:ext cx="4645152" cy="3441520"/>
          </a:xfrm>
          <a:prstGeom prst="rect">
            <a:avLst/>
          </a:prstGeom>
          <a:noFill/>
          <a:ln>
            <a:noFill/>
          </a:ln>
        </p:spPr>
        <p:txBody>
          <a:bodyPr spcFirstLastPara="1" wrap="square" lIns="91425" tIns="45700" rIns="91425" bIns="45700" anchor="t" anchorCtr="0">
            <a:normAutofit/>
          </a:bodyPr>
          <a:lstStyle>
            <a:lvl1pPr marL="457200" lvl="0" indent="-342900" algn="l">
              <a:lnSpc>
                <a:spcPct val="120000"/>
              </a:lnSpc>
              <a:spcBef>
                <a:spcPts val="1000"/>
              </a:spcBef>
              <a:spcAft>
                <a:spcPts val="0"/>
              </a:spcAft>
              <a:buSzPts val="1800"/>
              <a:buChar char="•"/>
              <a:defRPr/>
            </a:lvl1pPr>
            <a:lvl2pPr marL="914400" lvl="1" indent="-342900" algn="l">
              <a:lnSpc>
                <a:spcPct val="120000"/>
              </a:lnSpc>
              <a:spcBef>
                <a:spcPts val="500"/>
              </a:spcBef>
              <a:spcAft>
                <a:spcPts val="0"/>
              </a:spcAft>
              <a:buSzPts val="1800"/>
              <a:buChar char="•"/>
              <a:defRPr/>
            </a:lvl2pPr>
            <a:lvl3pPr marL="1371600" lvl="2" indent="-342900" algn="l">
              <a:lnSpc>
                <a:spcPct val="120000"/>
              </a:lnSpc>
              <a:spcBef>
                <a:spcPts val="500"/>
              </a:spcBef>
              <a:spcAft>
                <a:spcPts val="0"/>
              </a:spcAft>
              <a:buSzPts val="1800"/>
              <a:buChar char="•"/>
              <a:defRPr/>
            </a:lvl3pPr>
            <a:lvl4pPr marL="1828800" lvl="3" indent="-342900" algn="l">
              <a:lnSpc>
                <a:spcPct val="120000"/>
              </a:lnSpc>
              <a:spcBef>
                <a:spcPts val="500"/>
              </a:spcBef>
              <a:spcAft>
                <a:spcPts val="0"/>
              </a:spcAft>
              <a:buSzPts val="1800"/>
              <a:buChar char="•"/>
              <a:defRPr/>
            </a:lvl4pPr>
            <a:lvl5pPr marL="2286000" lvl="4" indent="-342900" algn="l">
              <a:lnSpc>
                <a:spcPct val="120000"/>
              </a:lnSpc>
              <a:spcBef>
                <a:spcPts val="500"/>
              </a:spcBef>
              <a:spcAft>
                <a:spcPts val="0"/>
              </a:spcAft>
              <a:buSzPts val="1800"/>
              <a:buChar char="•"/>
              <a:defRPr/>
            </a:lvl5pPr>
            <a:lvl6pPr marL="2743200" lvl="5" indent="-342900" algn="l">
              <a:lnSpc>
                <a:spcPct val="120000"/>
              </a:lnSpc>
              <a:spcBef>
                <a:spcPts val="500"/>
              </a:spcBef>
              <a:spcAft>
                <a:spcPts val="0"/>
              </a:spcAft>
              <a:buSzPts val="1800"/>
              <a:buChar char="•"/>
              <a:defRPr/>
            </a:lvl6pPr>
            <a:lvl7pPr marL="3200400" lvl="6" indent="-342900" algn="l">
              <a:lnSpc>
                <a:spcPct val="120000"/>
              </a:lnSpc>
              <a:spcBef>
                <a:spcPts val="500"/>
              </a:spcBef>
              <a:spcAft>
                <a:spcPts val="0"/>
              </a:spcAft>
              <a:buSzPts val="1800"/>
              <a:buChar char="•"/>
              <a:defRPr/>
            </a:lvl7pPr>
            <a:lvl8pPr marL="3657600" lvl="7" indent="-342900" algn="l">
              <a:lnSpc>
                <a:spcPct val="120000"/>
              </a:lnSpc>
              <a:spcBef>
                <a:spcPts val="500"/>
              </a:spcBef>
              <a:spcAft>
                <a:spcPts val="0"/>
              </a:spcAft>
              <a:buSzPts val="1800"/>
              <a:buChar char="•"/>
              <a:defRPr/>
            </a:lvl8pPr>
            <a:lvl9pPr marL="4114800" lvl="8" indent="-342900" algn="l">
              <a:lnSpc>
                <a:spcPct val="120000"/>
              </a:lnSpc>
              <a:spcBef>
                <a:spcPts val="500"/>
              </a:spcBef>
              <a:spcAft>
                <a:spcPts val="0"/>
              </a:spcAft>
              <a:buSzPts val="1800"/>
              <a:buChar char="•"/>
              <a:defRPr/>
            </a:lvl9pPr>
          </a:lstStyle>
          <a:p>
            <a:endParaRPr/>
          </a:p>
        </p:txBody>
      </p:sp>
      <p:sp>
        <p:nvSpPr>
          <p:cNvPr id="39" name="Google Shape;39;p5"/>
          <p:cNvSpPr txBox="1">
            <a:spLocks noGrp="1"/>
          </p:cNvSpPr>
          <p:nvPr>
            <p:ph type="dt" idx="10"/>
          </p:nvPr>
        </p:nvSpPr>
        <p:spPr>
          <a:xfrm>
            <a:off x="7554138" y="330370"/>
            <a:ext cx="3500715" cy="30920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5"/>
          <p:cNvSpPr txBox="1">
            <a:spLocks noGrp="1"/>
          </p:cNvSpPr>
          <p:nvPr>
            <p:ph type="ftr" idx="11"/>
          </p:nvPr>
        </p:nvSpPr>
        <p:spPr>
          <a:xfrm>
            <a:off x="1451579" y="329307"/>
            <a:ext cx="5938836" cy="3092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5"/>
          <p:cNvSpPr txBox="1">
            <a:spLocks noGrp="1"/>
          </p:cNvSpPr>
          <p:nvPr>
            <p:ph type="sldNum" idx="12"/>
          </p:nvPr>
        </p:nvSpPr>
        <p:spPr>
          <a:xfrm>
            <a:off x="480060" y="798973"/>
            <a:ext cx="811019" cy="503578"/>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cxnSp>
        <p:nvCxnSpPr>
          <p:cNvPr id="42" name="Google Shape;42;p5"/>
          <p:cNvCxnSpPr/>
          <p:nvPr/>
        </p:nvCxnSpPr>
        <p:spPr>
          <a:xfrm>
            <a:off x="1453896" y="1847088"/>
            <a:ext cx="9607522" cy="0"/>
          </a:xfrm>
          <a:prstGeom prst="straightConnector1">
            <a:avLst/>
          </a:prstGeom>
          <a:noFill/>
          <a:ln w="31750" cap="flat" cmpd="sng">
            <a:solidFill>
              <a:schemeClr val="accent1"/>
            </a:solidFill>
            <a:prstDash val="solid"/>
            <a:round/>
            <a:headEnd type="none" w="sm" len="sm"/>
            <a:tailEnd type="none" w="sm" len="sm"/>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3"/>
        <p:cNvGrpSpPr/>
        <p:nvPr/>
      </p:nvGrpSpPr>
      <p:grpSpPr>
        <a:xfrm>
          <a:off x="0" y="0"/>
          <a:ext cx="0" cy="0"/>
          <a:chOff x="0" y="0"/>
          <a:chExt cx="0" cy="0"/>
        </a:xfrm>
      </p:grpSpPr>
      <p:sp>
        <p:nvSpPr>
          <p:cNvPr id="44" name="Google Shape;44;p6"/>
          <p:cNvSpPr txBox="1">
            <a:spLocks noGrp="1"/>
          </p:cNvSpPr>
          <p:nvPr>
            <p:ph type="title"/>
          </p:nvPr>
        </p:nvSpPr>
        <p:spPr>
          <a:xfrm>
            <a:off x="1447191" y="804163"/>
            <a:ext cx="9607661" cy="1056319"/>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5" name="Google Shape;45;p6"/>
          <p:cNvSpPr txBox="1">
            <a:spLocks noGrp="1"/>
          </p:cNvSpPr>
          <p:nvPr>
            <p:ph type="body" idx="1"/>
          </p:nvPr>
        </p:nvSpPr>
        <p:spPr>
          <a:xfrm>
            <a:off x="1447191" y="2019549"/>
            <a:ext cx="4645152" cy="801943"/>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SzPts val="2200"/>
              <a:buNone/>
              <a:defRPr sz="2200" b="0" cap="none">
                <a:solidFill>
                  <a:schemeClr val="accent1"/>
                </a:solidFill>
              </a:defRPr>
            </a:lvl1pPr>
            <a:lvl2pPr marL="914400" lvl="1" indent="-228600" algn="l">
              <a:lnSpc>
                <a:spcPct val="120000"/>
              </a:lnSpc>
              <a:spcBef>
                <a:spcPts val="500"/>
              </a:spcBef>
              <a:spcAft>
                <a:spcPts val="0"/>
              </a:spcAft>
              <a:buSzPts val="2000"/>
              <a:buNone/>
              <a:defRPr sz="2000" b="1"/>
            </a:lvl2pPr>
            <a:lvl3pPr marL="1371600" lvl="2" indent="-228600" algn="l">
              <a:lnSpc>
                <a:spcPct val="120000"/>
              </a:lnSpc>
              <a:spcBef>
                <a:spcPts val="500"/>
              </a:spcBef>
              <a:spcAft>
                <a:spcPts val="0"/>
              </a:spcAft>
              <a:buSzPts val="1800"/>
              <a:buNone/>
              <a:defRPr sz="1800" b="1"/>
            </a:lvl3pPr>
            <a:lvl4pPr marL="1828800" lvl="3" indent="-228600" algn="l">
              <a:lnSpc>
                <a:spcPct val="120000"/>
              </a:lnSpc>
              <a:spcBef>
                <a:spcPts val="500"/>
              </a:spcBef>
              <a:spcAft>
                <a:spcPts val="0"/>
              </a:spcAft>
              <a:buSzPts val="1600"/>
              <a:buNone/>
              <a:defRPr sz="1600" b="1"/>
            </a:lvl4pPr>
            <a:lvl5pPr marL="2286000" lvl="4" indent="-228600" algn="l">
              <a:lnSpc>
                <a:spcPct val="120000"/>
              </a:lnSpc>
              <a:spcBef>
                <a:spcPts val="500"/>
              </a:spcBef>
              <a:spcAft>
                <a:spcPts val="0"/>
              </a:spcAft>
              <a:buSzPts val="1600"/>
              <a:buNone/>
              <a:defRPr sz="1600" b="1"/>
            </a:lvl5pPr>
            <a:lvl6pPr marL="2743200" lvl="5" indent="-228600" algn="l">
              <a:lnSpc>
                <a:spcPct val="120000"/>
              </a:lnSpc>
              <a:spcBef>
                <a:spcPts val="500"/>
              </a:spcBef>
              <a:spcAft>
                <a:spcPts val="0"/>
              </a:spcAft>
              <a:buSzPts val="1600"/>
              <a:buNone/>
              <a:defRPr sz="1600" b="1"/>
            </a:lvl6pPr>
            <a:lvl7pPr marL="3200400" lvl="6" indent="-228600" algn="l">
              <a:lnSpc>
                <a:spcPct val="120000"/>
              </a:lnSpc>
              <a:spcBef>
                <a:spcPts val="500"/>
              </a:spcBef>
              <a:spcAft>
                <a:spcPts val="0"/>
              </a:spcAft>
              <a:buSzPts val="1600"/>
              <a:buNone/>
              <a:defRPr sz="1600" b="1"/>
            </a:lvl7pPr>
            <a:lvl8pPr marL="3657600" lvl="7" indent="-228600" algn="l">
              <a:lnSpc>
                <a:spcPct val="120000"/>
              </a:lnSpc>
              <a:spcBef>
                <a:spcPts val="500"/>
              </a:spcBef>
              <a:spcAft>
                <a:spcPts val="0"/>
              </a:spcAft>
              <a:buSzPts val="1600"/>
              <a:buNone/>
              <a:defRPr sz="1600" b="1"/>
            </a:lvl8pPr>
            <a:lvl9pPr marL="4114800" lvl="8" indent="-228600" algn="l">
              <a:lnSpc>
                <a:spcPct val="120000"/>
              </a:lnSpc>
              <a:spcBef>
                <a:spcPts val="500"/>
              </a:spcBef>
              <a:spcAft>
                <a:spcPts val="0"/>
              </a:spcAft>
              <a:buSzPts val="1600"/>
              <a:buNone/>
              <a:defRPr sz="1600" b="1"/>
            </a:lvl9pPr>
          </a:lstStyle>
          <a:p>
            <a:endParaRPr/>
          </a:p>
        </p:txBody>
      </p:sp>
      <p:sp>
        <p:nvSpPr>
          <p:cNvPr id="46" name="Google Shape;46;p6"/>
          <p:cNvSpPr txBox="1">
            <a:spLocks noGrp="1"/>
          </p:cNvSpPr>
          <p:nvPr>
            <p:ph type="body" idx="2"/>
          </p:nvPr>
        </p:nvSpPr>
        <p:spPr>
          <a:xfrm>
            <a:off x="1447191" y="2824269"/>
            <a:ext cx="4645152" cy="2644457"/>
          </a:xfrm>
          <a:prstGeom prst="rect">
            <a:avLst/>
          </a:prstGeom>
          <a:noFill/>
          <a:ln>
            <a:noFill/>
          </a:ln>
        </p:spPr>
        <p:txBody>
          <a:bodyPr spcFirstLastPara="1" wrap="square" lIns="91425" tIns="45700" rIns="91425" bIns="45700" anchor="t" anchorCtr="0">
            <a:normAutofit/>
          </a:bodyPr>
          <a:lstStyle>
            <a:lvl1pPr marL="457200" lvl="0" indent="-342900" algn="l">
              <a:lnSpc>
                <a:spcPct val="120000"/>
              </a:lnSpc>
              <a:spcBef>
                <a:spcPts val="1000"/>
              </a:spcBef>
              <a:spcAft>
                <a:spcPts val="0"/>
              </a:spcAft>
              <a:buSzPts val="1800"/>
              <a:buChar char="•"/>
              <a:defRPr/>
            </a:lvl1pPr>
            <a:lvl2pPr marL="914400" lvl="1" indent="-342900" algn="l">
              <a:lnSpc>
                <a:spcPct val="120000"/>
              </a:lnSpc>
              <a:spcBef>
                <a:spcPts val="500"/>
              </a:spcBef>
              <a:spcAft>
                <a:spcPts val="0"/>
              </a:spcAft>
              <a:buSzPts val="1800"/>
              <a:buChar char="•"/>
              <a:defRPr/>
            </a:lvl2pPr>
            <a:lvl3pPr marL="1371600" lvl="2" indent="-342900" algn="l">
              <a:lnSpc>
                <a:spcPct val="120000"/>
              </a:lnSpc>
              <a:spcBef>
                <a:spcPts val="500"/>
              </a:spcBef>
              <a:spcAft>
                <a:spcPts val="0"/>
              </a:spcAft>
              <a:buSzPts val="1800"/>
              <a:buChar char="•"/>
              <a:defRPr/>
            </a:lvl3pPr>
            <a:lvl4pPr marL="1828800" lvl="3" indent="-342900" algn="l">
              <a:lnSpc>
                <a:spcPct val="120000"/>
              </a:lnSpc>
              <a:spcBef>
                <a:spcPts val="500"/>
              </a:spcBef>
              <a:spcAft>
                <a:spcPts val="0"/>
              </a:spcAft>
              <a:buSzPts val="1800"/>
              <a:buChar char="•"/>
              <a:defRPr/>
            </a:lvl4pPr>
            <a:lvl5pPr marL="2286000" lvl="4" indent="-342900" algn="l">
              <a:lnSpc>
                <a:spcPct val="120000"/>
              </a:lnSpc>
              <a:spcBef>
                <a:spcPts val="500"/>
              </a:spcBef>
              <a:spcAft>
                <a:spcPts val="0"/>
              </a:spcAft>
              <a:buSzPts val="1800"/>
              <a:buChar char="•"/>
              <a:defRPr/>
            </a:lvl5pPr>
            <a:lvl6pPr marL="2743200" lvl="5" indent="-342900" algn="l">
              <a:lnSpc>
                <a:spcPct val="120000"/>
              </a:lnSpc>
              <a:spcBef>
                <a:spcPts val="500"/>
              </a:spcBef>
              <a:spcAft>
                <a:spcPts val="0"/>
              </a:spcAft>
              <a:buSzPts val="1800"/>
              <a:buChar char="•"/>
              <a:defRPr/>
            </a:lvl6pPr>
            <a:lvl7pPr marL="3200400" lvl="6" indent="-342900" algn="l">
              <a:lnSpc>
                <a:spcPct val="120000"/>
              </a:lnSpc>
              <a:spcBef>
                <a:spcPts val="500"/>
              </a:spcBef>
              <a:spcAft>
                <a:spcPts val="0"/>
              </a:spcAft>
              <a:buSzPts val="1800"/>
              <a:buChar char="•"/>
              <a:defRPr/>
            </a:lvl7pPr>
            <a:lvl8pPr marL="3657600" lvl="7" indent="-342900" algn="l">
              <a:lnSpc>
                <a:spcPct val="120000"/>
              </a:lnSpc>
              <a:spcBef>
                <a:spcPts val="500"/>
              </a:spcBef>
              <a:spcAft>
                <a:spcPts val="0"/>
              </a:spcAft>
              <a:buSzPts val="1800"/>
              <a:buChar char="•"/>
              <a:defRPr/>
            </a:lvl8pPr>
            <a:lvl9pPr marL="4114800" lvl="8" indent="-342900" algn="l">
              <a:lnSpc>
                <a:spcPct val="120000"/>
              </a:lnSpc>
              <a:spcBef>
                <a:spcPts val="500"/>
              </a:spcBef>
              <a:spcAft>
                <a:spcPts val="0"/>
              </a:spcAft>
              <a:buSzPts val="1800"/>
              <a:buChar char="•"/>
              <a:defRPr/>
            </a:lvl9pPr>
          </a:lstStyle>
          <a:p>
            <a:endParaRPr/>
          </a:p>
        </p:txBody>
      </p:sp>
      <p:sp>
        <p:nvSpPr>
          <p:cNvPr id="47" name="Google Shape;47;p6"/>
          <p:cNvSpPr txBox="1">
            <a:spLocks noGrp="1"/>
          </p:cNvSpPr>
          <p:nvPr>
            <p:ph type="body" idx="3"/>
          </p:nvPr>
        </p:nvSpPr>
        <p:spPr>
          <a:xfrm>
            <a:off x="6412362" y="2023003"/>
            <a:ext cx="4645152" cy="802237"/>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SzPts val="2200"/>
              <a:buNone/>
              <a:defRPr sz="2200" b="0" cap="none">
                <a:solidFill>
                  <a:schemeClr val="accent1"/>
                </a:solidFill>
              </a:defRPr>
            </a:lvl1pPr>
            <a:lvl2pPr marL="914400" lvl="1" indent="-228600" algn="l">
              <a:lnSpc>
                <a:spcPct val="120000"/>
              </a:lnSpc>
              <a:spcBef>
                <a:spcPts val="500"/>
              </a:spcBef>
              <a:spcAft>
                <a:spcPts val="0"/>
              </a:spcAft>
              <a:buSzPts val="2000"/>
              <a:buNone/>
              <a:defRPr sz="2000" b="1"/>
            </a:lvl2pPr>
            <a:lvl3pPr marL="1371600" lvl="2" indent="-228600" algn="l">
              <a:lnSpc>
                <a:spcPct val="120000"/>
              </a:lnSpc>
              <a:spcBef>
                <a:spcPts val="500"/>
              </a:spcBef>
              <a:spcAft>
                <a:spcPts val="0"/>
              </a:spcAft>
              <a:buSzPts val="1800"/>
              <a:buNone/>
              <a:defRPr sz="1800" b="1"/>
            </a:lvl3pPr>
            <a:lvl4pPr marL="1828800" lvl="3" indent="-228600" algn="l">
              <a:lnSpc>
                <a:spcPct val="120000"/>
              </a:lnSpc>
              <a:spcBef>
                <a:spcPts val="500"/>
              </a:spcBef>
              <a:spcAft>
                <a:spcPts val="0"/>
              </a:spcAft>
              <a:buSzPts val="1600"/>
              <a:buNone/>
              <a:defRPr sz="1600" b="1"/>
            </a:lvl4pPr>
            <a:lvl5pPr marL="2286000" lvl="4" indent="-228600" algn="l">
              <a:lnSpc>
                <a:spcPct val="120000"/>
              </a:lnSpc>
              <a:spcBef>
                <a:spcPts val="500"/>
              </a:spcBef>
              <a:spcAft>
                <a:spcPts val="0"/>
              </a:spcAft>
              <a:buSzPts val="1600"/>
              <a:buNone/>
              <a:defRPr sz="1600" b="1"/>
            </a:lvl5pPr>
            <a:lvl6pPr marL="2743200" lvl="5" indent="-228600" algn="l">
              <a:lnSpc>
                <a:spcPct val="120000"/>
              </a:lnSpc>
              <a:spcBef>
                <a:spcPts val="500"/>
              </a:spcBef>
              <a:spcAft>
                <a:spcPts val="0"/>
              </a:spcAft>
              <a:buSzPts val="1600"/>
              <a:buNone/>
              <a:defRPr sz="1600" b="1"/>
            </a:lvl6pPr>
            <a:lvl7pPr marL="3200400" lvl="6" indent="-228600" algn="l">
              <a:lnSpc>
                <a:spcPct val="120000"/>
              </a:lnSpc>
              <a:spcBef>
                <a:spcPts val="500"/>
              </a:spcBef>
              <a:spcAft>
                <a:spcPts val="0"/>
              </a:spcAft>
              <a:buSzPts val="1600"/>
              <a:buNone/>
              <a:defRPr sz="1600" b="1"/>
            </a:lvl7pPr>
            <a:lvl8pPr marL="3657600" lvl="7" indent="-228600" algn="l">
              <a:lnSpc>
                <a:spcPct val="120000"/>
              </a:lnSpc>
              <a:spcBef>
                <a:spcPts val="500"/>
              </a:spcBef>
              <a:spcAft>
                <a:spcPts val="0"/>
              </a:spcAft>
              <a:buSzPts val="1600"/>
              <a:buNone/>
              <a:defRPr sz="1600" b="1"/>
            </a:lvl8pPr>
            <a:lvl9pPr marL="4114800" lvl="8" indent="-228600" algn="l">
              <a:lnSpc>
                <a:spcPct val="120000"/>
              </a:lnSpc>
              <a:spcBef>
                <a:spcPts val="500"/>
              </a:spcBef>
              <a:spcAft>
                <a:spcPts val="0"/>
              </a:spcAft>
              <a:buSzPts val="1600"/>
              <a:buNone/>
              <a:defRPr sz="1600" b="1"/>
            </a:lvl9pPr>
          </a:lstStyle>
          <a:p>
            <a:endParaRPr/>
          </a:p>
        </p:txBody>
      </p:sp>
      <p:sp>
        <p:nvSpPr>
          <p:cNvPr id="48" name="Google Shape;48;p6"/>
          <p:cNvSpPr txBox="1">
            <a:spLocks noGrp="1"/>
          </p:cNvSpPr>
          <p:nvPr>
            <p:ph type="body" idx="4"/>
          </p:nvPr>
        </p:nvSpPr>
        <p:spPr>
          <a:xfrm>
            <a:off x="6412362" y="2821491"/>
            <a:ext cx="4645152" cy="2637371"/>
          </a:xfrm>
          <a:prstGeom prst="rect">
            <a:avLst/>
          </a:prstGeom>
          <a:noFill/>
          <a:ln>
            <a:noFill/>
          </a:ln>
        </p:spPr>
        <p:txBody>
          <a:bodyPr spcFirstLastPara="1" wrap="square" lIns="91425" tIns="45700" rIns="91425" bIns="45700" anchor="t" anchorCtr="0">
            <a:normAutofit/>
          </a:bodyPr>
          <a:lstStyle>
            <a:lvl1pPr marL="457200" lvl="0" indent="-342900" algn="l">
              <a:lnSpc>
                <a:spcPct val="120000"/>
              </a:lnSpc>
              <a:spcBef>
                <a:spcPts val="1000"/>
              </a:spcBef>
              <a:spcAft>
                <a:spcPts val="0"/>
              </a:spcAft>
              <a:buSzPts val="1800"/>
              <a:buChar char="•"/>
              <a:defRPr/>
            </a:lvl1pPr>
            <a:lvl2pPr marL="914400" lvl="1" indent="-342900" algn="l">
              <a:lnSpc>
                <a:spcPct val="120000"/>
              </a:lnSpc>
              <a:spcBef>
                <a:spcPts val="500"/>
              </a:spcBef>
              <a:spcAft>
                <a:spcPts val="0"/>
              </a:spcAft>
              <a:buSzPts val="1800"/>
              <a:buChar char="•"/>
              <a:defRPr/>
            </a:lvl2pPr>
            <a:lvl3pPr marL="1371600" lvl="2" indent="-342900" algn="l">
              <a:lnSpc>
                <a:spcPct val="120000"/>
              </a:lnSpc>
              <a:spcBef>
                <a:spcPts val="500"/>
              </a:spcBef>
              <a:spcAft>
                <a:spcPts val="0"/>
              </a:spcAft>
              <a:buSzPts val="1800"/>
              <a:buChar char="•"/>
              <a:defRPr/>
            </a:lvl3pPr>
            <a:lvl4pPr marL="1828800" lvl="3" indent="-342900" algn="l">
              <a:lnSpc>
                <a:spcPct val="120000"/>
              </a:lnSpc>
              <a:spcBef>
                <a:spcPts val="500"/>
              </a:spcBef>
              <a:spcAft>
                <a:spcPts val="0"/>
              </a:spcAft>
              <a:buSzPts val="1800"/>
              <a:buChar char="•"/>
              <a:defRPr/>
            </a:lvl4pPr>
            <a:lvl5pPr marL="2286000" lvl="4" indent="-342900" algn="l">
              <a:lnSpc>
                <a:spcPct val="120000"/>
              </a:lnSpc>
              <a:spcBef>
                <a:spcPts val="500"/>
              </a:spcBef>
              <a:spcAft>
                <a:spcPts val="0"/>
              </a:spcAft>
              <a:buSzPts val="1800"/>
              <a:buChar char="•"/>
              <a:defRPr/>
            </a:lvl5pPr>
            <a:lvl6pPr marL="2743200" lvl="5" indent="-342900" algn="l">
              <a:lnSpc>
                <a:spcPct val="120000"/>
              </a:lnSpc>
              <a:spcBef>
                <a:spcPts val="500"/>
              </a:spcBef>
              <a:spcAft>
                <a:spcPts val="0"/>
              </a:spcAft>
              <a:buSzPts val="1800"/>
              <a:buChar char="•"/>
              <a:defRPr/>
            </a:lvl6pPr>
            <a:lvl7pPr marL="3200400" lvl="6" indent="-342900" algn="l">
              <a:lnSpc>
                <a:spcPct val="120000"/>
              </a:lnSpc>
              <a:spcBef>
                <a:spcPts val="500"/>
              </a:spcBef>
              <a:spcAft>
                <a:spcPts val="0"/>
              </a:spcAft>
              <a:buSzPts val="1800"/>
              <a:buChar char="•"/>
              <a:defRPr/>
            </a:lvl7pPr>
            <a:lvl8pPr marL="3657600" lvl="7" indent="-342900" algn="l">
              <a:lnSpc>
                <a:spcPct val="120000"/>
              </a:lnSpc>
              <a:spcBef>
                <a:spcPts val="500"/>
              </a:spcBef>
              <a:spcAft>
                <a:spcPts val="0"/>
              </a:spcAft>
              <a:buSzPts val="1800"/>
              <a:buChar char="•"/>
              <a:defRPr/>
            </a:lvl8pPr>
            <a:lvl9pPr marL="4114800" lvl="8" indent="-342900" algn="l">
              <a:lnSpc>
                <a:spcPct val="120000"/>
              </a:lnSpc>
              <a:spcBef>
                <a:spcPts val="500"/>
              </a:spcBef>
              <a:spcAft>
                <a:spcPts val="0"/>
              </a:spcAft>
              <a:buSzPts val="1800"/>
              <a:buChar char="•"/>
              <a:defRPr/>
            </a:lvl9pPr>
          </a:lstStyle>
          <a:p>
            <a:endParaRPr/>
          </a:p>
        </p:txBody>
      </p:sp>
      <p:sp>
        <p:nvSpPr>
          <p:cNvPr id="49" name="Google Shape;49;p6"/>
          <p:cNvSpPr txBox="1">
            <a:spLocks noGrp="1"/>
          </p:cNvSpPr>
          <p:nvPr>
            <p:ph type="dt" idx="10"/>
          </p:nvPr>
        </p:nvSpPr>
        <p:spPr>
          <a:xfrm>
            <a:off x="7554138" y="330370"/>
            <a:ext cx="3500715" cy="30920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6"/>
          <p:cNvSpPr txBox="1">
            <a:spLocks noGrp="1"/>
          </p:cNvSpPr>
          <p:nvPr>
            <p:ph type="ftr" idx="11"/>
          </p:nvPr>
        </p:nvSpPr>
        <p:spPr>
          <a:xfrm>
            <a:off x="1451579" y="329307"/>
            <a:ext cx="5938836" cy="3092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6"/>
          <p:cNvSpPr txBox="1">
            <a:spLocks noGrp="1"/>
          </p:cNvSpPr>
          <p:nvPr>
            <p:ph type="sldNum" idx="12"/>
          </p:nvPr>
        </p:nvSpPr>
        <p:spPr>
          <a:xfrm>
            <a:off x="480060" y="798973"/>
            <a:ext cx="811019" cy="503578"/>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cxnSp>
        <p:nvCxnSpPr>
          <p:cNvPr id="52" name="Google Shape;52;p6"/>
          <p:cNvCxnSpPr/>
          <p:nvPr/>
        </p:nvCxnSpPr>
        <p:spPr>
          <a:xfrm>
            <a:off x="1453896" y="1847088"/>
            <a:ext cx="9607522" cy="0"/>
          </a:xfrm>
          <a:prstGeom prst="straightConnector1">
            <a:avLst/>
          </a:prstGeom>
          <a:noFill/>
          <a:ln w="31750" cap="flat" cmpd="sng">
            <a:solidFill>
              <a:schemeClr val="accent1"/>
            </a:solidFill>
            <a:prstDash val="solid"/>
            <a:round/>
            <a:headEnd type="none" w="sm" len="sm"/>
            <a:tailEnd type="none" w="sm" len="sm"/>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7"/>
          <p:cNvSpPr txBox="1">
            <a:spLocks noGrp="1"/>
          </p:cNvSpPr>
          <p:nvPr>
            <p:ph type="title"/>
          </p:nvPr>
        </p:nvSpPr>
        <p:spPr>
          <a:xfrm>
            <a:off x="1451579" y="804519"/>
            <a:ext cx="9603275" cy="1049235"/>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7"/>
          <p:cNvSpPr txBox="1">
            <a:spLocks noGrp="1"/>
          </p:cNvSpPr>
          <p:nvPr>
            <p:ph type="dt" idx="10"/>
          </p:nvPr>
        </p:nvSpPr>
        <p:spPr>
          <a:xfrm>
            <a:off x="7554138" y="330370"/>
            <a:ext cx="3500715" cy="30920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7"/>
          <p:cNvSpPr txBox="1">
            <a:spLocks noGrp="1"/>
          </p:cNvSpPr>
          <p:nvPr>
            <p:ph type="ftr" idx="11"/>
          </p:nvPr>
        </p:nvSpPr>
        <p:spPr>
          <a:xfrm>
            <a:off x="1451579" y="329307"/>
            <a:ext cx="5938836" cy="3092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7"/>
          <p:cNvSpPr txBox="1">
            <a:spLocks noGrp="1"/>
          </p:cNvSpPr>
          <p:nvPr>
            <p:ph type="sldNum" idx="12"/>
          </p:nvPr>
        </p:nvSpPr>
        <p:spPr>
          <a:xfrm>
            <a:off x="480060" y="798973"/>
            <a:ext cx="811019" cy="503578"/>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cxnSp>
        <p:nvCxnSpPr>
          <p:cNvPr id="58" name="Google Shape;58;p7"/>
          <p:cNvCxnSpPr/>
          <p:nvPr/>
        </p:nvCxnSpPr>
        <p:spPr>
          <a:xfrm>
            <a:off x="1453896" y="1847088"/>
            <a:ext cx="9607522" cy="0"/>
          </a:xfrm>
          <a:prstGeom prst="straightConnector1">
            <a:avLst/>
          </a:prstGeom>
          <a:noFill/>
          <a:ln w="31750" cap="flat" cmpd="sng">
            <a:solidFill>
              <a:schemeClr val="accent1"/>
            </a:solidFill>
            <a:prstDash val="solid"/>
            <a:round/>
            <a:headEnd type="none" w="sm" len="sm"/>
            <a:tailEnd type="none" w="sm" len="sm"/>
          </a:ln>
        </p:spPr>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9"/>
        <p:cNvGrpSpPr/>
        <p:nvPr/>
      </p:nvGrpSpPr>
      <p:grpSpPr>
        <a:xfrm>
          <a:off x="0" y="0"/>
          <a:ext cx="0" cy="0"/>
          <a:chOff x="0" y="0"/>
          <a:chExt cx="0" cy="0"/>
        </a:xfrm>
      </p:grpSpPr>
      <p:sp>
        <p:nvSpPr>
          <p:cNvPr id="60" name="Google Shape;60;p8"/>
          <p:cNvSpPr txBox="1">
            <a:spLocks noGrp="1"/>
          </p:cNvSpPr>
          <p:nvPr>
            <p:ph type="dt" idx="10"/>
          </p:nvPr>
        </p:nvSpPr>
        <p:spPr>
          <a:xfrm>
            <a:off x="7554138" y="330370"/>
            <a:ext cx="3500715" cy="30920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8"/>
          <p:cNvSpPr txBox="1">
            <a:spLocks noGrp="1"/>
          </p:cNvSpPr>
          <p:nvPr>
            <p:ph type="ftr" idx="11"/>
          </p:nvPr>
        </p:nvSpPr>
        <p:spPr>
          <a:xfrm>
            <a:off x="1451579" y="329307"/>
            <a:ext cx="5938836" cy="3092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 name="Google Shape;62;p8"/>
          <p:cNvSpPr txBox="1">
            <a:spLocks noGrp="1"/>
          </p:cNvSpPr>
          <p:nvPr>
            <p:ph type="sldNum" idx="12"/>
          </p:nvPr>
        </p:nvSpPr>
        <p:spPr>
          <a:xfrm>
            <a:off x="480060" y="798973"/>
            <a:ext cx="811019" cy="503578"/>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3"/>
        <p:cNvGrpSpPr/>
        <p:nvPr/>
      </p:nvGrpSpPr>
      <p:grpSpPr>
        <a:xfrm>
          <a:off x="0" y="0"/>
          <a:ext cx="0" cy="0"/>
          <a:chOff x="0" y="0"/>
          <a:chExt cx="0" cy="0"/>
        </a:xfrm>
      </p:grpSpPr>
      <p:sp>
        <p:nvSpPr>
          <p:cNvPr id="64" name="Google Shape;64;p9"/>
          <p:cNvSpPr txBox="1">
            <a:spLocks noGrp="1"/>
          </p:cNvSpPr>
          <p:nvPr>
            <p:ph type="title"/>
          </p:nvPr>
        </p:nvSpPr>
        <p:spPr>
          <a:xfrm>
            <a:off x="1444671" y="798973"/>
            <a:ext cx="3273099" cy="224711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400"/>
              <a:buFont typeface="Gill Sans"/>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5" name="Google Shape;65;p9"/>
          <p:cNvSpPr txBox="1">
            <a:spLocks noGrp="1"/>
          </p:cNvSpPr>
          <p:nvPr>
            <p:ph type="body" idx="1"/>
          </p:nvPr>
        </p:nvSpPr>
        <p:spPr>
          <a:xfrm>
            <a:off x="5043714" y="798974"/>
            <a:ext cx="6012470" cy="4658826"/>
          </a:xfrm>
          <a:prstGeom prst="rect">
            <a:avLst/>
          </a:prstGeom>
          <a:noFill/>
          <a:ln>
            <a:noFill/>
          </a:ln>
        </p:spPr>
        <p:txBody>
          <a:bodyPr spcFirstLastPara="1" wrap="square" lIns="91425" tIns="45700" rIns="91425" bIns="45700" anchor="ctr" anchorCtr="0">
            <a:normAutofit/>
          </a:bodyPr>
          <a:lstStyle>
            <a:lvl1pPr marL="457200" lvl="0" indent="-342900" algn="l">
              <a:lnSpc>
                <a:spcPct val="120000"/>
              </a:lnSpc>
              <a:spcBef>
                <a:spcPts val="1000"/>
              </a:spcBef>
              <a:spcAft>
                <a:spcPts val="0"/>
              </a:spcAft>
              <a:buSzPts val="1800"/>
              <a:buChar char="•"/>
              <a:defRPr/>
            </a:lvl1pPr>
            <a:lvl2pPr marL="914400" lvl="1" indent="-342900" algn="l">
              <a:lnSpc>
                <a:spcPct val="120000"/>
              </a:lnSpc>
              <a:spcBef>
                <a:spcPts val="500"/>
              </a:spcBef>
              <a:spcAft>
                <a:spcPts val="0"/>
              </a:spcAft>
              <a:buSzPts val="1800"/>
              <a:buChar char="•"/>
              <a:defRPr/>
            </a:lvl2pPr>
            <a:lvl3pPr marL="1371600" lvl="2" indent="-342900" algn="l">
              <a:lnSpc>
                <a:spcPct val="120000"/>
              </a:lnSpc>
              <a:spcBef>
                <a:spcPts val="500"/>
              </a:spcBef>
              <a:spcAft>
                <a:spcPts val="0"/>
              </a:spcAft>
              <a:buSzPts val="1800"/>
              <a:buChar char="•"/>
              <a:defRPr/>
            </a:lvl3pPr>
            <a:lvl4pPr marL="1828800" lvl="3" indent="-342900" algn="l">
              <a:lnSpc>
                <a:spcPct val="120000"/>
              </a:lnSpc>
              <a:spcBef>
                <a:spcPts val="500"/>
              </a:spcBef>
              <a:spcAft>
                <a:spcPts val="0"/>
              </a:spcAft>
              <a:buSzPts val="1800"/>
              <a:buChar char="•"/>
              <a:defRPr/>
            </a:lvl4pPr>
            <a:lvl5pPr marL="2286000" lvl="4" indent="-342900" algn="l">
              <a:lnSpc>
                <a:spcPct val="120000"/>
              </a:lnSpc>
              <a:spcBef>
                <a:spcPts val="500"/>
              </a:spcBef>
              <a:spcAft>
                <a:spcPts val="0"/>
              </a:spcAft>
              <a:buSzPts val="1800"/>
              <a:buChar char="•"/>
              <a:defRPr/>
            </a:lvl5pPr>
            <a:lvl6pPr marL="2743200" lvl="5" indent="-342900" algn="l">
              <a:lnSpc>
                <a:spcPct val="120000"/>
              </a:lnSpc>
              <a:spcBef>
                <a:spcPts val="500"/>
              </a:spcBef>
              <a:spcAft>
                <a:spcPts val="0"/>
              </a:spcAft>
              <a:buSzPts val="1800"/>
              <a:buChar char="•"/>
              <a:defRPr/>
            </a:lvl6pPr>
            <a:lvl7pPr marL="3200400" lvl="6" indent="-342900" algn="l">
              <a:lnSpc>
                <a:spcPct val="120000"/>
              </a:lnSpc>
              <a:spcBef>
                <a:spcPts val="500"/>
              </a:spcBef>
              <a:spcAft>
                <a:spcPts val="0"/>
              </a:spcAft>
              <a:buSzPts val="1800"/>
              <a:buChar char="•"/>
              <a:defRPr/>
            </a:lvl7pPr>
            <a:lvl8pPr marL="3657600" lvl="7" indent="-342900" algn="l">
              <a:lnSpc>
                <a:spcPct val="120000"/>
              </a:lnSpc>
              <a:spcBef>
                <a:spcPts val="500"/>
              </a:spcBef>
              <a:spcAft>
                <a:spcPts val="0"/>
              </a:spcAft>
              <a:buSzPts val="1800"/>
              <a:buChar char="•"/>
              <a:defRPr/>
            </a:lvl8pPr>
            <a:lvl9pPr marL="4114800" lvl="8" indent="-342900" algn="l">
              <a:lnSpc>
                <a:spcPct val="120000"/>
              </a:lnSpc>
              <a:spcBef>
                <a:spcPts val="500"/>
              </a:spcBef>
              <a:spcAft>
                <a:spcPts val="0"/>
              </a:spcAft>
              <a:buSzPts val="1800"/>
              <a:buChar char="•"/>
              <a:defRPr/>
            </a:lvl9pPr>
          </a:lstStyle>
          <a:p>
            <a:endParaRPr/>
          </a:p>
        </p:txBody>
      </p:sp>
      <p:sp>
        <p:nvSpPr>
          <p:cNvPr id="66" name="Google Shape;66;p9"/>
          <p:cNvSpPr txBox="1">
            <a:spLocks noGrp="1"/>
          </p:cNvSpPr>
          <p:nvPr>
            <p:ph type="body" idx="2"/>
          </p:nvPr>
        </p:nvSpPr>
        <p:spPr>
          <a:xfrm>
            <a:off x="1444671" y="3205491"/>
            <a:ext cx="3275013" cy="2248181"/>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1000"/>
              </a:spcBef>
              <a:spcAft>
                <a:spcPts val="0"/>
              </a:spcAft>
              <a:buSzPts val="1600"/>
              <a:buNone/>
              <a:defRPr sz="1600"/>
            </a:lvl1pPr>
            <a:lvl2pPr marL="914400" lvl="1" indent="-228600" algn="l">
              <a:lnSpc>
                <a:spcPct val="120000"/>
              </a:lnSpc>
              <a:spcBef>
                <a:spcPts val="500"/>
              </a:spcBef>
              <a:spcAft>
                <a:spcPts val="0"/>
              </a:spcAft>
              <a:buSzPts val="1400"/>
              <a:buNone/>
              <a:defRPr sz="1400"/>
            </a:lvl2pPr>
            <a:lvl3pPr marL="1371600" lvl="2" indent="-228600" algn="l">
              <a:lnSpc>
                <a:spcPct val="120000"/>
              </a:lnSpc>
              <a:spcBef>
                <a:spcPts val="500"/>
              </a:spcBef>
              <a:spcAft>
                <a:spcPts val="0"/>
              </a:spcAft>
              <a:buSzPts val="1200"/>
              <a:buNone/>
              <a:defRPr sz="1200"/>
            </a:lvl3pPr>
            <a:lvl4pPr marL="1828800" lvl="3" indent="-228600" algn="l">
              <a:lnSpc>
                <a:spcPct val="120000"/>
              </a:lnSpc>
              <a:spcBef>
                <a:spcPts val="500"/>
              </a:spcBef>
              <a:spcAft>
                <a:spcPts val="0"/>
              </a:spcAft>
              <a:buSzPts val="1000"/>
              <a:buNone/>
              <a:defRPr sz="1000"/>
            </a:lvl4pPr>
            <a:lvl5pPr marL="2286000" lvl="4" indent="-228600" algn="l">
              <a:lnSpc>
                <a:spcPct val="120000"/>
              </a:lnSpc>
              <a:spcBef>
                <a:spcPts val="500"/>
              </a:spcBef>
              <a:spcAft>
                <a:spcPts val="0"/>
              </a:spcAft>
              <a:buSzPts val="1000"/>
              <a:buNone/>
              <a:defRPr sz="1000"/>
            </a:lvl5pPr>
            <a:lvl6pPr marL="2743200" lvl="5" indent="-228600" algn="l">
              <a:lnSpc>
                <a:spcPct val="120000"/>
              </a:lnSpc>
              <a:spcBef>
                <a:spcPts val="500"/>
              </a:spcBef>
              <a:spcAft>
                <a:spcPts val="0"/>
              </a:spcAft>
              <a:buSzPts val="1000"/>
              <a:buNone/>
              <a:defRPr sz="1000"/>
            </a:lvl6pPr>
            <a:lvl7pPr marL="3200400" lvl="6" indent="-228600" algn="l">
              <a:lnSpc>
                <a:spcPct val="120000"/>
              </a:lnSpc>
              <a:spcBef>
                <a:spcPts val="500"/>
              </a:spcBef>
              <a:spcAft>
                <a:spcPts val="0"/>
              </a:spcAft>
              <a:buSzPts val="1000"/>
              <a:buNone/>
              <a:defRPr sz="1000"/>
            </a:lvl7pPr>
            <a:lvl8pPr marL="3657600" lvl="7" indent="-228600" algn="l">
              <a:lnSpc>
                <a:spcPct val="120000"/>
              </a:lnSpc>
              <a:spcBef>
                <a:spcPts val="500"/>
              </a:spcBef>
              <a:spcAft>
                <a:spcPts val="0"/>
              </a:spcAft>
              <a:buSzPts val="1000"/>
              <a:buNone/>
              <a:defRPr sz="1000"/>
            </a:lvl8pPr>
            <a:lvl9pPr marL="4114800" lvl="8" indent="-228600" algn="l">
              <a:lnSpc>
                <a:spcPct val="120000"/>
              </a:lnSpc>
              <a:spcBef>
                <a:spcPts val="500"/>
              </a:spcBef>
              <a:spcAft>
                <a:spcPts val="0"/>
              </a:spcAft>
              <a:buSzPts val="1000"/>
              <a:buNone/>
              <a:defRPr sz="1000"/>
            </a:lvl9pPr>
          </a:lstStyle>
          <a:p>
            <a:endParaRPr/>
          </a:p>
        </p:txBody>
      </p:sp>
      <p:sp>
        <p:nvSpPr>
          <p:cNvPr id="67" name="Google Shape;67;p9"/>
          <p:cNvSpPr txBox="1">
            <a:spLocks noGrp="1"/>
          </p:cNvSpPr>
          <p:nvPr>
            <p:ph type="dt" idx="10"/>
          </p:nvPr>
        </p:nvSpPr>
        <p:spPr>
          <a:xfrm>
            <a:off x="7554138" y="330370"/>
            <a:ext cx="3500715" cy="30920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9"/>
          <p:cNvSpPr txBox="1">
            <a:spLocks noGrp="1"/>
          </p:cNvSpPr>
          <p:nvPr>
            <p:ph type="ftr" idx="11"/>
          </p:nvPr>
        </p:nvSpPr>
        <p:spPr>
          <a:xfrm>
            <a:off x="1451579" y="329307"/>
            <a:ext cx="5938836" cy="3092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9"/>
          <p:cNvSpPr txBox="1">
            <a:spLocks noGrp="1"/>
          </p:cNvSpPr>
          <p:nvPr>
            <p:ph type="sldNum" idx="12"/>
          </p:nvPr>
        </p:nvSpPr>
        <p:spPr>
          <a:xfrm>
            <a:off x="480060" y="798973"/>
            <a:ext cx="811019" cy="503578"/>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cxnSp>
        <p:nvCxnSpPr>
          <p:cNvPr id="70" name="Google Shape;70;p9"/>
          <p:cNvCxnSpPr/>
          <p:nvPr/>
        </p:nvCxnSpPr>
        <p:spPr>
          <a:xfrm>
            <a:off x="1448280" y="3205491"/>
            <a:ext cx="3269490" cy="0"/>
          </a:xfrm>
          <a:prstGeom prst="straightConnector1">
            <a:avLst/>
          </a:prstGeom>
          <a:noFill/>
          <a:ln w="31750" cap="flat" cmpd="sng">
            <a:solidFill>
              <a:schemeClr val="accent1"/>
            </a:solidFill>
            <a:prstDash val="solid"/>
            <a:round/>
            <a:headEnd type="none" w="sm" len="sm"/>
            <a:tailEnd type="none" w="sm" len="sm"/>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1"/>
        <p:cNvGrpSpPr/>
        <p:nvPr/>
      </p:nvGrpSpPr>
      <p:grpSpPr>
        <a:xfrm>
          <a:off x="0" y="0"/>
          <a:ext cx="0" cy="0"/>
          <a:chOff x="0" y="0"/>
          <a:chExt cx="0" cy="0"/>
        </a:xfrm>
      </p:grpSpPr>
      <p:grpSp>
        <p:nvGrpSpPr>
          <p:cNvPr id="72" name="Google Shape;72;p10"/>
          <p:cNvGrpSpPr/>
          <p:nvPr/>
        </p:nvGrpSpPr>
        <p:grpSpPr>
          <a:xfrm>
            <a:off x="7477387" y="482170"/>
            <a:ext cx="4074533" cy="5149101"/>
            <a:chOff x="7477387" y="482170"/>
            <a:chExt cx="4074533" cy="5149101"/>
          </a:xfrm>
        </p:grpSpPr>
        <p:sp>
          <p:nvSpPr>
            <p:cNvPr id="73" name="Google Shape;73;p10"/>
            <p:cNvSpPr/>
            <p:nvPr/>
          </p:nvSpPr>
          <p:spPr>
            <a:xfrm>
              <a:off x="7477387" y="482170"/>
              <a:ext cx="4074533" cy="5149101"/>
            </a:xfrm>
            <a:prstGeom prst="rect">
              <a:avLst/>
            </a:prstGeom>
            <a:gradFill>
              <a:gsLst>
                <a:gs pos="0">
                  <a:srgbClr val="000001"/>
                </a:gs>
                <a:gs pos="100000">
                  <a:srgbClr val="191919"/>
                </a:gs>
              </a:gsLst>
              <a:lin ang="5400000" scaled="0"/>
            </a:gradFill>
            <a:ln>
              <a:noFill/>
            </a:ln>
            <a:effectLst>
              <a:outerShdw blurRad="127000" dist="228600" dir="4740000" sx="98000" sy="98000" algn="tl" rotWithShape="0">
                <a:srgbClr val="000000">
                  <a:alpha val="3372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10"/>
            <p:cNvSpPr/>
            <p:nvPr/>
          </p:nvSpPr>
          <p:spPr>
            <a:xfrm>
              <a:off x="7790446" y="812506"/>
              <a:ext cx="3450289" cy="4466452"/>
            </a:xfrm>
            <a:prstGeom prst="rect">
              <a:avLst/>
            </a:prstGeom>
            <a:gradFill>
              <a:gsLst>
                <a:gs pos="0">
                  <a:srgbClr val="DADADA"/>
                </a:gs>
                <a:gs pos="100000">
                  <a:srgbClr val="FFFFFE"/>
                </a:gs>
              </a:gsLst>
              <a:lin ang="16200000" scaled="0"/>
            </a:gradFill>
            <a:ln w="50800" cap="flat" cmpd="sng">
              <a:solidFill>
                <a:srgbClr val="191919"/>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5" name="Google Shape;75;p10"/>
          <p:cNvSpPr txBox="1">
            <a:spLocks noGrp="1"/>
          </p:cNvSpPr>
          <p:nvPr>
            <p:ph type="title"/>
          </p:nvPr>
        </p:nvSpPr>
        <p:spPr>
          <a:xfrm>
            <a:off x="1451206" y="1129513"/>
            <a:ext cx="5532328" cy="183058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Gill Sans"/>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0"/>
          <p:cNvSpPr>
            <a:spLocks noGrp="1"/>
          </p:cNvSpPr>
          <p:nvPr>
            <p:ph type="pic" idx="2"/>
          </p:nvPr>
        </p:nvSpPr>
        <p:spPr>
          <a:xfrm>
            <a:off x="8124389" y="1122542"/>
            <a:ext cx="2791171" cy="3866327"/>
          </a:xfrm>
          <a:prstGeom prst="rect">
            <a:avLst/>
          </a:prstGeom>
          <a:solidFill>
            <a:srgbClr val="D8D8D8"/>
          </a:solidFill>
          <a:ln>
            <a:noFill/>
          </a:ln>
        </p:spPr>
      </p:sp>
      <p:sp>
        <p:nvSpPr>
          <p:cNvPr id="77" name="Google Shape;77;p10"/>
          <p:cNvSpPr txBox="1">
            <a:spLocks noGrp="1"/>
          </p:cNvSpPr>
          <p:nvPr>
            <p:ph type="body" idx="1"/>
          </p:nvPr>
        </p:nvSpPr>
        <p:spPr>
          <a:xfrm>
            <a:off x="1450329" y="3145992"/>
            <a:ext cx="5524404" cy="2003742"/>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1000"/>
              </a:spcBef>
              <a:spcAft>
                <a:spcPts val="0"/>
              </a:spcAft>
              <a:buSzPts val="1800"/>
              <a:buNone/>
              <a:defRPr sz="1800"/>
            </a:lvl1pPr>
            <a:lvl2pPr marL="914400" lvl="1" indent="-228600" algn="l">
              <a:lnSpc>
                <a:spcPct val="120000"/>
              </a:lnSpc>
              <a:spcBef>
                <a:spcPts val="500"/>
              </a:spcBef>
              <a:spcAft>
                <a:spcPts val="0"/>
              </a:spcAft>
              <a:buSzPts val="1400"/>
              <a:buNone/>
              <a:defRPr sz="1400"/>
            </a:lvl2pPr>
            <a:lvl3pPr marL="1371600" lvl="2" indent="-228600" algn="l">
              <a:lnSpc>
                <a:spcPct val="120000"/>
              </a:lnSpc>
              <a:spcBef>
                <a:spcPts val="500"/>
              </a:spcBef>
              <a:spcAft>
                <a:spcPts val="0"/>
              </a:spcAft>
              <a:buSzPts val="1200"/>
              <a:buNone/>
              <a:defRPr sz="1200"/>
            </a:lvl3pPr>
            <a:lvl4pPr marL="1828800" lvl="3" indent="-228600" algn="l">
              <a:lnSpc>
                <a:spcPct val="120000"/>
              </a:lnSpc>
              <a:spcBef>
                <a:spcPts val="500"/>
              </a:spcBef>
              <a:spcAft>
                <a:spcPts val="0"/>
              </a:spcAft>
              <a:buSzPts val="1000"/>
              <a:buNone/>
              <a:defRPr sz="1000"/>
            </a:lvl4pPr>
            <a:lvl5pPr marL="2286000" lvl="4" indent="-228600" algn="l">
              <a:lnSpc>
                <a:spcPct val="120000"/>
              </a:lnSpc>
              <a:spcBef>
                <a:spcPts val="500"/>
              </a:spcBef>
              <a:spcAft>
                <a:spcPts val="0"/>
              </a:spcAft>
              <a:buSzPts val="1000"/>
              <a:buNone/>
              <a:defRPr sz="1000"/>
            </a:lvl5pPr>
            <a:lvl6pPr marL="2743200" lvl="5" indent="-228600" algn="l">
              <a:lnSpc>
                <a:spcPct val="120000"/>
              </a:lnSpc>
              <a:spcBef>
                <a:spcPts val="500"/>
              </a:spcBef>
              <a:spcAft>
                <a:spcPts val="0"/>
              </a:spcAft>
              <a:buSzPts val="1000"/>
              <a:buNone/>
              <a:defRPr sz="1000"/>
            </a:lvl6pPr>
            <a:lvl7pPr marL="3200400" lvl="6" indent="-228600" algn="l">
              <a:lnSpc>
                <a:spcPct val="120000"/>
              </a:lnSpc>
              <a:spcBef>
                <a:spcPts val="500"/>
              </a:spcBef>
              <a:spcAft>
                <a:spcPts val="0"/>
              </a:spcAft>
              <a:buSzPts val="1000"/>
              <a:buNone/>
              <a:defRPr sz="1000"/>
            </a:lvl7pPr>
            <a:lvl8pPr marL="3657600" lvl="7" indent="-228600" algn="l">
              <a:lnSpc>
                <a:spcPct val="120000"/>
              </a:lnSpc>
              <a:spcBef>
                <a:spcPts val="500"/>
              </a:spcBef>
              <a:spcAft>
                <a:spcPts val="0"/>
              </a:spcAft>
              <a:buSzPts val="1000"/>
              <a:buNone/>
              <a:defRPr sz="1000"/>
            </a:lvl8pPr>
            <a:lvl9pPr marL="4114800" lvl="8" indent="-228600" algn="l">
              <a:lnSpc>
                <a:spcPct val="120000"/>
              </a:lnSpc>
              <a:spcBef>
                <a:spcPts val="500"/>
              </a:spcBef>
              <a:spcAft>
                <a:spcPts val="0"/>
              </a:spcAft>
              <a:buSzPts val="1000"/>
              <a:buNone/>
              <a:defRPr sz="1000"/>
            </a:lvl9pPr>
          </a:lstStyle>
          <a:p>
            <a:endParaRPr/>
          </a:p>
        </p:txBody>
      </p:sp>
      <p:sp>
        <p:nvSpPr>
          <p:cNvPr id="78" name="Google Shape;78;p10"/>
          <p:cNvSpPr txBox="1">
            <a:spLocks noGrp="1"/>
          </p:cNvSpPr>
          <p:nvPr>
            <p:ph type="dt" idx="10"/>
          </p:nvPr>
        </p:nvSpPr>
        <p:spPr>
          <a:xfrm>
            <a:off x="1447382" y="5469856"/>
            <a:ext cx="5527351" cy="320123"/>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0"/>
          <p:cNvSpPr txBox="1">
            <a:spLocks noGrp="1"/>
          </p:cNvSpPr>
          <p:nvPr>
            <p:ph type="ftr" idx="11"/>
          </p:nvPr>
        </p:nvSpPr>
        <p:spPr>
          <a:xfrm>
            <a:off x="1447382" y="318640"/>
            <a:ext cx="5541004" cy="32093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10"/>
          <p:cNvSpPr txBox="1">
            <a:spLocks noGrp="1"/>
          </p:cNvSpPr>
          <p:nvPr>
            <p:ph type="sldNum" idx="12"/>
          </p:nvPr>
        </p:nvSpPr>
        <p:spPr>
          <a:xfrm>
            <a:off x="480060" y="798973"/>
            <a:ext cx="811019" cy="503578"/>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cxnSp>
        <p:nvCxnSpPr>
          <p:cNvPr id="81" name="Google Shape;81;p10"/>
          <p:cNvCxnSpPr/>
          <p:nvPr/>
        </p:nvCxnSpPr>
        <p:spPr>
          <a:xfrm>
            <a:off x="1447382" y="3143605"/>
            <a:ext cx="5527351" cy="0"/>
          </a:xfrm>
          <a:prstGeom prst="straightConnector1">
            <a:avLst/>
          </a:prstGeom>
          <a:noFill/>
          <a:ln w="31750" cap="flat" cmpd="sng">
            <a:solidFill>
              <a:schemeClr val="accent1"/>
            </a:solidFill>
            <a:prstDash val="solid"/>
            <a:round/>
            <a:headEnd type="none" w="sm" len="sm"/>
            <a:tailEnd type="none" w="sm" len="sm"/>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2"/>
        <p:cNvGrpSpPr/>
        <p:nvPr/>
      </p:nvGrpSpPr>
      <p:grpSpPr>
        <a:xfrm>
          <a:off x="0" y="0"/>
          <a:ext cx="0" cy="0"/>
          <a:chOff x="0" y="0"/>
          <a:chExt cx="0" cy="0"/>
        </a:xfrm>
      </p:grpSpPr>
      <p:sp>
        <p:nvSpPr>
          <p:cNvPr id="83" name="Google Shape;83;p11"/>
          <p:cNvSpPr txBox="1">
            <a:spLocks noGrp="1"/>
          </p:cNvSpPr>
          <p:nvPr>
            <p:ph type="title"/>
          </p:nvPr>
        </p:nvSpPr>
        <p:spPr>
          <a:xfrm>
            <a:off x="1451579" y="804519"/>
            <a:ext cx="9603275" cy="1049235"/>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4" name="Google Shape;84;p11"/>
          <p:cNvSpPr txBox="1">
            <a:spLocks noGrp="1"/>
          </p:cNvSpPr>
          <p:nvPr>
            <p:ph type="body" idx="1"/>
          </p:nvPr>
        </p:nvSpPr>
        <p:spPr>
          <a:xfrm rot="5400000">
            <a:off x="4527910" y="-1060599"/>
            <a:ext cx="3450613" cy="9603275"/>
          </a:xfrm>
          <a:prstGeom prst="rect">
            <a:avLst/>
          </a:prstGeom>
          <a:noFill/>
          <a:ln>
            <a:noFill/>
          </a:ln>
        </p:spPr>
        <p:txBody>
          <a:bodyPr spcFirstLastPara="1" wrap="square" lIns="91425" tIns="45700" rIns="91425" bIns="45700" anchor="t" anchorCtr="0">
            <a:normAutofit/>
          </a:bodyPr>
          <a:lstStyle>
            <a:lvl1pPr marL="457200" lvl="0" indent="-342900" algn="l">
              <a:lnSpc>
                <a:spcPct val="120000"/>
              </a:lnSpc>
              <a:spcBef>
                <a:spcPts val="1000"/>
              </a:spcBef>
              <a:spcAft>
                <a:spcPts val="0"/>
              </a:spcAft>
              <a:buSzPts val="1800"/>
              <a:buChar char="•"/>
              <a:defRPr/>
            </a:lvl1pPr>
            <a:lvl2pPr marL="914400" lvl="1" indent="-342900" algn="l">
              <a:lnSpc>
                <a:spcPct val="120000"/>
              </a:lnSpc>
              <a:spcBef>
                <a:spcPts val="500"/>
              </a:spcBef>
              <a:spcAft>
                <a:spcPts val="0"/>
              </a:spcAft>
              <a:buSzPts val="1800"/>
              <a:buChar char="•"/>
              <a:defRPr/>
            </a:lvl2pPr>
            <a:lvl3pPr marL="1371600" lvl="2" indent="-342900" algn="l">
              <a:lnSpc>
                <a:spcPct val="120000"/>
              </a:lnSpc>
              <a:spcBef>
                <a:spcPts val="500"/>
              </a:spcBef>
              <a:spcAft>
                <a:spcPts val="0"/>
              </a:spcAft>
              <a:buSzPts val="1800"/>
              <a:buChar char="•"/>
              <a:defRPr/>
            </a:lvl3pPr>
            <a:lvl4pPr marL="1828800" lvl="3" indent="-342900" algn="l">
              <a:lnSpc>
                <a:spcPct val="120000"/>
              </a:lnSpc>
              <a:spcBef>
                <a:spcPts val="500"/>
              </a:spcBef>
              <a:spcAft>
                <a:spcPts val="0"/>
              </a:spcAft>
              <a:buSzPts val="1800"/>
              <a:buChar char="•"/>
              <a:defRPr/>
            </a:lvl4pPr>
            <a:lvl5pPr marL="2286000" lvl="4" indent="-342900" algn="l">
              <a:lnSpc>
                <a:spcPct val="120000"/>
              </a:lnSpc>
              <a:spcBef>
                <a:spcPts val="500"/>
              </a:spcBef>
              <a:spcAft>
                <a:spcPts val="0"/>
              </a:spcAft>
              <a:buSzPts val="1800"/>
              <a:buChar char="•"/>
              <a:defRPr/>
            </a:lvl5pPr>
            <a:lvl6pPr marL="2743200" lvl="5" indent="-342900" algn="l">
              <a:lnSpc>
                <a:spcPct val="120000"/>
              </a:lnSpc>
              <a:spcBef>
                <a:spcPts val="500"/>
              </a:spcBef>
              <a:spcAft>
                <a:spcPts val="0"/>
              </a:spcAft>
              <a:buSzPts val="1800"/>
              <a:buChar char="•"/>
              <a:defRPr/>
            </a:lvl6pPr>
            <a:lvl7pPr marL="3200400" lvl="6" indent="-342900" algn="l">
              <a:lnSpc>
                <a:spcPct val="120000"/>
              </a:lnSpc>
              <a:spcBef>
                <a:spcPts val="500"/>
              </a:spcBef>
              <a:spcAft>
                <a:spcPts val="0"/>
              </a:spcAft>
              <a:buSzPts val="1800"/>
              <a:buChar char="•"/>
              <a:defRPr/>
            </a:lvl7pPr>
            <a:lvl8pPr marL="3657600" lvl="7" indent="-342900" algn="l">
              <a:lnSpc>
                <a:spcPct val="120000"/>
              </a:lnSpc>
              <a:spcBef>
                <a:spcPts val="500"/>
              </a:spcBef>
              <a:spcAft>
                <a:spcPts val="0"/>
              </a:spcAft>
              <a:buSzPts val="1800"/>
              <a:buChar char="•"/>
              <a:defRPr/>
            </a:lvl8pPr>
            <a:lvl9pPr marL="4114800" lvl="8" indent="-342900" algn="l">
              <a:lnSpc>
                <a:spcPct val="120000"/>
              </a:lnSpc>
              <a:spcBef>
                <a:spcPts val="500"/>
              </a:spcBef>
              <a:spcAft>
                <a:spcPts val="0"/>
              </a:spcAft>
              <a:buSzPts val="1800"/>
              <a:buChar char="•"/>
              <a:defRPr/>
            </a:lvl9pPr>
          </a:lstStyle>
          <a:p>
            <a:endParaRPr/>
          </a:p>
        </p:txBody>
      </p:sp>
      <p:sp>
        <p:nvSpPr>
          <p:cNvPr id="85" name="Google Shape;85;p11"/>
          <p:cNvSpPr txBox="1">
            <a:spLocks noGrp="1"/>
          </p:cNvSpPr>
          <p:nvPr>
            <p:ph type="dt" idx="10"/>
          </p:nvPr>
        </p:nvSpPr>
        <p:spPr>
          <a:xfrm>
            <a:off x="7554138" y="330370"/>
            <a:ext cx="3500715" cy="30920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6" name="Google Shape;86;p11"/>
          <p:cNvSpPr txBox="1">
            <a:spLocks noGrp="1"/>
          </p:cNvSpPr>
          <p:nvPr>
            <p:ph type="ftr" idx="11"/>
          </p:nvPr>
        </p:nvSpPr>
        <p:spPr>
          <a:xfrm>
            <a:off x="1451579" y="329307"/>
            <a:ext cx="5938836" cy="3092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7" name="Google Shape;87;p11"/>
          <p:cNvSpPr txBox="1">
            <a:spLocks noGrp="1"/>
          </p:cNvSpPr>
          <p:nvPr>
            <p:ph type="sldNum" idx="12"/>
          </p:nvPr>
        </p:nvSpPr>
        <p:spPr>
          <a:xfrm>
            <a:off x="480060" y="798973"/>
            <a:ext cx="811019" cy="503578"/>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cxnSp>
        <p:nvCxnSpPr>
          <p:cNvPr id="88" name="Google Shape;88;p11"/>
          <p:cNvCxnSpPr/>
          <p:nvPr/>
        </p:nvCxnSpPr>
        <p:spPr>
          <a:xfrm>
            <a:off x="1453896" y="1847088"/>
            <a:ext cx="9607522" cy="0"/>
          </a:xfrm>
          <a:prstGeom prst="straightConnector1">
            <a:avLst/>
          </a:prstGeom>
          <a:noFill/>
          <a:ln w="31750" cap="flat" cmpd="sng">
            <a:solidFill>
              <a:schemeClr val="accent1"/>
            </a:solidFill>
            <a:prstDash val="solid"/>
            <a:round/>
            <a:headEnd type="none" w="sm" len="sm"/>
            <a:tailEnd type="none" w="sm" len="sm"/>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9"/>
        <p:cNvGrpSpPr/>
        <p:nvPr/>
      </p:nvGrpSpPr>
      <p:grpSpPr>
        <a:xfrm>
          <a:off x="0" y="0"/>
          <a:ext cx="0" cy="0"/>
          <a:chOff x="0" y="0"/>
          <a:chExt cx="0" cy="0"/>
        </a:xfrm>
      </p:grpSpPr>
      <p:sp>
        <p:nvSpPr>
          <p:cNvPr id="90" name="Google Shape;90;p12"/>
          <p:cNvSpPr txBox="1">
            <a:spLocks noGrp="1"/>
          </p:cNvSpPr>
          <p:nvPr>
            <p:ph type="title"/>
          </p:nvPr>
        </p:nvSpPr>
        <p:spPr>
          <a:xfrm rot="5400000">
            <a:off x="7917038" y="2321047"/>
            <a:ext cx="4659889" cy="1615742"/>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3200"/>
              <a:buFont typeface="Gill Sans"/>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1" name="Google Shape;91;p12"/>
          <p:cNvSpPr txBox="1">
            <a:spLocks noGrp="1"/>
          </p:cNvSpPr>
          <p:nvPr>
            <p:ph type="body" idx="1"/>
          </p:nvPr>
        </p:nvSpPr>
        <p:spPr>
          <a:xfrm rot="5400000">
            <a:off x="3029143" y="-785498"/>
            <a:ext cx="4659889" cy="7828830"/>
          </a:xfrm>
          <a:prstGeom prst="rect">
            <a:avLst/>
          </a:prstGeom>
          <a:noFill/>
          <a:ln>
            <a:noFill/>
          </a:ln>
        </p:spPr>
        <p:txBody>
          <a:bodyPr spcFirstLastPara="1" wrap="square" lIns="91425" tIns="45700" rIns="91425" bIns="45700" anchor="t" anchorCtr="0">
            <a:normAutofit/>
          </a:bodyPr>
          <a:lstStyle>
            <a:lvl1pPr marL="457200" lvl="0" indent="-342900" algn="l">
              <a:lnSpc>
                <a:spcPct val="120000"/>
              </a:lnSpc>
              <a:spcBef>
                <a:spcPts val="1000"/>
              </a:spcBef>
              <a:spcAft>
                <a:spcPts val="0"/>
              </a:spcAft>
              <a:buSzPts val="1800"/>
              <a:buChar char="•"/>
              <a:defRPr/>
            </a:lvl1pPr>
            <a:lvl2pPr marL="914400" lvl="1" indent="-342900" algn="l">
              <a:lnSpc>
                <a:spcPct val="120000"/>
              </a:lnSpc>
              <a:spcBef>
                <a:spcPts val="500"/>
              </a:spcBef>
              <a:spcAft>
                <a:spcPts val="0"/>
              </a:spcAft>
              <a:buSzPts val="1800"/>
              <a:buChar char="•"/>
              <a:defRPr/>
            </a:lvl2pPr>
            <a:lvl3pPr marL="1371600" lvl="2" indent="-342900" algn="l">
              <a:lnSpc>
                <a:spcPct val="120000"/>
              </a:lnSpc>
              <a:spcBef>
                <a:spcPts val="500"/>
              </a:spcBef>
              <a:spcAft>
                <a:spcPts val="0"/>
              </a:spcAft>
              <a:buSzPts val="1800"/>
              <a:buChar char="•"/>
              <a:defRPr/>
            </a:lvl3pPr>
            <a:lvl4pPr marL="1828800" lvl="3" indent="-342900" algn="l">
              <a:lnSpc>
                <a:spcPct val="120000"/>
              </a:lnSpc>
              <a:spcBef>
                <a:spcPts val="500"/>
              </a:spcBef>
              <a:spcAft>
                <a:spcPts val="0"/>
              </a:spcAft>
              <a:buSzPts val="1800"/>
              <a:buChar char="•"/>
              <a:defRPr/>
            </a:lvl4pPr>
            <a:lvl5pPr marL="2286000" lvl="4" indent="-342900" algn="l">
              <a:lnSpc>
                <a:spcPct val="120000"/>
              </a:lnSpc>
              <a:spcBef>
                <a:spcPts val="500"/>
              </a:spcBef>
              <a:spcAft>
                <a:spcPts val="0"/>
              </a:spcAft>
              <a:buSzPts val="1800"/>
              <a:buChar char="•"/>
              <a:defRPr/>
            </a:lvl5pPr>
            <a:lvl6pPr marL="2743200" lvl="5" indent="-342900" algn="l">
              <a:lnSpc>
                <a:spcPct val="120000"/>
              </a:lnSpc>
              <a:spcBef>
                <a:spcPts val="500"/>
              </a:spcBef>
              <a:spcAft>
                <a:spcPts val="0"/>
              </a:spcAft>
              <a:buSzPts val="1800"/>
              <a:buChar char="•"/>
              <a:defRPr/>
            </a:lvl6pPr>
            <a:lvl7pPr marL="3200400" lvl="6" indent="-342900" algn="l">
              <a:lnSpc>
                <a:spcPct val="120000"/>
              </a:lnSpc>
              <a:spcBef>
                <a:spcPts val="500"/>
              </a:spcBef>
              <a:spcAft>
                <a:spcPts val="0"/>
              </a:spcAft>
              <a:buSzPts val="1800"/>
              <a:buChar char="•"/>
              <a:defRPr/>
            </a:lvl7pPr>
            <a:lvl8pPr marL="3657600" lvl="7" indent="-342900" algn="l">
              <a:lnSpc>
                <a:spcPct val="120000"/>
              </a:lnSpc>
              <a:spcBef>
                <a:spcPts val="500"/>
              </a:spcBef>
              <a:spcAft>
                <a:spcPts val="0"/>
              </a:spcAft>
              <a:buSzPts val="1800"/>
              <a:buChar char="•"/>
              <a:defRPr/>
            </a:lvl8pPr>
            <a:lvl9pPr marL="4114800" lvl="8" indent="-342900" algn="l">
              <a:lnSpc>
                <a:spcPct val="120000"/>
              </a:lnSpc>
              <a:spcBef>
                <a:spcPts val="500"/>
              </a:spcBef>
              <a:spcAft>
                <a:spcPts val="0"/>
              </a:spcAft>
              <a:buSzPts val="1800"/>
              <a:buChar char="•"/>
              <a:defRPr/>
            </a:lvl9pPr>
          </a:lstStyle>
          <a:p>
            <a:endParaRPr/>
          </a:p>
        </p:txBody>
      </p:sp>
      <p:sp>
        <p:nvSpPr>
          <p:cNvPr id="92" name="Google Shape;92;p12"/>
          <p:cNvSpPr txBox="1">
            <a:spLocks noGrp="1"/>
          </p:cNvSpPr>
          <p:nvPr>
            <p:ph type="dt" idx="10"/>
          </p:nvPr>
        </p:nvSpPr>
        <p:spPr>
          <a:xfrm>
            <a:off x="7554138" y="330370"/>
            <a:ext cx="3500715" cy="30920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3" name="Google Shape;93;p12"/>
          <p:cNvSpPr txBox="1">
            <a:spLocks noGrp="1"/>
          </p:cNvSpPr>
          <p:nvPr>
            <p:ph type="ftr" idx="11"/>
          </p:nvPr>
        </p:nvSpPr>
        <p:spPr>
          <a:xfrm>
            <a:off x="1451579" y="329307"/>
            <a:ext cx="5938836" cy="3092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12"/>
          <p:cNvSpPr txBox="1">
            <a:spLocks noGrp="1"/>
          </p:cNvSpPr>
          <p:nvPr>
            <p:ph type="sldNum" idx="12"/>
          </p:nvPr>
        </p:nvSpPr>
        <p:spPr>
          <a:xfrm>
            <a:off x="480060" y="798973"/>
            <a:ext cx="811019" cy="503578"/>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cxnSp>
        <p:nvCxnSpPr>
          <p:cNvPr id="95" name="Google Shape;95;p12"/>
          <p:cNvCxnSpPr/>
          <p:nvPr/>
        </p:nvCxnSpPr>
        <p:spPr>
          <a:xfrm>
            <a:off x="9439111" y="798973"/>
            <a:ext cx="0" cy="4659889"/>
          </a:xfrm>
          <a:prstGeom prst="straightConnector1">
            <a:avLst/>
          </a:prstGeom>
          <a:noFill/>
          <a:ln w="31750" cap="flat" cmpd="sng">
            <a:solidFill>
              <a:schemeClr val="accent1"/>
            </a:solidFill>
            <a:prstDash val="solid"/>
            <a:round/>
            <a:headEnd type="none" w="sm" len="sm"/>
            <a:tailEnd type="none" w="sm" len="sm"/>
          </a:ln>
        </p:spPr>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EBE9E6"/>
            </a:gs>
            <a:gs pos="100000">
              <a:srgbClr val="C9C5C0"/>
            </a:gs>
          </a:gsLst>
          <a:path path="circle">
            <a:fillToRect l="50000" t="50000" r="50000" b="50000"/>
          </a:path>
          <a:tileRect/>
        </a:gradFill>
        <a:effectLst/>
      </p:bgPr>
    </p:bg>
    <p:spTree>
      <p:nvGrpSpPr>
        <p:cNvPr id="1" name="Shape 5"/>
        <p:cNvGrpSpPr/>
        <p:nvPr/>
      </p:nvGrpSpPr>
      <p:grpSpPr>
        <a:xfrm>
          <a:off x="0" y="0"/>
          <a:ext cx="0" cy="0"/>
          <a:chOff x="0" y="0"/>
          <a:chExt cx="0" cy="0"/>
        </a:xfrm>
      </p:grpSpPr>
      <p:sp>
        <p:nvSpPr>
          <p:cNvPr id="6" name="Google Shape;6;p1"/>
          <p:cNvSpPr/>
          <p:nvPr/>
        </p:nvSpPr>
        <p:spPr>
          <a:xfrm>
            <a:off x="0" y="2019476"/>
            <a:ext cx="12192000" cy="4105941"/>
          </a:xfrm>
          <a:prstGeom prst="rect">
            <a:avLst/>
          </a:prstGeom>
          <a:gradFill>
            <a:gsLst>
              <a:gs pos="0">
                <a:srgbClr val="DFDBD5">
                  <a:alpha val="0"/>
                </a:srgbClr>
              </a:gs>
              <a:gs pos="100000">
                <a:schemeClr val="lt2"/>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 name="Google Shape;7;p1"/>
          <p:cNvPicPr preferRelativeResize="0"/>
          <p:nvPr/>
        </p:nvPicPr>
        <p:blipFill rotWithShape="1">
          <a:blip r:embed="rId13">
            <a:alphaModFix/>
          </a:blip>
          <a:srcRect t="1538" b="-1538"/>
          <a:stretch/>
        </p:blipFill>
        <p:spPr>
          <a:xfrm>
            <a:off x="0" y="6126480"/>
            <a:ext cx="12192000" cy="742950"/>
          </a:xfrm>
          <a:prstGeom prst="rect">
            <a:avLst/>
          </a:prstGeom>
          <a:noFill/>
          <a:ln>
            <a:noFill/>
          </a:ln>
        </p:spPr>
      </p:pic>
      <p:sp>
        <p:nvSpPr>
          <p:cNvPr id="8" name="Google Shape;8;p1"/>
          <p:cNvSpPr txBox="1">
            <a:spLocks noGrp="1"/>
          </p:cNvSpPr>
          <p:nvPr>
            <p:ph type="title"/>
          </p:nvPr>
        </p:nvSpPr>
        <p:spPr>
          <a:xfrm>
            <a:off x="1451579" y="804519"/>
            <a:ext cx="9603275" cy="104923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0"/>
              </a:spcBef>
              <a:spcAft>
                <a:spcPts val="0"/>
              </a:spcAft>
              <a:buClr>
                <a:schemeClr val="dk1"/>
              </a:buClr>
              <a:buSzPts val="3200"/>
              <a:buFont typeface="Gill Sans"/>
              <a:buNone/>
              <a:defRPr sz="3200" b="0" i="0" u="none" strike="noStrike" cap="none">
                <a:solidFill>
                  <a:schemeClr val="dk1"/>
                </a:solidFill>
                <a:latin typeface="Gill Sans"/>
                <a:ea typeface="Gill Sans"/>
                <a:cs typeface="Gill Sans"/>
                <a:sym typeface="Gill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 name="Google Shape;9;p1"/>
          <p:cNvSpPr txBox="1">
            <a:spLocks noGrp="1"/>
          </p:cNvSpPr>
          <p:nvPr>
            <p:ph type="body" idx="1"/>
          </p:nvPr>
        </p:nvSpPr>
        <p:spPr>
          <a:xfrm>
            <a:off x="1451579" y="2015732"/>
            <a:ext cx="9603275" cy="3450613"/>
          </a:xfrm>
          <a:prstGeom prst="rect">
            <a:avLst/>
          </a:prstGeom>
          <a:noFill/>
          <a:ln>
            <a:noFill/>
          </a:ln>
        </p:spPr>
        <p:txBody>
          <a:bodyPr spcFirstLastPara="1" wrap="square" lIns="91425" tIns="45700" rIns="91425" bIns="45700" anchor="t" anchorCtr="0">
            <a:normAutofit/>
          </a:bodyPr>
          <a:lstStyle>
            <a:lvl1pPr marL="457200" marR="0" lvl="0" indent="-355600" algn="l" rtl="0">
              <a:lnSpc>
                <a:spcPct val="120000"/>
              </a:lnSpc>
              <a:spcBef>
                <a:spcPts val="1000"/>
              </a:spcBef>
              <a:spcAft>
                <a:spcPts val="0"/>
              </a:spcAft>
              <a:buClr>
                <a:schemeClr val="accent1"/>
              </a:buClr>
              <a:buSzPts val="2000"/>
              <a:buFont typeface="Arial"/>
              <a:buChar char="•"/>
              <a:defRPr sz="2000" b="0" i="0" u="none" strike="noStrike" cap="none">
                <a:solidFill>
                  <a:schemeClr val="dk1"/>
                </a:solidFill>
                <a:latin typeface="Gill Sans"/>
                <a:ea typeface="Gill Sans"/>
                <a:cs typeface="Gill Sans"/>
                <a:sym typeface="Gill Sans"/>
              </a:defRPr>
            </a:lvl1pPr>
            <a:lvl2pPr marL="914400" marR="0" lvl="1" indent="-342900" algn="l" rtl="0">
              <a:lnSpc>
                <a:spcPct val="120000"/>
              </a:lnSpc>
              <a:spcBef>
                <a:spcPts val="500"/>
              </a:spcBef>
              <a:spcAft>
                <a:spcPts val="0"/>
              </a:spcAft>
              <a:buClr>
                <a:schemeClr val="accent1"/>
              </a:buClr>
              <a:buSzPts val="1800"/>
              <a:buFont typeface="Arial"/>
              <a:buChar char="•"/>
              <a:defRPr sz="1800" b="0" i="0" u="none" strike="noStrike" cap="none">
                <a:solidFill>
                  <a:schemeClr val="dk1"/>
                </a:solidFill>
                <a:latin typeface="Gill Sans"/>
                <a:ea typeface="Gill Sans"/>
                <a:cs typeface="Gill Sans"/>
                <a:sym typeface="Gill Sans"/>
              </a:defRPr>
            </a:lvl2pPr>
            <a:lvl3pPr marL="1371600" marR="0" lvl="2" indent="-330200" algn="l" rtl="0">
              <a:lnSpc>
                <a:spcPct val="120000"/>
              </a:lnSpc>
              <a:spcBef>
                <a:spcPts val="500"/>
              </a:spcBef>
              <a:spcAft>
                <a:spcPts val="0"/>
              </a:spcAft>
              <a:buClr>
                <a:schemeClr val="accent1"/>
              </a:buClr>
              <a:buSzPts val="1600"/>
              <a:buFont typeface="Arial"/>
              <a:buChar char="•"/>
              <a:defRPr sz="1600" b="0" i="0" u="none" strike="noStrike" cap="none">
                <a:solidFill>
                  <a:schemeClr val="dk1"/>
                </a:solidFill>
                <a:latin typeface="Gill Sans"/>
                <a:ea typeface="Gill Sans"/>
                <a:cs typeface="Gill Sans"/>
                <a:sym typeface="Gill Sans"/>
              </a:defRPr>
            </a:lvl3pPr>
            <a:lvl4pPr marL="1828800" marR="0" lvl="3" indent="-317500" algn="l" rtl="0">
              <a:lnSpc>
                <a:spcPct val="120000"/>
              </a:lnSpc>
              <a:spcBef>
                <a:spcPts val="500"/>
              </a:spcBef>
              <a:spcAft>
                <a:spcPts val="0"/>
              </a:spcAft>
              <a:buClr>
                <a:schemeClr val="accent1"/>
              </a:buClr>
              <a:buSzPts val="1400"/>
              <a:buFont typeface="Arial"/>
              <a:buChar char="•"/>
              <a:defRPr sz="1400" b="0" i="0" u="none" strike="noStrike" cap="none">
                <a:solidFill>
                  <a:schemeClr val="dk1"/>
                </a:solidFill>
                <a:latin typeface="Gill Sans"/>
                <a:ea typeface="Gill Sans"/>
                <a:cs typeface="Gill Sans"/>
                <a:sym typeface="Gill Sans"/>
              </a:defRPr>
            </a:lvl4pPr>
            <a:lvl5pPr marL="2286000" marR="0" lvl="4"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Gill Sans"/>
                <a:ea typeface="Gill Sans"/>
                <a:cs typeface="Gill Sans"/>
                <a:sym typeface="Gill Sans"/>
              </a:defRPr>
            </a:lvl5pPr>
            <a:lvl6pPr marL="2743200" marR="0" lvl="5"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Gill Sans"/>
                <a:ea typeface="Gill Sans"/>
                <a:cs typeface="Gill Sans"/>
                <a:sym typeface="Gill Sans"/>
              </a:defRPr>
            </a:lvl6pPr>
            <a:lvl7pPr marL="3200400" marR="0" lvl="6"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Gill Sans"/>
                <a:ea typeface="Gill Sans"/>
                <a:cs typeface="Gill Sans"/>
                <a:sym typeface="Gill Sans"/>
              </a:defRPr>
            </a:lvl7pPr>
            <a:lvl8pPr marL="3657600" marR="0" lvl="7"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Gill Sans"/>
                <a:ea typeface="Gill Sans"/>
                <a:cs typeface="Gill Sans"/>
                <a:sym typeface="Gill Sans"/>
              </a:defRPr>
            </a:lvl8pPr>
            <a:lvl9pPr marL="4114800" marR="0" lvl="8" indent="-304800" algn="l" rtl="0">
              <a:lnSpc>
                <a:spcPct val="120000"/>
              </a:lnSpc>
              <a:spcBef>
                <a:spcPts val="500"/>
              </a:spcBef>
              <a:spcAft>
                <a:spcPts val="0"/>
              </a:spcAft>
              <a:buClr>
                <a:schemeClr val="accent1"/>
              </a:buClr>
              <a:buSzPts val="1200"/>
              <a:buFont typeface="Arial"/>
              <a:buChar char="•"/>
              <a:defRPr sz="1200" b="0" i="0" u="none" strike="noStrike" cap="none">
                <a:solidFill>
                  <a:schemeClr val="dk1"/>
                </a:solidFill>
                <a:latin typeface="Gill Sans"/>
                <a:ea typeface="Gill Sans"/>
                <a:cs typeface="Gill Sans"/>
                <a:sym typeface="Gill Sans"/>
              </a:defRPr>
            </a:lvl9pPr>
          </a:lstStyle>
          <a:p>
            <a:endParaRPr/>
          </a:p>
        </p:txBody>
      </p:sp>
      <p:sp>
        <p:nvSpPr>
          <p:cNvPr id="10" name="Google Shape;10;p1"/>
          <p:cNvSpPr txBox="1">
            <a:spLocks noGrp="1"/>
          </p:cNvSpPr>
          <p:nvPr>
            <p:ph type="dt" idx="10"/>
          </p:nvPr>
        </p:nvSpPr>
        <p:spPr>
          <a:xfrm>
            <a:off x="7554138" y="330370"/>
            <a:ext cx="3500715" cy="309201"/>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000" b="0" i="0" u="none" strike="noStrike" cap="none">
                <a:solidFill>
                  <a:srgbClr val="888888"/>
                </a:solidFill>
                <a:latin typeface="Gill Sans"/>
                <a:ea typeface="Gill Sans"/>
                <a:cs typeface="Gill Sans"/>
                <a:sym typeface="Gill Sans"/>
              </a:defRPr>
            </a:lvl1pPr>
            <a:lvl2pPr marR="0" lvl="1"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2pPr>
            <a:lvl3pPr marR="0" lvl="2"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3pPr>
            <a:lvl4pPr marR="0" lvl="3"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4pPr>
            <a:lvl5pPr marR="0" lvl="4"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5pPr>
            <a:lvl6pPr marR="0" lvl="5"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6pPr>
            <a:lvl7pPr marR="0" lvl="6"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7pPr>
            <a:lvl8pPr marR="0" lvl="7"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8pPr>
            <a:lvl9pPr marR="0" lvl="8"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9pPr>
          </a:lstStyle>
          <a:p>
            <a:endParaRPr/>
          </a:p>
        </p:txBody>
      </p:sp>
      <p:sp>
        <p:nvSpPr>
          <p:cNvPr id="11" name="Google Shape;11;p1"/>
          <p:cNvSpPr txBox="1">
            <a:spLocks noGrp="1"/>
          </p:cNvSpPr>
          <p:nvPr>
            <p:ph type="ftr" idx="11"/>
          </p:nvPr>
        </p:nvSpPr>
        <p:spPr>
          <a:xfrm>
            <a:off x="1451579" y="329307"/>
            <a:ext cx="5938836" cy="309201"/>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000" b="0" i="0" u="none" strike="noStrike" cap="none">
                <a:solidFill>
                  <a:srgbClr val="888888"/>
                </a:solidFill>
                <a:latin typeface="Gill Sans"/>
                <a:ea typeface="Gill Sans"/>
                <a:cs typeface="Gill Sans"/>
                <a:sym typeface="Gill Sans"/>
              </a:defRPr>
            </a:lvl1pPr>
            <a:lvl2pPr marR="0" lvl="1"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2pPr>
            <a:lvl3pPr marR="0" lvl="2"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3pPr>
            <a:lvl4pPr marR="0" lvl="3"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4pPr>
            <a:lvl5pPr marR="0" lvl="4"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5pPr>
            <a:lvl6pPr marR="0" lvl="5"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6pPr>
            <a:lvl7pPr marR="0" lvl="6"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7pPr>
            <a:lvl8pPr marR="0" lvl="7"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8pPr>
            <a:lvl9pPr marR="0" lvl="8"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9pPr>
          </a:lstStyle>
          <a:p>
            <a:endParaRPr/>
          </a:p>
        </p:txBody>
      </p:sp>
      <p:sp>
        <p:nvSpPr>
          <p:cNvPr id="12" name="Google Shape;12;p1"/>
          <p:cNvSpPr txBox="1">
            <a:spLocks noGrp="1"/>
          </p:cNvSpPr>
          <p:nvPr>
            <p:ph type="sldNum" idx="12"/>
          </p:nvPr>
        </p:nvSpPr>
        <p:spPr>
          <a:xfrm>
            <a:off x="480060" y="798973"/>
            <a:ext cx="811019" cy="503578"/>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2800" b="0" i="0" u="none" strike="noStrike" cap="none">
                <a:solidFill>
                  <a:schemeClr val="accent1"/>
                </a:solidFill>
                <a:latin typeface="Gill Sans"/>
                <a:ea typeface="Gill Sans"/>
                <a:cs typeface="Gill Sans"/>
                <a:sym typeface="Gill Sans"/>
              </a:defRPr>
            </a:lvl1pPr>
            <a:lvl2pPr marL="0" marR="0" lvl="1" indent="0" algn="r" rtl="0">
              <a:spcBef>
                <a:spcPts val="0"/>
              </a:spcBef>
              <a:buNone/>
              <a:defRPr sz="2800" b="0" i="0" u="none" strike="noStrike" cap="none">
                <a:solidFill>
                  <a:schemeClr val="accent1"/>
                </a:solidFill>
                <a:latin typeface="Gill Sans"/>
                <a:ea typeface="Gill Sans"/>
                <a:cs typeface="Gill Sans"/>
                <a:sym typeface="Gill Sans"/>
              </a:defRPr>
            </a:lvl2pPr>
            <a:lvl3pPr marL="0" marR="0" lvl="2" indent="0" algn="r" rtl="0">
              <a:spcBef>
                <a:spcPts val="0"/>
              </a:spcBef>
              <a:buNone/>
              <a:defRPr sz="2800" b="0" i="0" u="none" strike="noStrike" cap="none">
                <a:solidFill>
                  <a:schemeClr val="accent1"/>
                </a:solidFill>
                <a:latin typeface="Gill Sans"/>
                <a:ea typeface="Gill Sans"/>
                <a:cs typeface="Gill Sans"/>
                <a:sym typeface="Gill Sans"/>
              </a:defRPr>
            </a:lvl3pPr>
            <a:lvl4pPr marL="0" marR="0" lvl="3" indent="0" algn="r" rtl="0">
              <a:spcBef>
                <a:spcPts val="0"/>
              </a:spcBef>
              <a:buNone/>
              <a:defRPr sz="2800" b="0" i="0" u="none" strike="noStrike" cap="none">
                <a:solidFill>
                  <a:schemeClr val="accent1"/>
                </a:solidFill>
                <a:latin typeface="Gill Sans"/>
                <a:ea typeface="Gill Sans"/>
                <a:cs typeface="Gill Sans"/>
                <a:sym typeface="Gill Sans"/>
              </a:defRPr>
            </a:lvl4pPr>
            <a:lvl5pPr marL="0" marR="0" lvl="4" indent="0" algn="r" rtl="0">
              <a:spcBef>
                <a:spcPts val="0"/>
              </a:spcBef>
              <a:buNone/>
              <a:defRPr sz="2800" b="0" i="0" u="none" strike="noStrike" cap="none">
                <a:solidFill>
                  <a:schemeClr val="accent1"/>
                </a:solidFill>
                <a:latin typeface="Gill Sans"/>
                <a:ea typeface="Gill Sans"/>
                <a:cs typeface="Gill Sans"/>
                <a:sym typeface="Gill Sans"/>
              </a:defRPr>
            </a:lvl5pPr>
            <a:lvl6pPr marL="0" marR="0" lvl="5" indent="0" algn="r" rtl="0">
              <a:spcBef>
                <a:spcPts val="0"/>
              </a:spcBef>
              <a:buNone/>
              <a:defRPr sz="2800" b="0" i="0" u="none" strike="noStrike" cap="none">
                <a:solidFill>
                  <a:schemeClr val="accent1"/>
                </a:solidFill>
                <a:latin typeface="Gill Sans"/>
                <a:ea typeface="Gill Sans"/>
                <a:cs typeface="Gill Sans"/>
                <a:sym typeface="Gill Sans"/>
              </a:defRPr>
            </a:lvl6pPr>
            <a:lvl7pPr marL="0" marR="0" lvl="6" indent="0" algn="r" rtl="0">
              <a:spcBef>
                <a:spcPts val="0"/>
              </a:spcBef>
              <a:buNone/>
              <a:defRPr sz="2800" b="0" i="0" u="none" strike="noStrike" cap="none">
                <a:solidFill>
                  <a:schemeClr val="accent1"/>
                </a:solidFill>
                <a:latin typeface="Gill Sans"/>
                <a:ea typeface="Gill Sans"/>
                <a:cs typeface="Gill Sans"/>
                <a:sym typeface="Gill Sans"/>
              </a:defRPr>
            </a:lvl7pPr>
            <a:lvl8pPr marL="0" marR="0" lvl="7" indent="0" algn="r" rtl="0">
              <a:spcBef>
                <a:spcPts val="0"/>
              </a:spcBef>
              <a:buNone/>
              <a:defRPr sz="2800" b="0" i="0" u="none" strike="noStrike" cap="none">
                <a:solidFill>
                  <a:schemeClr val="accent1"/>
                </a:solidFill>
                <a:latin typeface="Gill Sans"/>
                <a:ea typeface="Gill Sans"/>
                <a:cs typeface="Gill Sans"/>
                <a:sym typeface="Gill Sans"/>
              </a:defRPr>
            </a:lvl8pPr>
            <a:lvl9pPr marL="0" marR="0" lvl="8" indent="0" algn="r" rtl="0">
              <a:spcBef>
                <a:spcPts val="0"/>
              </a:spcBef>
              <a:buNone/>
              <a:defRPr sz="2800" b="0" i="0" u="none" strike="noStrike" cap="none">
                <a:solidFill>
                  <a:schemeClr val="accent1"/>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cxnSp>
        <p:nvCxnSpPr>
          <p:cNvPr id="13" name="Google Shape;13;p1"/>
          <p:cNvCxnSpPr/>
          <p:nvPr/>
        </p:nvCxnSpPr>
        <p:spPr>
          <a:xfrm>
            <a:off x="0" y="6128413"/>
            <a:ext cx="12192000" cy="0"/>
          </a:xfrm>
          <a:prstGeom prst="straightConnector1">
            <a:avLst/>
          </a:prstGeom>
          <a:noFill/>
          <a:ln w="12700" cap="flat" cmpd="sng">
            <a:solidFill>
              <a:srgbClr val="000001">
                <a:alpha val="20000"/>
              </a:srgbClr>
            </a:solidFill>
            <a:prstDash val="solid"/>
            <a:round/>
            <a:headEnd type="none" w="sm" len="sm"/>
            <a:tailEnd type="none" w="sm" len="sm"/>
          </a:ln>
        </p:spPr>
      </p:cxn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13"/>
          <p:cNvSpPr txBox="1">
            <a:spLocks noGrp="1"/>
          </p:cNvSpPr>
          <p:nvPr>
            <p:ph type="ctrTitle"/>
          </p:nvPr>
        </p:nvSpPr>
        <p:spPr>
          <a:xfrm>
            <a:off x="2417779" y="802298"/>
            <a:ext cx="8637073" cy="2541431"/>
          </a:xfrm>
          <a:prstGeom prst="rect">
            <a:avLst/>
          </a:prstGeom>
          <a:noFill/>
          <a:ln>
            <a:noFill/>
          </a:ln>
        </p:spPr>
        <p:txBody>
          <a:bodyPr spcFirstLastPara="1" wrap="square" lIns="91425" tIns="45700" rIns="91425" bIns="0" anchor="b" anchorCtr="0">
            <a:normAutofit/>
          </a:bodyPr>
          <a:lstStyle/>
          <a:p>
            <a:pPr marL="0" lvl="0" indent="0" algn="l" rtl="0">
              <a:lnSpc>
                <a:spcPct val="90000"/>
              </a:lnSpc>
              <a:spcBef>
                <a:spcPts val="0"/>
              </a:spcBef>
              <a:spcAft>
                <a:spcPts val="0"/>
              </a:spcAft>
              <a:buClr>
                <a:schemeClr val="dk1"/>
              </a:buClr>
              <a:buSzPts val="6600"/>
              <a:buFont typeface="Gill Sans"/>
              <a:buNone/>
            </a:pPr>
            <a:r>
              <a:rPr lang="en-US"/>
              <a:t>MEASURE S &amp; AAA</a:t>
            </a:r>
            <a:endParaRPr/>
          </a:p>
        </p:txBody>
      </p:sp>
      <p:sp>
        <p:nvSpPr>
          <p:cNvPr id="101" name="Google Shape;101;p13"/>
          <p:cNvSpPr txBox="1">
            <a:spLocks noGrp="1"/>
          </p:cNvSpPr>
          <p:nvPr>
            <p:ph type="subTitle" idx="1"/>
          </p:nvPr>
        </p:nvSpPr>
        <p:spPr>
          <a:xfrm>
            <a:off x="2417780" y="3531204"/>
            <a:ext cx="8637072" cy="977621"/>
          </a:xfrm>
          <a:prstGeom prst="rect">
            <a:avLst/>
          </a:prstGeom>
          <a:noFill/>
          <a:ln>
            <a:noFill/>
          </a:ln>
        </p:spPr>
        <p:txBody>
          <a:bodyPr spcFirstLastPara="1" wrap="square" lIns="91425" tIns="91425" rIns="91425" bIns="91425" anchor="t" anchorCtr="0">
            <a:normAutofit/>
          </a:bodyPr>
          <a:lstStyle/>
          <a:p>
            <a:pPr marL="0" lvl="0" indent="0" algn="l" rtl="0">
              <a:lnSpc>
                <a:spcPct val="120000"/>
              </a:lnSpc>
              <a:spcBef>
                <a:spcPts val="0"/>
              </a:spcBef>
              <a:spcAft>
                <a:spcPts val="0"/>
              </a:spcAft>
              <a:buSzPts val="1800"/>
              <a:buNone/>
            </a:pPr>
            <a:r>
              <a:rPr lang="en-US"/>
              <a:t>JANUARY CABINET PRESENTATION</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14"/>
          <p:cNvSpPr txBox="1">
            <a:spLocks noGrp="1"/>
          </p:cNvSpPr>
          <p:nvPr>
            <p:ph type="title"/>
          </p:nvPr>
        </p:nvSpPr>
        <p:spPr>
          <a:xfrm>
            <a:off x="1451579" y="804519"/>
            <a:ext cx="9603300" cy="10491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4800"/>
              <a:buFont typeface="Gill Sans"/>
              <a:buNone/>
            </a:pPr>
            <a:r>
              <a:rPr lang="en-US" sz="4800" b="1"/>
              <a:t>MEASURE S</a:t>
            </a:r>
            <a:endParaRPr/>
          </a:p>
        </p:txBody>
      </p:sp>
      <p:sp>
        <p:nvSpPr>
          <p:cNvPr id="107" name="Google Shape;107;p14"/>
          <p:cNvSpPr txBox="1">
            <a:spLocks noGrp="1"/>
          </p:cNvSpPr>
          <p:nvPr>
            <p:ph type="body" idx="1"/>
          </p:nvPr>
        </p:nvSpPr>
        <p:spPr>
          <a:xfrm>
            <a:off x="1451579" y="2015732"/>
            <a:ext cx="9603300" cy="3450600"/>
          </a:xfrm>
          <a:prstGeom prst="rect">
            <a:avLst/>
          </a:prstGeom>
          <a:noFill/>
          <a:ln>
            <a:noFill/>
          </a:ln>
        </p:spPr>
        <p:txBody>
          <a:bodyPr spcFirstLastPara="1" wrap="square" lIns="91425" tIns="45700" rIns="91425" bIns="45700" anchor="t" anchorCtr="0">
            <a:normAutofit/>
          </a:bodyPr>
          <a:lstStyle/>
          <a:p>
            <a:pPr marL="228600" lvl="0" indent="-228600" algn="l" rtl="0">
              <a:lnSpc>
                <a:spcPct val="120000"/>
              </a:lnSpc>
              <a:spcBef>
                <a:spcPts val="0"/>
              </a:spcBef>
              <a:spcAft>
                <a:spcPts val="0"/>
              </a:spcAft>
              <a:buSzPts val="2000"/>
              <a:buChar char="•"/>
            </a:pPr>
            <a:r>
              <a:rPr lang="en-US"/>
              <a:t>November 3, 2015 = voters approved </a:t>
            </a:r>
            <a:r>
              <a:rPr lang="en-US" b="1" u="sng"/>
              <a:t>$350,000,000</a:t>
            </a:r>
            <a:r>
              <a:rPr lang="en-US"/>
              <a:t> (55.4% passage rate)</a:t>
            </a:r>
            <a:endParaRPr/>
          </a:p>
          <a:p>
            <a:pPr marL="228600" lvl="0" indent="-228600" algn="l" rtl="0">
              <a:lnSpc>
                <a:spcPct val="120000"/>
              </a:lnSpc>
              <a:spcBef>
                <a:spcPts val="1000"/>
              </a:spcBef>
              <a:spcAft>
                <a:spcPts val="0"/>
              </a:spcAft>
              <a:buSzPts val="2000"/>
              <a:buChar char="•"/>
            </a:pPr>
            <a:r>
              <a:rPr lang="en-US"/>
              <a:t>Issued for the purpose of making schools modern, safe and inspiring; to reconstruct local schools and facilities, including libraries, modern classrooms and science labs, media and performing arts centers, technology centers and athletic complexes; to improve safety, security, roofing, plumbing heating, electrical, and other systems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15"/>
          <p:cNvSpPr txBox="1">
            <a:spLocks noGrp="1"/>
          </p:cNvSpPr>
          <p:nvPr>
            <p:ph type="title"/>
          </p:nvPr>
        </p:nvSpPr>
        <p:spPr>
          <a:xfrm>
            <a:off x="1451579" y="751344"/>
            <a:ext cx="9603300" cy="1049100"/>
          </a:xfrm>
          <a:prstGeom prst="rect">
            <a:avLst/>
          </a:prstGeom>
        </p:spPr>
        <p:txBody>
          <a:bodyPr spcFirstLastPara="1" wrap="square" lIns="91425" tIns="45700" rIns="91425" bIns="45700" anchor="t" anchorCtr="0">
            <a:normAutofit/>
          </a:bodyPr>
          <a:lstStyle/>
          <a:p>
            <a:pPr marL="0" lvl="0" indent="0" algn="ctr" rtl="0">
              <a:spcBef>
                <a:spcPts val="0"/>
              </a:spcBef>
              <a:spcAft>
                <a:spcPts val="0"/>
              </a:spcAft>
              <a:buNone/>
            </a:pPr>
            <a:r>
              <a:rPr lang="en-US" b="1"/>
              <a:t>Measure S Revenue</a:t>
            </a:r>
            <a:endParaRPr b="1"/>
          </a:p>
        </p:txBody>
      </p:sp>
      <p:sp>
        <p:nvSpPr>
          <p:cNvPr id="113" name="Google Shape;113;p15"/>
          <p:cNvSpPr txBox="1">
            <a:spLocks noGrp="1"/>
          </p:cNvSpPr>
          <p:nvPr>
            <p:ph type="body" idx="1"/>
          </p:nvPr>
        </p:nvSpPr>
        <p:spPr>
          <a:xfrm>
            <a:off x="937654" y="2263807"/>
            <a:ext cx="9603300" cy="3450600"/>
          </a:xfrm>
          <a:prstGeom prst="rect">
            <a:avLst/>
          </a:prstGeom>
        </p:spPr>
        <p:txBody>
          <a:bodyPr spcFirstLastPara="1" wrap="square" lIns="91425" tIns="45700" rIns="91425" bIns="45700" anchor="t" anchorCtr="0">
            <a:normAutofit/>
          </a:bodyPr>
          <a:lstStyle/>
          <a:p>
            <a:pPr marL="457200" lvl="0" indent="0" algn="ctr" rtl="0">
              <a:spcBef>
                <a:spcPts val="1000"/>
              </a:spcBef>
              <a:spcAft>
                <a:spcPts val="0"/>
              </a:spcAft>
              <a:buNone/>
            </a:pPr>
            <a:r>
              <a:rPr lang="en-US"/>
              <a:t>Received/Available as of January 2024 = $262,924,474</a:t>
            </a:r>
            <a:endParaRPr/>
          </a:p>
        </p:txBody>
      </p:sp>
      <p:graphicFrame>
        <p:nvGraphicFramePr>
          <p:cNvPr id="114" name="Google Shape;114;p15"/>
          <p:cNvGraphicFramePr/>
          <p:nvPr/>
        </p:nvGraphicFramePr>
        <p:xfrm>
          <a:off x="2107250" y="2822050"/>
          <a:ext cx="3000000" cy="3000000"/>
        </p:xfrm>
        <a:graphic>
          <a:graphicData uri="http://schemas.openxmlformats.org/drawingml/2006/table">
            <a:tbl>
              <a:tblPr>
                <a:noFill/>
                <a:tableStyleId>{D02C1507-87A7-42B0-8D21-F81DBF9667AB}</a:tableStyleId>
              </a:tblPr>
              <a:tblGrid>
                <a:gridCol w="1532025">
                  <a:extLst>
                    <a:ext uri="{9D8B030D-6E8A-4147-A177-3AD203B41FA5}">
                      <a16:colId xmlns:a16="http://schemas.microsoft.com/office/drawing/2014/main" val="20000"/>
                    </a:ext>
                  </a:extLst>
                </a:gridCol>
                <a:gridCol w="2071900">
                  <a:extLst>
                    <a:ext uri="{9D8B030D-6E8A-4147-A177-3AD203B41FA5}">
                      <a16:colId xmlns:a16="http://schemas.microsoft.com/office/drawing/2014/main" val="20001"/>
                    </a:ext>
                  </a:extLst>
                </a:gridCol>
                <a:gridCol w="1922400">
                  <a:extLst>
                    <a:ext uri="{9D8B030D-6E8A-4147-A177-3AD203B41FA5}">
                      <a16:colId xmlns:a16="http://schemas.microsoft.com/office/drawing/2014/main" val="20002"/>
                    </a:ext>
                  </a:extLst>
                </a:gridCol>
                <a:gridCol w="1922400">
                  <a:extLst>
                    <a:ext uri="{9D8B030D-6E8A-4147-A177-3AD203B41FA5}">
                      <a16:colId xmlns:a16="http://schemas.microsoft.com/office/drawing/2014/main" val="20003"/>
                    </a:ext>
                  </a:extLst>
                </a:gridCol>
              </a:tblGrid>
              <a:tr h="381000">
                <a:tc>
                  <a:txBody>
                    <a:bodyPr/>
                    <a:lstStyle/>
                    <a:p>
                      <a:pPr marL="0" lvl="0" indent="0" algn="l" rtl="0">
                        <a:spcBef>
                          <a:spcPts val="0"/>
                        </a:spcBef>
                        <a:spcAft>
                          <a:spcPts val="0"/>
                        </a:spcAft>
                        <a:buNone/>
                      </a:pPr>
                      <a:r>
                        <a:rPr lang="en-US"/>
                        <a:t>Date</a:t>
                      </a:r>
                      <a:endParaRPr/>
                    </a:p>
                  </a:txBody>
                  <a:tcPr marL="91425" marR="91425" marT="91425" marB="91425">
                    <a:lnL w="19050" cap="flat" cmpd="sng">
                      <a:solidFill>
                        <a:srgbClr val="9E9E9E"/>
                      </a:solidFill>
                      <a:prstDash val="solid"/>
                      <a:round/>
                      <a:headEnd type="none" w="sm" len="sm"/>
                      <a:tailEnd type="none" w="sm" len="sm"/>
                    </a:lnL>
                    <a:lnR w="19050" cap="flat" cmpd="sng">
                      <a:solidFill>
                        <a:srgbClr val="9E9E9E"/>
                      </a:solidFill>
                      <a:prstDash val="solid"/>
                      <a:round/>
                      <a:headEnd type="none" w="sm" len="sm"/>
                      <a:tailEnd type="none" w="sm" len="sm"/>
                    </a:lnR>
                    <a:lnT w="19050" cap="flat" cmpd="sng">
                      <a:solidFill>
                        <a:srgbClr val="9E9E9E"/>
                      </a:solidFill>
                      <a:prstDash val="solid"/>
                      <a:round/>
                      <a:headEnd type="none" w="sm" len="sm"/>
                      <a:tailEnd type="none" w="sm" len="sm"/>
                    </a:lnT>
                    <a:lnB w="19050"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US"/>
                        <a:t>Revenue</a:t>
                      </a:r>
                      <a:endParaRPr/>
                    </a:p>
                  </a:txBody>
                  <a:tcPr marL="91425" marR="91425" marT="91425" marB="91425">
                    <a:lnL w="19050" cap="flat" cmpd="sng">
                      <a:solidFill>
                        <a:srgbClr val="9E9E9E"/>
                      </a:solidFill>
                      <a:prstDash val="solid"/>
                      <a:round/>
                      <a:headEnd type="none" w="sm" len="sm"/>
                      <a:tailEnd type="none" w="sm" len="sm"/>
                    </a:lnL>
                    <a:lnR w="19050" cap="flat" cmpd="sng">
                      <a:solidFill>
                        <a:srgbClr val="9E9E9E"/>
                      </a:solidFill>
                      <a:prstDash val="solid"/>
                      <a:round/>
                      <a:headEnd type="none" w="sm" len="sm"/>
                      <a:tailEnd type="none" w="sm" len="sm"/>
                    </a:lnR>
                    <a:lnT w="19050" cap="flat" cmpd="sng">
                      <a:solidFill>
                        <a:srgbClr val="9E9E9E"/>
                      </a:solidFill>
                      <a:prstDash val="solid"/>
                      <a:round/>
                      <a:headEnd type="none" w="sm" len="sm"/>
                      <a:tailEnd type="none" w="sm" len="sm"/>
                    </a:lnT>
                    <a:lnB w="19050"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US"/>
                        <a:t>Issuance</a:t>
                      </a:r>
                      <a:endParaRPr/>
                    </a:p>
                  </a:txBody>
                  <a:tcPr marL="91425" marR="91425" marT="91425" marB="91425">
                    <a:lnL w="19050" cap="flat" cmpd="sng">
                      <a:solidFill>
                        <a:srgbClr val="9E9E9E"/>
                      </a:solidFill>
                      <a:prstDash val="solid"/>
                      <a:round/>
                      <a:headEnd type="none" w="sm" len="sm"/>
                      <a:tailEnd type="none" w="sm" len="sm"/>
                    </a:lnL>
                    <a:lnR w="19050" cap="flat" cmpd="sng">
                      <a:solidFill>
                        <a:srgbClr val="9E9E9E"/>
                      </a:solidFill>
                      <a:prstDash val="solid"/>
                      <a:round/>
                      <a:headEnd type="none" w="sm" len="sm"/>
                      <a:tailEnd type="none" w="sm" len="sm"/>
                    </a:lnR>
                    <a:lnT w="19050" cap="flat" cmpd="sng">
                      <a:solidFill>
                        <a:srgbClr val="9E9E9E"/>
                      </a:solidFill>
                      <a:prstDash val="solid"/>
                      <a:round/>
                      <a:headEnd type="none" w="sm" len="sm"/>
                      <a:tailEnd type="none" w="sm" len="sm"/>
                    </a:lnT>
                    <a:lnB w="19050"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US"/>
                        <a:t>Received</a:t>
                      </a:r>
                      <a:endParaRPr/>
                    </a:p>
                  </a:txBody>
                  <a:tcPr marL="91425" marR="91425" marT="91425" marB="91425">
                    <a:lnL w="19050" cap="flat" cmpd="sng">
                      <a:solidFill>
                        <a:srgbClr val="9E9E9E"/>
                      </a:solidFill>
                      <a:prstDash val="solid"/>
                      <a:round/>
                      <a:headEnd type="none" w="sm" len="sm"/>
                      <a:tailEnd type="none" w="sm" len="sm"/>
                    </a:lnL>
                    <a:lnR w="19050" cap="flat" cmpd="sng">
                      <a:solidFill>
                        <a:srgbClr val="9E9E9E"/>
                      </a:solidFill>
                      <a:prstDash val="solid"/>
                      <a:round/>
                      <a:headEnd type="none" w="sm" len="sm"/>
                      <a:tailEnd type="none" w="sm" len="sm"/>
                    </a:lnR>
                    <a:lnT w="19050" cap="flat" cmpd="sng">
                      <a:solidFill>
                        <a:srgbClr val="9E9E9E"/>
                      </a:solidFill>
                      <a:prstDash val="solid"/>
                      <a:round/>
                      <a:headEnd type="none" w="sm" len="sm"/>
                      <a:tailEnd type="none" w="sm" len="sm"/>
                    </a:lnT>
                    <a:lnB w="19050" cap="flat" cmpd="sng">
                      <a:solidFill>
                        <a:srgbClr val="9E9E9E"/>
                      </a:solidFill>
                      <a:prstDash val="solid"/>
                      <a:round/>
                      <a:headEnd type="none" w="sm" len="sm"/>
                      <a:tailEnd type="none" w="sm" len="sm"/>
                    </a:lnB>
                  </a:tcPr>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en-US"/>
                        <a:t>October 2016</a:t>
                      </a:r>
                      <a:endParaRPr/>
                    </a:p>
                  </a:txBody>
                  <a:tcPr marL="91425" marR="91425" marT="91425" marB="91425">
                    <a:lnT w="19050"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r>
                        <a:rPr lang="en-US"/>
                        <a:t>Series A</a:t>
                      </a:r>
                      <a:endParaRPr/>
                    </a:p>
                  </a:txBody>
                  <a:tcPr marL="91425" marR="91425" marT="91425" marB="91425">
                    <a:lnT w="19050"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r>
                        <a:rPr lang="en-US"/>
                        <a:t>$20,000,000</a:t>
                      </a:r>
                      <a:endParaRPr/>
                    </a:p>
                  </a:txBody>
                  <a:tcPr marL="91425" marR="91425" marT="91425" marB="91425">
                    <a:lnT w="19050"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r>
                        <a:rPr lang="en-US"/>
                        <a:t>$19,737,851</a:t>
                      </a:r>
                      <a:endParaRPr/>
                    </a:p>
                  </a:txBody>
                  <a:tcPr marL="91425" marR="91425" marT="91425" marB="91425">
                    <a:lnT w="19050" cap="flat" cmpd="sng">
                      <a:solidFill>
                        <a:srgbClr val="9E9E9E"/>
                      </a:solidFill>
                      <a:prstDash val="solid"/>
                      <a:round/>
                      <a:headEnd type="none" w="sm" len="sm"/>
                      <a:tailEnd type="none" w="sm" len="sm"/>
                    </a:lnT>
                  </a:tcPr>
                </a:tc>
                <a:extLst>
                  <a:ext uri="{0D108BD9-81ED-4DB2-BD59-A6C34878D82A}">
                    <a16:rowId xmlns:a16="http://schemas.microsoft.com/office/drawing/2014/main" val="10001"/>
                  </a:ext>
                </a:extLst>
              </a:tr>
              <a:tr h="381000">
                <a:tc>
                  <a:txBody>
                    <a:bodyPr/>
                    <a:lstStyle/>
                    <a:p>
                      <a:pPr marL="0" lvl="0" indent="0" algn="l" rtl="0">
                        <a:spcBef>
                          <a:spcPts val="0"/>
                        </a:spcBef>
                        <a:spcAft>
                          <a:spcPts val="0"/>
                        </a:spcAft>
                        <a:buNone/>
                      </a:pPr>
                      <a:r>
                        <a:rPr lang="en-US"/>
                        <a:t>August 2019</a:t>
                      </a:r>
                      <a:endParaRPr/>
                    </a:p>
                  </a:txBody>
                  <a:tcPr marL="91425" marR="91425" marT="91425" marB="91425"/>
                </a:tc>
                <a:tc>
                  <a:txBody>
                    <a:bodyPr/>
                    <a:lstStyle/>
                    <a:p>
                      <a:pPr marL="0" lvl="0" indent="0" algn="l" rtl="0">
                        <a:spcBef>
                          <a:spcPts val="0"/>
                        </a:spcBef>
                        <a:spcAft>
                          <a:spcPts val="0"/>
                        </a:spcAft>
                        <a:buNone/>
                      </a:pPr>
                      <a:r>
                        <a:rPr lang="en-US"/>
                        <a:t>Series B</a:t>
                      </a:r>
                      <a:endParaRPr/>
                    </a:p>
                  </a:txBody>
                  <a:tcPr marL="91425" marR="91425" marT="91425" marB="91425"/>
                </a:tc>
                <a:tc>
                  <a:txBody>
                    <a:bodyPr/>
                    <a:lstStyle/>
                    <a:p>
                      <a:pPr marL="0" lvl="0" indent="0" algn="l" rtl="0">
                        <a:spcBef>
                          <a:spcPts val="0"/>
                        </a:spcBef>
                        <a:spcAft>
                          <a:spcPts val="0"/>
                        </a:spcAft>
                        <a:buNone/>
                      </a:pPr>
                      <a:r>
                        <a:rPr lang="en-US"/>
                        <a:t>$229,996,080</a:t>
                      </a:r>
                      <a:endParaRPr/>
                    </a:p>
                  </a:txBody>
                  <a:tcPr marL="91425" marR="91425" marT="91425" marB="91425"/>
                </a:tc>
                <a:tc>
                  <a:txBody>
                    <a:bodyPr/>
                    <a:lstStyle/>
                    <a:p>
                      <a:pPr marL="0" lvl="0" indent="0" algn="l" rtl="0">
                        <a:spcBef>
                          <a:spcPts val="0"/>
                        </a:spcBef>
                        <a:spcAft>
                          <a:spcPts val="0"/>
                        </a:spcAft>
                        <a:buNone/>
                      </a:pPr>
                      <a:r>
                        <a:rPr lang="en-US"/>
                        <a:t>$229,645,330</a:t>
                      </a:r>
                      <a:endParaRPr/>
                    </a:p>
                  </a:txBody>
                  <a:tcPr marL="91425" marR="91425" marT="91425" marB="91425"/>
                </a:tc>
                <a:extLst>
                  <a:ext uri="{0D108BD9-81ED-4DB2-BD59-A6C34878D82A}">
                    <a16:rowId xmlns:a16="http://schemas.microsoft.com/office/drawing/2014/main" val="10002"/>
                  </a:ext>
                </a:extLst>
              </a:tr>
              <a:tr h="381000">
                <a:tc>
                  <a:txBody>
                    <a:bodyPr/>
                    <a:lstStyle/>
                    <a:p>
                      <a:pPr marL="0" lvl="0" indent="0" algn="l" rtl="0">
                        <a:spcBef>
                          <a:spcPts val="0"/>
                        </a:spcBef>
                        <a:spcAft>
                          <a:spcPts val="0"/>
                        </a:spcAft>
                        <a:buNone/>
                      </a:pPr>
                      <a:r>
                        <a:rPr lang="en-US"/>
                        <a:t>September 2017</a:t>
                      </a:r>
                      <a:endParaRPr/>
                    </a:p>
                  </a:txBody>
                  <a:tcPr marL="91425" marR="91425" marT="91425" marB="91425"/>
                </a:tc>
                <a:tc>
                  <a:txBody>
                    <a:bodyPr/>
                    <a:lstStyle/>
                    <a:p>
                      <a:pPr marL="0" lvl="0" indent="0" algn="l" rtl="0">
                        <a:spcBef>
                          <a:spcPts val="0"/>
                        </a:spcBef>
                        <a:spcAft>
                          <a:spcPts val="0"/>
                        </a:spcAft>
                        <a:buNone/>
                      </a:pPr>
                      <a:r>
                        <a:rPr lang="en-US"/>
                        <a:t>Dre Donation</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r>
                        <a:rPr lang="en-US"/>
                        <a:t>$9,929,686</a:t>
                      </a:r>
                      <a:endParaRPr/>
                    </a:p>
                  </a:txBody>
                  <a:tcPr marL="91425" marR="91425" marT="91425" marB="91425"/>
                </a:tc>
                <a:extLst>
                  <a:ext uri="{0D108BD9-81ED-4DB2-BD59-A6C34878D82A}">
                    <a16:rowId xmlns:a16="http://schemas.microsoft.com/office/drawing/2014/main" val="10003"/>
                  </a:ext>
                </a:extLst>
              </a:tr>
              <a:tr h="381000">
                <a:tc>
                  <a:txBody>
                    <a:bodyPr/>
                    <a:lstStyle/>
                    <a:p>
                      <a:pPr marL="0" lvl="0" indent="0" algn="l" rtl="0">
                        <a:spcBef>
                          <a:spcPts val="0"/>
                        </a:spcBef>
                        <a:spcAft>
                          <a:spcPts val="0"/>
                        </a:spcAft>
                        <a:buNone/>
                      </a:pPr>
                      <a:r>
                        <a:rPr lang="en-US"/>
                        <a:t>Ongoing</a:t>
                      </a:r>
                      <a:endParaRPr/>
                    </a:p>
                  </a:txBody>
                  <a:tcPr marL="91425" marR="91425" marT="91425" marB="91425"/>
                </a:tc>
                <a:tc>
                  <a:txBody>
                    <a:bodyPr/>
                    <a:lstStyle/>
                    <a:p>
                      <a:pPr marL="0" lvl="0" indent="0" algn="l" rtl="0">
                        <a:spcBef>
                          <a:spcPts val="0"/>
                        </a:spcBef>
                        <a:spcAft>
                          <a:spcPts val="0"/>
                        </a:spcAft>
                        <a:buNone/>
                      </a:pPr>
                      <a:r>
                        <a:rPr lang="en-US"/>
                        <a:t>Interest</a:t>
                      </a: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r>
                        <a:rPr lang="en-US"/>
                        <a:t>$3,611,607</a:t>
                      </a:r>
                      <a:endParaRPr/>
                    </a:p>
                  </a:txBody>
                  <a:tcPr marL="91425" marR="91425" marT="91425" marB="91425"/>
                </a:tc>
                <a:extLst>
                  <a:ext uri="{0D108BD9-81ED-4DB2-BD59-A6C34878D82A}">
                    <a16:rowId xmlns:a16="http://schemas.microsoft.com/office/drawing/2014/main" val="10004"/>
                  </a:ext>
                </a:extLst>
              </a:tr>
              <a:tr h="381000">
                <a:tc>
                  <a:txBody>
                    <a:bodyPr/>
                    <a:lstStyle/>
                    <a:p>
                      <a:pPr marL="0" lvl="0" indent="0" algn="l" rtl="0">
                        <a:spcBef>
                          <a:spcPts val="0"/>
                        </a:spcBef>
                        <a:spcAft>
                          <a:spcPts val="0"/>
                        </a:spcAft>
                        <a:buNone/>
                      </a:pPr>
                      <a:r>
                        <a:rPr lang="en-US"/>
                        <a:t>Unissued 2025</a:t>
                      </a:r>
                      <a:endParaRPr/>
                    </a:p>
                  </a:txBody>
                  <a:tcPr marL="91425" marR="91425" marT="91425" marB="91425"/>
                </a:tc>
                <a:tc>
                  <a:txBody>
                    <a:bodyPr/>
                    <a:lstStyle/>
                    <a:p>
                      <a:pPr marL="0" lvl="0" indent="0" algn="l" rtl="0">
                        <a:spcBef>
                          <a:spcPts val="0"/>
                        </a:spcBef>
                        <a:spcAft>
                          <a:spcPts val="0"/>
                        </a:spcAft>
                        <a:buNone/>
                      </a:pPr>
                      <a:r>
                        <a:rPr lang="en-US"/>
                        <a:t>Series C</a:t>
                      </a:r>
                      <a:endParaRPr/>
                    </a:p>
                  </a:txBody>
                  <a:tcPr marL="91425" marR="91425" marT="91425" marB="91425"/>
                </a:tc>
                <a:tc>
                  <a:txBody>
                    <a:bodyPr/>
                    <a:lstStyle/>
                    <a:p>
                      <a:pPr marL="0" lvl="0" indent="0" algn="l" rtl="0">
                        <a:spcBef>
                          <a:spcPts val="0"/>
                        </a:spcBef>
                        <a:spcAft>
                          <a:spcPts val="0"/>
                        </a:spcAft>
                        <a:buNone/>
                      </a:pPr>
                      <a:r>
                        <a:rPr lang="en-US"/>
                        <a:t>$100,003,920</a:t>
                      </a:r>
                      <a:endParaRPr/>
                    </a:p>
                  </a:txBody>
                  <a:tcPr marL="91425" marR="91425" marT="91425" marB="91425"/>
                </a:tc>
                <a:tc>
                  <a:txBody>
                    <a:bodyPr/>
                    <a:lstStyle/>
                    <a:p>
                      <a:pPr marL="0" lvl="0" indent="0" algn="l" rtl="0">
                        <a:spcBef>
                          <a:spcPts val="0"/>
                        </a:spcBef>
                        <a:spcAft>
                          <a:spcPts val="0"/>
                        </a:spcAft>
                        <a:buNone/>
                      </a:pPr>
                      <a:r>
                        <a:rPr lang="en-US"/>
                        <a:t>TBD</a:t>
                      </a:r>
                      <a:endParaRPr/>
                    </a:p>
                  </a:txBody>
                  <a:tcPr marL="91425" marR="91425" marT="91425" marB="91425"/>
                </a:tc>
                <a:extLst>
                  <a:ext uri="{0D108BD9-81ED-4DB2-BD59-A6C34878D82A}">
                    <a16:rowId xmlns:a16="http://schemas.microsoft.com/office/drawing/2014/main" val="10005"/>
                  </a:ext>
                </a:extLst>
              </a:tr>
              <a:tr h="381000">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r>
                        <a:rPr lang="en-US"/>
                        <a:t>$350,000,000</a:t>
                      </a:r>
                      <a:endParaRPr/>
                    </a:p>
                  </a:txBody>
                  <a:tcPr marL="91425" marR="91425" marT="91425" marB="91425"/>
                </a:tc>
                <a:tc>
                  <a:txBody>
                    <a:bodyPr/>
                    <a:lstStyle/>
                    <a:p>
                      <a:pPr marL="0" lvl="0" indent="0" algn="l" rtl="0">
                        <a:spcBef>
                          <a:spcPts val="0"/>
                        </a:spcBef>
                        <a:spcAft>
                          <a:spcPts val="0"/>
                        </a:spcAft>
                        <a:buNone/>
                      </a:pPr>
                      <a:r>
                        <a:rPr lang="en-US"/>
                        <a:t>TBD</a:t>
                      </a:r>
                      <a:endParaRPr/>
                    </a:p>
                  </a:txBody>
                  <a:tcPr marL="91425" marR="91425" marT="91425" marB="91425"/>
                </a:tc>
                <a:extLst>
                  <a:ext uri="{0D108BD9-81ED-4DB2-BD59-A6C34878D82A}">
                    <a16:rowId xmlns:a16="http://schemas.microsoft.com/office/drawing/2014/main" val="10006"/>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16"/>
          <p:cNvSpPr txBox="1">
            <a:spLocks noGrp="1"/>
          </p:cNvSpPr>
          <p:nvPr>
            <p:ph type="title"/>
          </p:nvPr>
        </p:nvSpPr>
        <p:spPr>
          <a:xfrm>
            <a:off x="1451579" y="751344"/>
            <a:ext cx="9603300" cy="1049100"/>
          </a:xfrm>
          <a:prstGeom prst="rect">
            <a:avLst/>
          </a:prstGeom>
        </p:spPr>
        <p:txBody>
          <a:bodyPr spcFirstLastPara="1" wrap="square" lIns="91425" tIns="45700" rIns="91425" bIns="45700" anchor="t" anchorCtr="0">
            <a:normAutofit/>
          </a:bodyPr>
          <a:lstStyle/>
          <a:p>
            <a:pPr marL="0" lvl="0" indent="0" algn="ctr" rtl="0">
              <a:spcBef>
                <a:spcPts val="0"/>
              </a:spcBef>
              <a:spcAft>
                <a:spcPts val="0"/>
              </a:spcAft>
              <a:buNone/>
            </a:pPr>
            <a:r>
              <a:rPr lang="en-US" b="1"/>
              <a:t>Measure S Expenditures</a:t>
            </a:r>
            <a:endParaRPr b="1"/>
          </a:p>
        </p:txBody>
      </p:sp>
      <p:sp>
        <p:nvSpPr>
          <p:cNvPr id="120" name="Google Shape;120;p16"/>
          <p:cNvSpPr txBox="1">
            <a:spLocks noGrp="1"/>
          </p:cNvSpPr>
          <p:nvPr>
            <p:ph type="body" idx="1"/>
          </p:nvPr>
        </p:nvSpPr>
        <p:spPr>
          <a:xfrm>
            <a:off x="937654" y="2263807"/>
            <a:ext cx="9603300" cy="3450600"/>
          </a:xfrm>
          <a:prstGeom prst="rect">
            <a:avLst/>
          </a:prstGeom>
        </p:spPr>
        <p:txBody>
          <a:bodyPr spcFirstLastPara="1" wrap="square" lIns="91425" tIns="45700" rIns="91425" bIns="45700" anchor="t" anchorCtr="0">
            <a:normAutofit/>
          </a:bodyPr>
          <a:lstStyle/>
          <a:p>
            <a:pPr marL="457200" lvl="0" indent="-342900" algn="l" rtl="0">
              <a:spcBef>
                <a:spcPts val="1000"/>
              </a:spcBef>
              <a:spcAft>
                <a:spcPts val="0"/>
              </a:spcAft>
              <a:buSzPts val="1800"/>
              <a:buChar char="•"/>
            </a:pPr>
            <a:r>
              <a:rPr lang="en-US"/>
              <a:t>Expenditures as of January 2024 = $113,627,220</a:t>
            </a:r>
            <a:endParaRPr/>
          </a:p>
          <a:p>
            <a:pPr marL="457200" lvl="0" indent="-342900" algn="l" rtl="0">
              <a:spcBef>
                <a:spcPts val="0"/>
              </a:spcBef>
              <a:spcAft>
                <a:spcPts val="0"/>
              </a:spcAft>
              <a:buSzPts val="1800"/>
              <a:buChar char="•"/>
            </a:pPr>
            <a:r>
              <a:rPr lang="en-US"/>
              <a:t>CHS Budget Commitments = $320,049,726</a:t>
            </a:r>
            <a:endParaRPr/>
          </a:p>
        </p:txBody>
      </p:sp>
      <p:graphicFrame>
        <p:nvGraphicFramePr>
          <p:cNvPr id="121" name="Google Shape;121;p16"/>
          <p:cNvGraphicFramePr/>
          <p:nvPr/>
        </p:nvGraphicFramePr>
        <p:xfrm>
          <a:off x="1451575" y="3319475"/>
          <a:ext cx="3000000" cy="3000000"/>
        </p:xfrm>
        <a:graphic>
          <a:graphicData uri="http://schemas.openxmlformats.org/drawingml/2006/table">
            <a:tbl>
              <a:tblPr>
                <a:noFill/>
                <a:tableStyleId>{D02C1507-87A7-42B0-8D21-F81DBF9667AB}</a:tableStyleId>
              </a:tblPr>
              <a:tblGrid>
                <a:gridCol w="4404750">
                  <a:extLst>
                    <a:ext uri="{9D8B030D-6E8A-4147-A177-3AD203B41FA5}">
                      <a16:colId xmlns:a16="http://schemas.microsoft.com/office/drawing/2014/main" val="20000"/>
                    </a:ext>
                  </a:extLst>
                </a:gridCol>
                <a:gridCol w="3361225">
                  <a:extLst>
                    <a:ext uri="{9D8B030D-6E8A-4147-A177-3AD203B41FA5}">
                      <a16:colId xmlns:a16="http://schemas.microsoft.com/office/drawing/2014/main" val="20001"/>
                    </a:ext>
                  </a:extLst>
                </a:gridCol>
              </a:tblGrid>
              <a:tr h="413925">
                <a:tc>
                  <a:txBody>
                    <a:bodyPr/>
                    <a:lstStyle/>
                    <a:p>
                      <a:pPr marL="0" lvl="0" indent="0" algn="l" rtl="0">
                        <a:spcBef>
                          <a:spcPts val="0"/>
                        </a:spcBef>
                        <a:spcAft>
                          <a:spcPts val="0"/>
                        </a:spcAft>
                        <a:buNone/>
                      </a:pPr>
                      <a:r>
                        <a:rPr lang="en-US"/>
                        <a:t>Site Demo &amp; Environmental</a:t>
                      </a:r>
                      <a:endParaRPr/>
                    </a:p>
                  </a:txBody>
                  <a:tcPr marL="91425" marR="91425" marT="91425" marB="91425"/>
                </a:tc>
                <a:tc>
                  <a:txBody>
                    <a:bodyPr/>
                    <a:lstStyle/>
                    <a:p>
                      <a:pPr marL="0" lvl="0" indent="0" algn="l" rtl="0">
                        <a:spcBef>
                          <a:spcPts val="0"/>
                        </a:spcBef>
                        <a:spcAft>
                          <a:spcPts val="0"/>
                        </a:spcAft>
                        <a:buNone/>
                      </a:pPr>
                      <a:r>
                        <a:rPr lang="en-US"/>
                        <a:t>$ 11,344,515</a:t>
                      </a:r>
                      <a:endParaRPr/>
                    </a:p>
                  </a:txBody>
                  <a:tcPr marL="91425" marR="91425" marT="91425" marB="91425"/>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en-US"/>
                        <a:t>Design</a:t>
                      </a:r>
                      <a:endParaRPr/>
                    </a:p>
                  </a:txBody>
                  <a:tcPr marL="91425" marR="91425" marT="91425" marB="91425"/>
                </a:tc>
                <a:tc>
                  <a:txBody>
                    <a:bodyPr/>
                    <a:lstStyle/>
                    <a:p>
                      <a:pPr marL="0" lvl="0" indent="0" algn="l" rtl="0">
                        <a:spcBef>
                          <a:spcPts val="0"/>
                        </a:spcBef>
                        <a:spcAft>
                          <a:spcPts val="0"/>
                        </a:spcAft>
                        <a:buNone/>
                      </a:pPr>
                      <a:r>
                        <a:rPr lang="en-US"/>
                        <a:t>$ 12,877,371</a:t>
                      </a:r>
                      <a:endParaRPr/>
                    </a:p>
                  </a:txBody>
                  <a:tcPr marL="91425" marR="91425" marT="91425" marB="91425"/>
                </a:tc>
                <a:extLst>
                  <a:ext uri="{0D108BD9-81ED-4DB2-BD59-A6C34878D82A}">
                    <a16:rowId xmlns:a16="http://schemas.microsoft.com/office/drawing/2014/main" val="10001"/>
                  </a:ext>
                </a:extLst>
              </a:tr>
              <a:tr h="256950">
                <a:tc>
                  <a:txBody>
                    <a:bodyPr/>
                    <a:lstStyle/>
                    <a:p>
                      <a:pPr marL="0" lvl="0" indent="0" algn="l" rtl="0">
                        <a:spcBef>
                          <a:spcPts val="0"/>
                        </a:spcBef>
                        <a:spcAft>
                          <a:spcPts val="0"/>
                        </a:spcAft>
                        <a:buNone/>
                      </a:pPr>
                      <a:r>
                        <a:rPr lang="en-US"/>
                        <a:t>Construction (Site, add on field &amp; fieldhouse)</a:t>
                      </a:r>
                      <a:endParaRPr/>
                    </a:p>
                  </a:txBody>
                  <a:tcPr marL="91425" marR="91425" marT="91425" marB="91425"/>
                </a:tc>
                <a:tc>
                  <a:txBody>
                    <a:bodyPr/>
                    <a:lstStyle/>
                    <a:p>
                      <a:pPr marL="0" lvl="0" indent="0" algn="l" rtl="0">
                        <a:spcBef>
                          <a:spcPts val="0"/>
                        </a:spcBef>
                        <a:spcAft>
                          <a:spcPts val="0"/>
                        </a:spcAft>
                        <a:buNone/>
                      </a:pPr>
                      <a:r>
                        <a:rPr lang="en-US"/>
                        <a:t>$237,307,971</a:t>
                      </a:r>
                      <a:endParaRPr/>
                    </a:p>
                  </a:txBody>
                  <a:tcPr marL="91425" marR="91425" marT="91425" marB="91425"/>
                </a:tc>
                <a:extLst>
                  <a:ext uri="{0D108BD9-81ED-4DB2-BD59-A6C34878D82A}">
                    <a16:rowId xmlns:a16="http://schemas.microsoft.com/office/drawing/2014/main" val="10002"/>
                  </a:ext>
                </a:extLst>
              </a:tr>
              <a:tr h="381000">
                <a:tc>
                  <a:txBody>
                    <a:bodyPr/>
                    <a:lstStyle/>
                    <a:p>
                      <a:pPr marL="0" lvl="0" indent="0" algn="l" rtl="0">
                        <a:spcBef>
                          <a:spcPts val="0"/>
                        </a:spcBef>
                        <a:spcAft>
                          <a:spcPts val="0"/>
                        </a:spcAft>
                        <a:buNone/>
                      </a:pPr>
                      <a:r>
                        <a:rPr lang="en-US"/>
                        <a:t>Construction Support Costs (Cummings, DSA, F&amp;E)</a:t>
                      </a:r>
                      <a:endParaRPr/>
                    </a:p>
                  </a:txBody>
                  <a:tcPr marL="91425" marR="91425" marT="91425" marB="91425"/>
                </a:tc>
                <a:tc>
                  <a:txBody>
                    <a:bodyPr/>
                    <a:lstStyle/>
                    <a:p>
                      <a:pPr marL="0" lvl="0" indent="0" algn="l" rtl="0">
                        <a:spcBef>
                          <a:spcPts val="0"/>
                        </a:spcBef>
                        <a:spcAft>
                          <a:spcPts val="0"/>
                        </a:spcAft>
                        <a:buNone/>
                      </a:pPr>
                      <a:r>
                        <a:rPr lang="en-US"/>
                        <a:t>$ 23,157,255</a:t>
                      </a:r>
                      <a:endParaRPr/>
                    </a:p>
                  </a:txBody>
                  <a:tcPr marL="91425" marR="91425" marT="91425" marB="91425"/>
                </a:tc>
                <a:extLst>
                  <a:ext uri="{0D108BD9-81ED-4DB2-BD59-A6C34878D82A}">
                    <a16:rowId xmlns:a16="http://schemas.microsoft.com/office/drawing/2014/main" val="10003"/>
                  </a:ext>
                </a:extLst>
              </a:tr>
              <a:tr h="381000">
                <a:tc>
                  <a:txBody>
                    <a:bodyPr/>
                    <a:lstStyle/>
                    <a:p>
                      <a:pPr marL="0" lvl="0" indent="0" algn="l" rtl="0">
                        <a:spcBef>
                          <a:spcPts val="0"/>
                        </a:spcBef>
                        <a:spcAft>
                          <a:spcPts val="0"/>
                        </a:spcAft>
                        <a:buNone/>
                      </a:pPr>
                      <a:r>
                        <a:rPr lang="en-US"/>
                        <a:t>Contingency</a:t>
                      </a:r>
                      <a:endParaRPr/>
                    </a:p>
                  </a:txBody>
                  <a:tcPr marL="91425" marR="91425" marT="91425" marB="91425"/>
                </a:tc>
                <a:tc>
                  <a:txBody>
                    <a:bodyPr/>
                    <a:lstStyle/>
                    <a:p>
                      <a:pPr marL="0" lvl="0" indent="0" algn="l" rtl="0">
                        <a:spcBef>
                          <a:spcPts val="0"/>
                        </a:spcBef>
                        <a:spcAft>
                          <a:spcPts val="0"/>
                        </a:spcAft>
                        <a:buNone/>
                      </a:pPr>
                      <a:r>
                        <a:rPr lang="en-US"/>
                        <a:t>$  9,028,876</a:t>
                      </a:r>
                      <a:endParaRPr/>
                    </a:p>
                  </a:txBody>
                  <a:tcPr marL="91425" marR="91425" marT="91425" marB="91425"/>
                </a:tc>
                <a:extLst>
                  <a:ext uri="{0D108BD9-81ED-4DB2-BD59-A6C34878D82A}">
                    <a16:rowId xmlns:a16="http://schemas.microsoft.com/office/drawing/2014/main" val="10004"/>
                  </a:ext>
                </a:extLst>
              </a:tr>
              <a:tr h="381000">
                <a:tc>
                  <a:txBody>
                    <a:bodyPr/>
                    <a:lstStyle/>
                    <a:p>
                      <a:pPr marL="0" lvl="0" indent="0" algn="r" rtl="0">
                        <a:spcBef>
                          <a:spcPts val="0"/>
                        </a:spcBef>
                        <a:spcAft>
                          <a:spcPts val="0"/>
                        </a:spcAft>
                        <a:buNone/>
                      </a:pPr>
                      <a:r>
                        <a:rPr lang="en-US"/>
                        <a:t>Budget Commitments</a:t>
                      </a:r>
                      <a:endParaRPr/>
                    </a:p>
                  </a:txBody>
                  <a:tcPr marL="91425" marR="91425" marT="91425" marB="91425"/>
                </a:tc>
                <a:tc>
                  <a:txBody>
                    <a:bodyPr/>
                    <a:lstStyle/>
                    <a:p>
                      <a:pPr marL="0" lvl="0" indent="0" algn="l" rtl="0">
                        <a:spcBef>
                          <a:spcPts val="0"/>
                        </a:spcBef>
                        <a:spcAft>
                          <a:spcPts val="0"/>
                        </a:spcAft>
                        <a:buNone/>
                      </a:pPr>
                      <a:r>
                        <a:rPr lang="en-US"/>
                        <a:t>$320,049,726</a:t>
                      </a:r>
                      <a:endParaRPr/>
                    </a:p>
                  </a:txBody>
                  <a:tcPr marL="91425" marR="91425" marT="91425" marB="91425"/>
                </a:tc>
                <a:extLst>
                  <a:ext uri="{0D108BD9-81ED-4DB2-BD59-A6C34878D82A}">
                    <a16:rowId xmlns:a16="http://schemas.microsoft.com/office/drawing/2014/main" val="10005"/>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17"/>
          <p:cNvSpPr txBox="1">
            <a:spLocks noGrp="1"/>
          </p:cNvSpPr>
          <p:nvPr>
            <p:ph type="title"/>
          </p:nvPr>
        </p:nvSpPr>
        <p:spPr>
          <a:xfrm>
            <a:off x="1451579" y="804519"/>
            <a:ext cx="9603300" cy="10491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r>
              <a:rPr lang="en-US"/>
              <a:t>Compton High School = $201,530,000 - Jan 2025</a:t>
            </a:r>
            <a:endParaRPr/>
          </a:p>
        </p:txBody>
      </p:sp>
      <p:sp>
        <p:nvSpPr>
          <p:cNvPr id="127" name="Google Shape;127;p17"/>
          <p:cNvSpPr txBox="1">
            <a:spLocks noGrp="1"/>
          </p:cNvSpPr>
          <p:nvPr>
            <p:ph type="body" idx="1"/>
          </p:nvPr>
        </p:nvSpPr>
        <p:spPr>
          <a:xfrm>
            <a:off x="1451579" y="2015732"/>
            <a:ext cx="9603300" cy="3450600"/>
          </a:xfrm>
          <a:prstGeom prst="rect">
            <a:avLst/>
          </a:prstGeom>
        </p:spPr>
        <p:txBody>
          <a:bodyPr spcFirstLastPara="1" wrap="square" lIns="91425" tIns="45700" rIns="91425" bIns="45700" anchor="t" anchorCtr="0">
            <a:normAutofit fontScale="85000" lnSpcReduction="10000"/>
          </a:bodyPr>
          <a:lstStyle/>
          <a:p>
            <a:pPr marL="0" lvl="0" indent="0" algn="l" rtl="0">
              <a:spcBef>
                <a:spcPts val="1000"/>
              </a:spcBef>
              <a:spcAft>
                <a:spcPts val="0"/>
              </a:spcAft>
              <a:buNone/>
            </a:pPr>
            <a:r>
              <a:rPr lang="en-US"/>
              <a:t> Construction of a replacement high school facility on 30 acres with a two-story Academic Building (140,639 SF) with forty-two (42) classrooms, eight (8) science labs, four (4) physics labs, five (5) Career Technical Education (CTE) workshops, student dining, lunch shelter, kitchen and administration offices; a one-story Performance Arts Center (40,868 SF) with a 900 seat auditorium, lobby, concessions &amp; ticketing, dance &amp; drama studio, orchestra room, chorus room, digital music lab and video production lab; a one-story Gymnasium (36,534 SF) with one (1) main basketball court or three (3) practice basketball courts, Boys &amp; Girls locker rooms, lobby, concessions &amp; ticketing, weight room, training room, fitness room, wrestling room and swimming pool stadium.  Site improvements include a new Football Stadium with track and field, aluminum bleachers, a 390 SF press box, a visitor’s restroom and concession building, eight (8) tennis courts, four (4) outdoor basketball courts, parking lots and a California Native Landscaped outdoor environment.</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18"/>
          <p:cNvSpPr txBox="1">
            <a:spLocks noGrp="1"/>
          </p:cNvSpPr>
          <p:nvPr>
            <p:ph type="title"/>
          </p:nvPr>
        </p:nvSpPr>
        <p:spPr>
          <a:xfrm>
            <a:off x="1451579" y="804519"/>
            <a:ext cx="9603300" cy="10491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r>
              <a:rPr lang="en-US"/>
              <a:t>Compton High School; Athletic Fields = $33m</a:t>
            </a:r>
            <a:endParaRPr/>
          </a:p>
        </p:txBody>
      </p:sp>
      <p:sp>
        <p:nvSpPr>
          <p:cNvPr id="133" name="Google Shape;133;p18"/>
          <p:cNvSpPr txBox="1">
            <a:spLocks noGrp="1"/>
          </p:cNvSpPr>
          <p:nvPr>
            <p:ph type="body" idx="1"/>
          </p:nvPr>
        </p:nvSpPr>
        <p:spPr>
          <a:xfrm>
            <a:off x="1451579" y="2015732"/>
            <a:ext cx="9603300" cy="34506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a:t>Modernize existing Baseball, Softball and Soccer Fields to include a new One-Story 10,000SF Fieldhouse, a new Baseball Field, a new Softball Field, a new Soccer Field and new Walking Paths and Gardens. </a:t>
            </a:r>
            <a:endParaRPr/>
          </a:p>
          <a:p>
            <a:pPr marL="0" lvl="0" indent="0" algn="l" rtl="0">
              <a:spcBef>
                <a:spcPts val="1000"/>
              </a:spcBef>
              <a:spcAft>
                <a:spcPts val="0"/>
              </a:spcAft>
              <a:buNone/>
            </a:pPr>
            <a:endParaRPr/>
          </a:p>
          <a:p>
            <a:pPr marL="0" lvl="0" indent="0" algn="l" rtl="0">
              <a:spcBef>
                <a:spcPts val="1000"/>
              </a:spcBef>
              <a:spcAft>
                <a:spcPts val="0"/>
              </a:spcAft>
              <a:buNone/>
            </a:pP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19"/>
          <p:cNvSpPr txBox="1">
            <a:spLocks noGrp="1"/>
          </p:cNvSpPr>
          <p:nvPr>
            <p:ph type="title"/>
          </p:nvPr>
        </p:nvSpPr>
        <p:spPr>
          <a:xfrm>
            <a:off x="1451579" y="804519"/>
            <a:ext cx="9603275" cy="1049235"/>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4800"/>
              <a:buFont typeface="Gill Sans"/>
              <a:buNone/>
            </a:pPr>
            <a:r>
              <a:rPr lang="en-US" sz="4800" b="1"/>
              <a:t>MEASURE AAA</a:t>
            </a:r>
            <a:endParaRPr/>
          </a:p>
        </p:txBody>
      </p:sp>
      <p:sp>
        <p:nvSpPr>
          <p:cNvPr id="139" name="Google Shape;139;p19"/>
          <p:cNvSpPr txBox="1">
            <a:spLocks noGrp="1"/>
          </p:cNvSpPr>
          <p:nvPr>
            <p:ph type="body" idx="1"/>
          </p:nvPr>
        </p:nvSpPr>
        <p:spPr>
          <a:xfrm>
            <a:off x="1451579" y="2015732"/>
            <a:ext cx="9603275" cy="3450613"/>
          </a:xfrm>
          <a:prstGeom prst="rect">
            <a:avLst/>
          </a:prstGeom>
          <a:noFill/>
          <a:ln>
            <a:noFill/>
          </a:ln>
        </p:spPr>
        <p:txBody>
          <a:bodyPr spcFirstLastPara="1" wrap="square" lIns="91425" tIns="45700" rIns="91425" bIns="45700" anchor="t" anchorCtr="0">
            <a:normAutofit/>
          </a:bodyPr>
          <a:lstStyle/>
          <a:p>
            <a:pPr marL="228600" lvl="0" indent="-228600" algn="l" rtl="0">
              <a:lnSpc>
                <a:spcPct val="120000"/>
              </a:lnSpc>
              <a:spcBef>
                <a:spcPts val="0"/>
              </a:spcBef>
              <a:spcAft>
                <a:spcPts val="0"/>
              </a:spcAft>
              <a:buSzPts val="2000"/>
              <a:buChar char="•"/>
            </a:pPr>
            <a:r>
              <a:rPr lang="en-US"/>
              <a:t>November 8, 2022 = voters approved </a:t>
            </a:r>
            <a:r>
              <a:rPr lang="en-US" b="1" u="sng"/>
              <a:t>$350,000,000</a:t>
            </a:r>
            <a:r>
              <a:rPr lang="en-US"/>
              <a:t> (77.6% passage rate)</a:t>
            </a:r>
            <a:endParaRPr/>
          </a:p>
          <a:p>
            <a:pPr marL="228600" lvl="0" indent="-228600" algn="l" rtl="0">
              <a:lnSpc>
                <a:spcPct val="120000"/>
              </a:lnSpc>
              <a:spcBef>
                <a:spcPts val="1000"/>
              </a:spcBef>
              <a:spcAft>
                <a:spcPts val="0"/>
              </a:spcAft>
              <a:buSzPts val="2000"/>
              <a:buChar char="•"/>
            </a:pPr>
            <a:r>
              <a:rPr lang="en-US"/>
              <a:t>Issued for the purpose of fixing deteriorating roofs, plumbing, heating, electrical, and other systems, enhance school safety, and construct, reconstruct, renovate, rehabilitate and modernize classrooms, sites and facilities, including media and performing arts centers, technology centers and athletic complexes</a:t>
            </a:r>
            <a:endParaRPr/>
          </a:p>
          <a:p>
            <a:pPr marL="228600" lvl="0" indent="-215900" algn="l" rtl="0">
              <a:lnSpc>
                <a:spcPct val="120000"/>
              </a:lnSpc>
              <a:spcBef>
                <a:spcPts val="1000"/>
              </a:spcBef>
              <a:spcAft>
                <a:spcPts val="0"/>
              </a:spcAft>
              <a:buSzPts val="1800"/>
              <a:buChar char="•"/>
            </a:pPr>
            <a:r>
              <a:rPr lang="en-US"/>
              <a:t>Centennial HS - new full Site Construction project; architect selection February 2024</a:t>
            </a:r>
            <a:endParaRPr/>
          </a:p>
          <a:p>
            <a:pPr marL="228600" lvl="0" indent="-215900" algn="l" rtl="0">
              <a:lnSpc>
                <a:spcPct val="120000"/>
              </a:lnSpc>
              <a:spcBef>
                <a:spcPts val="1000"/>
              </a:spcBef>
              <a:spcAft>
                <a:spcPts val="0"/>
              </a:spcAft>
              <a:buSzPts val="1800"/>
              <a:buChar char="•"/>
            </a:pPr>
            <a:r>
              <a:rPr lang="en-US"/>
              <a:t>Dominguez HS - new Cafeteria/Kitchen project</a:t>
            </a:r>
            <a:endParaRPr/>
          </a:p>
        </p:txBody>
      </p:sp>
    </p:spTree>
  </p:cSld>
  <p:clrMapOvr>
    <a:masterClrMapping/>
  </p:clrMapOvr>
</p:sld>
</file>

<file path=ppt/theme/theme1.xml><?xml version="1.0" encoding="utf-8"?>
<a:theme xmlns:a="http://schemas.openxmlformats.org/drawingml/2006/main" name="Gallery">
  <a:themeElements>
    <a:clrScheme name="Gallery">
      <a:dk1>
        <a:srgbClr val="000000"/>
      </a:dk1>
      <a:lt1>
        <a:srgbClr val="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546</Words>
  <Application>Microsoft Office PowerPoint</Application>
  <PresentationFormat>Widescreen</PresentationFormat>
  <Paragraphs>55</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Gill Sans</vt:lpstr>
      <vt:lpstr>Arial</vt:lpstr>
      <vt:lpstr>Gallery</vt:lpstr>
      <vt:lpstr>MEASURE S &amp; AAA</vt:lpstr>
      <vt:lpstr>MEASURE S</vt:lpstr>
      <vt:lpstr>Measure S Revenue</vt:lpstr>
      <vt:lpstr>Measure S Expenditures</vt:lpstr>
      <vt:lpstr>Compton High School = $201,530,000 - Jan 2025</vt:lpstr>
      <vt:lpstr>Compton High School; Athletic Fields = $33m</vt:lpstr>
      <vt:lpstr>MEASURE AAA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MEASURE S &amp; AAA</dc:title>
  <dc:creator>Shannon Soto</dc:creator>
  <cp:lastModifiedBy>Shannon Soto</cp:lastModifiedBy>
  <cp:revision>1</cp:revision>
  <dcterms:modified xsi:type="dcterms:W3CDTF">2024-01-25T19:56:30Z</dcterms:modified>
</cp:coreProperties>
</file>