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278" r:id="rId5"/>
    <p:sldId id="279" r:id="rId6"/>
    <p:sldId id="280" r:id="rId7"/>
    <p:sldId id="282" r:id="rId8"/>
    <p:sldId id="295" r:id="rId9"/>
    <p:sldId id="283" r:id="rId10"/>
    <p:sldId id="288" r:id="rId11"/>
    <p:sldId id="291" r:id="rId12"/>
    <p:sldId id="299" r:id="rId13"/>
    <p:sldId id="298" r:id="rId14"/>
    <p:sldId id="281" r:id="rId15"/>
    <p:sldId id="286" r:id="rId16"/>
    <p:sldId id="285" r:id="rId17"/>
    <p:sldId id="287" r:id="rId18"/>
    <p:sldId id="294" r:id="rId19"/>
    <p:sldId id="296" r:id="rId20"/>
    <p:sldId id="292" r:id="rId21"/>
    <p:sldId id="293" r:id="rId22"/>
    <p:sldId id="297" r:id="rId23"/>
    <p:sldId id="289" r:id="rId24"/>
    <p:sldId id="28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B1BC56-87C5-4E93-9501-A2B570F210F7}" v="146" dt="2021-03-03T20:56:02.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Henig" userId="2c3c3fc7-5a32-42ed-8a71-73b147e71b9d" providerId="ADAL" clId="{48E58DA9-FAF5-4767-A878-BEB1D6D04DD5}"/>
    <pc:docChg chg="undo custSel addSld delSld modSld sldOrd">
      <pc:chgData name="Jennifer Henig" userId="2c3c3fc7-5a32-42ed-8a71-73b147e71b9d" providerId="ADAL" clId="{48E58DA9-FAF5-4767-A878-BEB1D6D04DD5}" dt="2021-02-12T19:47:10.907" v="1863" actId="26606"/>
      <pc:docMkLst>
        <pc:docMk/>
      </pc:docMkLst>
      <pc:sldChg chg="delSp modSp mod delDesignElem">
        <pc:chgData name="Jennifer Henig" userId="2c3c3fc7-5a32-42ed-8a71-73b147e71b9d" providerId="ADAL" clId="{48E58DA9-FAF5-4767-A878-BEB1D6D04DD5}" dt="2021-02-12T19:27:50.259" v="1388" actId="207"/>
        <pc:sldMkLst>
          <pc:docMk/>
          <pc:sldMk cId="4167884232" sldId="278"/>
        </pc:sldMkLst>
        <pc:spChg chg="mod">
          <ac:chgData name="Jennifer Henig" userId="2c3c3fc7-5a32-42ed-8a71-73b147e71b9d" providerId="ADAL" clId="{48E58DA9-FAF5-4767-A878-BEB1D6D04DD5}" dt="2021-02-12T19:27:50.259" v="1388" actId="207"/>
          <ac:spMkLst>
            <pc:docMk/>
            <pc:sldMk cId="4167884232" sldId="278"/>
            <ac:spMk id="2" creationId="{0D1F047C-C727-42A7-85C5-68C5AA1B1A93}"/>
          </ac:spMkLst>
        </pc:spChg>
        <pc:spChg chg="mod">
          <ac:chgData name="Jennifer Henig" userId="2c3c3fc7-5a32-42ed-8a71-73b147e71b9d" providerId="ADAL" clId="{48E58DA9-FAF5-4767-A878-BEB1D6D04DD5}" dt="2021-02-12T19:27:43.627" v="1387" actId="207"/>
          <ac:spMkLst>
            <pc:docMk/>
            <pc:sldMk cId="4167884232" sldId="278"/>
            <ac:spMk id="3" creationId="{DB93FB3F-A8D4-46D3-A1C6-C79C64563729}"/>
          </ac:spMkLst>
        </pc:spChg>
        <pc:spChg chg="del">
          <ac:chgData name="Jennifer Henig" userId="2c3c3fc7-5a32-42ed-8a71-73b147e71b9d" providerId="ADAL" clId="{48E58DA9-FAF5-4767-A878-BEB1D6D04DD5}" dt="2021-02-12T19:23:10.202" v="1384"/>
          <ac:spMkLst>
            <pc:docMk/>
            <pc:sldMk cId="4167884232" sldId="278"/>
            <ac:spMk id="103" creationId="{FE469E50-3893-4ED6-92BA-2985C32B0CA6}"/>
          </ac:spMkLst>
        </pc:spChg>
      </pc:sldChg>
      <pc:sldChg chg="delSp modSp mod delDesignElem">
        <pc:chgData name="Jennifer Henig" userId="2c3c3fc7-5a32-42ed-8a71-73b147e71b9d" providerId="ADAL" clId="{48E58DA9-FAF5-4767-A878-BEB1D6D04DD5}" dt="2021-02-12T19:23:10.202" v="1384"/>
        <pc:sldMkLst>
          <pc:docMk/>
          <pc:sldMk cId="3220235682" sldId="279"/>
        </pc:sldMkLst>
        <pc:spChg chg="mod">
          <ac:chgData name="Jennifer Henig" userId="2c3c3fc7-5a32-42ed-8a71-73b147e71b9d" providerId="ADAL" clId="{48E58DA9-FAF5-4767-A878-BEB1D6D04DD5}" dt="2021-02-10T22:56:39.094" v="757" actId="27636"/>
          <ac:spMkLst>
            <pc:docMk/>
            <pc:sldMk cId="3220235682" sldId="279"/>
            <ac:spMk id="24" creationId="{F260476B-CCA6-412B-A9C5-399C34AE6F05}"/>
          </ac:spMkLst>
        </pc:spChg>
        <pc:spChg chg="del">
          <ac:chgData name="Jennifer Henig" userId="2c3c3fc7-5a32-42ed-8a71-73b147e71b9d" providerId="ADAL" clId="{48E58DA9-FAF5-4767-A878-BEB1D6D04DD5}" dt="2021-02-12T19:23:10.202" v="1384"/>
          <ac:spMkLst>
            <pc:docMk/>
            <pc:sldMk cId="3220235682" sldId="279"/>
            <ac:spMk id="55" creationId="{0EF2A0DA-AE81-4A45-972E-646AC2870C2F}"/>
          </ac:spMkLst>
        </pc:spChg>
        <pc:picChg chg="del">
          <ac:chgData name="Jennifer Henig" userId="2c3c3fc7-5a32-42ed-8a71-73b147e71b9d" providerId="ADAL" clId="{48E58DA9-FAF5-4767-A878-BEB1D6D04DD5}" dt="2021-02-12T19:23:10.202" v="1384"/>
          <ac:picMkLst>
            <pc:docMk/>
            <pc:sldMk cId="3220235682" sldId="279"/>
            <ac:picMk id="57" creationId="{B536FA4E-0152-4E27-91DA-0FC22D1846BB}"/>
          </ac:picMkLst>
        </pc:picChg>
      </pc:sldChg>
      <pc:sldChg chg="addSp delSp modSp mod setBg delDesignElem">
        <pc:chgData name="Jennifer Henig" userId="2c3c3fc7-5a32-42ed-8a71-73b147e71b9d" providerId="ADAL" clId="{48E58DA9-FAF5-4767-A878-BEB1D6D04DD5}" dt="2021-02-12T19:23:10.202" v="1384"/>
        <pc:sldMkLst>
          <pc:docMk/>
          <pc:sldMk cId="3017309895" sldId="280"/>
        </pc:sldMkLst>
        <pc:spChg chg="mod">
          <ac:chgData name="Jennifer Henig" userId="2c3c3fc7-5a32-42ed-8a71-73b147e71b9d" providerId="ADAL" clId="{48E58DA9-FAF5-4767-A878-BEB1D6D04DD5}" dt="2021-02-10T22:52:17.922" v="686" actId="26606"/>
          <ac:spMkLst>
            <pc:docMk/>
            <pc:sldMk cId="3017309895" sldId="280"/>
            <ac:spMk id="2" creationId="{00E97975-43BD-43D5-8BA4-2D399B2DBA75}"/>
          </ac:spMkLst>
        </pc:spChg>
        <pc:spChg chg="del">
          <ac:chgData name="Jennifer Henig" userId="2c3c3fc7-5a32-42ed-8a71-73b147e71b9d" providerId="ADAL" clId="{48E58DA9-FAF5-4767-A878-BEB1D6D04DD5}" dt="2021-02-10T22:52:17.922" v="686" actId="26606"/>
          <ac:spMkLst>
            <pc:docMk/>
            <pc:sldMk cId="3017309895" sldId="280"/>
            <ac:spMk id="3" creationId="{C38FEFDB-C5F4-4ADB-974B-C3E12536D06B}"/>
          </ac:spMkLst>
        </pc:spChg>
        <pc:graphicFrameChg chg="add">
          <ac:chgData name="Jennifer Henig" userId="2c3c3fc7-5a32-42ed-8a71-73b147e71b9d" providerId="ADAL" clId="{48E58DA9-FAF5-4767-A878-BEB1D6D04DD5}" dt="2021-02-10T22:52:17.922" v="686" actId="26606"/>
          <ac:graphicFrameMkLst>
            <pc:docMk/>
            <pc:sldMk cId="3017309895" sldId="280"/>
            <ac:graphicFrameMk id="5" creationId="{FAE2A898-E4B9-4DF0-A783-3C9D55DD9F8D}"/>
          </ac:graphicFrameMkLst>
        </pc:graphicFrameChg>
        <pc:picChg chg="add del">
          <ac:chgData name="Jennifer Henig" userId="2c3c3fc7-5a32-42ed-8a71-73b147e71b9d" providerId="ADAL" clId="{48E58DA9-FAF5-4767-A878-BEB1D6D04DD5}" dt="2021-02-12T19:23:10.202" v="1384"/>
          <ac:picMkLst>
            <pc:docMk/>
            <pc:sldMk cId="3017309895" sldId="280"/>
            <ac:picMk id="9" creationId="{82AABC82-C2D1-4340-A6DF-6E73DF06FCAC}"/>
          </ac:picMkLst>
        </pc:picChg>
      </pc:sldChg>
      <pc:sldChg chg="addSp delSp modSp mod setBg delDesignElem">
        <pc:chgData name="Jennifer Henig" userId="2c3c3fc7-5a32-42ed-8a71-73b147e71b9d" providerId="ADAL" clId="{48E58DA9-FAF5-4767-A878-BEB1D6D04DD5}" dt="2021-02-12T19:46:50.632" v="1862" actId="26606"/>
        <pc:sldMkLst>
          <pc:docMk/>
          <pc:sldMk cId="1886915844" sldId="281"/>
        </pc:sldMkLst>
        <pc:spChg chg="mod">
          <ac:chgData name="Jennifer Henig" userId="2c3c3fc7-5a32-42ed-8a71-73b147e71b9d" providerId="ADAL" clId="{48E58DA9-FAF5-4767-A878-BEB1D6D04DD5}" dt="2021-02-12T19:46:50.632" v="1862" actId="26606"/>
          <ac:spMkLst>
            <pc:docMk/>
            <pc:sldMk cId="1886915844" sldId="281"/>
            <ac:spMk id="2" creationId="{8DA16A78-5F28-4666-BD23-467076BEC77F}"/>
          </ac:spMkLst>
        </pc:spChg>
        <pc:spChg chg="mod">
          <ac:chgData name="Jennifer Henig" userId="2c3c3fc7-5a32-42ed-8a71-73b147e71b9d" providerId="ADAL" clId="{48E58DA9-FAF5-4767-A878-BEB1D6D04DD5}" dt="2021-02-12T19:46:50.632" v="1862" actId="26606"/>
          <ac:spMkLst>
            <pc:docMk/>
            <pc:sldMk cId="1886915844" sldId="281"/>
            <ac:spMk id="3" creationId="{FC822E5A-D477-4D10-95B1-6F978BB3C95C}"/>
          </ac:spMkLst>
        </pc:spChg>
        <pc:spChg chg="add">
          <ac:chgData name="Jennifer Henig" userId="2c3c3fc7-5a32-42ed-8a71-73b147e71b9d" providerId="ADAL" clId="{48E58DA9-FAF5-4767-A878-BEB1D6D04DD5}" dt="2021-02-12T19:46:50.632" v="1862" actId="26606"/>
          <ac:spMkLst>
            <pc:docMk/>
            <pc:sldMk cId="1886915844" sldId="281"/>
            <ac:spMk id="5" creationId="{769960A3-4EE1-43D2-ABFC-C7A03ED21489}"/>
          </ac:spMkLst>
        </pc:spChg>
        <pc:spChg chg="add del">
          <ac:chgData name="Jennifer Henig" userId="2c3c3fc7-5a32-42ed-8a71-73b147e71b9d" providerId="ADAL" clId="{48E58DA9-FAF5-4767-A878-BEB1D6D04DD5}" dt="2021-02-12T19:23:10.202" v="1384"/>
          <ac:spMkLst>
            <pc:docMk/>
            <pc:sldMk cId="1886915844" sldId="281"/>
            <ac:spMk id="8" creationId="{9A6C2C86-63BF-47D5-AA3F-905111A238E2}"/>
          </ac:spMkLst>
        </pc:spChg>
        <pc:picChg chg="add">
          <ac:chgData name="Jennifer Henig" userId="2c3c3fc7-5a32-42ed-8a71-73b147e71b9d" providerId="ADAL" clId="{48E58DA9-FAF5-4767-A878-BEB1D6D04DD5}" dt="2021-02-12T19:46:50.632" v="1862" actId="26606"/>
          <ac:picMkLst>
            <pc:docMk/>
            <pc:sldMk cId="1886915844" sldId="281"/>
            <ac:picMk id="6" creationId="{16ABCF9F-46A6-4370-8EC8-B1EDB4510B54}"/>
          </ac:picMkLst>
        </pc:picChg>
        <pc:cxnChg chg="add del">
          <ac:chgData name="Jennifer Henig" userId="2c3c3fc7-5a32-42ed-8a71-73b147e71b9d" providerId="ADAL" clId="{48E58DA9-FAF5-4767-A878-BEB1D6D04DD5}" dt="2021-02-12T19:23:10.202" v="1384"/>
          <ac:cxnSpMkLst>
            <pc:docMk/>
            <pc:sldMk cId="1886915844" sldId="281"/>
            <ac:cxnSpMk id="10" creationId="{425A0768-3044-4AA9-A889-D2CAA68C517A}"/>
          </ac:cxnSpMkLst>
        </pc:cxnChg>
      </pc:sldChg>
      <pc:sldChg chg="addSp delSp modSp mod setBg modAnim setClrOvrMap delDesignElem">
        <pc:chgData name="Jennifer Henig" userId="2c3c3fc7-5a32-42ed-8a71-73b147e71b9d" providerId="ADAL" clId="{48E58DA9-FAF5-4767-A878-BEB1D6D04DD5}" dt="2021-02-12T19:45:35.415" v="1860"/>
        <pc:sldMkLst>
          <pc:docMk/>
          <pc:sldMk cId="3046475367" sldId="282"/>
        </pc:sldMkLst>
        <pc:spChg chg="mod">
          <ac:chgData name="Jennifer Henig" userId="2c3c3fc7-5a32-42ed-8a71-73b147e71b9d" providerId="ADAL" clId="{48E58DA9-FAF5-4767-A878-BEB1D6D04DD5}" dt="2021-02-10T22:52:31.753" v="689" actId="26606"/>
          <ac:spMkLst>
            <pc:docMk/>
            <pc:sldMk cId="3046475367" sldId="282"/>
            <ac:spMk id="2" creationId="{450854D6-1CD0-4236-BF89-278641BC3417}"/>
          </ac:spMkLst>
        </pc:spChg>
        <pc:spChg chg="mod">
          <ac:chgData name="Jennifer Henig" userId="2c3c3fc7-5a32-42ed-8a71-73b147e71b9d" providerId="ADAL" clId="{48E58DA9-FAF5-4767-A878-BEB1D6D04DD5}" dt="2021-02-10T22:52:31.753" v="689" actId="26606"/>
          <ac:spMkLst>
            <pc:docMk/>
            <pc:sldMk cId="3046475367" sldId="282"/>
            <ac:spMk id="3" creationId="{F5649408-F68D-43EE-ADFB-3895862FE5A6}"/>
          </ac:spMkLst>
        </pc:spChg>
        <pc:spChg chg="add del">
          <ac:chgData name="Jennifer Henig" userId="2c3c3fc7-5a32-42ed-8a71-73b147e71b9d" providerId="ADAL" clId="{48E58DA9-FAF5-4767-A878-BEB1D6D04DD5}" dt="2021-02-10T22:52:31.684" v="688" actId="26606"/>
          <ac:spMkLst>
            <pc:docMk/>
            <pc:sldMk cId="3046475367" sldId="282"/>
            <ac:spMk id="8" creationId="{1C3D9BD5-A493-4B97-963D-60135D533822}"/>
          </ac:spMkLst>
        </pc:spChg>
        <pc:spChg chg="add del">
          <ac:chgData name="Jennifer Henig" userId="2c3c3fc7-5a32-42ed-8a71-73b147e71b9d" providerId="ADAL" clId="{48E58DA9-FAF5-4767-A878-BEB1D6D04DD5}" dt="2021-02-10T22:52:31.684" v="688" actId="26606"/>
          <ac:spMkLst>
            <pc:docMk/>
            <pc:sldMk cId="3046475367" sldId="282"/>
            <ac:spMk id="10" creationId="{1F759AF4-E342-4E60-8A32-C44A328F2F42}"/>
          </ac:spMkLst>
        </pc:spChg>
        <pc:spChg chg="add del">
          <ac:chgData name="Jennifer Henig" userId="2c3c3fc7-5a32-42ed-8a71-73b147e71b9d" providerId="ADAL" clId="{48E58DA9-FAF5-4767-A878-BEB1D6D04DD5}" dt="2021-02-12T19:23:10.202" v="1384"/>
          <ac:spMkLst>
            <pc:docMk/>
            <pc:sldMk cId="3046475367" sldId="282"/>
            <ac:spMk id="14" creationId="{9A6C2C86-63BF-47D5-AA3F-905111A238E2}"/>
          </ac:spMkLst>
        </pc:spChg>
        <pc:cxnChg chg="add del">
          <ac:chgData name="Jennifer Henig" userId="2c3c3fc7-5a32-42ed-8a71-73b147e71b9d" providerId="ADAL" clId="{48E58DA9-FAF5-4767-A878-BEB1D6D04DD5}" dt="2021-02-10T22:52:31.684" v="688" actId="26606"/>
          <ac:cxnSpMkLst>
            <pc:docMk/>
            <pc:sldMk cId="3046475367" sldId="282"/>
            <ac:cxnSpMk id="12" creationId="{A49B2805-6469-407A-A68A-BB85AC8A8596}"/>
          </ac:cxnSpMkLst>
        </pc:cxnChg>
        <pc:cxnChg chg="add del">
          <ac:chgData name="Jennifer Henig" userId="2c3c3fc7-5a32-42ed-8a71-73b147e71b9d" providerId="ADAL" clId="{48E58DA9-FAF5-4767-A878-BEB1D6D04DD5}" dt="2021-02-12T19:23:10.202" v="1384"/>
          <ac:cxnSpMkLst>
            <pc:docMk/>
            <pc:sldMk cId="3046475367" sldId="282"/>
            <ac:cxnSpMk id="15" creationId="{425A0768-3044-4AA9-A889-D2CAA68C517A}"/>
          </ac:cxnSpMkLst>
        </pc:cxnChg>
      </pc:sldChg>
      <pc:sldChg chg="addSp delSp modSp mod setBg delDesignElem">
        <pc:chgData name="Jennifer Henig" userId="2c3c3fc7-5a32-42ed-8a71-73b147e71b9d" providerId="ADAL" clId="{48E58DA9-FAF5-4767-A878-BEB1D6D04DD5}" dt="2021-02-12T19:23:10.202" v="1384"/>
        <pc:sldMkLst>
          <pc:docMk/>
          <pc:sldMk cId="475786752" sldId="283"/>
        </pc:sldMkLst>
        <pc:spChg chg="mod">
          <ac:chgData name="Jennifer Henig" userId="2c3c3fc7-5a32-42ed-8a71-73b147e71b9d" providerId="ADAL" clId="{48E58DA9-FAF5-4767-A878-BEB1D6D04DD5}" dt="2021-02-10T22:52:37.971" v="690" actId="26606"/>
          <ac:spMkLst>
            <pc:docMk/>
            <pc:sldMk cId="475786752" sldId="283"/>
            <ac:spMk id="2" creationId="{8E047EE5-116B-4848-B052-A3BAB53F68BE}"/>
          </ac:spMkLst>
        </pc:spChg>
        <pc:spChg chg="mod">
          <ac:chgData name="Jennifer Henig" userId="2c3c3fc7-5a32-42ed-8a71-73b147e71b9d" providerId="ADAL" clId="{48E58DA9-FAF5-4767-A878-BEB1D6D04DD5}" dt="2021-02-10T22:52:37.971" v="690" actId="26606"/>
          <ac:spMkLst>
            <pc:docMk/>
            <pc:sldMk cId="475786752" sldId="283"/>
            <ac:spMk id="3" creationId="{8BBF0456-2AA6-4F20-93A9-E34A80D9128B}"/>
          </ac:spMkLst>
        </pc:spChg>
        <pc:spChg chg="add del">
          <ac:chgData name="Jennifer Henig" userId="2c3c3fc7-5a32-42ed-8a71-73b147e71b9d" providerId="ADAL" clId="{48E58DA9-FAF5-4767-A878-BEB1D6D04DD5}" dt="2021-02-12T19:23:10.202" v="1384"/>
          <ac:spMkLst>
            <pc:docMk/>
            <pc:sldMk cId="475786752" sldId="283"/>
            <ac:spMk id="8" creationId="{132A4578-DD2D-42E5-A30D-A61A991B8523}"/>
          </ac:spMkLst>
        </pc:spChg>
        <pc:picChg chg="add del">
          <ac:chgData name="Jennifer Henig" userId="2c3c3fc7-5a32-42ed-8a71-73b147e71b9d" providerId="ADAL" clId="{48E58DA9-FAF5-4767-A878-BEB1D6D04DD5}" dt="2021-02-12T19:23:10.202" v="1384"/>
          <ac:picMkLst>
            <pc:docMk/>
            <pc:sldMk cId="475786752" sldId="283"/>
            <ac:picMk id="10" creationId="{0A14F76F-D1CE-4226-A477-F8A3F641E7F9}"/>
          </ac:picMkLst>
        </pc:picChg>
      </pc:sldChg>
      <pc:sldChg chg="addSp delSp modSp new mod ord setBg modClrScheme delDesignElem chgLayout">
        <pc:chgData name="Jennifer Henig" userId="2c3c3fc7-5a32-42ed-8a71-73b147e71b9d" providerId="ADAL" clId="{48E58DA9-FAF5-4767-A878-BEB1D6D04DD5}" dt="2021-02-12T19:23:10.202" v="1384"/>
        <pc:sldMkLst>
          <pc:docMk/>
          <pc:sldMk cId="4008220727" sldId="284"/>
        </pc:sldMkLst>
        <pc:spChg chg="mod ord">
          <ac:chgData name="Jennifer Henig" userId="2c3c3fc7-5a32-42ed-8a71-73b147e71b9d" providerId="ADAL" clId="{48E58DA9-FAF5-4767-A878-BEB1D6D04DD5}" dt="2021-02-10T22:40:50.492" v="524" actId="26606"/>
          <ac:spMkLst>
            <pc:docMk/>
            <pc:sldMk cId="4008220727" sldId="284"/>
            <ac:spMk id="2" creationId="{7A28764F-A921-43F8-94AB-CB4D92204935}"/>
          </ac:spMkLst>
        </pc:spChg>
        <pc:spChg chg="add del mod ord">
          <ac:chgData name="Jennifer Henig" userId="2c3c3fc7-5a32-42ed-8a71-73b147e71b9d" providerId="ADAL" clId="{48E58DA9-FAF5-4767-A878-BEB1D6D04DD5}" dt="2021-02-10T22:40:50.492" v="524" actId="26606"/>
          <ac:spMkLst>
            <pc:docMk/>
            <pc:sldMk cId="4008220727" sldId="284"/>
            <ac:spMk id="3" creationId="{925F007E-2C50-4D89-901F-F1BEE5B9ADBC}"/>
          </ac:spMkLst>
        </pc:spChg>
        <pc:spChg chg="add del">
          <ac:chgData name="Jennifer Henig" userId="2c3c3fc7-5a32-42ed-8a71-73b147e71b9d" providerId="ADAL" clId="{48E58DA9-FAF5-4767-A878-BEB1D6D04DD5}" dt="2021-02-12T19:23:10.202" v="1384"/>
          <ac:spMkLst>
            <pc:docMk/>
            <pc:sldMk cId="4008220727" sldId="284"/>
            <ac:spMk id="10" creationId="{886D4A05-AFD9-4D13-98E7-B23E4C9D785A}"/>
          </ac:spMkLst>
        </pc:spChg>
        <pc:picChg chg="add">
          <ac:chgData name="Jennifer Henig" userId="2c3c3fc7-5a32-42ed-8a71-73b147e71b9d" providerId="ADAL" clId="{48E58DA9-FAF5-4767-A878-BEB1D6D04DD5}" dt="2021-02-10T22:40:50.492" v="524" actId="26606"/>
          <ac:picMkLst>
            <pc:docMk/>
            <pc:sldMk cId="4008220727" sldId="284"/>
            <ac:picMk id="7" creationId="{0C37F3DA-D2B7-41FA-8627-A645EBA3365B}"/>
          </ac:picMkLst>
        </pc:picChg>
      </pc:sldChg>
      <pc:sldChg chg="addSp delSp modSp new mod ord setBg">
        <pc:chgData name="Jennifer Henig" userId="2c3c3fc7-5a32-42ed-8a71-73b147e71b9d" providerId="ADAL" clId="{48E58DA9-FAF5-4767-A878-BEB1D6D04DD5}" dt="2021-02-12T19:47:10.907" v="1863" actId="26606"/>
        <pc:sldMkLst>
          <pc:docMk/>
          <pc:sldMk cId="3477207722" sldId="285"/>
        </pc:sldMkLst>
        <pc:spChg chg="mod">
          <ac:chgData name="Jennifer Henig" userId="2c3c3fc7-5a32-42ed-8a71-73b147e71b9d" providerId="ADAL" clId="{48E58DA9-FAF5-4767-A878-BEB1D6D04DD5}" dt="2021-02-12T19:47:10.907" v="1863" actId="26606"/>
          <ac:spMkLst>
            <pc:docMk/>
            <pc:sldMk cId="3477207722" sldId="285"/>
            <ac:spMk id="2" creationId="{0BB140A4-7489-45B2-97B9-BF8FDC94755B}"/>
          </ac:spMkLst>
        </pc:spChg>
        <pc:spChg chg="del mod">
          <ac:chgData name="Jennifer Henig" userId="2c3c3fc7-5a32-42ed-8a71-73b147e71b9d" providerId="ADAL" clId="{48E58DA9-FAF5-4767-A878-BEB1D6D04DD5}" dt="2021-02-12T19:47:10.907" v="1863" actId="26606"/>
          <ac:spMkLst>
            <pc:docMk/>
            <pc:sldMk cId="3477207722" sldId="285"/>
            <ac:spMk id="3" creationId="{1D56795F-1712-4E39-ACD3-E2DE8BD8E0B4}"/>
          </ac:spMkLst>
        </pc:spChg>
        <pc:graphicFrameChg chg="add">
          <ac:chgData name="Jennifer Henig" userId="2c3c3fc7-5a32-42ed-8a71-73b147e71b9d" providerId="ADAL" clId="{48E58DA9-FAF5-4767-A878-BEB1D6D04DD5}" dt="2021-02-12T19:47:10.907" v="1863" actId="26606"/>
          <ac:graphicFrameMkLst>
            <pc:docMk/>
            <pc:sldMk cId="3477207722" sldId="285"/>
            <ac:graphicFrameMk id="5" creationId="{0BC1D438-04F4-4340-849C-ABDF00E2F82F}"/>
          </ac:graphicFrameMkLst>
        </pc:graphicFrameChg>
      </pc:sldChg>
      <pc:sldChg chg="addSp delSp modSp new mod setBg delDesignElem">
        <pc:chgData name="Jennifer Henig" userId="2c3c3fc7-5a32-42ed-8a71-73b147e71b9d" providerId="ADAL" clId="{48E58DA9-FAF5-4767-A878-BEB1D6D04DD5}" dt="2021-02-12T19:23:10.202" v="1384"/>
        <pc:sldMkLst>
          <pc:docMk/>
          <pc:sldMk cId="1480118141" sldId="286"/>
        </pc:sldMkLst>
        <pc:spChg chg="add mod ord">
          <ac:chgData name="Jennifer Henig" userId="2c3c3fc7-5a32-42ed-8a71-73b147e71b9d" providerId="ADAL" clId="{48E58DA9-FAF5-4767-A878-BEB1D6D04DD5}" dt="2021-02-10T22:52:58.374" v="694" actId="26606"/>
          <ac:spMkLst>
            <pc:docMk/>
            <pc:sldMk cId="1480118141" sldId="286"/>
            <ac:spMk id="2" creationId="{138D0599-1807-467E-A4BD-1CF63158534A}"/>
          </ac:spMkLst>
        </pc:spChg>
        <pc:spChg chg="add del">
          <ac:chgData name="Jennifer Henig" userId="2c3c3fc7-5a32-42ed-8a71-73b147e71b9d" providerId="ADAL" clId="{48E58DA9-FAF5-4767-A878-BEB1D6D04DD5}" dt="2021-02-10T22:52:58.325" v="693" actId="26606"/>
          <ac:spMkLst>
            <pc:docMk/>
            <pc:sldMk cId="1480118141" sldId="286"/>
            <ac:spMk id="13" creationId="{093797CA-51AE-4245-A8B2-F5D0180522BC}"/>
          </ac:spMkLst>
        </pc:spChg>
        <pc:spChg chg="add del">
          <ac:chgData name="Jennifer Henig" userId="2c3c3fc7-5a32-42ed-8a71-73b147e71b9d" providerId="ADAL" clId="{48E58DA9-FAF5-4767-A878-BEB1D6D04DD5}" dt="2021-02-10T22:52:58.325" v="693" actId="26606"/>
          <ac:spMkLst>
            <pc:docMk/>
            <pc:sldMk cId="1480118141" sldId="286"/>
            <ac:spMk id="15" creationId="{45D13CF6-CAE0-4A88-A734-2A3DBFE89D69}"/>
          </ac:spMkLst>
        </pc:spChg>
        <pc:spChg chg="add del">
          <ac:chgData name="Jennifer Henig" userId="2c3c3fc7-5a32-42ed-8a71-73b147e71b9d" providerId="ADAL" clId="{48E58DA9-FAF5-4767-A878-BEB1D6D04DD5}" dt="2021-02-12T19:23:10.202" v="1384"/>
          <ac:spMkLst>
            <pc:docMk/>
            <pc:sldMk cId="1480118141" sldId="286"/>
            <ac:spMk id="17" creationId="{00DACFED-DFD9-4C03-9E95-FF6D8E639645}"/>
          </ac:spMkLst>
        </pc:spChg>
        <pc:spChg chg="add del">
          <ac:chgData name="Jennifer Henig" userId="2c3c3fc7-5a32-42ed-8a71-73b147e71b9d" providerId="ADAL" clId="{48E58DA9-FAF5-4767-A878-BEB1D6D04DD5}" dt="2021-02-12T19:23:10.202" v="1384"/>
          <ac:spMkLst>
            <pc:docMk/>
            <pc:sldMk cId="1480118141" sldId="286"/>
            <ac:spMk id="18" creationId="{62CA5141-8120-4ADA-BCF1-3A4449FE616C}"/>
          </ac:spMkLst>
        </pc:spChg>
        <pc:picChg chg="add del mod">
          <ac:chgData name="Jennifer Henig" userId="2c3c3fc7-5a32-42ed-8a71-73b147e71b9d" providerId="ADAL" clId="{48E58DA9-FAF5-4767-A878-BEB1D6D04DD5}" dt="2021-02-10T22:47:48.545" v="674" actId="931"/>
          <ac:picMkLst>
            <pc:docMk/>
            <pc:sldMk cId="1480118141" sldId="286"/>
            <ac:picMk id="4" creationId="{B1A40337-83A4-4B8C-9973-F395932B44BA}"/>
          </ac:picMkLst>
        </pc:picChg>
        <pc:picChg chg="add mod">
          <ac:chgData name="Jennifer Henig" userId="2c3c3fc7-5a32-42ed-8a71-73b147e71b9d" providerId="ADAL" clId="{48E58DA9-FAF5-4767-A878-BEB1D6D04DD5}" dt="2021-02-10T22:52:58.374" v="694" actId="26606"/>
          <ac:picMkLst>
            <pc:docMk/>
            <pc:sldMk cId="1480118141" sldId="286"/>
            <ac:picMk id="6" creationId="{F1A9D543-9592-41BF-91C5-E2C8134D017A}"/>
          </ac:picMkLst>
        </pc:picChg>
        <pc:picChg chg="add mod">
          <ac:chgData name="Jennifer Henig" userId="2c3c3fc7-5a32-42ed-8a71-73b147e71b9d" providerId="ADAL" clId="{48E58DA9-FAF5-4767-A878-BEB1D6D04DD5}" dt="2021-02-10T22:52:58.374" v="694" actId="26606"/>
          <ac:picMkLst>
            <pc:docMk/>
            <pc:sldMk cId="1480118141" sldId="286"/>
            <ac:picMk id="8" creationId="{F23E1502-6A88-4E4C-8992-C81D8994F3CB}"/>
          </ac:picMkLst>
        </pc:picChg>
      </pc:sldChg>
      <pc:sldChg chg="modSp new mod">
        <pc:chgData name="Jennifer Henig" userId="2c3c3fc7-5a32-42ed-8a71-73b147e71b9d" providerId="ADAL" clId="{48E58DA9-FAF5-4767-A878-BEB1D6D04DD5}" dt="2021-02-12T19:40:37.383" v="1790" actId="313"/>
        <pc:sldMkLst>
          <pc:docMk/>
          <pc:sldMk cId="1581017788" sldId="287"/>
        </pc:sldMkLst>
        <pc:spChg chg="mod">
          <ac:chgData name="Jennifer Henig" userId="2c3c3fc7-5a32-42ed-8a71-73b147e71b9d" providerId="ADAL" clId="{48E58DA9-FAF5-4767-A878-BEB1D6D04DD5}" dt="2021-02-12T19:23:10.202" v="1384"/>
          <ac:spMkLst>
            <pc:docMk/>
            <pc:sldMk cId="1581017788" sldId="287"/>
            <ac:spMk id="2" creationId="{F698CB16-505D-4205-89AC-61A966DB13A8}"/>
          </ac:spMkLst>
        </pc:spChg>
        <pc:spChg chg="mod">
          <ac:chgData name="Jennifer Henig" userId="2c3c3fc7-5a32-42ed-8a71-73b147e71b9d" providerId="ADAL" clId="{48E58DA9-FAF5-4767-A878-BEB1D6D04DD5}" dt="2021-02-12T19:40:37.383" v="1790" actId="313"/>
          <ac:spMkLst>
            <pc:docMk/>
            <pc:sldMk cId="1581017788" sldId="287"/>
            <ac:spMk id="3" creationId="{86D23BFF-8265-43AB-AFAE-329099C34C6E}"/>
          </ac:spMkLst>
        </pc:spChg>
      </pc:sldChg>
      <pc:sldChg chg="addSp delSp modSp new mod setBg delDesignElem">
        <pc:chgData name="Jennifer Henig" userId="2c3c3fc7-5a32-42ed-8a71-73b147e71b9d" providerId="ADAL" clId="{48E58DA9-FAF5-4767-A878-BEB1D6D04DD5}" dt="2021-02-12T19:23:10.202" v="1384"/>
        <pc:sldMkLst>
          <pc:docMk/>
          <pc:sldMk cId="1726974462" sldId="288"/>
        </pc:sldMkLst>
        <pc:spChg chg="mod">
          <ac:chgData name="Jennifer Henig" userId="2c3c3fc7-5a32-42ed-8a71-73b147e71b9d" providerId="ADAL" clId="{48E58DA9-FAF5-4767-A878-BEB1D6D04DD5}" dt="2021-02-10T23:29:06.599" v="1291" actId="20577"/>
          <ac:spMkLst>
            <pc:docMk/>
            <pc:sldMk cId="1726974462" sldId="288"/>
            <ac:spMk id="2" creationId="{FFD64F5D-6D5D-4538-ADA0-6CC5543EC1ED}"/>
          </ac:spMkLst>
        </pc:spChg>
        <pc:spChg chg="mod">
          <ac:chgData name="Jennifer Henig" userId="2c3c3fc7-5a32-42ed-8a71-73b147e71b9d" providerId="ADAL" clId="{48E58DA9-FAF5-4767-A878-BEB1D6D04DD5}" dt="2021-02-10T23:28:56.461" v="1285" actId="255"/>
          <ac:spMkLst>
            <pc:docMk/>
            <pc:sldMk cId="1726974462" sldId="288"/>
            <ac:spMk id="3" creationId="{AE3EC74D-29AE-4FFE-8397-4F1F04E0001C}"/>
          </ac:spMkLst>
        </pc:spChg>
        <pc:spChg chg="add del">
          <ac:chgData name="Jennifer Henig" userId="2c3c3fc7-5a32-42ed-8a71-73b147e71b9d" providerId="ADAL" clId="{48E58DA9-FAF5-4767-A878-BEB1D6D04DD5}" dt="2021-02-12T19:23:10.202" v="1384"/>
          <ac:spMkLst>
            <pc:docMk/>
            <pc:sldMk cId="1726974462" sldId="288"/>
            <ac:spMk id="9" creationId="{BD32A07D-C646-4CC0-BA93-76707E707231}"/>
          </ac:spMkLst>
        </pc:spChg>
        <pc:picChg chg="add">
          <ac:chgData name="Jennifer Henig" userId="2c3c3fc7-5a32-42ed-8a71-73b147e71b9d" providerId="ADAL" clId="{48E58DA9-FAF5-4767-A878-BEB1D6D04DD5}" dt="2021-02-10T23:28:30.535" v="1277" actId="26606"/>
          <ac:picMkLst>
            <pc:docMk/>
            <pc:sldMk cId="1726974462" sldId="288"/>
            <ac:picMk id="5" creationId="{F34634FA-57C5-479F-B2E4-2F9D77D9C502}"/>
          </ac:picMkLst>
        </pc:picChg>
      </pc:sldChg>
      <pc:sldChg chg="addSp delSp modSp new mod setBg delDesignElem">
        <pc:chgData name="Jennifer Henig" userId="2c3c3fc7-5a32-42ed-8a71-73b147e71b9d" providerId="ADAL" clId="{48E58DA9-FAF5-4767-A878-BEB1D6D04DD5}" dt="2021-02-12T19:23:10.202" v="1384"/>
        <pc:sldMkLst>
          <pc:docMk/>
          <pc:sldMk cId="665182962" sldId="289"/>
        </pc:sldMkLst>
        <pc:spChg chg="add mod ord">
          <ac:chgData name="Jennifer Henig" userId="2c3c3fc7-5a32-42ed-8a71-73b147e71b9d" providerId="ADAL" clId="{48E58DA9-FAF5-4767-A878-BEB1D6D04DD5}" dt="2021-02-10T23:35:43.026" v="1337" actId="26606"/>
          <ac:spMkLst>
            <pc:docMk/>
            <pc:sldMk cId="665182962" sldId="289"/>
            <ac:spMk id="2" creationId="{0EEB6631-D646-4A1B-B2EA-F84A8B3D0445}"/>
          </ac:spMkLst>
        </pc:spChg>
        <pc:spChg chg="add mod">
          <ac:chgData name="Jennifer Henig" userId="2c3c3fc7-5a32-42ed-8a71-73b147e71b9d" providerId="ADAL" clId="{48E58DA9-FAF5-4767-A878-BEB1D6D04DD5}" dt="2021-02-10T23:35:43.026" v="1337" actId="26606"/>
          <ac:spMkLst>
            <pc:docMk/>
            <pc:sldMk cId="665182962" sldId="289"/>
            <ac:spMk id="7" creationId="{FBD6E2E1-08FB-459E-9922-B6A20BEF8099}"/>
          </ac:spMkLst>
        </pc:spChg>
        <pc:spChg chg="add del">
          <ac:chgData name="Jennifer Henig" userId="2c3c3fc7-5a32-42ed-8a71-73b147e71b9d" providerId="ADAL" clId="{48E58DA9-FAF5-4767-A878-BEB1D6D04DD5}" dt="2021-02-10T23:35:43.026" v="1337" actId="26606"/>
          <ac:spMkLst>
            <pc:docMk/>
            <pc:sldMk cId="665182962" sldId="289"/>
            <ac:spMk id="8" creationId="{0EF2A0DA-AE81-4A45-972E-646AC2870C2F}"/>
          </ac:spMkLst>
        </pc:spChg>
        <pc:spChg chg="add del">
          <ac:chgData name="Jennifer Henig" userId="2c3c3fc7-5a32-42ed-8a71-73b147e71b9d" providerId="ADAL" clId="{48E58DA9-FAF5-4767-A878-BEB1D6D04DD5}" dt="2021-02-12T19:23:10.202" v="1384"/>
          <ac:spMkLst>
            <pc:docMk/>
            <pc:sldMk cId="665182962" sldId="289"/>
            <ac:spMk id="15" creationId="{608EAA06-5488-416B-B2B2-E55213011012}"/>
          </ac:spMkLst>
        </pc:spChg>
        <pc:picChg chg="add mod">
          <ac:chgData name="Jennifer Henig" userId="2c3c3fc7-5a32-42ed-8a71-73b147e71b9d" providerId="ADAL" clId="{48E58DA9-FAF5-4767-A878-BEB1D6D04DD5}" dt="2021-02-10T23:35:45.463" v="1338" actId="1076"/>
          <ac:picMkLst>
            <pc:docMk/>
            <pc:sldMk cId="665182962" sldId="289"/>
            <ac:picMk id="4" creationId="{75722A08-307F-4779-98F2-A175E8CD90F9}"/>
          </ac:picMkLst>
        </pc:picChg>
        <pc:picChg chg="add del">
          <ac:chgData name="Jennifer Henig" userId="2c3c3fc7-5a32-42ed-8a71-73b147e71b9d" providerId="ADAL" clId="{48E58DA9-FAF5-4767-A878-BEB1D6D04DD5}" dt="2021-02-10T23:35:43.026" v="1337" actId="26606"/>
          <ac:picMkLst>
            <pc:docMk/>
            <pc:sldMk cId="665182962" sldId="289"/>
            <ac:picMk id="10" creationId="{B536FA4E-0152-4E27-91DA-0FC22D1846BB}"/>
          </ac:picMkLst>
        </pc:picChg>
      </pc:sldChg>
      <pc:sldChg chg="addSp delSp modSp new del mod ord setBg setClrOvrMap delDesignElem chgLayout">
        <pc:chgData name="Jennifer Henig" userId="2c3c3fc7-5a32-42ed-8a71-73b147e71b9d" providerId="ADAL" clId="{48E58DA9-FAF5-4767-A878-BEB1D6D04DD5}" dt="2021-02-12T19:28:26.364" v="1389" actId="2696"/>
        <pc:sldMkLst>
          <pc:docMk/>
          <pc:sldMk cId="2630273378" sldId="290"/>
        </pc:sldMkLst>
        <pc:spChg chg="add mod">
          <ac:chgData name="Jennifer Henig" userId="2c3c3fc7-5a32-42ed-8a71-73b147e71b9d" providerId="ADAL" clId="{48E58DA9-FAF5-4767-A878-BEB1D6D04DD5}" dt="2021-02-12T19:17:31.409" v="1371" actId="20577"/>
          <ac:spMkLst>
            <pc:docMk/>
            <pc:sldMk cId="2630273378" sldId="290"/>
            <ac:spMk id="4" creationId="{3E70E637-9FF2-44F3-942A-1C8EEF991487}"/>
          </ac:spMkLst>
        </pc:spChg>
        <pc:spChg chg="add del mod ord">
          <ac:chgData name="Jennifer Henig" userId="2c3c3fc7-5a32-42ed-8a71-73b147e71b9d" providerId="ADAL" clId="{48E58DA9-FAF5-4767-A878-BEB1D6D04DD5}" dt="2021-02-12T19:22:38.941" v="1373" actId="700"/>
          <ac:spMkLst>
            <pc:docMk/>
            <pc:sldMk cId="2630273378" sldId="290"/>
            <ac:spMk id="5" creationId="{7BE79942-8D20-4186-8AC5-D9B5C0D213E8}"/>
          </ac:spMkLst>
        </pc:spChg>
        <pc:spChg chg="add del mod ord">
          <ac:chgData name="Jennifer Henig" userId="2c3c3fc7-5a32-42ed-8a71-73b147e71b9d" providerId="ADAL" clId="{48E58DA9-FAF5-4767-A878-BEB1D6D04DD5}" dt="2021-02-12T19:22:38.941" v="1373" actId="700"/>
          <ac:spMkLst>
            <pc:docMk/>
            <pc:sldMk cId="2630273378" sldId="290"/>
            <ac:spMk id="6" creationId="{23F7D614-25AD-4874-8E92-D9DDE6BA085C}"/>
          </ac:spMkLst>
        </pc:spChg>
        <pc:spChg chg="add mod ord">
          <ac:chgData name="Jennifer Henig" userId="2c3c3fc7-5a32-42ed-8a71-73b147e71b9d" providerId="ADAL" clId="{48E58DA9-FAF5-4767-A878-BEB1D6D04DD5}" dt="2021-02-12T19:23:10.202" v="1384"/>
          <ac:spMkLst>
            <pc:docMk/>
            <pc:sldMk cId="2630273378" sldId="290"/>
            <ac:spMk id="7" creationId="{E24A4311-C75E-47FF-ADA3-615DE2D975F9}"/>
          </ac:spMkLst>
        </pc:spChg>
        <pc:spChg chg="add del">
          <ac:chgData name="Jennifer Henig" userId="2c3c3fc7-5a32-42ed-8a71-73b147e71b9d" providerId="ADAL" clId="{48E58DA9-FAF5-4767-A878-BEB1D6D04DD5}" dt="2021-02-12T19:16:26.105" v="1349" actId="26606"/>
          <ac:spMkLst>
            <pc:docMk/>
            <pc:sldMk cId="2630273378" sldId="290"/>
            <ac:spMk id="9" creationId="{1C3D9BD5-A493-4B97-963D-60135D533822}"/>
          </ac:spMkLst>
        </pc:spChg>
        <pc:spChg chg="add del">
          <ac:chgData name="Jennifer Henig" userId="2c3c3fc7-5a32-42ed-8a71-73b147e71b9d" providerId="ADAL" clId="{48E58DA9-FAF5-4767-A878-BEB1D6D04DD5}" dt="2021-02-12T19:16:26.105" v="1349" actId="26606"/>
          <ac:spMkLst>
            <pc:docMk/>
            <pc:sldMk cId="2630273378" sldId="290"/>
            <ac:spMk id="11" creationId="{1F759AF4-E342-4E60-8A32-C44A328F2F42}"/>
          </ac:spMkLst>
        </pc:spChg>
        <pc:spChg chg="add del">
          <ac:chgData name="Jennifer Henig" userId="2c3c3fc7-5a32-42ed-8a71-73b147e71b9d" providerId="ADAL" clId="{48E58DA9-FAF5-4767-A878-BEB1D6D04DD5}" dt="2021-02-12T19:16:28.256" v="1351" actId="26606"/>
          <ac:spMkLst>
            <pc:docMk/>
            <pc:sldMk cId="2630273378" sldId="290"/>
            <ac:spMk id="15" creationId="{9A6C2C86-63BF-47D5-AA3F-905111A238E2}"/>
          </ac:spMkLst>
        </pc:spChg>
        <pc:spChg chg="add del">
          <ac:chgData name="Jennifer Henig" userId="2c3c3fc7-5a32-42ed-8a71-73b147e71b9d" providerId="ADAL" clId="{48E58DA9-FAF5-4767-A878-BEB1D6D04DD5}" dt="2021-02-12T19:21:44.402" v="1372" actId="700"/>
          <ac:spMkLst>
            <pc:docMk/>
            <pc:sldMk cId="2630273378" sldId="290"/>
            <ac:spMk id="18" creationId="{1C3D9BD5-A493-4B97-963D-60135D533822}"/>
          </ac:spMkLst>
        </pc:spChg>
        <pc:spChg chg="add del">
          <ac:chgData name="Jennifer Henig" userId="2c3c3fc7-5a32-42ed-8a71-73b147e71b9d" providerId="ADAL" clId="{48E58DA9-FAF5-4767-A878-BEB1D6D04DD5}" dt="2021-02-12T19:21:44.402" v="1372" actId="700"/>
          <ac:spMkLst>
            <pc:docMk/>
            <pc:sldMk cId="2630273378" sldId="290"/>
            <ac:spMk id="19" creationId="{1F759AF4-E342-4E60-8A32-C44A328F2F42}"/>
          </ac:spMkLst>
        </pc:spChg>
        <pc:picChg chg="add del mod">
          <ac:chgData name="Jennifer Henig" userId="2c3c3fc7-5a32-42ed-8a71-73b147e71b9d" providerId="ADAL" clId="{48E58DA9-FAF5-4767-A878-BEB1D6D04DD5}" dt="2021-02-12T19:14:04.020" v="1345" actId="478"/>
          <ac:picMkLst>
            <pc:docMk/>
            <pc:sldMk cId="2630273378" sldId="290"/>
            <ac:picMk id="3" creationId="{87F3D7B0-8694-40AD-9658-5D480248BC79}"/>
          </ac:picMkLst>
        </pc:picChg>
        <pc:cxnChg chg="add del">
          <ac:chgData name="Jennifer Henig" userId="2c3c3fc7-5a32-42ed-8a71-73b147e71b9d" providerId="ADAL" clId="{48E58DA9-FAF5-4767-A878-BEB1D6D04DD5}" dt="2021-02-12T19:16:26.105" v="1349" actId="26606"/>
          <ac:cxnSpMkLst>
            <pc:docMk/>
            <pc:sldMk cId="2630273378" sldId="290"/>
            <ac:cxnSpMk id="13" creationId="{A49B2805-6469-407A-A68A-BB85AC8A8596}"/>
          </ac:cxnSpMkLst>
        </pc:cxnChg>
        <pc:cxnChg chg="add del">
          <ac:chgData name="Jennifer Henig" userId="2c3c3fc7-5a32-42ed-8a71-73b147e71b9d" providerId="ADAL" clId="{48E58DA9-FAF5-4767-A878-BEB1D6D04DD5}" dt="2021-02-12T19:16:28.256" v="1351" actId="26606"/>
          <ac:cxnSpMkLst>
            <pc:docMk/>
            <pc:sldMk cId="2630273378" sldId="290"/>
            <ac:cxnSpMk id="16" creationId="{425A0768-3044-4AA9-A889-D2CAA68C517A}"/>
          </ac:cxnSpMkLst>
        </pc:cxnChg>
        <pc:cxnChg chg="add del">
          <ac:chgData name="Jennifer Henig" userId="2c3c3fc7-5a32-42ed-8a71-73b147e71b9d" providerId="ADAL" clId="{48E58DA9-FAF5-4767-A878-BEB1D6D04DD5}" dt="2021-02-12T19:21:44.402" v="1372" actId="700"/>
          <ac:cxnSpMkLst>
            <pc:docMk/>
            <pc:sldMk cId="2630273378" sldId="290"/>
            <ac:cxnSpMk id="20" creationId="{A49B2805-6469-407A-A68A-BB85AC8A8596}"/>
          </ac:cxnSpMkLst>
        </pc:cxnChg>
      </pc:sldChg>
      <pc:sldChg chg="addSp modSp new mod ord setBg">
        <pc:chgData name="Jennifer Henig" userId="2c3c3fc7-5a32-42ed-8a71-73b147e71b9d" providerId="ADAL" clId="{48E58DA9-FAF5-4767-A878-BEB1D6D04DD5}" dt="2021-02-12T19:46:32.850" v="1861" actId="26606"/>
        <pc:sldMkLst>
          <pc:docMk/>
          <pc:sldMk cId="3105001560" sldId="291"/>
        </pc:sldMkLst>
        <pc:spChg chg="mod">
          <ac:chgData name="Jennifer Henig" userId="2c3c3fc7-5a32-42ed-8a71-73b147e71b9d" providerId="ADAL" clId="{48E58DA9-FAF5-4767-A878-BEB1D6D04DD5}" dt="2021-02-12T19:46:32.850" v="1861" actId="26606"/>
          <ac:spMkLst>
            <pc:docMk/>
            <pc:sldMk cId="3105001560" sldId="291"/>
            <ac:spMk id="2" creationId="{465F08F5-E2BB-4952-AE3B-32EEB72FCDF0}"/>
          </ac:spMkLst>
        </pc:spChg>
        <pc:spChg chg="add">
          <ac:chgData name="Jennifer Henig" userId="2c3c3fc7-5a32-42ed-8a71-73b147e71b9d" providerId="ADAL" clId="{48E58DA9-FAF5-4767-A878-BEB1D6D04DD5}" dt="2021-02-12T19:46:32.850" v="1861" actId="26606"/>
          <ac:spMkLst>
            <pc:docMk/>
            <pc:sldMk cId="3105001560" sldId="291"/>
            <ac:spMk id="7" creationId="{8DEB9D55-38C8-45B4-BB2D-4FDBBDB08C37}"/>
          </ac:spMkLst>
        </pc:spChg>
        <pc:spChg chg="add">
          <ac:chgData name="Jennifer Henig" userId="2c3c3fc7-5a32-42ed-8a71-73b147e71b9d" providerId="ADAL" clId="{48E58DA9-FAF5-4767-A878-BEB1D6D04DD5}" dt="2021-02-12T19:46:32.850" v="1861" actId="26606"/>
          <ac:spMkLst>
            <pc:docMk/>
            <pc:sldMk cId="3105001560" sldId="291"/>
            <ac:spMk id="9" creationId="{B40DDA79-7866-468E-A33D-D8341D900EC5}"/>
          </ac:spMkLst>
        </pc:spChg>
      </pc:sldChg>
      <pc:sldChg chg="modSp new mod">
        <pc:chgData name="Jennifer Henig" userId="2c3c3fc7-5a32-42ed-8a71-73b147e71b9d" providerId="ADAL" clId="{48E58DA9-FAF5-4767-A878-BEB1D6D04DD5}" dt="2021-02-12T19:41:36.240" v="1833" actId="20577"/>
        <pc:sldMkLst>
          <pc:docMk/>
          <pc:sldMk cId="751988852" sldId="292"/>
        </pc:sldMkLst>
        <pc:spChg chg="mod">
          <ac:chgData name="Jennifer Henig" userId="2c3c3fc7-5a32-42ed-8a71-73b147e71b9d" providerId="ADAL" clId="{48E58DA9-FAF5-4767-A878-BEB1D6D04DD5}" dt="2021-02-12T19:34:34.010" v="1449" actId="20577"/>
          <ac:spMkLst>
            <pc:docMk/>
            <pc:sldMk cId="751988852" sldId="292"/>
            <ac:spMk id="2" creationId="{13D33E8A-19F8-458D-B6B8-F89865A3E867}"/>
          </ac:spMkLst>
        </pc:spChg>
        <pc:spChg chg="mod">
          <ac:chgData name="Jennifer Henig" userId="2c3c3fc7-5a32-42ed-8a71-73b147e71b9d" providerId="ADAL" clId="{48E58DA9-FAF5-4767-A878-BEB1D6D04DD5}" dt="2021-02-12T19:41:36.240" v="1833" actId="20577"/>
          <ac:spMkLst>
            <pc:docMk/>
            <pc:sldMk cId="751988852" sldId="292"/>
            <ac:spMk id="3" creationId="{9D1BF9A9-AC77-48EE-BED2-690CB4F32E05}"/>
          </ac:spMkLst>
        </pc:spChg>
      </pc:sldChg>
      <pc:sldChg chg="modSp new mod">
        <pc:chgData name="Jennifer Henig" userId="2c3c3fc7-5a32-42ed-8a71-73b147e71b9d" providerId="ADAL" clId="{48E58DA9-FAF5-4767-A878-BEB1D6D04DD5}" dt="2021-02-12T19:36:59.848" v="1484" actId="20577"/>
        <pc:sldMkLst>
          <pc:docMk/>
          <pc:sldMk cId="4100787608" sldId="293"/>
        </pc:sldMkLst>
        <pc:spChg chg="mod">
          <ac:chgData name="Jennifer Henig" userId="2c3c3fc7-5a32-42ed-8a71-73b147e71b9d" providerId="ADAL" clId="{48E58DA9-FAF5-4767-A878-BEB1D6D04DD5}" dt="2021-02-12T19:36:59.848" v="1484" actId="20577"/>
          <ac:spMkLst>
            <pc:docMk/>
            <pc:sldMk cId="4100787608" sldId="293"/>
            <ac:spMk id="2" creationId="{3D887BE2-C416-4021-AB2B-D4A309F47123}"/>
          </ac:spMkLst>
        </pc:spChg>
      </pc:sldChg>
      <pc:sldChg chg="modSp new mod">
        <pc:chgData name="Jennifer Henig" userId="2c3c3fc7-5a32-42ed-8a71-73b147e71b9d" providerId="ADAL" clId="{48E58DA9-FAF5-4767-A878-BEB1D6D04DD5}" dt="2021-02-12T19:42:32.879" v="1858" actId="20577"/>
        <pc:sldMkLst>
          <pc:docMk/>
          <pc:sldMk cId="1538701462" sldId="294"/>
        </pc:sldMkLst>
        <pc:spChg chg="mod">
          <ac:chgData name="Jennifer Henig" userId="2c3c3fc7-5a32-42ed-8a71-73b147e71b9d" providerId="ADAL" clId="{48E58DA9-FAF5-4767-A878-BEB1D6D04DD5}" dt="2021-02-12T19:42:32.879" v="1858" actId="20577"/>
          <ac:spMkLst>
            <pc:docMk/>
            <pc:sldMk cId="1538701462" sldId="294"/>
            <ac:spMk id="2" creationId="{C4B12E0E-7450-42F0-9934-7EF2B49C81A4}"/>
          </ac:spMkLst>
        </pc:spChg>
      </pc:sldChg>
    </pc:docChg>
  </pc:docChgLst>
  <pc:docChgLst>
    <pc:chgData name="Jennifer Henig" userId="2c3c3fc7-5a32-42ed-8a71-73b147e71b9d" providerId="ADAL" clId="{38B1BC56-87C5-4E93-9501-A2B570F210F7}"/>
    <pc:docChg chg="undo custSel addSld modSld sldOrd">
      <pc:chgData name="Jennifer Henig" userId="2c3c3fc7-5a32-42ed-8a71-73b147e71b9d" providerId="ADAL" clId="{38B1BC56-87C5-4E93-9501-A2B570F210F7}" dt="2021-03-03T21:51:33.939" v="3297" actId="20577"/>
      <pc:docMkLst>
        <pc:docMk/>
      </pc:docMkLst>
      <pc:sldChg chg="modSp mod">
        <pc:chgData name="Jennifer Henig" userId="2c3c3fc7-5a32-42ed-8a71-73b147e71b9d" providerId="ADAL" clId="{38B1BC56-87C5-4E93-9501-A2B570F210F7}" dt="2021-03-03T20:55:17.696" v="2768" actId="313"/>
        <pc:sldMkLst>
          <pc:docMk/>
          <pc:sldMk cId="3220235682" sldId="279"/>
        </pc:sldMkLst>
        <pc:spChg chg="mod">
          <ac:chgData name="Jennifer Henig" userId="2c3c3fc7-5a32-42ed-8a71-73b147e71b9d" providerId="ADAL" clId="{38B1BC56-87C5-4E93-9501-A2B570F210F7}" dt="2021-03-03T20:54:20.103" v="2717" actId="20577"/>
          <ac:spMkLst>
            <pc:docMk/>
            <pc:sldMk cId="3220235682" sldId="279"/>
            <ac:spMk id="2" creationId="{89559F60-4CE1-4E2F-86EA-1B60679F1F4A}"/>
          </ac:spMkLst>
        </pc:spChg>
        <pc:spChg chg="mod">
          <ac:chgData name="Jennifer Henig" userId="2c3c3fc7-5a32-42ed-8a71-73b147e71b9d" providerId="ADAL" clId="{38B1BC56-87C5-4E93-9501-A2B570F210F7}" dt="2021-03-03T20:55:17.696" v="2768" actId="313"/>
          <ac:spMkLst>
            <pc:docMk/>
            <pc:sldMk cId="3220235682" sldId="279"/>
            <ac:spMk id="24" creationId="{F260476B-CCA6-412B-A9C5-399C34AE6F05}"/>
          </ac:spMkLst>
        </pc:spChg>
      </pc:sldChg>
      <pc:sldChg chg="addSp delSp modSp mod setBg">
        <pc:chgData name="Jennifer Henig" userId="2c3c3fc7-5a32-42ed-8a71-73b147e71b9d" providerId="ADAL" clId="{38B1BC56-87C5-4E93-9501-A2B570F210F7}" dt="2021-03-03T20:56:02.215" v="2785" actId="20577"/>
        <pc:sldMkLst>
          <pc:docMk/>
          <pc:sldMk cId="3017309895" sldId="280"/>
        </pc:sldMkLst>
        <pc:spChg chg="mod">
          <ac:chgData name="Jennifer Henig" userId="2c3c3fc7-5a32-42ed-8a71-73b147e71b9d" providerId="ADAL" clId="{38B1BC56-87C5-4E93-9501-A2B570F210F7}" dt="2021-03-01T22:22:50.241" v="2647" actId="26606"/>
          <ac:spMkLst>
            <pc:docMk/>
            <pc:sldMk cId="3017309895" sldId="280"/>
            <ac:spMk id="2" creationId="{00E97975-43BD-43D5-8BA4-2D399B2DBA75}"/>
          </ac:spMkLst>
        </pc:spChg>
        <pc:spChg chg="add del">
          <ac:chgData name="Jennifer Henig" userId="2c3c3fc7-5a32-42ed-8a71-73b147e71b9d" providerId="ADAL" clId="{38B1BC56-87C5-4E93-9501-A2B570F210F7}" dt="2021-03-01T22:20:11.776" v="2509" actId="26606"/>
          <ac:spMkLst>
            <pc:docMk/>
            <pc:sldMk cId="3017309895" sldId="280"/>
            <ac:spMk id="12" creationId="{63937257-9B07-4360-A672-8DC1DB6227D4}"/>
          </ac:spMkLst>
        </pc:spChg>
        <pc:spChg chg="add del">
          <ac:chgData name="Jennifer Henig" userId="2c3c3fc7-5a32-42ed-8a71-73b147e71b9d" providerId="ADAL" clId="{38B1BC56-87C5-4E93-9501-A2B570F210F7}" dt="2021-03-01T22:20:11.776" v="2509" actId="26606"/>
          <ac:spMkLst>
            <pc:docMk/>
            <pc:sldMk cId="3017309895" sldId="280"/>
            <ac:spMk id="13" creationId="{C9062506-CA04-4EA8-8BB7-8ED014F200DD}"/>
          </ac:spMkLst>
        </pc:spChg>
        <pc:spChg chg="add del">
          <ac:chgData name="Jennifer Henig" userId="2c3c3fc7-5a32-42ed-8a71-73b147e71b9d" providerId="ADAL" clId="{38B1BC56-87C5-4E93-9501-A2B570F210F7}" dt="2021-03-01T22:20:11.776" v="2509" actId="26606"/>
          <ac:spMkLst>
            <pc:docMk/>
            <pc:sldMk cId="3017309895" sldId="280"/>
            <ac:spMk id="14" creationId="{905E7363-5E6B-4EA2-A007-EB497636C946}"/>
          </ac:spMkLst>
        </pc:spChg>
        <pc:spChg chg="add del">
          <ac:chgData name="Jennifer Henig" userId="2c3c3fc7-5a32-42ed-8a71-73b147e71b9d" providerId="ADAL" clId="{38B1BC56-87C5-4E93-9501-A2B570F210F7}" dt="2021-03-01T22:22:50.167" v="2646" actId="26606"/>
          <ac:spMkLst>
            <pc:docMk/>
            <pc:sldMk cId="3017309895" sldId="280"/>
            <ac:spMk id="20" creationId="{5C56FD3A-4F39-4752-AC00-DB25CCA4ED73}"/>
          </ac:spMkLst>
        </pc:spChg>
        <pc:spChg chg="add del">
          <ac:chgData name="Jennifer Henig" userId="2c3c3fc7-5a32-42ed-8a71-73b147e71b9d" providerId="ADAL" clId="{38B1BC56-87C5-4E93-9501-A2B570F210F7}" dt="2021-03-01T22:22:50.167" v="2646" actId="26606"/>
          <ac:spMkLst>
            <pc:docMk/>
            <pc:sldMk cId="3017309895" sldId="280"/>
            <ac:spMk id="22" creationId="{772527DF-A25C-46B4-A5D9-BBE2E310ACAF}"/>
          </ac:spMkLst>
        </pc:spChg>
        <pc:graphicFrameChg chg="mod modGraphic">
          <ac:chgData name="Jennifer Henig" userId="2c3c3fc7-5a32-42ed-8a71-73b147e71b9d" providerId="ADAL" clId="{38B1BC56-87C5-4E93-9501-A2B570F210F7}" dt="2021-03-03T20:56:02.215" v="2785" actId="20577"/>
          <ac:graphicFrameMkLst>
            <pc:docMk/>
            <pc:sldMk cId="3017309895" sldId="280"/>
            <ac:graphicFrameMk id="5" creationId="{FAE2A898-E4B9-4DF0-A783-3C9D55DD9F8D}"/>
          </ac:graphicFrameMkLst>
        </pc:graphicFrameChg>
        <pc:picChg chg="add del">
          <ac:chgData name="Jennifer Henig" userId="2c3c3fc7-5a32-42ed-8a71-73b147e71b9d" providerId="ADAL" clId="{38B1BC56-87C5-4E93-9501-A2B570F210F7}" dt="2021-03-01T22:20:14.764" v="2513" actId="26606"/>
          <ac:picMkLst>
            <pc:docMk/>
            <pc:sldMk cId="3017309895" sldId="280"/>
            <ac:picMk id="7" creationId="{82AABC82-C2D1-4340-A6DF-6E73DF06FCAC}"/>
          </ac:picMkLst>
        </pc:picChg>
        <pc:picChg chg="add del">
          <ac:chgData name="Jennifer Henig" userId="2c3c3fc7-5a32-42ed-8a71-73b147e71b9d" providerId="ADAL" clId="{38B1BC56-87C5-4E93-9501-A2B570F210F7}" dt="2021-03-01T22:20:06.735" v="2507" actId="26606"/>
          <ac:picMkLst>
            <pc:docMk/>
            <pc:sldMk cId="3017309895" sldId="280"/>
            <ac:picMk id="10" creationId="{82AABC82-C2D1-4340-A6DF-6E73DF06FCAC}"/>
          </ac:picMkLst>
        </pc:picChg>
        <pc:picChg chg="add del">
          <ac:chgData name="Jennifer Henig" userId="2c3c3fc7-5a32-42ed-8a71-73b147e71b9d" providerId="ADAL" clId="{38B1BC56-87C5-4E93-9501-A2B570F210F7}" dt="2021-03-01T22:20:18.971" v="2515" actId="26606"/>
          <ac:picMkLst>
            <pc:docMk/>
            <pc:sldMk cId="3017309895" sldId="280"/>
            <ac:picMk id="11" creationId="{82AABC82-C2D1-4340-A6DF-6E73DF06FCAC}"/>
          </ac:picMkLst>
        </pc:picChg>
        <pc:picChg chg="add del">
          <ac:chgData name="Jennifer Henig" userId="2c3c3fc7-5a32-42ed-8a71-73b147e71b9d" providerId="ADAL" clId="{38B1BC56-87C5-4E93-9501-A2B570F210F7}" dt="2021-03-01T22:22:50.241" v="2647" actId="26606"/>
          <ac:picMkLst>
            <pc:docMk/>
            <pc:sldMk cId="3017309895" sldId="280"/>
            <ac:picMk id="15" creationId="{82AABC82-C2D1-4340-A6DF-6E73DF06FCAC}"/>
          </ac:picMkLst>
        </pc:picChg>
      </pc:sldChg>
      <pc:sldChg chg="modSp mod">
        <pc:chgData name="Jennifer Henig" userId="2c3c3fc7-5a32-42ed-8a71-73b147e71b9d" providerId="ADAL" clId="{38B1BC56-87C5-4E93-9501-A2B570F210F7}" dt="2021-03-03T20:57:34.249" v="2791" actId="20577"/>
        <pc:sldMkLst>
          <pc:docMk/>
          <pc:sldMk cId="3046475367" sldId="282"/>
        </pc:sldMkLst>
        <pc:spChg chg="mod">
          <ac:chgData name="Jennifer Henig" userId="2c3c3fc7-5a32-42ed-8a71-73b147e71b9d" providerId="ADAL" clId="{38B1BC56-87C5-4E93-9501-A2B570F210F7}" dt="2021-03-03T20:57:34.249" v="2791" actId="20577"/>
          <ac:spMkLst>
            <pc:docMk/>
            <pc:sldMk cId="3046475367" sldId="282"/>
            <ac:spMk id="3" creationId="{F5649408-F68D-43EE-ADFB-3895862FE5A6}"/>
          </ac:spMkLst>
        </pc:spChg>
      </pc:sldChg>
      <pc:sldChg chg="modSp mod">
        <pc:chgData name="Jennifer Henig" userId="2c3c3fc7-5a32-42ed-8a71-73b147e71b9d" providerId="ADAL" clId="{38B1BC56-87C5-4E93-9501-A2B570F210F7}" dt="2021-03-01T22:10:48.740" v="2058" actId="20577"/>
        <pc:sldMkLst>
          <pc:docMk/>
          <pc:sldMk cId="475786752" sldId="283"/>
        </pc:sldMkLst>
        <pc:spChg chg="mod">
          <ac:chgData name="Jennifer Henig" userId="2c3c3fc7-5a32-42ed-8a71-73b147e71b9d" providerId="ADAL" clId="{38B1BC56-87C5-4E93-9501-A2B570F210F7}" dt="2021-03-01T22:10:48.740" v="2058" actId="20577"/>
          <ac:spMkLst>
            <pc:docMk/>
            <pc:sldMk cId="475786752" sldId="283"/>
            <ac:spMk id="2" creationId="{8E047EE5-116B-4848-B052-A3BAB53F68BE}"/>
          </ac:spMkLst>
        </pc:spChg>
        <pc:spChg chg="mod">
          <ac:chgData name="Jennifer Henig" userId="2c3c3fc7-5a32-42ed-8a71-73b147e71b9d" providerId="ADAL" clId="{38B1BC56-87C5-4E93-9501-A2B570F210F7}" dt="2021-03-01T22:10:33.149" v="2052" actId="20577"/>
          <ac:spMkLst>
            <pc:docMk/>
            <pc:sldMk cId="475786752" sldId="283"/>
            <ac:spMk id="3" creationId="{8BBF0456-2AA6-4F20-93A9-E34A80D9128B}"/>
          </ac:spMkLst>
        </pc:spChg>
      </pc:sldChg>
      <pc:sldChg chg="modSp mod">
        <pc:chgData name="Jennifer Henig" userId="2c3c3fc7-5a32-42ed-8a71-73b147e71b9d" providerId="ADAL" clId="{38B1BC56-87C5-4E93-9501-A2B570F210F7}" dt="2021-03-01T21:40:14.553" v="205" actId="20577"/>
        <pc:sldMkLst>
          <pc:docMk/>
          <pc:sldMk cId="1581017788" sldId="287"/>
        </pc:sldMkLst>
        <pc:spChg chg="mod">
          <ac:chgData name="Jennifer Henig" userId="2c3c3fc7-5a32-42ed-8a71-73b147e71b9d" providerId="ADAL" clId="{38B1BC56-87C5-4E93-9501-A2B570F210F7}" dt="2021-03-01T21:40:14.553" v="205" actId="20577"/>
          <ac:spMkLst>
            <pc:docMk/>
            <pc:sldMk cId="1581017788" sldId="287"/>
            <ac:spMk id="3" creationId="{86D23BFF-8265-43AB-AFAE-329099C34C6E}"/>
          </ac:spMkLst>
        </pc:spChg>
      </pc:sldChg>
      <pc:sldChg chg="addSp modSp mod setBg setClrOvrMap">
        <pc:chgData name="Jennifer Henig" userId="2c3c3fc7-5a32-42ed-8a71-73b147e71b9d" providerId="ADAL" clId="{38B1BC56-87C5-4E93-9501-A2B570F210F7}" dt="2021-03-01T22:07:02.465" v="1651" actId="26606"/>
        <pc:sldMkLst>
          <pc:docMk/>
          <pc:sldMk cId="751988852" sldId="292"/>
        </pc:sldMkLst>
        <pc:spChg chg="mod">
          <ac:chgData name="Jennifer Henig" userId="2c3c3fc7-5a32-42ed-8a71-73b147e71b9d" providerId="ADAL" clId="{38B1BC56-87C5-4E93-9501-A2B570F210F7}" dt="2021-03-01T22:07:02.465" v="1651" actId="26606"/>
          <ac:spMkLst>
            <pc:docMk/>
            <pc:sldMk cId="751988852" sldId="292"/>
            <ac:spMk id="2" creationId="{13D33E8A-19F8-458D-B6B8-F89865A3E867}"/>
          </ac:spMkLst>
        </pc:spChg>
        <pc:spChg chg="mod">
          <ac:chgData name="Jennifer Henig" userId="2c3c3fc7-5a32-42ed-8a71-73b147e71b9d" providerId="ADAL" clId="{38B1BC56-87C5-4E93-9501-A2B570F210F7}" dt="2021-03-01T22:07:02.465" v="1651" actId="26606"/>
          <ac:spMkLst>
            <pc:docMk/>
            <pc:sldMk cId="751988852" sldId="292"/>
            <ac:spMk id="3" creationId="{9D1BF9A9-AC77-48EE-BED2-690CB4F32E05}"/>
          </ac:spMkLst>
        </pc:spChg>
        <pc:spChg chg="add">
          <ac:chgData name="Jennifer Henig" userId="2c3c3fc7-5a32-42ed-8a71-73b147e71b9d" providerId="ADAL" clId="{38B1BC56-87C5-4E93-9501-A2B570F210F7}" dt="2021-03-01T22:07:02.465" v="1651" actId="26606"/>
          <ac:spMkLst>
            <pc:docMk/>
            <pc:sldMk cId="751988852" sldId="292"/>
            <ac:spMk id="8" creationId="{1C3D9BD5-A493-4B97-963D-60135D533822}"/>
          </ac:spMkLst>
        </pc:spChg>
        <pc:spChg chg="add">
          <ac:chgData name="Jennifer Henig" userId="2c3c3fc7-5a32-42ed-8a71-73b147e71b9d" providerId="ADAL" clId="{38B1BC56-87C5-4E93-9501-A2B570F210F7}" dt="2021-03-01T22:07:02.465" v="1651" actId="26606"/>
          <ac:spMkLst>
            <pc:docMk/>
            <pc:sldMk cId="751988852" sldId="292"/>
            <ac:spMk id="10" creationId="{1F759AF4-E342-4E60-8A32-C44A328F2F42}"/>
          </ac:spMkLst>
        </pc:spChg>
        <pc:cxnChg chg="add">
          <ac:chgData name="Jennifer Henig" userId="2c3c3fc7-5a32-42ed-8a71-73b147e71b9d" providerId="ADAL" clId="{38B1BC56-87C5-4E93-9501-A2B570F210F7}" dt="2021-03-01T22:07:02.465" v="1651" actId="26606"/>
          <ac:cxnSpMkLst>
            <pc:docMk/>
            <pc:sldMk cId="751988852" sldId="292"/>
            <ac:cxnSpMk id="12" creationId="{A49B2805-6469-407A-A68A-BB85AC8A8596}"/>
          </ac:cxnSpMkLst>
        </pc:cxnChg>
      </pc:sldChg>
      <pc:sldChg chg="modSp mod">
        <pc:chgData name="Jennifer Henig" userId="2c3c3fc7-5a32-42ed-8a71-73b147e71b9d" providerId="ADAL" clId="{38B1BC56-87C5-4E93-9501-A2B570F210F7}" dt="2021-03-01T22:24:56.366" v="2708" actId="20577"/>
        <pc:sldMkLst>
          <pc:docMk/>
          <pc:sldMk cId="4100787608" sldId="293"/>
        </pc:sldMkLst>
        <pc:spChg chg="mod">
          <ac:chgData name="Jennifer Henig" userId="2c3c3fc7-5a32-42ed-8a71-73b147e71b9d" providerId="ADAL" clId="{38B1BC56-87C5-4E93-9501-A2B570F210F7}" dt="2021-03-01T22:24:56.366" v="2708" actId="20577"/>
          <ac:spMkLst>
            <pc:docMk/>
            <pc:sldMk cId="4100787608" sldId="293"/>
            <ac:spMk id="3" creationId="{4D6C3087-60ED-4EE2-B861-BE55C6D2F4B7}"/>
          </ac:spMkLst>
        </pc:spChg>
      </pc:sldChg>
      <pc:sldChg chg="modSp mod">
        <pc:chgData name="Jennifer Henig" userId="2c3c3fc7-5a32-42ed-8a71-73b147e71b9d" providerId="ADAL" clId="{38B1BC56-87C5-4E93-9501-A2B570F210F7}" dt="2021-03-01T21:48:04.770" v="1266" actId="20577"/>
        <pc:sldMkLst>
          <pc:docMk/>
          <pc:sldMk cId="1538701462" sldId="294"/>
        </pc:sldMkLst>
        <pc:spChg chg="mod">
          <ac:chgData name="Jennifer Henig" userId="2c3c3fc7-5a32-42ed-8a71-73b147e71b9d" providerId="ADAL" clId="{38B1BC56-87C5-4E93-9501-A2B570F210F7}" dt="2021-03-01T21:48:04.770" v="1266" actId="20577"/>
          <ac:spMkLst>
            <pc:docMk/>
            <pc:sldMk cId="1538701462" sldId="294"/>
            <ac:spMk id="3" creationId="{FB450CA1-0766-4B2D-A0F1-AB64742D41C8}"/>
          </ac:spMkLst>
        </pc:spChg>
      </pc:sldChg>
      <pc:sldChg chg="addSp delSp modSp new mod setBg setClrOvrMap">
        <pc:chgData name="Jennifer Henig" userId="2c3c3fc7-5a32-42ed-8a71-73b147e71b9d" providerId="ADAL" clId="{38B1BC56-87C5-4E93-9501-A2B570F210F7}" dt="2021-03-01T21:38:40.155" v="147" actId="113"/>
        <pc:sldMkLst>
          <pc:docMk/>
          <pc:sldMk cId="4056979468" sldId="295"/>
        </pc:sldMkLst>
        <pc:spChg chg="mod">
          <ac:chgData name="Jennifer Henig" userId="2c3c3fc7-5a32-42ed-8a71-73b147e71b9d" providerId="ADAL" clId="{38B1BC56-87C5-4E93-9501-A2B570F210F7}" dt="2021-03-01T21:38:30.789" v="146" actId="26606"/>
          <ac:spMkLst>
            <pc:docMk/>
            <pc:sldMk cId="4056979468" sldId="295"/>
            <ac:spMk id="2" creationId="{D43AAF82-0C0B-427B-BB63-2060A9E4363F}"/>
          </ac:spMkLst>
        </pc:spChg>
        <pc:spChg chg="mod">
          <ac:chgData name="Jennifer Henig" userId="2c3c3fc7-5a32-42ed-8a71-73b147e71b9d" providerId="ADAL" clId="{38B1BC56-87C5-4E93-9501-A2B570F210F7}" dt="2021-03-01T21:38:40.155" v="147" actId="113"/>
          <ac:spMkLst>
            <pc:docMk/>
            <pc:sldMk cId="4056979468" sldId="295"/>
            <ac:spMk id="3" creationId="{63E53966-4334-4AA4-9201-D4E9D1A2644D}"/>
          </ac:spMkLst>
        </pc:spChg>
        <pc:spChg chg="add del">
          <ac:chgData name="Jennifer Henig" userId="2c3c3fc7-5a32-42ed-8a71-73b147e71b9d" providerId="ADAL" clId="{38B1BC56-87C5-4E93-9501-A2B570F210F7}" dt="2021-03-01T21:38:30.789" v="146" actId="26606"/>
          <ac:spMkLst>
            <pc:docMk/>
            <pc:sldMk cId="4056979468" sldId="295"/>
            <ac:spMk id="8" creationId="{1C3D9BD5-A493-4B97-963D-60135D533822}"/>
          </ac:spMkLst>
        </pc:spChg>
        <pc:spChg chg="add del">
          <ac:chgData name="Jennifer Henig" userId="2c3c3fc7-5a32-42ed-8a71-73b147e71b9d" providerId="ADAL" clId="{38B1BC56-87C5-4E93-9501-A2B570F210F7}" dt="2021-03-01T21:38:30.789" v="146" actId="26606"/>
          <ac:spMkLst>
            <pc:docMk/>
            <pc:sldMk cId="4056979468" sldId="295"/>
            <ac:spMk id="10" creationId="{1F759AF4-E342-4E60-8A32-C44A328F2F42}"/>
          </ac:spMkLst>
        </pc:spChg>
        <pc:spChg chg="add">
          <ac:chgData name="Jennifer Henig" userId="2c3c3fc7-5a32-42ed-8a71-73b147e71b9d" providerId="ADAL" clId="{38B1BC56-87C5-4E93-9501-A2B570F210F7}" dt="2021-03-01T21:38:30.789" v="146" actId="26606"/>
          <ac:spMkLst>
            <pc:docMk/>
            <pc:sldMk cId="4056979468" sldId="295"/>
            <ac:spMk id="17" creationId="{9A6C2C86-63BF-47D5-AA3F-905111A238E2}"/>
          </ac:spMkLst>
        </pc:spChg>
        <pc:cxnChg chg="add del">
          <ac:chgData name="Jennifer Henig" userId="2c3c3fc7-5a32-42ed-8a71-73b147e71b9d" providerId="ADAL" clId="{38B1BC56-87C5-4E93-9501-A2B570F210F7}" dt="2021-03-01T21:38:30.789" v="146" actId="26606"/>
          <ac:cxnSpMkLst>
            <pc:docMk/>
            <pc:sldMk cId="4056979468" sldId="295"/>
            <ac:cxnSpMk id="12" creationId="{A49B2805-6469-407A-A68A-BB85AC8A8596}"/>
          </ac:cxnSpMkLst>
        </pc:cxnChg>
        <pc:cxnChg chg="add">
          <ac:chgData name="Jennifer Henig" userId="2c3c3fc7-5a32-42ed-8a71-73b147e71b9d" providerId="ADAL" clId="{38B1BC56-87C5-4E93-9501-A2B570F210F7}" dt="2021-03-01T21:38:30.789" v="146" actId="26606"/>
          <ac:cxnSpMkLst>
            <pc:docMk/>
            <pc:sldMk cId="4056979468" sldId="295"/>
            <ac:cxnSpMk id="19" creationId="{425A0768-3044-4AA9-A889-D2CAA68C517A}"/>
          </ac:cxnSpMkLst>
        </pc:cxnChg>
      </pc:sldChg>
      <pc:sldChg chg="addSp delSp modSp new mod setBg">
        <pc:chgData name="Jennifer Henig" userId="2c3c3fc7-5a32-42ed-8a71-73b147e71b9d" providerId="ADAL" clId="{38B1BC56-87C5-4E93-9501-A2B570F210F7}" dt="2021-03-01T22:25:26.171" v="2710" actId="26606"/>
        <pc:sldMkLst>
          <pc:docMk/>
          <pc:sldMk cId="74776381" sldId="296"/>
        </pc:sldMkLst>
        <pc:spChg chg="mod">
          <ac:chgData name="Jennifer Henig" userId="2c3c3fc7-5a32-42ed-8a71-73b147e71b9d" providerId="ADAL" clId="{38B1BC56-87C5-4E93-9501-A2B570F210F7}" dt="2021-03-01T22:25:26.171" v="2710" actId="26606"/>
          <ac:spMkLst>
            <pc:docMk/>
            <pc:sldMk cId="74776381" sldId="296"/>
            <ac:spMk id="2" creationId="{2BD6E68A-90C9-4C95-8BCD-586D3976F7E7}"/>
          </ac:spMkLst>
        </pc:spChg>
        <pc:spChg chg="mod">
          <ac:chgData name="Jennifer Henig" userId="2c3c3fc7-5a32-42ed-8a71-73b147e71b9d" providerId="ADAL" clId="{38B1BC56-87C5-4E93-9501-A2B570F210F7}" dt="2021-03-01T22:25:26.171" v="2710" actId="26606"/>
          <ac:spMkLst>
            <pc:docMk/>
            <pc:sldMk cId="74776381" sldId="296"/>
            <ac:spMk id="3" creationId="{653F4104-DFB8-4D52-AF8A-5690887929CF}"/>
          </ac:spMkLst>
        </pc:spChg>
        <pc:spChg chg="add del">
          <ac:chgData name="Jennifer Henig" userId="2c3c3fc7-5a32-42ed-8a71-73b147e71b9d" providerId="ADAL" clId="{38B1BC56-87C5-4E93-9501-A2B570F210F7}" dt="2021-03-01T22:25:26.171" v="2710" actId="26606"/>
          <ac:spMkLst>
            <pc:docMk/>
            <pc:sldMk cId="74776381" sldId="296"/>
            <ac:spMk id="8" creationId="{9A6C2C86-63BF-47D5-AA3F-905111A238E2}"/>
          </ac:spMkLst>
        </pc:spChg>
        <pc:spChg chg="add">
          <ac:chgData name="Jennifer Henig" userId="2c3c3fc7-5a32-42ed-8a71-73b147e71b9d" providerId="ADAL" clId="{38B1BC56-87C5-4E93-9501-A2B570F210F7}" dt="2021-03-01T22:25:26.171" v="2710" actId="26606"/>
          <ac:spMkLst>
            <pc:docMk/>
            <pc:sldMk cId="74776381" sldId="296"/>
            <ac:spMk id="15" creationId="{9FC4DDCC-464F-4440-8D7A-97D3433D3F70}"/>
          </ac:spMkLst>
        </pc:spChg>
        <pc:spChg chg="add">
          <ac:chgData name="Jennifer Henig" userId="2c3c3fc7-5a32-42ed-8a71-73b147e71b9d" providerId="ADAL" clId="{38B1BC56-87C5-4E93-9501-A2B570F210F7}" dt="2021-03-01T22:25:26.171" v="2710" actId="26606"/>
          <ac:spMkLst>
            <pc:docMk/>
            <pc:sldMk cId="74776381" sldId="296"/>
            <ac:spMk id="17" creationId="{21EFB721-A822-4611-A71D-6479C22B3652}"/>
          </ac:spMkLst>
        </pc:spChg>
        <pc:cxnChg chg="add del">
          <ac:chgData name="Jennifer Henig" userId="2c3c3fc7-5a32-42ed-8a71-73b147e71b9d" providerId="ADAL" clId="{38B1BC56-87C5-4E93-9501-A2B570F210F7}" dt="2021-03-01T22:25:26.171" v="2710" actId="26606"/>
          <ac:cxnSpMkLst>
            <pc:docMk/>
            <pc:sldMk cId="74776381" sldId="296"/>
            <ac:cxnSpMk id="10" creationId="{425A0768-3044-4AA9-A889-D2CAA68C517A}"/>
          </ac:cxnSpMkLst>
        </pc:cxnChg>
      </pc:sldChg>
      <pc:sldChg chg="addSp modSp new mod setBg setClrOvrMap">
        <pc:chgData name="Jennifer Henig" userId="2c3c3fc7-5a32-42ed-8a71-73b147e71b9d" providerId="ADAL" clId="{38B1BC56-87C5-4E93-9501-A2B570F210F7}" dt="2021-03-01T22:23:48.432" v="2651" actId="20577"/>
        <pc:sldMkLst>
          <pc:docMk/>
          <pc:sldMk cId="1518910231" sldId="297"/>
        </pc:sldMkLst>
        <pc:spChg chg="mod">
          <ac:chgData name="Jennifer Henig" userId="2c3c3fc7-5a32-42ed-8a71-73b147e71b9d" providerId="ADAL" clId="{38B1BC56-87C5-4E93-9501-A2B570F210F7}" dt="2021-03-01T22:23:31.640" v="2648" actId="26606"/>
          <ac:spMkLst>
            <pc:docMk/>
            <pc:sldMk cId="1518910231" sldId="297"/>
            <ac:spMk id="2" creationId="{78CF756D-F3BF-4080-949E-F3F94506FB98}"/>
          </ac:spMkLst>
        </pc:spChg>
        <pc:spChg chg="mod">
          <ac:chgData name="Jennifer Henig" userId="2c3c3fc7-5a32-42ed-8a71-73b147e71b9d" providerId="ADAL" clId="{38B1BC56-87C5-4E93-9501-A2B570F210F7}" dt="2021-03-01T22:23:48.432" v="2651" actId="20577"/>
          <ac:spMkLst>
            <pc:docMk/>
            <pc:sldMk cId="1518910231" sldId="297"/>
            <ac:spMk id="3" creationId="{A7B90585-739A-4AA2-83DB-C79073678A9F}"/>
          </ac:spMkLst>
        </pc:spChg>
        <pc:spChg chg="add">
          <ac:chgData name="Jennifer Henig" userId="2c3c3fc7-5a32-42ed-8a71-73b147e71b9d" providerId="ADAL" clId="{38B1BC56-87C5-4E93-9501-A2B570F210F7}" dt="2021-03-01T22:23:31.640" v="2648" actId="26606"/>
          <ac:spMkLst>
            <pc:docMk/>
            <pc:sldMk cId="1518910231" sldId="297"/>
            <ac:spMk id="8" creationId="{1C3D9BD5-A493-4B97-963D-60135D533822}"/>
          </ac:spMkLst>
        </pc:spChg>
        <pc:spChg chg="add">
          <ac:chgData name="Jennifer Henig" userId="2c3c3fc7-5a32-42ed-8a71-73b147e71b9d" providerId="ADAL" clId="{38B1BC56-87C5-4E93-9501-A2B570F210F7}" dt="2021-03-01T22:23:31.640" v="2648" actId="26606"/>
          <ac:spMkLst>
            <pc:docMk/>
            <pc:sldMk cId="1518910231" sldId="297"/>
            <ac:spMk id="10" creationId="{1F759AF4-E342-4E60-8A32-C44A328F2F42}"/>
          </ac:spMkLst>
        </pc:spChg>
        <pc:cxnChg chg="add">
          <ac:chgData name="Jennifer Henig" userId="2c3c3fc7-5a32-42ed-8a71-73b147e71b9d" providerId="ADAL" clId="{38B1BC56-87C5-4E93-9501-A2B570F210F7}" dt="2021-03-01T22:23:31.640" v="2648" actId="26606"/>
          <ac:cxnSpMkLst>
            <pc:docMk/>
            <pc:sldMk cId="1518910231" sldId="297"/>
            <ac:cxnSpMk id="12" creationId="{A49B2805-6469-407A-A68A-BB85AC8A8596}"/>
          </ac:cxnSpMkLst>
        </pc:cxnChg>
      </pc:sldChg>
      <pc:sldChg chg="modSp new mod ord">
        <pc:chgData name="Jennifer Henig" userId="2c3c3fc7-5a32-42ed-8a71-73b147e71b9d" providerId="ADAL" clId="{38B1BC56-87C5-4E93-9501-A2B570F210F7}" dt="2021-03-03T21:51:33.939" v="3297" actId="20577"/>
        <pc:sldMkLst>
          <pc:docMk/>
          <pc:sldMk cId="960512611" sldId="298"/>
        </pc:sldMkLst>
        <pc:spChg chg="mod">
          <ac:chgData name="Jennifer Henig" userId="2c3c3fc7-5a32-42ed-8a71-73b147e71b9d" providerId="ADAL" clId="{38B1BC56-87C5-4E93-9501-A2B570F210F7}" dt="2021-03-03T21:00:44.560" v="2802" actId="20577"/>
          <ac:spMkLst>
            <pc:docMk/>
            <pc:sldMk cId="960512611" sldId="298"/>
            <ac:spMk id="2" creationId="{934EDAED-EC65-4EAE-94C2-44F3A9984C3D}"/>
          </ac:spMkLst>
        </pc:spChg>
        <pc:spChg chg="mod">
          <ac:chgData name="Jennifer Henig" userId="2c3c3fc7-5a32-42ed-8a71-73b147e71b9d" providerId="ADAL" clId="{38B1BC56-87C5-4E93-9501-A2B570F210F7}" dt="2021-03-03T21:51:33.939" v="3297" actId="20577"/>
          <ac:spMkLst>
            <pc:docMk/>
            <pc:sldMk cId="960512611" sldId="298"/>
            <ac:spMk id="3" creationId="{7D125D69-908B-46B6-AB66-45662744F86F}"/>
          </ac:spMkLst>
        </pc:spChg>
      </pc:sldChg>
      <pc:sldChg chg="addSp delSp modSp new mod ord setBg">
        <pc:chgData name="Jennifer Henig" userId="2c3c3fc7-5a32-42ed-8a71-73b147e71b9d" providerId="ADAL" clId="{38B1BC56-87C5-4E93-9501-A2B570F210F7}" dt="2021-03-03T21:05:35.421" v="3295" actId="21"/>
        <pc:sldMkLst>
          <pc:docMk/>
          <pc:sldMk cId="4284895909" sldId="299"/>
        </pc:sldMkLst>
        <pc:spChg chg="del mod">
          <ac:chgData name="Jennifer Henig" userId="2c3c3fc7-5a32-42ed-8a71-73b147e71b9d" providerId="ADAL" clId="{38B1BC56-87C5-4E93-9501-A2B570F210F7}" dt="2021-03-03T21:05:35.421" v="3295" actId="21"/>
          <ac:spMkLst>
            <pc:docMk/>
            <pc:sldMk cId="4284895909" sldId="299"/>
            <ac:spMk id="2" creationId="{B95C4EA3-0A7B-4DD8-91EE-E0768BDB2617}"/>
          </ac:spMkLst>
        </pc:spChg>
        <pc:spChg chg="mod">
          <ac:chgData name="Jennifer Henig" userId="2c3c3fc7-5a32-42ed-8a71-73b147e71b9d" providerId="ADAL" clId="{38B1BC56-87C5-4E93-9501-A2B570F210F7}" dt="2021-03-03T21:05:20.219" v="3293" actId="20577"/>
          <ac:spMkLst>
            <pc:docMk/>
            <pc:sldMk cId="4284895909" sldId="299"/>
            <ac:spMk id="3" creationId="{7928429D-37E9-4FF4-AFD4-328279AA3A2A}"/>
          </ac:spMkLst>
        </pc:spChg>
        <pc:spChg chg="add">
          <ac:chgData name="Jennifer Henig" userId="2c3c3fc7-5a32-42ed-8a71-73b147e71b9d" providerId="ADAL" clId="{38B1BC56-87C5-4E93-9501-A2B570F210F7}" dt="2021-03-03T21:04:24.554" v="3265" actId="26606"/>
          <ac:spMkLst>
            <pc:docMk/>
            <pc:sldMk cId="4284895909" sldId="299"/>
            <ac:spMk id="10" creationId="{98761467-7640-47B1-90D4-04ADAD632C96}"/>
          </ac:spMkLst>
        </pc:spChg>
        <pc:spChg chg="add">
          <ac:chgData name="Jennifer Henig" userId="2c3c3fc7-5a32-42ed-8a71-73b147e71b9d" providerId="ADAL" clId="{38B1BC56-87C5-4E93-9501-A2B570F210F7}" dt="2021-03-03T21:04:24.554" v="3265" actId="26606"/>
          <ac:spMkLst>
            <pc:docMk/>
            <pc:sldMk cId="4284895909" sldId="299"/>
            <ac:spMk id="12" creationId="{738B1503-6FE9-46B4-9354-E943D91B11A3}"/>
          </ac:spMkLst>
        </pc:spChg>
        <pc:picChg chg="add">
          <ac:chgData name="Jennifer Henig" userId="2c3c3fc7-5a32-42ed-8a71-73b147e71b9d" providerId="ADAL" clId="{38B1BC56-87C5-4E93-9501-A2B570F210F7}" dt="2021-03-03T21:04:24.554" v="3265" actId="26606"/>
          <ac:picMkLst>
            <pc:docMk/>
            <pc:sldMk cId="4284895909" sldId="299"/>
            <ac:picMk id="7" creationId="{96E1BB7F-1E27-4D11-882A-E5ECD164FEB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AC490B-BB3F-48B7-A349-EEFE692A8940}" type="doc">
      <dgm:prSet loTypeId="urn:microsoft.com/office/officeart/2016/7/layout/RepeatingBendingProcessNew" loCatId="process" qsTypeId="urn:microsoft.com/office/officeart/2005/8/quickstyle/simple4" qsCatId="simple" csTypeId="urn:microsoft.com/office/officeart/2005/8/colors/colorful2" csCatId="colorful" phldr="1"/>
      <dgm:spPr/>
      <dgm:t>
        <a:bodyPr/>
        <a:lstStyle/>
        <a:p>
          <a:endParaRPr lang="en-US"/>
        </a:p>
      </dgm:t>
    </dgm:pt>
    <dgm:pt modelId="{2E96C5A0-5FAC-4E71-A4B9-D43A36A695EE}">
      <dgm:prSet/>
      <dgm:spPr/>
      <dgm:t>
        <a:bodyPr/>
        <a:lstStyle/>
        <a:p>
          <a:r>
            <a:rPr lang="en-US" dirty="0"/>
            <a:t>Purpose</a:t>
          </a:r>
        </a:p>
      </dgm:t>
    </dgm:pt>
    <dgm:pt modelId="{CBDE2198-2492-4D5C-BF74-1B9C2BE284A3}" type="parTrans" cxnId="{07F3C8A1-3A3A-47D6-B12A-8F1D6A23F5E8}">
      <dgm:prSet/>
      <dgm:spPr/>
      <dgm:t>
        <a:bodyPr/>
        <a:lstStyle/>
        <a:p>
          <a:endParaRPr lang="en-US"/>
        </a:p>
      </dgm:t>
    </dgm:pt>
    <dgm:pt modelId="{6FA7B853-0D31-4159-8876-73C5BB6FC22A}" type="sibTrans" cxnId="{07F3C8A1-3A3A-47D6-B12A-8F1D6A23F5E8}">
      <dgm:prSet/>
      <dgm:spPr/>
      <dgm:t>
        <a:bodyPr/>
        <a:lstStyle/>
        <a:p>
          <a:endParaRPr lang="en-US"/>
        </a:p>
      </dgm:t>
    </dgm:pt>
    <dgm:pt modelId="{258B2875-74A8-4B7D-9310-9606F8548CC0}">
      <dgm:prSet/>
      <dgm:spPr/>
      <dgm:t>
        <a:bodyPr/>
        <a:lstStyle/>
        <a:p>
          <a:r>
            <a:rPr lang="en-US" dirty="0"/>
            <a:t>Introduce the meeting</a:t>
          </a:r>
        </a:p>
      </dgm:t>
    </dgm:pt>
    <dgm:pt modelId="{238553EC-BEFA-4E76-882E-63A8761EBE4C}" type="parTrans" cxnId="{D3DC83D7-E191-4649-8C02-0D43852643D0}">
      <dgm:prSet/>
      <dgm:spPr/>
      <dgm:t>
        <a:bodyPr/>
        <a:lstStyle/>
        <a:p>
          <a:endParaRPr lang="en-US"/>
        </a:p>
      </dgm:t>
    </dgm:pt>
    <dgm:pt modelId="{754FE1AA-A5E2-48DD-9D4D-F6118BDDF55E}" type="sibTrans" cxnId="{D3DC83D7-E191-4649-8C02-0D43852643D0}">
      <dgm:prSet/>
      <dgm:spPr/>
      <dgm:t>
        <a:bodyPr/>
        <a:lstStyle/>
        <a:p>
          <a:endParaRPr lang="en-US"/>
        </a:p>
      </dgm:t>
    </dgm:pt>
    <dgm:pt modelId="{B1084B97-1053-4202-BC05-EDBFC7BB51C0}">
      <dgm:prSet/>
      <dgm:spPr/>
      <dgm:t>
        <a:bodyPr/>
        <a:lstStyle/>
        <a:p>
          <a:r>
            <a:rPr lang="en-US" dirty="0"/>
            <a:t>Introduce</a:t>
          </a:r>
        </a:p>
      </dgm:t>
    </dgm:pt>
    <dgm:pt modelId="{77CB54DD-DDC7-4CDE-9A0F-FA70A5F7BC66}" type="parTrans" cxnId="{23DD96A4-940D-439F-A281-16A1A0A078C5}">
      <dgm:prSet/>
      <dgm:spPr/>
      <dgm:t>
        <a:bodyPr/>
        <a:lstStyle/>
        <a:p>
          <a:endParaRPr lang="en-US"/>
        </a:p>
      </dgm:t>
    </dgm:pt>
    <dgm:pt modelId="{7C7A2BDD-5B75-4718-A732-F94B87FE10D4}" type="sibTrans" cxnId="{23DD96A4-940D-439F-A281-16A1A0A078C5}">
      <dgm:prSet/>
      <dgm:spPr/>
      <dgm:t>
        <a:bodyPr/>
        <a:lstStyle/>
        <a:p>
          <a:endParaRPr lang="en-US"/>
        </a:p>
      </dgm:t>
    </dgm:pt>
    <dgm:pt modelId="{447952FA-42A3-4B9E-8806-BAE14795F46B}">
      <dgm:prSet/>
      <dgm:spPr/>
      <dgm:t>
        <a:bodyPr/>
        <a:lstStyle/>
        <a:p>
          <a:r>
            <a:rPr lang="en-US"/>
            <a:t>Introduce what the meeting is about and present the agenda</a:t>
          </a:r>
        </a:p>
      </dgm:t>
    </dgm:pt>
    <dgm:pt modelId="{9CB57283-4E01-4700-BCE4-7DB9844D1F59}" type="parTrans" cxnId="{38F56DBD-C864-4116-A1E0-942AD455A854}">
      <dgm:prSet/>
      <dgm:spPr/>
      <dgm:t>
        <a:bodyPr/>
        <a:lstStyle/>
        <a:p>
          <a:endParaRPr lang="en-US"/>
        </a:p>
      </dgm:t>
    </dgm:pt>
    <dgm:pt modelId="{83948EC1-5464-48A8-B957-951D54566EB8}" type="sibTrans" cxnId="{38F56DBD-C864-4116-A1E0-942AD455A854}">
      <dgm:prSet/>
      <dgm:spPr/>
      <dgm:t>
        <a:bodyPr/>
        <a:lstStyle/>
        <a:p>
          <a:endParaRPr lang="en-US"/>
        </a:p>
      </dgm:t>
    </dgm:pt>
    <dgm:pt modelId="{3404A9E4-F6F5-463B-B7C7-293A76A827D5}">
      <dgm:prSet/>
      <dgm:spPr/>
      <dgm:t>
        <a:bodyPr/>
        <a:lstStyle/>
        <a:p>
          <a:r>
            <a:rPr lang="en-US"/>
            <a:t>Ask</a:t>
          </a:r>
        </a:p>
      </dgm:t>
    </dgm:pt>
    <dgm:pt modelId="{F2083BF0-2152-48CB-8580-C878B68D12D4}" type="parTrans" cxnId="{5149A0FD-950F-4EEF-8FBE-AE0ACF94CF31}">
      <dgm:prSet/>
      <dgm:spPr/>
      <dgm:t>
        <a:bodyPr/>
        <a:lstStyle/>
        <a:p>
          <a:endParaRPr lang="en-US"/>
        </a:p>
      </dgm:t>
    </dgm:pt>
    <dgm:pt modelId="{DC9AD63D-7F99-46F2-AA78-A911FB7E53B9}" type="sibTrans" cxnId="{5149A0FD-950F-4EEF-8FBE-AE0ACF94CF31}">
      <dgm:prSet/>
      <dgm:spPr/>
      <dgm:t>
        <a:bodyPr/>
        <a:lstStyle/>
        <a:p>
          <a:endParaRPr lang="en-US"/>
        </a:p>
      </dgm:t>
    </dgm:pt>
    <dgm:pt modelId="{A378AF26-196B-49FE-AD83-78C2B616BC87}">
      <dgm:prSet/>
      <dgm:spPr/>
      <dgm:t>
        <a:bodyPr/>
        <a:lstStyle/>
        <a:p>
          <a:r>
            <a:rPr lang="en-US"/>
            <a:t>Ask that all players introduce themselves, as well as their role</a:t>
          </a:r>
        </a:p>
      </dgm:t>
    </dgm:pt>
    <dgm:pt modelId="{6D2A8D4C-830B-446B-9627-3C87DE6916C9}" type="parTrans" cxnId="{1A1F81BD-5AD7-40D4-850B-7DD92E98379C}">
      <dgm:prSet/>
      <dgm:spPr/>
      <dgm:t>
        <a:bodyPr/>
        <a:lstStyle/>
        <a:p>
          <a:endParaRPr lang="en-US"/>
        </a:p>
      </dgm:t>
    </dgm:pt>
    <dgm:pt modelId="{29795755-2D26-4047-B3A7-3595B24AE6B4}" type="sibTrans" cxnId="{1A1F81BD-5AD7-40D4-850B-7DD92E98379C}">
      <dgm:prSet/>
      <dgm:spPr/>
      <dgm:t>
        <a:bodyPr/>
        <a:lstStyle/>
        <a:p>
          <a:endParaRPr lang="en-US"/>
        </a:p>
      </dgm:t>
    </dgm:pt>
    <dgm:pt modelId="{8D11F630-0677-4CBB-891D-0FDDEDF9E819}">
      <dgm:prSet/>
      <dgm:spPr/>
      <dgm:t>
        <a:bodyPr/>
        <a:lstStyle/>
        <a:p>
          <a:r>
            <a:rPr lang="en-US" dirty="0"/>
            <a:t>On-Task</a:t>
          </a:r>
        </a:p>
      </dgm:t>
    </dgm:pt>
    <dgm:pt modelId="{F5AB73F0-ED0A-45BA-8F78-D3ACBEEDEA17}" type="parTrans" cxnId="{A911DB77-01AC-4E65-BEE3-41B67B92C7E1}">
      <dgm:prSet/>
      <dgm:spPr/>
      <dgm:t>
        <a:bodyPr/>
        <a:lstStyle/>
        <a:p>
          <a:endParaRPr lang="en-US"/>
        </a:p>
      </dgm:t>
    </dgm:pt>
    <dgm:pt modelId="{C721507E-DDF1-4A49-B270-68968B91645D}" type="sibTrans" cxnId="{A911DB77-01AC-4E65-BEE3-41B67B92C7E1}">
      <dgm:prSet/>
      <dgm:spPr/>
      <dgm:t>
        <a:bodyPr/>
        <a:lstStyle/>
        <a:p>
          <a:endParaRPr lang="en-US"/>
        </a:p>
      </dgm:t>
    </dgm:pt>
    <dgm:pt modelId="{52512B58-8407-4613-9E8F-DCA53BC11D7E}">
      <dgm:prSet/>
      <dgm:spPr/>
      <dgm:t>
        <a:bodyPr/>
        <a:lstStyle/>
        <a:p>
          <a:r>
            <a:rPr lang="en-US" dirty="0"/>
            <a:t>Keep the group to the agenda and decision-making process</a:t>
          </a:r>
        </a:p>
      </dgm:t>
    </dgm:pt>
    <dgm:pt modelId="{CECD80F4-31DA-44C9-B93E-D4C821249201}" type="parTrans" cxnId="{75F28D79-3376-4416-A6AF-B1BB8A1699A4}">
      <dgm:prSet/>
      <dgm:spPr/>
      <dgm:t>
        <a:bodyPr/>
        <a:lstStyle/>
        <a:p>
          <a:endParaRPr lang="en-US"/>
        </a:p>
      </dgm:t>
    </dgm:pt>
    <dgm:pt modelId="{C61B58EE-F7A4-4B46-B85A-6EDCB6684F09}" type="sibTrans" cxnId="{75F28D79-3376-4416-A6AF-B1BB8A1699A4}">
      <dgm:prSet/>
      <dgm:spPr/>
      <dgm:t>
        <a:bodyPr/>
        <a:lstStyle/>
        <a:p>
          <a:endParaRPr lang="en-US"/>
        </a:p>
      </dgm:t>
    </dgm:pt>
    <dgm:pt modelId="{CED812E4-828E-4C48-8D3E-92C69BDF3302}">
      <dgm:prSet/>
      <dgm:spPr/>
      <dgm:t>
        <a:bodyPr/>
        <a:lstStyle/>
        <a:p>
          <a:r>
            <a:rPr lang="en-US" dirty="0"/>
            <a:t>Focus</a:t>
          </a:r>
        </a:p>
      </dgm:t>
    </dgm:pt>
    <dgm:pt modelId="{D1452BC8-E953-4942-AEA0-37ED1997157E}" type="parTrans" cxnId="{26228CD3-3213-46CC-A50E-30CE92ED38C9}">
      <dgm:prSet/>
      <dgm:spPr/>
      <dgm:t>
        <a:bodyPr/>
        <a:lstStyle/>
        <a:p>
          <a:endParaRPr lang="en-US"/>
        </a:p>
      </dgm:t>
    </dgm:pt>
    <dgm:pt modelId="{1C665F5A-A2B6-4F14-8919-29009B28BF5F}" type="sibTrans" cxnId="{26228CD3-3213-46CC-A50E-30CE92ED38C9}">
      <dgm:prSet/>
      <dgm:spPr/>
      <dgm:t>
        <a:bodyPr/>
        <a:lstStyle/>
        <a:p>
          <a:endParaRPr lang="en-US"/>
        </a:p>
      </dgm:t>
    </dgm:pt>
    <dgm:pt modelId="{BD9A8079-B142-4456-BB7F-37EF166804E2}">
      <dgm:prSet/>
      <dgm:spPr/>
      <dgm:t>
        <a:bodyPr/>
        <a:lstStyle/>
        <a:p>
          <a:r>
            <a:rPr lang="en-US" dirty="0"/>
            <a:t>Hep maintain meeting while focusing on one item at a time</a:t>
          </a:r>
        </a:p>
      </dgm:t>
    </dgm:pt>
    <dgm:pt modelId="{7348E842-7A52-4958-9A08-64C67952F141}" type="parTrans" cxnId="{F3889F40-F89C-4D4B-B856-327541245CD0}">
      <dgm:prSet/>
      <dgm:spPr/>
      <dgm:t>
        <a:bodyPr/>
        <a:lstStyle/>
        <a:p>
          <a:endParaRPr lang="en-US"/>
        </a:p>
      </dgm:t>
    </dgm:pt>
    <dgm:pt modelId="{6650EB05-F77C-457D-A4DC-6D935D1C0ECE}" type="sibTrans" cxnId="{F3889F40-F89C-4D4B-B856-327541245CD0}">
      <dgm:prSet/>
      <dgm:spPr/>
      <dgm:t>
        <a:bodyPr/>
        <a:lstStyle/>
        <a:p>
          <a:endParaRPr lang="en-US"/>
        </a:p>
      </dgm:t>
    </dgm:pt>
    <dgm:pt modelId="{B7D15226-E362-4188-9EB0-6BD318BE1963}">
      <dgm:prSet/>
      <dgm:spPr/>
      <dgm:t>
        <a:bodyPr/>
        <a:lstStyle/>
        <a:p>
          <a:r>
            <a:rPr lang="en-US" dirty="0"/>
            <a:t>Help</a:t>
          </a:r>
        </a:p>
      </dgm:t>
    </dgm:pt>
    <dgm:pt modelId="{707F4C5B-5D3A-4626-BCE8-8312A4BC430F}" type="parTrans" cxnId="{96DF59AC-4A48-426E-9FEB-B865AA3F0E07}">
      <dgm:prSet/>
      <dgm:spPr/>
      <dgm:t>
        <a:bodyPr/>
        <a:lstStyle/>
        <a:p>
          <a:endParaRPr lang="en-US"/>
        </a:p>
      </dgm:t>
    </dgm:pt>
    <dgm:pt modelId="{367342D4-4464-4059-8DF1-08B04404900B}" type="sibTrans" cxnId="{96DF59AC-4A48-426E-9FEB-B865AA3F0E07}">
      <dgm:prSet/>
      <dgm:spPr/>
      <dgm:t>
        <a:bodyPr/>
        <a:lstStyle/>
        <a:p>
          <a:endParaRPr lang="en-US"/>
        </a:p>
      </dgm:t>
    </dgm:pt>
    <dgm:pt modelId="{E20D764D-54A5-44A5-95A0-9AAC3415A428}">
      <dgm:prSet/>
      <dgm:spPr/>
      <dgm:t>
        <a:bodyPr/>
        <a:lstStyle/>
        <a:p>
          <a:r>
            <a:rPr lang="en-US" dirty="0"/>
            <a:t>Help everyone to participate</a:t>
          </a:r>
        </a:p>
      </dgm:t>
    </dgm:pt>
    <dgm:pt modelId="{954BBE31-DAED-43B8-B055-20CFA9FDEBA2}" type="parTrans" cxnId="{675AF73C-069B-4ED0-AF94-D67391A0D53A}">
      <dgm:prSet/>
      <dgm:spPr/>
      <dgm:t>
        <a:bodyPr/>
        <a:lstStyle/>
        <a:p>
          <a:endParaRPr lang="en-US"/>
        </a:p>
      </dgm:t>
    </dgm:pt>
    <dgm:pt modelId="{EABA0AEC-575B-4B5D-BDF6-AC49872FCE1C}" type="sibTrans" cxnId="{675AF73C-069B-4ED0-AF94-D67391A0D53A}">
      <dgm:prSet/>
      <dgm:spPr/>
      <dgm:t>
        <a:bodyPr/>
        <a:lstStyle/>
        <a:p>
          <a:endParaRPr lang="en-US"/>
        </a:p>
      </dgm:t>
    </dgm:pt>
    <dgm:pt modelId="{5D106804-BCDF-45CF-B9BC-647D4C853E3E}">
      <dgm:prSet/>
      <dgm:spPr/>
      <dgm:t>
        <a:bodyPr/>
        <a:lstStyle/>
        <a:p>
          <a:r>
            <a:rPr lang="en-US" dirty="0"/>
            <a:t>Engage</a:t>
          </a:r>
        </a:p>
      </dgm:t>
    </dgm:pt>
    <dgm:pt modelId="{0767E15E-334C-4FDC-86F8-5C18ABC110B7}" type="parTrans" cxnId="{B660D8EA-F367-4385-812F-F470F671BA89}">
      <dgm:prSet/>
      <dgm:spPr/>
      <dgm:t>
        <a:bodyPr/>
        <a:lstStyle/>
        <a:p>
          <a:endParaRPr lang="en-US"/>
        </a:p>
      </dgm:t>
    </dgm:pt>
    <dgm:pt modelId="{76EF7BC0-4158-4F07-82B2-45707DF8957D}" type="sibTrans" cxnId="{B660D8EA-F367-4385-812F-F470F671BA89}">
      <dgm:prSet/>
      <dgm:spPr/>
      <dgm:t>
        <a:bodyPr/>
        <a:lstStyle/>
        <a:p>
          <a:endParaRPr lang="en-US"/>
        </a:p>
      </dgm:t>
    </dgm:pt>
    <dgm:pt modelId="{928E61F5-E2AB-4EA5-A7EF-10CEDC258468}">
      <dgm:prSet/>
      <dgm:spPr/>
      <dgm:t>
        <a:bodyPr/>
        <a:lstStyle/>
        <a:p>
          <a:r>
            <a:rPr lang="en-US" dirty="0"/>
            <a:t>In Active Listening and encourage others to do so too</a:t>
          </a:r>
        </a:p>
      </dgm:t>
    </dgm:pt>
    <dgm:pt modelId="{03FA6DB3-AE1C-41B2-A841-E979A7DA9F61}" type="parTrans" cxnId="{3F03FA36-AF34-4057-AE09-9D06773AC4DD}">
      <dgm:prSet/>
      <dgm:spPr/>
      <dgm:t>
        <a:bodyPr/>
        <a:lstStyle/>
        <a:p>
          <a:endParaRPr lang="en-US"/>
        </a:p>
      </dgm:t>
    </dgm:pt>
    <dgm:pt modelId="{A2D113D2-B674-46DF-B669-A42533A5991C}" type="sibTrans" cxnId="{3F03FA36-AF34-4057-AE09-9D06773AC4DD}">
      <dgm:prSet/>
      <dgm:spPr/>
      <dgm:t>
        <a:bodyPr/>
        <a:lstStyle/>
        <a:p>
          <a:endParaRPr lang="en-US"/>
        </a:p>
      </dgm:t>
    </dgm:pt>
    <dgm:pt modelId="{810C4E1A-324A-4FFC-B5AB-3429EC935E43}" type="pres">
      <dgm:prSet presAssocID="{8BAC490B-BB3F-48B7-A349-EEFE692A8940}" presName="Name0" presStyleCnt="0">
        <dgm:presLayoutVars>
          <dgm:dir/>
          <dgm:resizeHandles val="exact"/>
        </dgm:presLayoutVars>
      </dgm:prSet>
      <dgm:spPr/>
    </dgm:pt>
    <dgm:pt modelId="{D6FF1148-0489-4A0A-9175-B4E387484A30}" type="pres">
      <dgm:prSet presAssocID="{2E96C5A0-5FAC-4E71-A4B9-D43A36A695EE}" presName="node" presStyleLbl="node1" presStyleIdx="0" presStyleCnt="7">
        <dgm:presLayoutVars>
          <dgm:bulletEnabled val="1"/>
        </dgm:presLayoutVars>
      </dgm:prSet>
      <dgm:spPr/>
    </dgm:pt>
    <dgm:pt modelId="{2EBB4FA3-ECF1-4D57-B841-42803784D176}" type="pres">
      <dgm:prSet presAssocID="{6FA7B853-0D31-4159-8876-73C5BB6FC22A}" presName="sibTrans" presStyleLbl="sibTrans1D1" presStyleIdx="0" presStyleCnt="6"/>
      <dgm:spPr/>
    </dgm:pt>
    <dgm:pt modelId="{AC0783A1-0105-404D-86CF-D3053D3C3E30}" type="pres">
      <dgm:prSet presAssocID="{6FA7B853-0D31-4159-8876-73C5BB6FC22A}" presName="connectorText" presStyleLbl="sibTrans1D1" presStyleIdx="0" presStyleCnt="6"/>
      <dgm:spPr/>
    </dgm:pt>
    <dgm:pt modelId="{47ABB153-DC95-483A-A085-CA9BE9B66B67}" type="pres">
      <dgm:prSet presAssocID="{B1084B97-1053-4202-BC05-EDBFC7BB51C0}" presName="node" presStyleLbl="node1" presStyleIdx="1" presStyleCnt="7">
        <dgm:presLayoutVars>
          <dgm:bulletEnabled val="1"/>
        </dgm:presLayoutVars>
      </dgm:prSet>
      <dgm:spPr/>
    </dgm:pt>
    <dgm:pt modelId="{289FB899-7C26-46F2-B629-C4DF7F9EFA04}" type="pres">
      <dgm:prSet presAssocID="{7C7A2BDD-5B75-4718-A732-F94B87FE10D4}" presName="sibTrans" presStyleLbl="sibTrans1D1" presStyleIdx="1" presStyleCnt="6"/>
      <dgm:spPr/>
    </dgm:pt>
    <dgm:pt modelId="{3A989F76-36FB-4BF9-9954-9D1EDB6DDA02}" type="pres">
      <dgm:prSet presAssocID="{7C7A2BDD-5B75-4718-A732-F94B87FE10D4}" presName="connectorText" presStyleLbl="sibTrans1D1" presStyleIdx="1" presStyleCnt="6"/>
      <dgm:spPr/>
    </dgm:pt>
    <dgm:pt modelId="{82D17A23-168E-43BE-90A0-E619D7951222}" type="pres">
      <dgm:prSet presAssocID="{3404A9E4-F6F5-463B-B7C7-293A76A827D5}" presName="node" presStyleLbl="node1" presStyleIdx="2" presStyleCnt="7">
        <dgm:presLayoutVars>
          <dgm:bulletEnabled val="1"/>
        </dgm:presLayoutVars>
      </dgm:prSet>
      <dgm:spPr/>
    </dgm:pt>
    <dgm:pt modelId="{BBF223A8-720E-4F00-BC1D-8EBB2FD91FB2}" type="pres">
      <dgm:prSet presAssocID="{DC9AD63D-7F99-46F2-AA78-A911FB7E53B9}" presName="sibTrans" presStyleLbl="sibTrans1D1" presStyleIdx="2" presStyleCnt="6"/>
      <dgm:spPr/>
    </dgm:pt>
    <dgm:pt modelId="{53AD2190-73F4-447A-BFEE-9704DC65CF79}" type="pres">
      <dgm:prSet presAssocID="{DC9AD63D-7F99-46F2-AA78-A911FB7E53B9}" presName="connectorText" presStyleLbl="sibTrans1D1" presStyleIdx="2" presStyleCnt="6"/>
      <dgm:spPr/>
    </dgm:pt>
    <dgm:pt modelId="{33AA4315-9054-41F4-97DA-52D90CDF4ED9}" type="pres">
      <dgm:prSet presAssocID="{8D11F630-0677-4CBB-891D-0FDDEDF9E819}" presName="node" presStyleLbl="node1" presStyleIdx="3" presStyleCnt="7">
        <dgm:presLayoutVars>
          <dgm:bulletEnabled val="1"/>
        </dgm:presLayoutVars>
      </dgm:prSet>
      <dgm:spPr/>
    </dgm:pt>
    <dgm:pt modelId="{3E848285-51FA-4073-8C96-93EF0A1E2AF3}" type="pres">
      <dgm:prSet presAssocID="{C721507E-DDF1-4A49-B270-68968B91645D}" presName="sibTrans" presStyleLbl="sibTrans1D1" presStyleIdx="3" presStyleCnt="6"/>
      <dgm:spPr/>
    </dgm:pt>
    <dgm:pt modelId="{B3F62F86-6A71-45F0-BC97-B10C6D9214B9}" type="pres">
      <dgm:prSet presAssocID="{C721507E-DDF1-4A49-B270-68968B91645D}" presName="connectorText" presStyleLbl="sibTrans1D1" presStyleIdx="3" presStyleCnt="6"/>
      <dgm:spPr/>
    </dgm:pt>
    <dgm:pt modelId="{0B02D630-A62B-4D79-B06B-C78E784F87E7}" type="pres">
      <dgm:prSet presAssocID="{CED812E4-828E-4C48-8D3E-92C69BDF3302}" presName="node" presStyleLbl="node1" presStyleIdx="4" presStyleCnt="7">
        <dgm:presLayoutVars>
          <dgm:bulletEnabled val="1"/>
        </dgm:presLayoutVars>
      </dgm:prSet>
      <dgm:spPr/>
    </dgm:pt>
    <dgm:pt modelId="{7C00C8B9-3176-44A2-9621-A81176888A94}" type="pres">
      <dgm:prSet presAssocID="{1C665F5A-A2B6-4F14-8919-29009B28BF5F}" presName="sibTrans" presStyleLbl="sibTrans1D1" presStyleIdx="4" presStyleCnt="6"/>
      <dgm:spPr/>
    </dgm:pt>
    <dgm:pt modelId="{9B497F79-267A-4BAF-90E7-554E53D582AD}" type="pres">
      <dgm:prSet presAssocID="{1C665F5A-A2B6-4F14-8919-29009B28BF5F}" presName="connectorText" presStyleLbl="sibTrans1D1" presStyleIdx="4" presStyleCnt="6"/>
      <dgm:spPr/>
    </dgm:pt>
    <dgm:pt modelId="{DEB95F36-A59A-48ED-AD53-B4D7492316FF}" type="pres">
      <dgm:prSet presAssocID="{B7D15226-E362-4188-9EB0-6BD318BE1963}" presName="node" presStyleLbl="node1" presStyleIdx="5" presStyleCnt="7">
        <dgm:presLayoutVars>
          <dgm:bulletEnabled val="1"/>
        </dgm:presLayoutVars>
      </dgm:prSet>
      <dgm:spPr/>
    </dgm:pt>
    <dgm:pt modelId="{3791D0F1-CB68-4816-907D-A532F095D6D2}" type="pres">
      <dgm:prSet presAssocID="{367342D4-4464-4059-8DF1-08B04404900B}" presName="sibTrans" presStyleLbl="sibTrans1D1" presStyleIdx="5" presStyleCnt="6"/>
      <dgm:spPr/>
    </dgm:pt>
    <dgm:pt modelId="{45D4C851-FFCB-4278-9416-7041F1D5E292}" type="pres">
      <dgm:prSet presAssocID="{367342D4-4464-4059-8DF1-08B04404900B}" presName="connectorText" presStyleLbl="sibTrans1D1" presStyleIdx="5" presStyleCnt="6"/>
      <dgm:spPr/>
    </dgm:pt>
    <dgm:pt modelId="{4ADE6E3C-5199-48DD-8539-B1A5E1C99310}" type="pres">
      <dgm:prSet presAssocID="{5D106804-BCDF-45CF-B9BC-647D4C853E3E}" presName="node" presStyleLbl="node1" presStyleIdx="6" presStyleCnt="7">
        <dgm:presLayoutVars>
          <dgm:bulletEnabled val="1"/>
        </dgm:presLayoutVars>
      </dgm:prSet>
      <dgm:spPr/>
    </dgm:pt>
  </dgm:ptLst>
  <dgm:cxnLst>
    <dgm:cxn modelId="{0CDCD701-D2A8-40DF-97F5-9E21AD8E97FE}" type="presOf" srcId="{8D11F630-0677-4CBB-891D-0FDDEDF9E819}" destId="{33AA4315-9054-41F4-97DA-52D90CDF4ED9}" srcOrd="0" destOrd="0" presId="urn:microsoft.com/office/officeart/2016/7/layout/RepeatingBendingProcessNew"/>
    <dgm:cxn modelId="{15A2920F-B6FC-4861-9249-99CA509D53F2}" type="presOf" srcId="{6FA7B853-0D31-4159-8876-73C5BB6FC22A}" destId="{AC0783A1-0105-404D-86CF-D3053D3C3E30}" srcOrd="1" destOrd="0" presId="urn:microsoft.com/office/officeart/2016/7/layout/RepeatingBendingProcessNew"/>
    <dgm:cxn modelId="{A79A2825-3BBA-427D-A692-429468831B95}" type="presOf" srcId="{1C665F5A-A2B6-4F14-8919-29009B28BF5F}" destId="{9B497F79-267A-4BAF-90E7-554E53D582AD}" srcOrd="1" destOrd="0" presId="urn:microsoft.com/office/officeart/2016/7/layout/RepeatingBendingProcessNew"/>
    <dgm:cxn modelId="{74535D33-4F2B-4E57-9981-4A111281F142}" type="presOf" srcId="{52512B58-8407-4613-9E8F-DCA53BC11D7E}" destId="{33AA4315-9054-41F4-97DA-52D90CDF4ED9}" srcOrd="0" destOrd="1" presId="urn:microsoft.com/office/officeart/2016/7/layout/RepeatingBendingProcessNew"/>
    <dgm:cxn modelId="{BCB59436-ED61-474E-9B5F-03C771C464A7}" type="presOf" srcId="{7C7A2BDD-5B75-4718-A732-F94B87FE10D4}" destId="{3A989F76-36FB-4BF9-9954-9D1EDB6DDA02}" srcOrd="1" destOrd="0" presId="urn:microsoft.com/office/officeart/2016/7/layout/RepeatingBendingProcessNew"/>
    <dgm:cxn modelId="{3F03FA36-AF34-4057-AE09-9D06773AC4DD}" srcId="{5D106804-BCDF-45CF-B9BC-647D4C853E3E}" destId="{928E61F5-E2AB-4EA5-A7EF-10CEDC258468}" srcOrd="0" destOrd="0" parTransId="{03FA6DB3-AE1C-41B2-A841-E979A7DA9F61}" sibTransId="{A2D113D2-B674-46DF-B669-A42533A5991C}"/>
    <dgm:cxn modelId="{675AF73C-069B-4ED0-AF94-D67391A0D53A}" srcId="{B7D15226-E362-4188-9EB0-6BD318BE1963}" destId="{E20D764D-54A5-44A5-95A0-9AAC3415A428}" srcOrd="0" destOrd="0" parTransId="{954BBE31-DAED-43B8-B055-20CFA9FDEBA2}" sibTransId="{EABA0AEC-575B-4B5D-BDF6-AC49872FCE1C}"/>
    <dgm:cxn modelId="{F3889F40-F89C-4D4B-B856-327541245CD0}" srcId="{CED812E4-828E-4C48-8D3E-92C69BDF3302}" destId="{BD9A8079-B142-4456-BB7F-37EF166804E2}" srcOrd="0" destOrd="0" parTransId="{7348E842-7A52-4958-9A08-64C67952F141}" sibTransId="{6650EB05-F77C-457D-A4DC-6D935D1C0ECE}"/>
    <dgm:cxn modelId="{5FD9EA5C-2746-484E-885F-F025EC72C36E}" type="presOf" srcId="{3404A9E4-F6F5-463B-B7C7-293A76A827D5}" destId="{82D17A23-168E-43BE-90A0-E619D7951222}" srcOrd="0" destOrd="0" presId="urn:microsoft.com/office/officeart/2016/7/layout/RepeatingBendingProcessNew"/>
    <dgm:cxn modelId="{4248F966-9090-4EC2-BDC6-4F926F23D425}" type="presOf" srcId="{C721507E-DDF1-4A49-B270-68968B91645D}" destId="{3E848285-51FA-4073-8C96-93EF0A1E2AF3}" srcOrd="0" destOrd="0" presId="urn:microsoft.com/office/officeart/2016/7/layout/RepeatingBendingProcessNew"/>
    <dgm:cxn modelId="{781C9247-2D25-4F72-BFE9-79B2E67C4EB8}" type="presOf" srcId="{DC9AD63D-7F99-46F2-AA78-A911FB7E53B9}" destId="{BBF223A8-720E-4F00-BC1D-8EBB2FD91FB2}" srcOrd="0" destOrd="0" presId="urn:microsoft.com/office/officeart/2016/7/layout/RepeatingBendingProcessNew"/>
    <dgm:cxn modelId="{A4ADA769-F549-4642-9ADD-B5E254ED5EEF}" type="presOf" srcId="{E20D764D-54A5-44A5-95A0-9AAC3415A428}" destId="{DEB95F36-A59A-48ED-AD53-B4D7492316FF}" srcOrd="0" destOrd="1" presId="urn:microsoft.com/office/officeart/2016/7/layout/RepeatingBendingProcessNew"/>
    <dgm:cxn modelId="{CE7D5E6A-7141-4C79-98DD-45F756B6512F}" type="presOf" srcId="{5D106804-BCDF-45CF-B9BC-647D4C853E3E}" destId="{4ADE6E3C-5199-48DD-8539-B1A5E1C99310}" srcOrd="0" destOrd="0" presId="urn:microsoft.com/office/officeart/2016/7/layout/RepeatingBendingProcessNew"/>
    <dgm:cxn modelId="{7BE08750-DB77-4980-A548-EB4D0305BB45}" type="presOf" srcId="{BD9A8079-B142-4456-BB7F-37EF166804E2}" destId="{0B02D630-A62B-4D79-B06B-C78E784F87E7}" srcOrd="0" destOrd="1" presId="urn:microsoft.com/office/officeart/2016/7/layout/RepeatingBendingProcessNew"/>
    <dgm:cxn modelId="{75578252-A6B9-4C39-A082-CE0344B2394A}" type="presOf" srcId="{B7D15226-E362-4188-9EB0-6BD318BE1963}" destId="{DEB95F36-A59A-48ED-AD53-B4D7492316FF}" srcOrd="0" destOrd="0" presId="urn:microsoft.com/office/officeart/2016/7/layout/RepeatingBendingProcessNew"/>
    <dgm:cxn modelId="{A911DB77-01AC-4E65-BEE3-41B67B92C7E1}" srcId="{8BAC490B-BB3F-48B7-A349-EEFE692A8940}" destId="{8D11F630-0677-4CBB-891D-0FDDEDF9E819}" srcOrd="3" destOrd="0" parTransId="{F5AB73F0-ED0A-45BA-8F78-D3ACBEEDEA17}" sibTransId="{C721507E-DDF1-4A49-B270-68968B91645D}"/>
    <dgm:cxn modelId="{75F28D79-3376-4416-A6AF-B1BB8A1699A4}" srcId="{8D11F630-0677-4CBB-891D-0FDDEDF9E819}" destId="{52512B58-8407-4613-9E8F-DCA53BC11D7E}" srcOrd="0" destOrd="0" parTransId="{CECD80F4-31DA-44C9-B93E-D4C821249201}" sibTransId="{C61B58EE-F7A4-4B46-B85A-6EDCB6684F09}"/>
    <dgm:cxn modelId="{4EEDC590-3334-4642-83AE-84967B800C8B}" type="presOf" srcId="{C721507E-DDF1-4A49-B270-68968B91645D}" destId="{B3F62F86-6A71-45F0-BC97-B10C6D9214B9}" srcOrd="1" destOrd="0" presId="urn:microsoft.com/office/officeart/2016/7/layout/RepeatingBendingProcessNew"/>
    <dgm:cxn modelId="{3D614C91-CA43-423F-898D-39F08044F7E3}" type="presOf" srcId="{2E96C5A0-5FAC-4E71-A4B9-D43A36A695EE}" destId="{D6FF1148-0489-4A0A-9175-B4E387484A30}" srcOrd="0" destOrd="0" presId="urn:microsoft.com/office/officeart/2016/7/layout/RepeatingBendingProcessNew"/>
    <dgm:cxn modelId="{07F3C8A1-3A3A-47D6-B12A-8F1D6A23F5E8}" srcId="{8BAC490B-BB3F-48B7-A349-EEFE692A8940}" destId="{2E96C5A0-5FAC-4E71-A4B9-D43A36A695EE}" srcOrd="0" destOrd="0" parTransId="{CBDE2198-2492-4D5C-BF74-1B9C2BE284A3}" sibTransId="{6FA7B853-0D31-4159-8876-73C5BB6FC22A}"/>
    <dgm:cxn modelId="{23DD96A4-940D-439F-A281-16A1A0A078C5}" srcId="{8BAC490B-BB3F-48B7-A349-EEFE692A8940}" destId="{B1084B97-1053-4202-BC05-EDBFC7BB51C0}" srcOrd="1" destOrd="0" parTransId="{77CB54DD-DDC7-4CDE-9A0F-FA70A5F7BC66}" sibTransId="{7C7A2BDD-5B75-4718-A732-F94B87FE10D4}"/>
    <dgm:cxn modelId="{FC90A1A4-C1A8-4BCA-92D7-8E9F133D2D6A}" type="presOf" srcId="{A378AF26-196B-49FE-AD83-78C2B616BC87}" destId="{82D17A23-168E-43BE-90A0-E619D7951222}" srcOrd="0" destOrd="1" presId="urn:microsoft.com/office/officeart/2016/7/layout/RepeatingBendingProcessNew"/>
    <dgm:cxn modelId="{96DF59AC-4A48-426E-9FEB-B865AA3F0E07}" srcId="{8BAC490B-BB3F-48B7-A349-EEFE692A8940}" destId="{B7D15226-E362-4188-9EB0-6BD318BE1963}" srcOrd="5" destOrd="0" parTransId="{707F4C5B-5D3A-4626-BCE8-8312A4BC430F}" sibTransId="{367342D4-4464-4059-8DF1-08B04404900B}"/>
    <dgm:cxn modelId="{1732EDAD-1C3F-40B6-AE40-A6783081B2A1}" type="presOf" srcId="{258B2875-74A8-4B7D-9310-9606F8548CC0}" destId="{D6FF1148-0489-4A0A-9175-B4E387484A30}" srcOrd="0" destOrd="1" presId="urn:microsoft.com/office/officeart/2016/7/layout/RepeatingBendingProcessNew"/>
    <dgm:cxn modelId="{8CCBCAB7-B966-49A5-A7BC-3BE7028B86A3}" type="presOf" srcId="{367342D4-4464-4059-8DF1-08B04404900B}" destId="{3791D0F1-CB68-4816-907D-A532F095D6D2}" srcOrd="0" destOrd="0" presId="urn:microsoft.com/office/officeart/2016/7/layout/RepeatingBendingProcessNew"/>
    <dgm:cxn modelId="{C9E72CBD-A26E-4ADF-BEF9-FF8DE138FE33}" type="presOf" srcId="{CED812E4-828E-4C48-8D3E-92C69BDF3302}" destId="{0B02D630-A62B-4D79-B06B-C78E784F87E7}" srcOrd="0" destOrd="0" presId="urn:microsoft.com/office/officeart/2016/7/layout/RepeatingBendingProcessNew"/>
    <dgm:cxn modelId="{38F56DBD-C864-4116-A1E0-942AD455A854}" srcId="{B1084B97-1053-4202-BC05-EDBFC7BB51C0}" destId="{447952FA-42A3-4B9E-8806-BAE14795F46B}" srcOrd="0" destOrd="0" parTransId="{9CB57283-4E01-4700-BCE4-7DB9844D1F59}" sibTransId="{83948EC1-5464-48A8-B957-951D54566EB8}"/>
    <dgm:cxn modelId="{1A1F81BD-5AD7-40D4-850B-7DD92E98379C}" srcId="{3404A9E4-F6F5-463B-B7C7-293A76A827D5}" destId="{A378AF26-196B-49FE-AD83-78C2B616BC87}" srcOrd="0" destOrd="0" parTransId="{6D2A8D4C-830B-446B-9627-3C87DE6916C9}" sibTransId="{29795755-2D26-4047-B3A7-3595B24AE6B4}"/>
    <dgm:cxn modelId="{C101F9BD-2A54-4523-8CDF-309818FDBE05}" type="presOf" srcId="{447952FA-42A3-4B9E-8806-BAE14795F46B}" destId="{47ABB153-DC95-483A-A085-CA9BE9B66B67}" srcOrd="0" destOrd="1" presId="urn:microsoft.com/office/officeart/2016/7/layout/RepeatingBendingProcessNew"/>
    <dgm:cxn modelId="{4032E6C7-5FF3-4965-ADED-90E88F3E99C1}" type="presOf" srcId="{1C665F5A-A2B6-4F14-8919-29009B28BF5F}" destId="{7C00C8B9-3176-44A2-9621-A81176888A94}" srcOrd="0" destOrd="0" presId="urn:microsoft.com/office/officeart/2016/7/layout/RepeatingBendingProcessNew"/>
    <dgm:cxn modelId="{26228CD3-3213-46CC-A50E-30CE92ED38C9}" srcId="{8BAC490B-BB3F-48B7-A349-EEFE692A8940}" destId="{CED812E4-828E-4C48-8D3E-92C69BDF3302}" srcOrd="4" destOrd="0" parTransId="{D1452BC8-E953-4942-AEA0-37ED1997157E}" sibTransId="{1C665F5A-A2B6-4F14-8919-29009B28BF5F}"/>
    <dgm:cxn modelId="{D3DC83D7-E191-4649-8C02-0D43852643D0}" srcId="{2E96C5A0-5FAC-4E71-A4B9-D43A36A695EE}" destId="{258B2875-74A8-4B7D-9310-9606F8548CC0}" srcOrd="0" destOrd="0" parTransId="{238553EC-BEFA-4E76-882E-63A8761EBE4C}" sibTransId="{754FE1AA-A5E2-48DD-9D4D-F6118BDDF55E}"/>
    <dgm:cxn modelId="{9A1E35D9-76F0-4D70-9F56-CC1AE1D20808}" type="presOf" srcId="{367342D4-4464-4059-8DF1-08B04404900B}" destId="{45D4C851-FFCB-4278-9416-7041F1D5E292}" srcOrd="1" destOrd="0" presId="urn:microsoft.com/office/officeart/2016/7/layout/RepeatingBendingProcessNew"/>
    <dgm:cxn modelId="{12E2E5DC-B5FC-4FFC-AD2E-3C3D1EABB7A6}" type="presOf" srcId="{7C7A2BDD-5B75-4718-A732-F94B87FE10D4}" destId="{289FB899-7C26-46F2-B629-C4DF7F9EFA04}" srcOrd="0" destOrd="0" presId="urn:microsoft.com/office/officeart/2016/7/layout/RepeatingBendingProcessNew"/>
    <dgm:cxn modelId="{A139C4DF-42C9-438F-8C8E-DACF86F41443}" type="presOf" srcId="{928E61F5-E2AB-4EA5-A7EF-10CEDC258468}" destId="{4ADE6E3C-5199-48DD-8539-B1A5E1C99310}" srcOrd="0" destOrd="1" presId="urn:microsoft.com/office/officeart/2016/7/layout/RepeatingBendingProcessNew"/>
    <dgm:cxn modelId="{F90616E9-9128-4E12-A212-65CD717B6E90}" type="presOf" srcId="{B1084B97-1053-4202-BC05-EDBFC7BB51C0}" destId="{47ABB153-DC95-483A-A085-CA9BE9B66B67}" srcOrd="0" destOrd="0" presId="urn:microsoft.com/office/officeart/2016/7/layout/RepeatingBendingProcessNew"/>
    <dgm:cxn modelId="{0A1989E9-BE9A-4756-91DC-3785AE70E428}" type="presOf" srcId="{DC9AD63D-7F99-46F2-AA78-A911FB7E53B9}" destId="{53AD2190-73F4-447A-BFEE-9704DC65CF79}" srcOrd="1" destOrd="0" presId="urn:microsoft.com/office/officeart/2016/7/layout/RepeatingBendingProcessNew"/>
    <dgm:cxn modelId="{B660D8EA-F367-4385-812F-F470F671BA89}" srcId="{8BAC490B-BB3F-48B7-A349-EEFE692A8940}" destId="{5D106804-BCDF-45CF-B9BC-647D4C853E3E}" srcOrd="6" destOrd="0" parTransId="{0767E15E-334C-4FDC-86F8-5C18ABC110B7}" sibTransId="{76EF7BC0-4158-4F07-82B2-45707DF8957D}"/>
    <dgm:cxn modelId="{269FF6FB-650F-414E-8E98-C63C03C9753E}" type="presOf" srcId="{6FA7B853-0D31-4159-8876-73C5BB6FC22A}" destId="{2EBB4FA3-ECF1-4D57-B841-42803784D176}" srcOrd="0" destOrd="0" presId="urn:microsoft.com/office/officeart/2016/7/layout/RepeatingBendingProcessNew"/>
    <dgm:cxn modelId="{5149A0FD-950F-4EEF-8FBE-AE0ACF94CF31}" srcId="{8BAC490B-BB3F-48B7-A349-EEFE692A8940}" destId="{3404A9E4-F6F5-463B-B7C7-293A76A827D5}" srcOrd="2" destOrd="0" parTransId="{F2083BF0-2152-48CB-8580-C878B68D12D4}" sibTransId="{DC9AD63D-7F99-46F2-AA78-A911FB7E53B9}"/>
    <dgm:cxn modelId="{1635C3FF-1560-4CAC-8ED2-C8474A29E5D4}" type="presOf" srcId="{8BAC490B-BB3F-48B7-A349-EEFE692A8940}" destId="{810C4E1A-324A-4FFC-B5AB-3429EC935E43}" srcOrd="0" destOrd="0" presId="urn:microsoft.com/office/officeart/2016/7/layout/RepeatingBendingProcessNew"/>
    <dgm:cxn modelId="{27004741-E534-451C-8FD6-86111243FFA7}" type="presParOf" srcId="{810C4E1A-324A-4FFC-B5AB-3429EC935E43}" destId="{D6FF1148-0489-4A0A-9175-B4E387484A30}" srcOrd="0" destOrd="0" presId="urn:microsoft.com/office/officeart/2016/7/layout/RepeatingBendingProcessNew"/>
    <dgm:cxn modelId="{472A0979-29FE-4ECD-AAE9-AC3A8BE92E79}" type="presParOf" srcId="{810C4E1A-324A-4FFC-B5AB-3429EC935E43}" destId="{2EBB4FA3-ECF1-4D57-B841-42803784D176}" srcOrd="1" destOrd="0" presId="urn:microsoft.com/office/officeart/2016/7/layout/RepeatingBendingProcessNew"/>
    <dgm:cxn modelId="{7756E796-4B28-4DA0-AC27-A5D44AB3C684}" type="presParOf" srcId="{2EBB4FA3-ECF1-4D57-B841-42803784D176}" destId="{AC0783A1-0105-404D-86CF-D3053D3C3E30}" srcOrd="0" destOrd="0" presId="urn:microsoft.com/office/officeart/2016/7/layout/RepeatingBendingProcessNew"/>
    <dgm:cxn modelId="{8CCBF7D1-6023-4ABE-A02A-B6F97C93C1C9}" type="presParOf" srcId="{810C4E1A-324A-4FFC-B5AB-3429EC935E43}" destId="{47ABB153-DC95-483A-A085-CA9BE9B66B67}" srcOrd="2" destOrd="0" presId="urn:microsoft.com/office/officeart/2016/7/layout/RepeatingBendingProcessNew"/>
    <dgm:cxn modelId="{37862EEC-6ABE-4F85-A5BC-A0F95A897D38}" type="presParOf" srcId="{810C4E1A-324A-4FFC-B5AB-3429EC935E43}" destId="{289FB899-7C26-46F2-B629-C4DF7F9EFA04}" srcOrd="3" destOrd="0" presId="urn:microsoft.com/office/officeart/2016/7/layout/RepeatingBendingProcessNew"/>
    <dgm:cxn modelId="{96C158CA-8392-4753-9705-965A8947FDC5}" type="presParOf" srcId="{289FB899-7C26-46F2-B629-C4DF7F9EFA04}" destId="{3A989F76-36FB-4BF9-9954-9D1EDB6DDA02}" srcOrd="0" destOrd="0" presId="urn:microsoft.com/office/officeart/2016/7/layout/RepeatingBendingProcessNew"/>
    <dgm:cxn modelId="{788B1786-8EEB-4912-A5D2-AF32AD12F7F6}" type="presParOf" srcId="{810C4E1A-324A-4FFC-B5AB-3429EC935E43}" destId="{82D17A23-168E-43BE-90A0-E619D7951222}" srcOrd="4" destOrd="0" presId="urn:microsoft.com/office/officeart/2016/7/layout/RepeatingBendingProcessNew"/>
    <dgm:cxn modelId="{B61C11C7-3761-4472-93BC-47B881DDC44C}" type="presParOf" srcId="{810C4E1A-324A-4FFC-B5AB-3429EC935E43}" destId="{BBF223A8-720E-4F00-BC1D-8EBB2FD91FB2}" srcOrd="5" destOrd="0" presId="urn:microsoft.com/office/officeart/2016/7/layout/RepeatingBendingProcessNew"/>
    <dgm:cxn modelId="{CC9A153E-B4A4-4F0A-BB33-22149CCB16D8}" type="presParOf" srcId="{BBF223A8-720E-4F00-BC1D-8EBB2FD91FB2}" destId="{53AD2190-73F4-447A-BFEE-9704DC65CF79}" srcOrd="0" destOrd="0" presId="urn:microsoft.com/office/officeart/2016/7/layout/RepeatingBendingProcessNew"/>
    <dgm:cxn modelId="{8CCCD756-3197-4917-AA08-980170F0E292}" type="presParOf" srcId="{810C4E1A-324A-4FFC-B5AB-3429EC935E43}" destId="{33AA4315-9054-41F4-97DA-52D90CDF4ED9}" srcOrd="6" destOrd="0" presId="urn:microsoft.com/office/officeart/2016/7/layout/RepeatingBendingProcessNew"/>
    <dgm:cxn modelId="{7567A69C-117C-4C10-A0E0-C3F0A9D95465}" type="presParOf" srcId="{810C4E1A-324A-4FFC-B5AB-3429EC935E43}" destId="{3E848285-51FA-4073-8C96-93EF0A1E2AF3}" srcOrd="7" destOrd="0" presId="urn:microsoft.com/office/officeart/2016/7/layout/RepeatingBendingProcessNew"/>
    <dgm:cxn modelId="{CE409FF6-8262-4870-B008-F06A92D81212}" type="presParOf" srcId="{3E848285-51FA-4073-8C96-93EF0A1E2AF3}" destId="{B3F62F86-6A71-45F0-BC97-B10C6D9214B9}" srcOrd="0" destOrd="0" presId="urn:microsoft.com/office/officeart/2016/7/layout/RepeatingBendingProcessNew"/>
    <dgm:cxn modelId="{8840A23D-D298-4F79-B7AE-738BA803F05C}" type="presParOf" srcId="{810C4E1A-324A-4FFC-B5AB-3429EC935E43}" destId="{0B02D630-A62B-4D79-B06B-C78E784F87E7}" srcOrd="8" destOrd="0" presId="urn:microsoft.com/office/officeart/2016/7/layout/RepeatingBendingProcessNew"/>
    <dgm:cxn modelId="{9DFCF0ED-A1EA-4C24-8568-F9FBFE244D90}" type="presParOf" srcId="{810C4E1A-324A-4FFC-B5AB-3429EC935E43}" destId="{7C00C8B9-3176-44A2-9621-A81176888A94}" srcOrd="9" destOrd="0" presId="urn:microsoft.com/office/officeart/2016/7/layout/RepeatingBendingProcessNew"/>
    <dgm:cxn modelId="{A20B4DA0-1BF2-459B-86A8-D6EFB5964D1A}" type="presParOf" srcId="{7C00C8B9-3176-44A2-9621-A81176888A94}" destId="{9B497F79-267A-4BAF-90E7-554E53D582AD}" srcOrd="0" destOrd="0" presId="urn:microsoft.com/office/officeart/2016/7/layout/RepeatingBendingProcessNew"/>
    <dgm:cxn modelId="{28700668-6440-4FA1-BDD1-FF7550CCD3EF}" type="presParOf" srcId="{810C4E1A-324A-4FFC-B5AB-3429EC935E43}" destId="{DEB95F36-A59A-48ED-AD53-B4D7492316FF}" srcOrd="10" destOrd="0" presId="urn:microsoft.com/office/officeart/2016/7/layout/RepeatingBendingProcessNew"/>
    <dgm:cxn modelId="{3989D8D9-A8E8-4B81-8B45-F974F402E77F}" type="presParOf" srcId="{810C4E1A-324A-4FFC-B5AB-3429EC935E43}" destId="{3791D0F1-CB68-4816-907D-A532F095D6D2}" srcOrd="11" destOrd="0" presId="urn:microsoft.com/office/officeart/2016/7/layout/RepeatingBendingProcessNew"/>
    <dgm:cxn modelId="{1FA63CCA-9CA0-4647-BA87-20A32D9E82F4}" type="presParOf" srcId="{3791D0F1-CB68-4816-907D-A532F095D6D2}" destId="{45D4C851-FFCB-4278-9416-7041F1D5E292}" srcOrd="0" destOrd="0" presId="urn:microsoft.com/office/officeart/2016/7/layout/RepeatingBendingProcessNew"/>
    <dgm:cxn modelId="{DB2C4797-D8F5-4E38-900B-34E37988402C}" type="presParOf" srcId="{810C4E1A-324A-4FFC-B5AB-3429EC935E43}" destId="{4ADE6E3C-5199-48DD-8539-B1A5E1C99310}"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944860-A349-40FB-A204-4110C4B7EF0D}" type="doc">
      <dgm:prSet loTypeId="urn:microsoft.com/office/officeart/2016/7/layout/BasicLinearProcessNumbered" loCatId="process" qsTypeId="urn:microsoft.com/office/officeart/2005/8/quickstyle/simple4" qsCatId="simple" csTypeId="urn:microsoft.com/office/officeart/2005/8/colors/colorful2" csCatId="colorful"/>
      <dgm:spPr/>
      <dgm:t>
        <a:bodyPr/>
        <a:lstStyle/>
        <a:p>
          <a:endParaRPr lang="en-US"/>
        </a:p>
      </dgm:t>
    </dgm:pt>
    <dgm:pt modelId="{6A288381-A230-45B6-8BB2-3AD459600F0F}">
      <dgm:prSet/>
      <dgm:spPr/>
      <dgm:t>
        <a:bodyPr/>
        <a:lstStyle/>
        <a:p>
          <a:r>
            <a:rPr lang="en-US"/>
            <a:t>All participants must be introduced, including titles.</a:t>
          </a:r>
        </a:p>
      </dgm:t>
    </dgm:pt>
    <dgm:pt modelId="{ADEE7B57-1D66-44AD-BC72-7E5792CE9867}" type="parTrans" cxnId="{74471D4B-A92B-42DC-AFFB-8D56410FF6D1}">
      <dgm:prSet/>
      <dgm:spPr/>
      <dgm:t>
        <a:bodyPr/>
        <a:lstStyle/>
        <a:p>
          <a:endParaRPr lang="en-US"/>
        </a:p>
      </dgm:t>
    </dgm:pt>
    <dgm:pt modelId="{E24CF32C-57C5-40DC-87B3-4812BC5F80D2}" type="sibTrans" cxnId="{74471D4B-A92B-42DC-AFFB-8D56410FF6D1}">
      <dgm:prSet phldrT="1" phldr="0"/>
      <dgm:spPr/>
      <dgm:t>
        <a:bodyPr/>
        <a:lstStyle/>
        <a:p>
          <a:r>
            <a:rPr lang="en-US"/>
            <a:t>1</a:t>
          </a:r>
        </a:p>
      </dgm:t>
    </dgm:pt>
    <dgm:pt modelId="{F27058EB-DDE2-4ECD-AF7E-DD1C419640AB}">
      <dgm:prSet/>
      <dgm:spPr/>
      <dgm:t>
        <a:bodyPr/>
        <a:lstStyle/>
        <a:p>
          <a:r>
            <a:rPr lang="en-US"/>
            <a:t>Be sure to recognize the parents and the student!</a:t>
          </a:r>
        </a:p>
      </dgm:t>
    </dgm:pt>
    <dgm:pt modelId="{D9865BAF-273F-4D90-AF9A-37D03882F9D2}" type="parTrans" cxnId="{512AABBF-1191-4C0D-82CC-2A6DFA9EB010}">
      <dgm:prSet/>
      <dgm:spPr/>
      <dgm:t>
        <a:bodyPr/>
        <a:lstStyle/>
        <a:p>
          <a:endParaRPr lang="en-US"/>
        </a:p>
      </dgm:t>
    </dgm:pt>
    <dgm:pt modelId="{DFBD1011-FC93-4DA5-8F68-4F9AE2155416}" type="sibTrans" cxnId="{512AABBF-1191-4C0D-82CC-2A6DFA9EB010}">
      <dgm:prSet phldrT="2" phldr="0"/>
      <dgm:spPr/>
      <dgm:t>
        <a:bodyPr/>
        <a:lstStyle/>
        <a:p>
          <a:r>
            <a:rPr lang="en-US"/>
            <a:t>2</a:t>
          </a:r>
        </a:p>
      </dgm:t>
    </dgm:pt>
    <dgm:pt modelId="{6F2E3FDB-0750-4764-B86C-AC0D4D17234E}">
      <dgm:prSet/>
      <dgm:spPr/>
      <dgm:t>
        <a:bodyPr/>
        <a:lstStyle/>
        <a:p>
          <a:r>
            <a:rPr lang="en-US"/>
            <a:t>Establish timeframes, and time limitations</a:t>
          </a:r>
        </a:p>
      </dgm:t>
    </dgm:pt>
    <dgm:pt modelId="{381CE791-65FB-486C-897C-BBFF392E9127}" type="parTrans" cxnId="{97E7F352-78CB-496D-AB85-040E20E3D706}">
      <dgm:prSet/>
      <dgm:spPr/>
      <dgm:t>
        <a:bodyPr/>
        <a:lstStyle/>
        <a:p>
          <a:endParaRPr lang="en-US"/>
        </a:p>
      </dgm:t>
    </dgm:pt>
    <dgm:pt modelId="{390222F0-45BF-42A5-B45C-F2C6D1ABD802}" type="sibTrans" cxnId="{97E7F352-78CB-496D-AB85-040E20E3D706}">
      <dgm:prSet phldrT="3" phldr="0"/>
      <dgm:spPr/>
      <dgm:t>
        <a:bodyPr/>
        <a:lstStyle/>
        <a:p>
          <a:r>
            <a:rPr lang="en-US"/>
            <a:t>3</a:t>
          </a:r>
        </a:p>
      </dgm:t>
    </dgm:pt>
    <dgm:pt modelId="{48FBDBC4-BAC1-4FAD-9DE3-C425FC0C0928}">
      <dgm:prSet/>
      <dgm:spPr/>
      <dgm:t>
        <a:bodyPr/>
        <a:lstStyle/>
        <a:p>
          <a:r>
            <a:rPr lang="en-US"/>
            <a:t>Determine roles for IEP team members</a:t>
          </a:r>
        </a:p>
      </dgm:t>
    </dgm:pt>
    <dgm:pt modelId="{4677164A-432A-4C6E-8998-AC070A16B883}" type="parTrans" cxnId="{7036822D-9D0B-421C-BA27-AD9D22A80DF8}">
      <dgm:prSet/>
      <dgm:spPr/>
      <dgm:t>
        <a:bodyPr/>
        <a:lstStyle/>
        <a:p>
          <a:endParaRPr lang="en-US"/>
        </a:p>
      </dgm:t>
    </dgm:pt>
    <dgm:pt modelId="{9BF8EC8D-B016-4445-BCDE-85F3DF07BD9B}" type="sibTrans" cxnId="{7036822D-9D0B-421C-BA27-AD9D22A80DF8}">
      <dgm:prSet phldrT="4" phldr="0"/>
      <dgm:spPr/>
      <dgm:t>
        <a:bodyPr/>
        <a:lstStyle/>
        <a:p>
          <a:r>
            <a:rPr lang="en-US"/>
            <a:t>4</a:t>
          </a:r>
        </a:p>
      </dgm:t>
    </dgm:pt>
    <dgm:pt modelId="{4E31129E-F3B8-4DF3-B22A-A6B3E19F2053}">
      <dgm:prSet/>
      <dgm:spPr/>
      <dgm:t>
        <a:bodyPr/>
        <a:lstStyle/>
        <a:p>
          <a:r>
            <a:rPr lang="en-US"/>
            <a:t>Timekeeper</a:t>
          </a:r>
        </a:p>
      </dgm:t>
    </dgm:pt>
    <dgm:pt modelId="{610FC1B9-1EF2-49A9-8390-0AA0B2504A8D}" type="parTrans" cxnId="{BE25328D-16E2-444D-B6B1-9B3534FD26E5}">
      <dgm:prSet/>
      <dgm:spPr/>
      <dgm:t>
        <a:bodyPr/>
        <a:lstStyle/>
        <a:p>
          <a:endParaRPr lang="en-US"/>
        </a:p>
      </dgm:t>
    </dgm:pt>
    <dgm:pt modelId="{5C2CAB3C-6F7D-404B-83F6-F459536E3250}" type="sibTrans" cxnId="{BE25328D-16E2-444D-B6B1-9B3534FD26E5}">
      <dgm:prSet/>
      <dgm:spPr/>
      <dgm:t>
        <a:bodyPr/>
        <a:lstStyle/>
        <a:p>
          <a:endParaRPr lang="en-US"/>
        </a:p>
      </dgm:t>
    </dgm:pt>
    <dgm:pt modelId="{009FD7D9-441F-4528-B261-47060E877297}">
      <dgm:prSet/>
      <dgm:spPr/>
      <dgm:t>
        <a:bodyPr/>
        <a:lstStyle/>
        <a:p>
          <a:r>
            <a:rPr lang="en-US"/>
            <a:t>Note taker</a:t>
          </a:r>
        </a:p>
      </dgm:t>
    </dgm:pt>
    <dgm:pt modelId="{64AA518F-DAC0-475D-BF8F-561824C45A9B}" type="parTrans" cxnId="{2D44AC02-89E5-4D6D-8714-33609591B9F1}">
      <dgm:prSet/>
      <dgm:spPr/>
      <dgm:t>
        <a:bodyPr/>
        <a:lstStyle/>
        <a:p>
          <a:endParaRPr lang="en-US"/>
        </a:p>
      </dgm:t>
    </dgm:pt>
    <dgm:pt modelId="{1394D234-438F-42B6-A540-FBA7C7AAB473}" type="sibTrans" cxnId="{2D44AC02-89E5-4D6D-8714-33609591B9F1}">
      <dgm:prSet/>
      <dgm:spPr/>
      <dgm:t>
        <a:bodyPr/>
        <a:lstStyle/>
        <a:p>
          <a:endParaRPr lang="en-US"/>
        </a:p>
      </dgm:t>
    </dgm:pt>
    <dgm:pt modelId="{6601A84F-6DF9-4CEB-8EE4-DB08F9CF8BE1}">
      <dgm:prSet/>
      <dgm:spPr/>
      <dgm:t>
        <a:bodyPr/>
        <a:lstStyle/>
        <a:p>
          <a:r>
            <a:rPr lang="en-US"/>
            <a:t>Task master/Charter</a:t>
          </a:r>
        </a:p>
      </dgm:t>
    </dgm:pt>
    <dgm:pt modelId="{03C36797-E853-4A08-8B40-918C6808451B}" type="parTrans" cxnId="{EBDC57FE-C399-410F-BE6E-F39108FE061F}">
      <dgm:prSet/>
      <dgm:spPr/>
      <dgm:t>
        <a:bodyPr/>
        <a:lstStyle/>
        <a:p>
          <a:endParaRPr lang="en-US"/>
        </a:p>
      </dgm:t>
    </dgm:pt>
    <dgm:pt modelId="{11BF7945-7422-4742-8939-CF26068DDF76}" type="sibTrans" cxnId="{EBDC57FE-C399-410F-BE6E-F39108FE061F}">
      <dgm:prSet/>
      <dgm:spPr/>
      <dgm:t>
        <a:bodyPr/>
        <a:lstStyle/>
        <a:p>
          <a:endParaRPr lang="en-US"/>
        </a:p>
      </dgm:t>
    </dgm:pt>
    <dgm:pt modelId="{EF7D2D93-3B8E-4160-8F60-B1BBAE62E201}" type="pres">
      <dgm:prSet presAssocID="{A5944860-A349-40FB-A204-4110C4B7EF0D}" presName="Name0" presStyleCnt="0">
        <dgm:presLayoutVars>
          <dgm:animLvl val="lvl"/>
          <dgm:resizeHandles val="exact"/>
        </dgm:presLayoutVars>
      </dgm:prSet>
      <dgm:spPr/>
    </dgm:pt>
    <dgm:pt modelId="{A26DC935-7E15-4469-887B-7D052836253E}" type="pres">
      <dgm:prSet presAssocID="{6A288381-A230-45B6-8BB2-3AD459600F0F}" presName="compositeNode" presStyleCnt="0">
        <dgm:presLayoutVars>
          <dgm:bulletEnabled val="1"/>
        </dgm:presLayoutVars>
      </dgm:prSet>
      <dgm:spPr/>
    </dgm:pt>
    <dgm:pt modelId="{F134EED9-96C7-4779-B4BB-FE6EE0BFCA06}" type="pres">
      <dgm:prSet presAssocID="{6A288381-A230-45B6-8BB2-3AD459600F0F}" presName="bgRect" presStyleLbl="bgAccFollowNode1" presStyleIdx="0" presStyleCnt="4"/>
      <dgm:spPr/>
    </dgm:pt>
    <dgm:pt modelId="{46ABA0B2-F8B8-4713-A523-3E39E42C2F3C}" type="pres">
      <dgm:prSet presAssocID="{E24CF32C-57C5-40DC-87B3-4812BC5F80D2}" presName="sibTransNodeCircle" presStyleLbl="alignNode1" presStyleIdx="0" presStyleCnt="8">
        <dgm:presLayoutVars>
          <dgm:chMax val="0"/>
          <dgm:bulletEnabled/>
        </dgm:presLayoutVars>
      </dgm:prSet>
      <dgm:spPr/>
    </dgm:pt>
    <dgm:pt modelId="{1C12E0F8-2E63-4860-9354-80E73493236D}" type="pres">
      <dgm:prSet presAssocID="{6A288381-A230-45B6-8BB2-3AD459600F0F}" presName="bottomLine" presStyleLbl="alignNode1" presStyleIdx="1" presStyleCnt="8">
        <dgm:presLayoutVars/>
      </dgm:prSet>
      <dgm:spPr/>
    </dgm:pt>
    <dgm:pt modelId="{B606CD91-9B0A-4072-B269-29E61AE909EB}" type="pres">
      <dgm:prSet presAssocID="{6A288381-A230-45B6-8BB2-3AD459600F0F}" presName="nodeText" presStyleLbl="bgAccFollowNode1" presStyleIdx="0" presStyleCnt="4">
        <dgm:presLayoutVars>
          <dgm:bulletEnabled val="1"/>
        </dgm:presLayoutVars>
      </dgm:prSet>
      <dgm:spPr/>
    </dgm:pt>
    <dgm:pt modelId="{E1D13E40-8258-4C12-BD6B-FF3819D30D50}" type="pres">
      <dgm:prSet presAssocID="{E24CF32C-57C5-40DC-87B3-4812BC5F80D2}" presName="sibTrans" presStyleCnt="0"/>
      <dgm:spPr/>
    </dgm:pt>
    <dgm:pt modelId="{F678F3BE-A1AA-4F9E-8679-C81061E11496}" type="pres">
      <dgm:prSet presAssocID="{F27058EB-DDE2-4ECD-AF7E-DD1C419640AB}" presName="compositeNode" presStyleCnt="0">
        <dgm:presLayoutVars>
          <dgm:bulletEnabled val="1"/>
        </dgm:presLayoutVars>
      </dgm:prSet>
      <dgm:spPr/>
    </dgm:pt>
    <dgm:pt modelId="{D52B3E0D-9CF0-4A13-94AA-7E94F584D2B9}" type="pres">
      <dgm:prSet presAssocID="{F27058EB-DDE2-4ECD-AF7E-DD1C419640AB}" presName="bgRect" presStyleLbl="bgAccFollowNode1" presStyleIdx="1" presStyleCnt="4"/>
      <dgm:spPr/>
    </dgm:pt>
    <dgm:pt modelId="{018DDC9C-CD14-4741-A579-03C7B301B6F3}" type="pres">
      <dgm:prSet presAssocID="{DFBD1011-FC93-4DA5-8F68-4F9AE2155416}" presName="sibTransNodeCircle" presStyleLbl="alignNode1" presStyleIdx="2" presStyleCnt="8">
        <dgm:presLayoutVars>
          <dgm:chMax val="0"/>
          <dgm:bulletEnabled/>
        </dgm:presLayoutVars>
      </dgm:prSet>
      <dgm:spPr/>
    </dgm:pt>
    <dgm:pt modelId="{1ED84206-88EC-4C79-AD71-10B3FDB4A14D}" type="pres">
      <dgm:prSet presAssocID="{F27058EB-DDE2-4ECD-AF7E-DD1C419640AB}" presName="bottomLine" presStyleLbl="alignNode1" presStyleIdx="3" presStyleCnt="8">
        <dgm:presLayoutVars/>
      </dgm:prSet>
      <dgm:spPr/>
    </dgm:pt>
    <dgm:pt modelId="{C04AC18B-0E82-446A-A9E0-0D6C97A4991E}" type="pres">
      <dgm:prSet presAssocID="{F27058EB-DDE2-4ECD-AF7E-DD1C419640AB}" presName="nodeText" presStyleLbl="bgAccFollowNode1" presStyleIdx="1" presStyleCnt="4">
        <dgm:presLayoutVars>
          <dgm:bulletEnabled val="1"/>
        </dgm:presLayoutVars>
      </dgm:prSet>
      <dgm:spPr/>
    </dgm:pt>
    <dgm:pt modelId="{077F1115-8B0D-4925-9295-9727265B4A55}" type="pres">
      <dgm:prSet presAssocID="{DFBD1011-FC93-4DA5-8F68-4F9AE2155416}" presName="sibTrans" presStyleCnt="0"/>
      <dgm:spPr/>
    </dgm:pt>
    <dgm:pt modelId="{8A527897-08FC-43A3-8964-D3793AE41E93}" type="pres">
      <dgm:prSet presAssocID="{6F2E3FDB-0750-4764-B86C-AC0D4D17234E}" presName="compositeNode" presStyleCnt="0">
        <dgm:presLayoutVars>
          <dgm:bulletEnabled val="1"/>
        </dgm:presLayoutVars>
      </dgm:prSet>
      <dgm:spPr/>
    </dgm:pt>
    <dgm:pt modelId="{152B6F53-8896-45DC-BE5D-A8E3B908B9E6}" type="pres">
      <dgm:prSet presAssocID="{6F2E3FDB-0750-4764-B86C-AC0D4D17234E}" presName="bgRect" presStyleLbl="bgAccFollowNode1" presStyleIdx="2" presStyleCnt="4"/>
      <dgm:spPr/>
    </dgm:pt>
    <dgm:pt modelId="{08C0B83A-2A0C-4269-8CE1-EA59300B8B9A}" type="pres">
      <dgm:prSet presAssocID="{390222F0-45BF-42A5-B45C-F2C6D1ABD802}" presName="sibTransNodeCircle" presStyleLbl="alignNode1" presStyleIdx="4" presStyleCnt="8">
        <dgm:presLayoutVars>
          <dgm:chMax val="0"/>
          <dgm:bulletEnabled/>
        </dgm:presLayoutVars>
      </dgm:prSet>
      <dgm:spPr/>
    </dgm:pt>
    <dgm:pt modelId="{AA453A82-8A42-4C89-8CBB-9022D025CBF7}" type="pres">
      <dgm:prSet presAssocID="{6F2E3FDB-0750-4764-B86C-AC0D4D17234E}" presName="bottomLine" presStyleLbl="alignNode1" presStyleIdx="5" presStyleCnt="8">
        <dgm:presLayoutVars/>
      </dgm:prSet>
      <dgm:spPr/>
    </dgm:pt>
    <dgm:pt modelId="{4CDAD142-0141-44E8-A17E-C296A1A1B484}" type="pres">
      <dgm:prSet presAssocID="{6F2E3FDB-0750-4764-B86C-AC0D4D17234E}" presName="nodeText" presStyleLbl="bgAccFollowNode1" presStyleIdx="2" presStyleCnt="4">
        <dgm:presLayoutVars>
          <dgm:bulletEnabled val="1"/>
        </dgm:presLayoutVars>
      </dgm:prSet>
      <dgm:spPr/>
    </dgm:pt>
    <dgm:pt modelId="{F0B9C849-B97C-4192-BF25-F0227C0A78A0}" type="pres">
      <dgm:prSet presAssocID="{390222F0-45BF-42A5-B45C-F2C6D1ABD802}" presName="sibTrans" presStyleCnt="0"/>
      <dgm:spPr/>
    </dgm:pt>
    <dgm:pt modelId="{FE240101-4DE1-4E1D-81A2-E9F316CF6FFE}" type="pres">
      <dgm:prSet presAssocID="{48FBDBC4-BAC1-4FAD-9DE3-C425FC0C0928}" presName="compositeNode" presStyleCnt="0">
        <dgm:presLayoutVars>
          <dgm:bulletEnabled val="1"/>
        </dgm:presLayoutVars>
      </dgm:prSet>
      <dgm:spPr/>
    </dgm:pt>
    <dgm:pt modelId="{69736138-A34F-4FAF-8345-171A392E1460}" type="pres">
      <dgm:prSet presAssocID="{48FBDBC4-BAC1-4FAD-9DE3-C425FC0C0928}" presName="bgRect" presStyleLbl="bgAccFollowNode1" presStyleIdx="3" presStyleCnt="4"/>
      <dgm:spPr/>
    </dgm:pt>
    <dgm:pt modelId="{3763E145-A653-4597-9B95-2EAD0DA9DE45}" type="pres">
      <dgm:prSet presAssocID="{9BF8EC8D-B016-4445-BCDE-85F3DF07BD9B}" presName="sibTransNodeCircle" presStyleLbl="alignNode1" presStyleIdx="6" presStyleCnt="8">
        <dgm:presLayoutVars>
          <dgm:chMax val="0"/>
          <dgm:bulletEnabled/>
        </dgm:presLayoutVars>
      </dgm:prSet>
      <dgm:spPr/>
    </dgm:pt>
    <dgm:pt modelId="{CB337CA5-5010-455C-BFB7-9480A8E609EA}" type="pres">
      <dgm:prSet presAssocID="{48FBDBC4-BAC1-4FAD-9DE3-C425FC0C0928}" presName="bottomLine" presStyleLbl="alignNode1" presStyleIdx="7" presStyleCnt="8">
        <dgm:presLayoutVars/>
      </dgm:prSet>
      <dgm:spPr/>
    </dgm:pt>
    <dgm:pt modelId="{FF89A2F7-6A50-4460-9C6F-A5B60775F636}" type="pres">
      <dgm:prSet presAssocID="{48FBDBC4-BAC1-4FAD-9DE3-C425FC0C0928}" presName="nodeText" presStyleLbl="bgAccFollowNode1" presStyleIdx="3" presStyleCnt="4">
        <dgm:presLayoutVars>
          <dgm:bulletEnabled val="1"/>
        </dgm:presLayoutVars>
      </dgm:prSet>
      <dgm:spPr/>
    </dgm:pt>
  </dgm:ptLst>
  <dgm:cxnLst>
    <dgm:cxn modelId="{461D3402-C8CE-44CF-8B61-269B2886EB6D}" type="presOf" srcId="{48FBDBC4-BAC1-4FAD-9DE3-C425FC0C0928}" destId="{FF89A2F7-6A50-4460-9C6F-A5B60775F636}" srcOrd="1" destOrd="0" presId="urn:microsoft.com/office/officeart/2016/7/layout/BasicLinearProcessNumbered"/>
    <dgm:cxn modelId="{2D44AC02-89E5-4D6D-8714-33609591B9F1}" srcId="{48FBDBC4-BAC1-4FAD-9DE3-C425FC0C0928}" destId="{009FD7D9-441F-4528-B261-47060E877297}" srcOrd="1" destOrd="0" parTransId="{64AA518F-DAC0-475D-BF8F-561824C45A9B}" sibTransId="{1394D234-438F-42B6-A540-FBA7C7AAB473}"/>
    <dgm:cxn modelId="{7C743414-F166-43FC-A995-EDC1C602F208}" type="presOf" srcId="{009FD7D9-441F-4528-B261-47060E877297}" destId="{FF89A2F7-6A50-4460-9C6F-A5B60775F636}" srcOrd="0" destOrd="2" presId="urn:microsoft.com/office/officeart/2016/7/layout/BasicLinearProcessNumbered"/>
    <dgm:cxn modelId="{50729B1C-78C3-449E-BCBB-081EF4A463B6}" type="presOf" srcId="{DFBD1011-FC93-4DA5-8F68-4F9AE2155416}" destId="{018DDC9C-CD14-4741-A579-03C7B301B6F3}" srcOrd="0" destOrd="0" presId="urn:microsoft.com/office/officeart/2016/7/layout/BasicLinearProcessNumbered"/>
    <dgm:cxn modelId="{2318AF1F-786A-46A4-8AF4-82F72F1C6346}" type="presOf" srcId="{48FBDBC4-BAC1-4FAD-9DE3-C425FC0C0928}" destId="{69736138-A34F-4FAF-8345-171A392E1460}" srcOrd="0" destOrd="0" presId="urn:microsoft.com/office/officeart/2016/7/layout/BasicLinearProcessNumbered"/>
    <dgm:cxn modelId="{7036822D-9D0B-421C-BA27-AD9D22A80DF8}" srcId="{A5944860-A349-40FB-A204-4110C4B7EF0D}" destId="{48FBDBC4-BAC1-4FAD-9DE3-C425FC0C0928}" srcOrd="3" destOrd="0" parTransId="{4677164A-432A-4C6E-8998-AC070A16B883}" sibTransId="{9BF8EC8D-B016-4445-BCDE-85F3DF07BD9B}"/>
    <dgm:cxn modelId="{4527B033-52B0-42DD-9DC3-8E92461AFB05}" type="presOf" srcId="{6601A84F-6DF9-4CEB-8EE4-DB08F9CF8BE1}" destId="{FF89A2F7-6A50-4460-9C6F-A5B60775F636}" srcOrd="0" destOrd="3" presId="urn:microsoft.com/office/officeart/2016/7/layout/BasicLinearProcessNumbered"/>
    <dgm:cxn modelId="{BCFDEC5E-AF71-4C8E-8862-19B1E5803188}" type="presOf" srcId="{F27058EB-DDE2-4ECD-AF7E-DD1C419640AB}" destId="{C04AC18B-0E82-446A-A9E0-0D6C97A4991E}" srcOrd="1" destOrd="0" presId="urn:microsoft.com/office/officeart/2016/7/layout/BasicLinearProcessNumbered"/>
    <dgm:cxn modelId="{3ACFF147-D4E5-40B7-8535-6242313B792D}" type="presOf" srcId="{9BF8EC8D-B016-4445-BCDE-85F3DF07BD9B}" destId="{3763E145-A653-4597-9B95-2EAD0DA9DE45}" srcOrd="0" destOrd="0" presId="urn:microsoft.com/office/officeart/2016/7/layout/BasicLinearProcessNumbered"/>
    <dgm:cxn modelId="{74471D4B-A92B-42DC-AFFB-8D56410FF6D1}" srcId="{A5944860-A349-40FB-A204-4110C4B7EF0D}" destId="{6A288381-A230-45B6-8BB2-3AD459600F0F}" srcOrd="0" destOrd="0" parTransId="{ADEE7B57-1D66-44AD-BC72-7E5792CE9867}" sibTransId="{E24CF32C-57C5-40DC-87B3-4812BC5F80D2}"/>
    <dgm:cxn modelId="{97E7F352-78CB-496D-AB85-040E20E3D706}" srcId="{A5944860-A349-40FB-A204-4110C4B7EF0D}" destId="{6F2E3FDB-0750-4764-B86C-AC0D4D17234E}" srcOrd="2" destOrd="0" parTransId="{381CE791-65FB-486C-897C-BBFF392E9127}" sibTransId="{390222F0-45BF-42A5-B45C-F2C6D1ABD802}"/>
    <dgm:cxn modelId="{F4F6AD89-1FEA-42ED-BF6F-B70CB246DDAB}" type="presOf" srcId="{4E31129E-F3B8-4DF3-B22A-A6B3E19F2053}" destId="{FF89A2F7-6A50-4460-9C6F-A5B60775F636}" srcOrd="0" destOrd="1" presId="urn:microsoft.com/office/officeart/2016/7/layout/BasicLinearProcessNumbered"/>
    <dgm:cxn modelId="{BE25328D-16E2-444D-B6B1-9B3534FD26E5}" srcId="{48FBDBC4-BAC1-4FAD-9DE3-C425FC0C0928}" destId="{4E31129E-F3B8-4DF3-B22A-A6B3E19F2053}" srcOrd="0" destOrd="0" parTransId="{610FC1B9-1EF2-49A9-8390-0AA0B2504A8D}" sibTransId="{5C2CAB3C-6F7D-404B-83F6-F459536E3250}"/>
    <dgm:cxn modelId="{218A1093-75F4-4BF6-A8C9-40614B46F1DC}" type="presOf" srcId="{6A288381-A230-45B6-8BB2-3AD459600F0F}" destId="{F134EED9-96C7-4779-B4BB-FE6EE0BFCA06}" srcOrd="0" destOrd="0" presId="urn:microsoft.com/office/officeart/2016/7/layout/BasicLinearProcessNumbered"/>
    <dgm:cxn modelId="{E67E5E98-EFBA-4B52-8D69-492FCC8DDDBE}" type="presOf" srcId="{A5944860-A349-40FB-A204-4110C4B7EF0D}" destId="{EF7D2D93-3B8E-4160-8F60-B1BBAE62E201}" srcOrd="0" destOrd="0" presId="urn:microsoft.com/office/officeart/2016/7/layout/BasicLinearProcessNumbered"/>
    <dgm:cxn modelId="{B7377E9C-7E93-441E-95B0-397FF99301FC}" type="presOf" srcId="{F27058EB-DDE2-4ECD-AF7E-DD1C419640AB}" destId="{D52B3E0D-9CF0-4A13-94AA-7E94F584D2B9}" srcOrd="0" destOrd="0" presId="urn:microsoft.com/office/officeart/2016/7/layout/BasicLinearProcessNumbered"/>
    <dgm:cxn modelId="{512AABBF-1191-4C0D-82CC-2A6DFA9EB010}" srcId="{A5944860-A349-40FB-A204-4110C4B7EF0D}" destId="{F27058EB-DDE2-4ECD-AF7E-DD1C419640AB}" srcOrd="1" destOrd="0" parTransId="{D9865BAF-273F-4D90-AF9A-37D03882F9D2}" sibTransId="{DFBD1011-FC93-4DA5-8F68-4F9AE2155416}"/>
    <dgm:cxn modelId="{29CEE2BF-E28F-469B-9152-B958036B5599}" type="presOf" srcId="{6A288381-A230-45B6-8BB2-3AD459600F0F}" destId="{B606CD91-9B0A-4072-B269-29E61AE909EB}" srcOrd="1" destOrd="0" presId="urn:microsoft.com/office/officeart/2016/7/layout/BasicLinearProcessNumbered"/>
    <dgm:cxn modelId="{94130DC3-4C8F-45C8-82DE-6FB82AA30D98}" type="presOf" srcId="{6F2E3FDB-0750-4764-B86C-AC0D4D17234E}" destId="{152B6F53-8896-45DC-BE5D-A8E3B908B9E6}" srcOrd="0" destOrd="0" presId="urn:microsoft.com/office/officeart/2016/7/layout/BasicLinearProcessNumbered"/>
    <dgm:cxn modelId="{29811CD0-8B78-4DDF-AD6B-4F0BD7AACD58}" type="presOf" srcId="{6F2E3FDB-0750-4764-B86C-AC0D4D17234E}" destId="{4CDAD142-0141-44E8-A17E-C296A1A1B484}" srcOrd="1" destOrd="0" presId="urn:microsoft.com/office/officeart/2016/7/layout/BasicLinearProcessNumbered"/>
    <dgm:cxn modelId="{F12537E2-C7EF-49FE-9914-45542A36162A}" type="presOf" srcId="{E24CF32C-57C5-40DC-87B3-4812BC5F80D2}" destId="{46ABA0B2-F8B8-4713-A523-3E39E42C2F3C}" srcOrd="0" destOrd="0" presId="urn:microsoft.com/office/officeart/2016/7/layout/BasicLinearProcessNumbered"/>
    <dgm:cxn modelId="{B0C11FE7-D240-4F6A-BC9E-313D8F688819}" type="presOf" srcId="{390222F0-45BF-42A5-B45C-F2C6D1ABD802}" destId="{08C0B83A-2A0C-4269-8CE1-EA59300B8B9A}" srcOrd="0" destOrd="0" presId="urn:microsoft.com/office/officeart/2016/7/layout/BasicLinearProcessNumbered"/>
    <dgm:cxn modelId="{EBDC57FE-C399-410F-BE6E-F39108FE061F}" srcId="{48FBDBC4-BAC1-4FAD-9DE3-C425FC0C0928}" destId="{6601A84F-6DF9-4CEB-8EE4-DB08F9CF8BE1}" srcOrd="2" destOrd="0" parTransId="{03C36797-E853-4A08-8B40-918C6808451B}" sibTransId="{11BF7945-7422-4742-8939-CF26068DDF76}"/>
    <dgm:cxn modelId="{F4266762-7790-4980-BC73-E09646C557F4}" type="presParOf" srcId="{EF7D2D93-3B8E-4160-8F60-B1BBAE62E201}" destId="{A26DC935-7E15-4469-887B-7D052836253E}" srcOrd="0" destOrd="0" presId="urn:microsoft.com/office/officeart/2016/7/layout/BasicLinearProcessNumbered"/>
    <dgm:cxn modelId="{9B587F0C-5B27-4B42-A77F-8E234A10BEF5}" type="presParOf" srcId="{A26DC935-7E15-4469-887B-7D052836253E}" destId="{F134EED9-96C7-4779-B4BB-FE6EE0BFCA06}" srcOrd="0" destOrd="0" presId="urn:microsoft.com/office/officeart/2016/7/layout/BasicLinearProcessNumbered"/>
    <dgm:cxn modelId="{DDCCBC7C-0E21-4DEA-82B5-F47B44FA11EB}" type="presParOf" srcId="{A26DC935-7E15-4469-887B-7D052836253E}" destId="{46ABA0B2-F8B8-4713-A523-3E39E42C2F3C}" srcOrd="1" destOrd="0" presId="urn:microsoft.com/office/officeart/2016/7/layout/BasicLinearProcessNumbered"/>
    <dgm:cxn modelId="{0620B423-388B-430F-B919-532457F18AB1}" type="presParOf" srcId="{A26DC935-7E15-4469-887B-7D052836253E}" destId="{1C12E0F8-2E63-4860-9354-80E73493236D}" srcOrd="2" destOrd="0" presId="urn:microsoft.com/office/officeart/2016/7/layout/BasicLinearProcessNumbered"/>
    <dgm:cxn modelId="{71D3FBA5-3305-494A-99D0-DC61D53A5A18}" type="presParOf" srcId="{A26DC935-7E15-4469-887B-7D052836253E}" destId="{B606CD91-9B0A-4072-B269-29E61AE909EB}" srcOrd="3" destOrd="0" presId="urn:microsoft.com/office/officeart/2016/7/layout/BasicLinearProcessNumbered"/>
    <dgm:cxn modelId="{5A97419F-3B38-420D-A442-09D285F55B35}" type="presParOf" srcId="{EF7D2D93-3B8E-4160-8F60-B1BBAE62E201}" destId="{E1D13E40-8258-4C12-BD6B-FF3819D30D50}" srcOrd="1" destOrd="0" presId="urn:microsoft.com/office/officeart/2016/7/layout/BasicLinearProcessNumbered"/>
    <dgm:cxn modelId="{9C055625-02AC-41BB-98AF-D3CFEF610A8F}" type="presParOf" srcId="{EF7D2D93-3B8E-4160-8F60-B1BBAE62E201}" destId="{F678F3BE-A1AA-4F9E-8679-C81061E11496}" srcOrd="2" destOrd="0" presId="urn:microsoft.com/office/officeart/2016/7/layout/BasicLinearProcessNumbered"/>
    <dgm:cxn modelId="{0B52761D-BD41-43FD-BD07-FEB0A30A9C37}" type="presParOf" srcId="{F678F3BE-A1AA-4F9E-8679-C81061E11496}" destId="{D52B3E0D-9CF0-4A13-94AA-7E94F584D2B9}" srcOrd="0" destOrd="0" presId="urn:microsoft.com/office/officeart/2016/7/layout/BasicLinearProcessNumbered"/>
    <dgm:cxn modelId="{D067DEDB-F01C-4D6B-9ABE-38F1F783BAFA}" type="presParOf" srcId="{F678F3BE-A1AA-4F9E-8679-C81061E11496}" destId="{018DDC9C-CD14-4741-A579-03C7B301B6F3}" srcOrd="1" destOrd="0" presId="urn:microsoft.com/office/officeart/2016/7/layout/BasicLinearProcessNumbered"/>
    <dgm:cxn modelId="{5E7F91BD-B57F-4175-BD5C-2B08327A3D16}" type="presParOf" srcId="{F678F3BE-A1AA-4F9E-8679-C81061E11496}" destId="{1ED84206-88EC-4C79-AD71-10B3FDB4A14D}" srcOrd="2" destOrd="0" presId="urn:microsoft.com/office/officeart/2016/7/layout/BasicLinearProcessNumbered"/>
    <dgm:cxn modelId="{A3674322-3584-49EB-9AE6-A6FB9372DEB4}" type="presParOf" srcId="{F678F3BE-A1AA-4F9E-8679-C81061E11496}" destId="{C04AC18B-0E82-446A-A9E0-0D6C97A4991E}" srcOrd="3" destOrd="0" presId="urn:microsoft.com/office/officeart/2016/7/layout/BasicLinearProcessNumbered"/>
    <dgm:cxn modelId="{E073CD69-4AAB-4F82-8A8C-CFDC610AB2CA}" type="presParOf" srcId="{EF7D2D93-3B8E-4160-8F60-B1BBAE62E201}" destId="{077F1115-8B0D-4925-9295-9727265B4A55}" srcOrd="3" destOrd="0" presId="urn:microsoft.com/office/officeart/2016/7/layout/BasicLinearProcessNumbered"/>
    <dgm:cxn modelId="{AC63EFE2-129C-460A-8B06-C5C6DE12A048}" type="presParOf" srcId="{EF7D2D93-3B8E-4160-8F60-B1BBAE62E201}" destId="{8A527897-08FC-43A3-8964-D3793AE41E93}" srcOrd="4" destOrd="0" presId="urn:microsoft.com/office/officeart/2016/7/layout/BasicLinearProcessNumbered"/>
    <dgm:cxn modelId="{247B4CEA-1643-4883-B1A2-12E45C7C2648}" type="presParOf" srcId="{8A527897-08FC-43A3-8964-D3793AE41E93}" destId="{152B6F53-8896-45DC-BE5D-A8E3B908B9E6}" srcOrd="0" destOrd="0" presId="urn:microsoft.com/office/officeart/2016/7/layout/BasicLinearProcessNumbered"/>
    <dgm:cxn modelId="{E17175A2-C80C-4389-9F47-5E348EA794F5}" type="presParOf" srcId="{8A527897-08FC-43A3-8964-D3793AE41E93}" destId="{08C0B83A-2A0C-4269-8CE1-EA59300B8B9A}" srcOrd="1" destOrd="0" presId="urn:microsoft.com/office/officeart/2016/7/layout/BasicLinearProcessNumbered"/>
    <dgm:cxn modelId="{85C33FB3-4AEE-41F7-AB60-B95FF8F0BADF}" type="presParOf" srcId="{8A527897-08FC-43A3-8964-D3793AE41E93}" destId="{AA453A82-8A42-4C89-8CBB-9022D025CBF7}" srcOrd="2" destOrd="0" presId="urn:microsoft.com/office/officeart/2016/7/layout/BasicLinearProcessNumbered"/>
    <dgm:cxn modelId="{C7350EFD-89D1-4BBD-AEFF-5B982FFBD3C8}" type="presParOf" srcId="{8A527897-08FC-43A3-8964-D3793AE41E93}" destId="{4CDAD142-0141-44E8-A17E-C296A1A1B484}" srcOrd="3" destOrd="0" presId="urn:microsoft.com/office/officeart/2016/7/layout/BasicLinearProcessNumbered"/>
    <dgm:cxn modelId="{AC7208E9-908D-4FCD-9DB7-9818D123DF8E}" type="presParOf" srcId="{EF7D2D93-3B8E-4160-8F60-B1BBAE62E201}" destId="{F0B9C849-B97C-4192-BF25-F0227C0A78A0}" srcOrd="5" destOrd="0" presId="urn:microsoft.com/office/officeart/2016/7/layout/BasicLinearProcessNumbered"/>
    <dgm:cxn modelId="{B5F085B7-5A20-4E69-9817-0125F0EFBC43}" type="presParOf" srcId="{EF7D2D93-3B8E-4160-8F60-B1BBAE62E201}" destId="{FE240101-4DE1-4E1D-81A2-E9F316CF6FFE}" srcOrd="6" destOrd="0" presId="urn:microsoft.com/office/officeart/2016/7/layout/BasicLinearProcessNumbered"/>
    <dgm:cxn modelId="{5866E337-05CE-4B0D-B134-DE04820531BA}" type="presParOf" srcId="{FE240101-4DE1-4E1D-81A2-E9F316CF6FFE}" destId="{69736138-A34F-4FAF-8345-171A392E1460}" srcOrd="0" destOrd="0" presId="urn:microsoft.com/office/officeart/2016/7/layout/BasicLinearProcessNumbered"/>
    <dgm:cxn modelId="{B3110BB0-2162-4759-91DC-5F59C3F71EDF}" type="presParOf" srcId="{FE240101-4DE1-4E1D-81A2-E9F316CF6FFE}" destId="{3763E145-A653-4597-9B95-2EAD0DA9DE45}" srcOrd="1" destOrd="0" presId="urn:microsoft.com/office/officeart/2016/7/layout/BasicLinearProcessNumbered"/>
    <dgm:cxn modelId="{0B55A9DC-4B4F-4AFB-89D1-54E3CAAE3FB7}" type="presParOf" srcId="{FE240101-4DE1-4E1D-81A2-E9F316CF6FFE}" destId="{CB337CA5-5010-455C-BFB7-9480A8E609EA}" srcOrd="2" destOrd="0" presId="urn:microsoft.com/office/officeart/2016/7/layout/BasicLinearProcessNumbered"/>
    <dgm:cxn modelId="{F7CEB1A2-42AC-4046-923C-E7E93F602DB2}" type="presParOf" srcId="{FE240101-4DE1-4E1D-81A2-E9F316CF6FFE}" destId="{FF89A2F7-6A50-4460-9C6F-A5B60775F636}"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4FA3-ECF1-4D57-B841-42803784D176}">
      <dsp:nvSpPr>
        <dsp:cNvPr id="0" name=""/>
        <dsp:cNvSpPr/>
      </dsp:nvSpPr>
      <dsp:spPr>
        <a:xfrm>
          <a:off x="2207006" y="895854"/>
          <a:ext cx="476951" cy="91440"/>
        </a:xfrm>
        <a:custGeom>
          <a:avLst/>
          <a:gdLst/>
          <a:ahLst/>
          <a:cxnLst/>
          <a:rect l="0" t="0" r="0" b="0"/>
          <a:pathLst>
            <a:path>
              <a:moveTo>
                <a:pt x="0" y="45720"/>
              </a:moveTo>
              <a:lnTo>
                <a:pt x="476951"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32793" y="939036"/>
        <a:ext cx="25377" cy="5075"/>
      </dsp:txXfrm>
    </dsp:sp>
    <dsp:sp modelId="{D6FF1148-0489-4A0A-9175-B4E387484A30}">
      <dsp:nvSpPr>
        <dsp:cNvPr id="0" name=""/>
        <dsp:cNvSpPr/>
      </dsp:nvSpPr>
      <dsp:spPr>
        <a:xfrm>
          <a:off x="2060" y="279550"/>
          <a:ext cx="2206746" cy="1324047"/>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8132" tIns="113504" rIns="108132" bIns="113504" numCol="1" spcCol="1270" anchor="t" anchorCtr="0">
          <a:noAutofit/>
        </a:bodyPr>
        <a:lstStyle/>
        <a:p>
          <a:pPr marL="0" lvl="0" indent="0" algn="l" defTabSz="933450">
            <a:lnSpc>
              <a:spcPct val="90000"/>
            </a:lnSpc>
            <a:spcBef>
              <a:spcPct val="0"/>
            </a:spcBef>
            <a:spcAft>
              <a:spcPct val="35000"/>
            </a:spcAft>
            <a:buNone/>
          </a:pPr>
          <a:r>
            <a:rPr lang="en-US" sz="2100" kern="1200" dirty="0"/>
            <a:t>Purpose</a:t>
          </a:r>
        </a:p>
        <a:p>
          <a:pPr marL="171450" lvl="1" indent="-171450" algn="l" defTabSz="711200">
            <a:lnSpc>
              <a:spcPct val="90000"/>
            </a:lnSpc>
            <a:spcBef>
              <a:spcPct val="0"/>
            </a:spcBef>
            <a:spcAft>
              <a:spcPct val="15000"/>
            </a:spcAft>
            <a:buChar char="•"/>
          </a:pPr>
          <a:r>
            <a:rPr lang="en-US" sz="1600" kern="1200" dirty="0"/>
            <a:t>Introduce the meeting</a:t>
          </a:r>
        </a:p>
      </dsp:txBody>
      <dsp:txXfrm>
        <a:off x="2060" y="279550"/>
        <a:ext cx="2206746" cy="1324047"/>
      </dsp:txXfrm>
    </dsp:sp>
    <dsp:sp modelId="{289FB899-7C26-46F2-B629-C4DF7F9EFA04}">
      <dsp:nvSpPr>
        <dsp:cNvPr id="0" name=""/>
        <dsp:cNvSpPr/>
      </dsp:nvSpPr>
      <dsp:spPr>
        <a:xfrm>
          <a:off x="4921305" y="895854"/>
          <a:ext cx="476951" cy="91440"/>
        </a:xfrm>
        <a:custGeom>
          <a:avLst/>
          <a:gdLst/>
          <a:ahLst/>
          <a:cxnLst/>
          <a:rect l="0" t="0" r="0" b="0"/>
          <a:pathLst>
            <a:path>
              <a:moveTo>
                <a:pt x="0" y="45720"/>
              </a:moveTo>
              <a:lnTo>
                <a:pt x="476951" y="45720"/>
              </a:lnTo>
            </a:path>
          </a:pathLst>
        </a:custGeom>
        <a:noFill/>
        <a:ln w="9525" cap="rnd" cmpd="sng" algn="ctr">
          <a:solidFill>
            <a:schemeClr val="accent2">
              <a:hueOff val="-32638"/>
              <a:satOff val="-1886"/>
              <a:lumOff val="258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47092" y="939036"/>
        <a:ext cx="25377" cy="5075"/>
      </dsp:txXfrm>
    </dsp:sp>
    <dsp:sp modelId="{47ABB153-DC95-483A-A085-CA9BE9B66B67}">
      <dsp:nvSpPr>
        <dsp:cNvPr id="0" name=""/>
        <dsp:cNvSpPr/>
      </dsp:nvSpPr>
      <dsp:spPr>
        <a:xfrm>
          <a:off x="2716358" y="279550"/>
          <a:ext cx="2206746" cy="1324047"/>
        </a:xfrm>
        <a:prstGeom prst="rect">
          <a:avLst/>
        </a:prstGeom>
        <a:gradFill rotWithShape="0">
          <a:gsLst>
            <a:gs pos="0">
              <a:schemeClr val="accent2">
                <a:hueOff val="-27198"/>
                <a:satOff val="-1572"/>
                <a:lumOff val="2157"/>
                <a:alphaOff val="0"/>
                <a:tint val="96000"/>
                <a:lumMod val="104000"/>
              </a:schemeClr>
            </a:gs>
            <a:gs pos="100000">
              <a:schemeClr val="accent2">
                <a:hueOff val="-27198"/>
                <a:satOff val="-1572"/>
                <a:lumOff val="2157"/>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8132" tIns="113504" rIns="108132" bIns="113504" numCol="1" spcCol="1270" anchor="t" anchorCtr="0">
          <a:noAutofit/>
        </a:bodyPr>
        <a:lstStyle/>
        <a:p>
          <a:pPr marL="0" lvl="0" indent="0" algn="l" defTabSz="933450">
            <a:lnSpc>
              <a:spcPct val="90000"/>
            </a:lnSpc>
            <a:spcBef>
              <a:spcPct val="0"/>
            </a:spcBef>
            <a:spcAft>
              <a:spcPct val="35000"/>
            </a:spcAft>
            <a:buNone/>
          </a:pPr>
          <a:r>
            <a:rPr lang="en-US" sz="2100" kern="1200" dirty="0"/>
            <a:t>Introduce</a:t>
          </a:r>
        </a:p>
        <a:p>
          <a:pPr marL="171450" lvl="1" indent="-171450" algn="l" defTabSz="711200">
            <a:lnSpc>
              <a:spcPct val="90000"/>
            </a:lnSpc>
            <a:spcBef>
              <a:spcPct val="0"/>
            </a:spcBef>
            <a:spcAft>
              <a:spcPct val="15000"/>
            </a:spcAft>
            <a:buChar char="•"/>
          </a:pPr>
          <a:r>
            <a:rPr lang="en-US" sz="1600" kern="1200"/>
            <a:t>Introduce what the meeting is about and present the agenda</a:t>
          </a:r>
        </a:p>
      </dsp:txBody>
      <dsp:txXfrm>
        <a:off x="2716358" y="279550"/>
        <a:ext cx="2206746" cy="1324047"/>
      </dsp:txXfrm>
    </dsp:sp>
    <dsp:sp modelId="{BBF223A8-720E-4F00-BC1D-8EBB2FD91FB2}">
      <dsp:nvSpPr>
        <dsp:cNvPr id="0" name=""/>
        <dsp:cNvSpPr/>
      </dsp:nvSpPr>
      <dsp:spPr>
        <a:xfrm>
          <a:off x="7635603" y="895854"/>
          <a:ext cx="476951" cy="91440"/>
        </a:xfrm>
        <a:custGeom>
          <a:avLst/>
          <a:gdLst/>
          <a:ahLst/>
          <a:cxnLst/>
          <a:rect l="0" t="0" r="0" b="0"/>
          <a:pathLst>
            <a:path>
              <a:moveTo>
                <a:pt x="0" y="45720"/>
              </a:moveTo>
              <a:lnTo>
                <a:pt x="476951" y="45720"/>
              </a:lnTo>
            </a:path>
          </a:pathLst>
        </a:custGeom>
        <a:noFill/>
        <a:ln w="9525" cap="rnd" cmpd="sng" algn="ctr">
          <a:solidFill>
            <a:schemeClr val="accent2">
              <a:hueOff val="-65276"/>
              <a:satOff val="-3773"/>
              <a:lumOff val="517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861390" y="939036"/>
        <a:ext cx="25377" cy="5075"/>
      </dsp:txXfrm>
    </dsp:sp>
    <dsp:sp modelId="{82D17A23-168E-43BE-90A0-E619D7951222}">
      <dsp:nvSpPr>
        <dsp:cNvPr id="0" name=""/>
        <dsp:cNvSpPr/>
      </dsp:nvSpPr>
      <dsp:spPr>
        <a:xfrm>
          <a:off x="5430656" y="279550"/>
          <a:ext cx="2206746" cy="1324047"/>
        </a:xfrm>
        <a:prstGeom prst="rect">
          <a:avLst/>
        </a:prstGeom>
        <a:gradFill rotWithShape="0">
          <a:gsLst>
            <a:gs pos="0">
              <a:schemeClr val="accent2">
                <a:hueOff val="-54397"/>
                <a:satOff val="-3144"/>
                <a:lumOff val="4314"/>
                <a:alphaOff val="0"/>
                <a:tint val="96000"/>
                <a:lumMod val="104000"/>
              </a:schemeClr>
            </a:gs>
            <a:gs pos="100000">
              <a:schemeClr val="accent2">
                <a:hueOff val="-54397"/>
                <a:satOff val="-3144"/>
                <a:lumOff val="4314"/>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8132" tIns="113504" rIns="108132" bIns="113504" numCol="1" spcCol="1270" anchor="t" anchorCtr="0">
          <a:noAutofit/>
        </a:bodyPr>
        <a:lstStyle/>
        <a:p>
          <a:pPr marL="0" lvl="0" indent="0" algn="l" defTabSz="933450">
            <a:lnSpc>
              <a:spcPct val="90000"/>
            </a:lnSpc>
            <a:spcBef>
              <a:spcPct val="0"/>
            </a:spcBef>
            <a:spcAft>
              <a:spcPct val="35000"/>
            </a:spcAft>
            <a:buNone/>
          </a:pPr>
          <a:r>
            <a:rPr lang="en-US" sz="2100" kern="1200"/>
            <a:t>Ask</a:t>
          </a:r>
        </a:p>
        <a:p>
          <a:pPr marL="171450" lvl="1" indent="-171450" algn="l" defTabSz="711200">
            <a:lnSpc>
              <a:spcPct val="90000"/>
            </a:lnSpc>
            <a:spcBef>
              <a:spcPct val="0"/>
            </a:spcBef>
            <a:spcAft>
              <a:spcPct val="15000"/>
            </a:spcAft>
            <a:buChar char="•"/>
          </a:pPr>
          <a:r>
            <a:rPr lang="en-US" sz="1600" kern="1200"/>
            <a:t>Ask that all players introduce themselves, as well as their role</a:t>
          </a:r>
        </a:p>
      </dsp:txBody>
      <dsp:txXfrm>
        <a:off x="5430656" y="279550"/>
        <a:ext cx="2206746" cy="1324047"/>
      </dsp:txXfrm>
    </dsp:sp>
    <dsp:sp modelId="{3E848285-51FA-4073-8C96-93EF0A1E2AF3}">
      <dsp:nvSpPr>
        <dsp:cNvPr id="0" name=""/>
        <dsp:cNvSpPr/>
      </dsp:nvSpPr>
      <dsp:spPr>
        <a:xfrm>
          <a:off x="1105433" y="1601798"/>
          <a:ext cx="8142895" cy="476951"/>
        </a:xfrm>
        <a:custGeom>
          <a:avLst/>
          <a:gdLst/>
          <a:ahLst/>
          <a:cxnLst/>
          <a:rect l="0" t="0" r="0" b="0"/>
          <a:pathLst>
            <a:path>
              <a:moveTo>
                <a:pt x="8142895" y="0"/>
              </a:moveTo>
              <a:lnTo>
                <a:pt x="8142895" y="255575"/>
              </a:lnTo>
              <a:lnTo>
                <a:pt x="0" y="255575"/>
              </a:lnTo>
              <a:lnTo>
                <a:pt x="0" y="476951"/>
              </a:lnTo>
            </a:path>
          </a:pathLst>
        </a:custGeom>
        <a:noFill/>
        <a:ln w="9525" cap="rnd" cmpd="sng" algn="ctr">
          <a:solidFill>
            <a:schemeClr val="accent2">
              <a:hueOff val="-97914"/>
              <a:satOff val="-5659"/>
              <a:lumOff val="776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72913" y="1837736"/>
        <a:ext cx="407934" cy="5075"/>
      </dsp:txXfrm>
    </dsp:sp>
    <dsp:sp modelId="{33AA4315-9054-41F4-97DA-52D90CDF4ED9}">
      <dsp:nvSpPr>
        <dsp:cNvPr id="0" name=""/>
        <dsp:cNvSpPr/>
      </dsp:nvSpPr>
      <dsp:spPr>
        <a:xfrm>
          <a:off x="8144955" y="279550"/>
          <a:ext cx="2206746" cy="1324047"/>
        </a:xfrm>
        <a:prstGeom prst="rect">
          <a:avLst/>
        </a:prstGeom>
        <a:gradFill rotWithShape="0">
          <a:gsLst>
            <a:gs pos="0">
              <a:schemeClr val="accent2">
                <a:hueOff val="-81595"/>
                <a:satOff val="-4716"/>
                <a:lumOff val="6471"/>
                <a:alphaOff val="0"/>
                <a:tint val="96000"/>
                <a:lumMod val="104000"/>
              </a:schemeClr>
            </a:gs>
            <a:gs pos="100000">
              <a:schemeClr val="accent2">
                <a:hueOff val="-81595"/>
                <a:satOff val="-4716"/>
                <a:lumOff val="6471"/>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8132" tIns="113504" rIns="108132" bIns="113504" numCol="1" spcCol="1270" anchor="t" anchorCtr="0">
          <a:noAutofit/>
        </a:bodyPr>
        <a:lstStyle/>
        <a:p>
          <a:pPr marL="0" lvl="0" indent="0" algn="l" defTabSz="933450">
            <a:lnSpc>
              <a:spcPct val="90000"/>
            </a:lnSpc>
            <a:spcBef>
              <a:spcPct val="0"/>
            </a:spcBef>
            <a:spcAft>
              <a:spcPct val="35000"/>
            </a:spcAft>
            <a:buNone/>
          </a:pPr>
          <a:r>
            <a:rPr lang="en-US" sz="2100" kern="1200" dirty="0"/>
            <a:t>On-Task</a:t>
          </a:r>
        </a:p>
        <a:p>
          <a:pPr marL="171450" lvl="1" indent="-171450" algn="l" defTabSz="711200">
            <a:lnSpc>
              <a:spcPct val="90000"/>
            </a:lnSpc>
            <a:spcBef>
              <a:spcPct val="0"/>
            </a:spcBef>
            <a:spcAft>
              <a:spcPct val="15000"/>
            </a:spcAft>
            <a:buChar char="•"/>
          </a:pPr>
          <a:r>
            <a:rPr lang="en-US" sz="1600" kern="1200" dirty="0"/>
            <a:t>Keep the group to the agenda and decision-making process</a:t>
          </a:r>
        </a:p>
      </dsp:txBody>
      <dsp:txXfrm>
        <a:off x="8144955" y="279550"/>
        <a:ext cx="2206746" cy="1324047"/>
      </dsp:txXfrm>
    </dsp:sp>
    <dsp:sp modelId="{7C00C8B9-3176-44A2-9621-A81176888A94}">
      <dsp:nvSpPr>
        <dsp:cNvPr id="0" name=""/>
        <dsp:cNvSpPr/>
      </dsp:nvSpPr>
      <dsp:spPr>
        <a:xfrm>
          <a:off x="2207006" y="2727454"/>
          <a:ext cx="476951" cy="91440"/>
        </a:xfrm>
        <a:custGeom>
          <a:avLst/>
          <a:gdLst/>
          <a:ahLst/>
          <a:cxnLst/>
          <a:rect l="0" t="0" r="0" b="0"/>
          <a:pathLst>
            <a:path>
              <a:moveTo>
                <a:pt x="0" y="45720"/>
              </a:moveTo>
              <a:lnTo>
                <a:pt x="476951" y="45720"/>
              </a:lnTo>
            </a:path>
          </a:pathLst>
        </a:custGeom>
        <a:noFill/>
        <a:ln w="9525" cap="rnd" cmpd="sng" algn="ctr">
          <a:solidFill>
            <a:schemeClr val="accent2">
              <a:hueOff val="-130552"/>
              <a:satOff val="-7546"/>
              <a:lumOff val="1035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32793" y="2770636"/>
        <a:ext cx="25377" cy="5075"/>
      </dsp:txXfrm>
    </dsp:sp>
    <dsp:sp modelId="{0B02D630-A62B-4D79-B06B-C78E784F87E7}">
      <dsp:nvSpPr>
        <dsp:cNvPr id="0" name=""/>
        <dsp:cNvSpPr/>
      </dsp:nvSpPr>
      <dsp:spPr>
        <a:xfrm>
          <a:off x="2060" y="2111150"/>
          <a:ext cx="2206746" cy="1324047"/>
        </a:xfrm>
        <a:prstGeom prst="rect">
          <a:avLst/>
        </a:prstGeom>
        <a:gradFill rotWithShape="0">
          <a:gsLst>
            <a:gs pos="0">
              <a:schemeClr val="accent2">
                <a:hueOff val="-108793"/>
                <a:satOff val="-6288"/>
                <a:lumOff val="8627"/>
                <a:alphaOff val="0"/>
                <a:tint val="96000"/>
                <a:lumMod val="104000"/>
              </a:schemeClr>
            </a:gs>
            <a:gs pos="100000">
              <a:schemeClr val="accent2">
                <a:hueOff val="-108793"/>
                <a:satOff val="-6288"/>
                <a:lumOff val="8627"/>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8132" tIns="113504" rIns="108132" bIns="113504" numCol="1" spcCol="1270" anchor="t" anchorCtr="0">
          <a:noAutofit/>
        </a:bodyPr>
        <a:lstStyle/>
        <a:p>
          <a:pPr marL="0" lvl="0" indent="0" algn="l" defTabSz="933450">
            <a:lnSpc>
              <a:spcPct val="90000"/>
            </a:lnSpc>
            <a:spcBef>
              <a:spcPct val="0"/>
            </a:spcBef>
            <a:spcAft>
              <a:spcPct val="35000"/>
            </a:spcAft>
            <a:buNone/>
          </a:pPr>
          <a:r>
            <a:rPr lang="en-US" sz="2100" kern="1200" dirty="0"/>
            <a:t>Focus</a:t>
          </a:r>
        </a:p>
        <a:p>
          <a:pPr marL="171450" lvl="1" indent="-171450" algn="l" defTabSz="711200">
            <a:lnSpc>
              <a:spcPct val="90000"/>
            </a:lnSpc>
            <a:spcBef>
              <a:spcPct val="0"/>
            </a:spcBef>
            <a:spcAft>
              <a:spcPct val="15000"/>
            </a:spcAft>
            <a:buChar char="•"/>
          </a:pPr>
          <a:r>
            <a:rPr lang="en-US" sz="1600" kern="1200" dirty="0"/>
            <a:t>Hep maintain meeting while focusing on one item at a time</a:t>
          </a:r>
        </a:p>
      </dsp:txBody>
      <dsp:txXfrm>
        <a:off x="2060" y="2111150"/>
        <a:ext cx="2206746" cy="1324047"/>
      </dsp:txXfrm>
    </dsp:sp>
    <dsp:sp modelId="{3791D0F1-CB68-4816-907D-A532F095D6D2}">
      <dsp:nvSpPr>
        <dsp:cNvPr id="0" name=""/>
        <dsp:cNvSpPr/>
      </dsp:nvSpPr>
      <dsp:spPr>
        <a:xfrm>
          <a:off x="4921305" y="2727454"/>
          <a:ext cx="476951" cy="91440"/>
        </a:xfrm>
        <a:custGeom>
          <a:avLst/>
          <a:gdLst/>
          <a:ahLst/>
          <a:cxnLst/>
          <a:rect l="0" t="0" r="0" b="0"/>
          <a:pathLst>
            <a:path>
              <a:moveTo>
                <a:pt x="0" y="45720"/>
              </a:moveTo>
              <a:lnTo>
                <a:pt x="476951" y="45720"/>
              </a:lnTo>
            </a:path>
          </a:pathLst>
        </a:custGeom>
        <a:noFill/>
        <a:ln w="9525" cap="rnd" cmpd="sng" algn="ctr">
          <a:solidFill>
            <a:schemeClr val="accent2">
              <a:hueOff val="-163190"/>
              <a:satOff val="-9432"/>
              <a:lumOff val="1294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47092" y="2770636"/>
        <a:ext cx="25377" cy="5075"/>
      </dsp:txXfrm>
    </dsp:sp>
    <dsp:sp modelId="{DEB95F36-A59A-48ED-AD53-B4D7492316FF}">
      <dsp:nvSpPr>
        <dsp:cNvPr id="0" name=""/>
        <dsp:cNvSpPr/>
      </dsp:nvSpPr>
      <dsp:spPr>
        <a:xfrm>
          <a:off x="2716358" y="2111150"/>
          <a:ext cx="2206746" cy="1324047"/>
        </a:xfrm>
        <a:prstGeom prst="rect">
          <a:avLst/>
        </a:prstGeom>
        <a:gradFill rotWithShape="0">
          <a:gsLst>
            <a:gs pos="0">
              <a:schemeClr val="accent2">
                <a:hueOff val="-135992"/>
                <a:satOff val="-7860"/>
                <a:lumOff val="10784"/>
                <a:alphaOff val="0"/>
                <a:tint val="96000"/>
                <a:lumMod val="104000"/>
              </a:schemeClr>
            </a:gs>
            <a:gs pos="100000">
              <a:schemeClr val="accent2">
                <a:hueOff val="-135992"/>
                <a:satOff val="-7860"/>
                <a:lumOff val="10784"/>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8132" tIns="113504" rIns="108132" bIns="113504" numCol="1" spcCol="1270" anchor="t" anchorCtr="0">
          <a:noAutofit/>
        </a:bodyPr>
        <a:lstStyle/>
        <a:p>
          <a:pPr marL="0" lvl="0" indent="0" algn="l" defTabSz="933450">
            <a:lnSpc>
              <a:spcPct val="90000"/>
            </a:lnSpc>
            <a:spcBef>
              <a:spcPct val="0"/>
            </a:spcBef>
            <a:spcAft>
              <a:spcPct val="35000"/>
            </a:spcAft>
            <a:buNone/>
          </a:pPr>
          <a:r>
            <a:rPr lang="en-US" sz="2100" kern="1200" dirty="0"/>
            <a:t>Help</a:t>
          </a:r>
        </a:p>
        <a:p>
          <a:pPr marL="171450" lvl="1" indent="-171450" algn="l" defTabSz="711200">
            <a:lnSpc>
              <a:spcPct val="90000"/>
            </a:lnSpc>
            <a:spcBef>
              <a:spcPct val="0"/>
            </a:spcBef>
            <a:spcAft>
              <a:spcPct val="15000"/>
            </a:spcAft>
            <a:buChar char="•"/>
          </a:pPr>
          <a:r>
            <a:rPr lang="en-US" sz="1600" kern="1200" dirty="0"/>
            <a:t>Help everyone to participate</a:t>
          </a:r>
        </a:p>
      </dsp:txBody>
      <dsp:txXfrm>
        <a:off x="2716358" y="2111150"/>
        <a:ext cx="2206746" cy="1324047"/>
      </dsp:txXfrm>
    </dsp:sp>
    <dsp:sp modelId="{4ADE6E3C-5199-48DD-8539-B1A5E1C99310}">
      <dsp:nvSpPr>
        <dsp:cNvPr id="0" name=""/>
        <dsp:cNvSpPr/>
      </dsp:nvSpPr>
      <dsp:spPr>
        <a:xfrm>
          <a:off x="5430656" y="2111150"/>
          <a:ext cx="2206746" cy="1324047"/>
        </a:xfrm>
        <a:prstGeom prst="rect">
          <a:avLst/>
        </a:prstGeom>
        <a:gradFill rotWithShape="0">
          <a:gsLst>
            <a:gs pos="0">
              <a:schemeClr val="accent2">
                <a:hueOff val="-163190"/>
                <a:satOff val="-9432"/>
                <a:lumOff val="12941"/>
                <a:alphaOff val="0"/>
                <a:tint val="96000"/>
                <a:lumMod val="104000"/>
              </a:schemeClr>
            </a:gs>
            <a:gs pos="100000">
              <a:schemeClr val="accent2">
                <a:hueOff val="-163190"/>
                <a:satOff val="-9432"/>
                <a:lumOff val="12941"/>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8132" tIns="113504" rIns="108132" bIns="113504" numCol="1" spcCol="1270" anchor="t" anchorCtr="0">
          <a:noAutofit/>
        </a:bodyPr>
        <a:lstStyle/>
        <a:p>
          <a:pPr marL="0" lvl="0" indent="0" algn="l" defTabSz="933450">
            <a:lnSpc>
              <a:spcPct val="90000"/>
            </a:lnSpc>
            <a:spcBef>
              <a:spcPct val="0"/>
            </a:spcBef>
            <a:spcAft>
              <a:spcPct val="35000"/>
            </a:spcAft>
            <a:buNone/>
          </a:pPr>
          <a:r>
            <a:rPr lang="en-US" sz="2100" kern="1200" dirty="0"/>
            <a:t>Engage</a:t>
          </a:r>
        </a:p>
        <a:p>
          <a:pPr marL="171450" lvl="1" indent="-171450" algn="l" defTabSz="711200">
            <a:lnSpc>
              <a:spcPct val="90000"/>
            </a:lnSpc>
            <a:spcBef>
              <a:spcPct val="0"/>
            </a:spcBef>
            <a:spcAft>
              <a:spcPct val="15000"/>
            </a:spcAft>
            <a:buChar char="•"/>
          </a:pPr>
          <a:r>
            <a:rPr lang="en-US" sz="1600" kern="1200" dirty="0"/>
            <a:t>In Active Listening and encourage others to do so too</a:t>
          </a:r>
        </a:p>
      </dsp:txBody>
      <dsp:txXfrm>
        <a:off x="5430656" y="2111150"/>
        <a:ext cx="2206746" cy="13240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4EED9-96C7-4779-B4BB-FE6EE0BFCA06}">
      <dsp:nvSpPr>
        <dsp:cNvPr id="0" name=""/>
        <dsp:cNvSpPr/>
      </dsp:nvSpPr>
      <dsp:spPr>
        <a:xfrm>
          <a:off x="3033" y="172880"/>
          <a:ext cx="2406420" cy="3368988"/>
        </a:xfrm>
        <a:prstGeom prst="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7614" tIns="330200" rIns="187614" bIns="330200" numCol="1" spcCol="1270" anchor="t" anchorCtr="0">
          <a:noAutofit/>
        </a:bodyPr>
        <a:lstStyle/>
        <a:p>
          <a:pPr marL="0" lvl="0" indent="0" algn="l" defTabSz="844550">
            <a:lnSpc>
              <a:spcPct val="90000"/>
            </a:lnSpc>
            <a:spcBef>
              <a:spcPct val="0"/>
            </a:spcBef>
            <a:spcAft>
              <a:spcPct val="35000"/>
            </a:spcAft>
            <a:buNone/>
          </a:pPr>
          <a:r>
            <a:rPr lang="en-US" sz="1900" kern="1200"/>
            <a:t>All participants must be introduced, including titles.</a:t>
          </a:r>
        </a:p>
      </dsp:txBody>
      <dsp:txXfrm>
        <a:off x="3033" y="1453096"/>
        <a:ext cx="2406420" cy="2021393"/>
      </dsp:txXfrm>
    </dsp:sp>
    <dsp:sp modelId="{46ABA0B2-F8B8-4713-A523-3E39E42C2F3C}">
      <dsp:nvSpPr>
        <dsp:cNvPr id="0" name=""/>
        <dsp:cNvSpPr/>
      </dsp:nvSpPr>
      <dsp:spPr>
        <a:xfrm>
          <a:off x="700895" y="509779"/>
          <a:ext cx="1010696" cy="1010696"/>
        </a:xfrm>
        <a:prstGeom prst="ellips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w="9525" cap="rnd" cmpd="sng" algn="ctr">
          <a:solidFill>
            <a:schemeClr val="accent2">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8798" tIns="12700" rIns="78798"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48908" y="657792"/>
        <a:ext cx="714670" cy="714670"/>
      </dsp:txXfrm>
    </dsp:sp>
    <dsp:sp modelId="{1C12E0F8-2E63-4860-9354-80E73493236D}">
      <dsp:nvSpPr>
        <dsp:cNvPr id="0" name=""/>
        <dsp:cNvSpPr/>
      </dsp:nvSpPr>
      <dsp:spPr>
        <a:xfrm>
          <a:off x="3033" y="3541797"/>
          <a:ext cx="2406420" cy="72"/>
        </a:xfrm>
        <a:prstGeom prst="rect">
          <a:avLst/>
        </a:prstGeom>
        <a:gradFill rotWithShape="0">
          <a:gsLst>
            <a:gs pos="0">
              <a:schemeClr val="accent2">
                <a:hueOff val="-23313"/>
                <a:satOff val="-1347"/>
                <a:lumOff val="1849"/>
                <a:alphaOff val="0"/>
                <a:tint val="96000"/>
                <a:lumMod val="104000"/>
              </a:schemeClr>
            </a:gs>
            <a:gs pos="100000">
              <a:schemeClr val="accent2">
                <a:hueOff val="-23313"/>
                <a:satOff val="-1347"/>
                <a:lumOff val="1849"/>
                <a:alphaOff val="0"/>
                <a:shade val="90000"/>
                <a:lumMod val="90000"/>
              </a:schemeClr>
            </a:gs>
          </a:gsLst>
          <a:lin ang="5400000" scaled="0"/>
        </a:gradFill>
        <a:ln w="9525" cap="rnd" cmpd="sng" algn="ctr">
          <a:solidFill>
            <a:schemeClr val="accent2">
              <a:hueOff val="-23313"/>
              <a:satOff val="-1347"/>
              <a:lumOff val="1849"/>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52B3E0D-9CF0-4A13-94AA-7E94F584D2B9}">
      <dsp:nvSpPr>
        <dsp:cNvPr id="0" name=""/>
        <dsp:cNvSpPr/>
      </dsp:nvSpPr>
      <dsp:spPr>
        <a:xfrm>
          <a:off x="2650095" y="172880"/>
          <a:ext cx="2406420" cy="3368988"/>
        </a:xfrm>
        <a:prstGeom prst="rect">
          <a:avLst/>
        </a:prstGeom>
        <a:solidFill>
          <a:schemeClr val="accent2">
            <a:tint val="40000"/>
            <a:alpha val="90000"/>
            <a:hueOff val="-753"/>
            <a:satOff val="-414"/>
            <a:lumOff val="816"/>
            <a:alphaOff val="0"/>
          </a:schemeClr>
        </a:solidFill>
        <a:ln w="9525" cap="rnd" cmpd="sng" algn="ctr">
          <a:solidFill>
            <a:schemeClr val="accent2">
              <a:tint val="40000"/>
              <a:alpha val="90000"/>
              <a:hueOff val="-753"/>
              <a:satOff val="-414"/>
              <a:lumOff val="81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7614" tIns="330200" rIns="187614" bIns="330200" numCol="1" spcCol="1270" anchor="t" anchorCtr="0">
          <a:noAutofit/>
        </a:bodyPr>
        <a:lstStyle/>
        <a:p>
          <a:pPr marL="0" lvl="0" indent="0" algn="l" defTabSz="844550">
            <a:lnSpc>
              <a:spcPct val="90000"/>
            </a:lnSpc>
            <a:spcBef>
              <a:spcPct val="0"/>
            </a:spcBef>
            <a:spcAft>
              <a:spcPct val="35000"/>
            </a:spcAft>
            <a:buNone/>
          </a:pPr>
          <a:r>
            <a:rPr lang="en-US" sz="1900" kern="1200"/>
            <a:t>Be sure to recognize the parents and the student!</a:t>
          </a:r>
        </a:p>
      </dsp:txBody>
      <dsp:txXfrm>
        <a:off x="2650095" y="1453096"/>
        <a:ext cx="2406420" cy="2021393"/>
      </dsp:txXfrm>
    </dsp:sp>
    <dsp:sp modelId="{018DDC9C-CD14-4741-A579-03C7B301B6F3}">
      <dsp:nvSpPr>
        <dsp:cNvPr id="0" name=""/>
        <dsp:cNvSpPr/>
      </dsp:nvSpPr>
      <dsp:spPr>
        <a:xfrm>
          <a:off x="3347957" y="509779"/>
          <a:ext cx="1010696" cy="1010696"/>
        </a:xfrm>
        <a:prstGeom prst="ellipse">
          <a:avLst/>
        </a:prstGeom>
        <a:gradFill rotWithShape="0">
          <a:gsLst>
            <a:gs pos="0">
              <a:schemeClr val="accent2">
                <a:hueOff val="-46626"/>
                <a:satOff val="-2695"/>
                <a:lumOff val="3697"/>
                <a:alphaOff val="0"/>
                <a:tint val="96000"/>
                <a:lumMod val="104000"/>
              </a:schemeClr>
            </a:gs>
            <a:gs pos="100000">
              <a:schemeClr val="accent2">
                <a:hueOff val="-46626"/>
                <a:satOff val="-2695"/>
                <a:lumOff val="3697"/>
                <a:alphaOff val="0"/>
                <a:shade val="90000"/>
                <a:lumMod val="90000"/>
              </a:schemeClr>
            </a:gs>
          </a:gsLst>
          <a:lin ang="5400000" scaled="0"/>
        </a:gradFill>
        <a:ln w="9525" cap="rnd" cmpd="sng" algn="ctr">
          <a:solidFill>
            <a:schemeClr val="accent2">
              <a:hueOff val="-46626"/>
              <a:satOff val="-2695"/>
              <a:lumOff val="3697"/>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8798" tIns="12700" rIns="7879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495970" y="657792"/>
        <a:ext cx="714670" cy="714670"/>
      </dsp:txXfrm>
    </dsp:sp>
    <dsp:sp modelId="{1ED84206-88EC-4C79-AD71-10B3FDB4A14D}">
      <dsp:nvSpPr>
        <dsp:cNvPr id="0" name=""/>
        <dsp:cNvSpPr/>
      </dsp:nvSpPr>
      <dsp:spPr>
        <a:xfrm>
          <a:off x="2650095" y="3541797"/>
          <a:ext cx="2406420" cy="72"/>
        </a:xfrm>
        <a:prstGeom prst="rect">
          <a:avLst/>
        </a:prstGeom>
        <a:gradFill rotWithShape="0">
          <a:gsLst>
            <a:gs pos="0">
              <a:schemeClr val="accent2">
                <a:hueOff val="-69939"/>
                <a:satOff val="-4042"/>
                <a:lumOff val="5546"/>
                <a:alphaOff val="0"/>
                <a:tint val="96000"/>
                <a:lumMod val="104000"/>
              </a:schemeClr>
            </a:gs>
            <a:gs pos="100000">
              <a:schemeClr val="accent2">
                <a:hueOff val="-69939"/>
                <a:satOff val="-4042"/>
                <a:lumOff val="5546"/>
                <a:alphaOff val="0"/>
                <a:shade val="90000"/>
                <a:lumMod val="90000"/>
              </a:schemeClr>
            </a:gs>
          </a:gsLst>
          <a:lin ang="5400000" scaled="0"/>
        </a:gradFill>
        <a:ln w="9525" cap="rnd" cmpd="sng" algn="ctr">
          <a:solidFill>
            <a:schemeClr val="accent2">
              <a:hueOff val="-69939"/>
              <a:satOff val="-4042"/>
              <a:lumOff val="5546"/>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152B6F53-8896-45DC-BE5D-A8E3B908B9E6}">
      <dsp:nvSpPr>
        <dsp:cNvPr id="0" name=""/>
        <dsp:cNvSpPr/>
      </dsp:nvSpPr>
      <dsp:spPr>
        <a:xfrm>
          <a:off x="5297158" y="172880"/>
          <a:ext cx="2406420" cy="3368988"/>
        </a:xfrm>
        <a:prstGeom prst="rect">
          <a:avLst/>
        </a:prstGeom>
        <a:solidFill>
          <a:schemeClr val="accent2">
            <a:tint val="40000"/>
            <a:alpha val="90000"/>
            <a:hueOff val="-1505"/>
            <a:satOff val="-827"/>
            <a:lumOff val="1631"/>
            <a:alphaOff val="0"/>
          </a:schemeClr>
        </a:solidFill>
        <a:ln w="9525" cap="rnd" cmpd="sng" algn="ctr">
          <a:solidFill>
            <a:schemeClr val="accent2">
              <a:tint val="40000"/>
              <a:alpha val="90000"/>
              <a:hueOff val="-1505"/>
              <a:satOff val="-827"/>
              <a:lumOff val="163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7614" tIns="330200" rIns="187614" bIns="330200" numCol="1" spcCol="1270" anchor="t" anchorCtr="0">
          <a:noAutofit/>
        </a:bodyPr>
        <a:lstStyle/>
        <a:p>
          <a:pPr marL="0" lvl="0" indent="0" algn="l" defTabSz="844550">
            <a:lnSpc>
              <a:spcPct val="90000"/>
            </a:lnSpc>
            <a:spcBef>
              <a:spcPct val="0"/>
            </a:spcBef>
            <a:spcAft>
              <a:spcPct val="35000"/>
            </a:spcAft>
            <a:buNone/>
          </a:pPr>
          <a:r>
            <a:rPr lang="en-US" sz="1900" kern="1200"/>
            <a:t>Establish timeframes, and time limitations</a:t>
          </a:r>
        </a:p>
      </dsp:txBody>
      <dsp:txXfrm>
        <a:off x="5297158" y="1453096"/>
        <a:ext cx="2406420" cy="2021393"/>
      </dsp:txXfrm>
    </dsp:sp>
    <dsp:sp modelId="{08C0B83A-2A0C-4269-8CE1-EA59300B8B9A}">
      <dsp:nvSpPr>
        <dsp:cNvPr id="0" name=""/>
        <dsp:cNvSpPr/>
      </dsp:nvSpPr>
      <dsp:spPr>
        <a:xfrm>
          <a:off x="5995020" y="509779"/>
          <a:ext cx="1010696" cy="1010696"/>
        </a:xfrm>
        <a:prstGeom prst="ellipse">
          <a:avLst/>
        </a:prstGeom>
        <a:gradFill rotWithShape="0">
          <a:gsLst>
            <a:gs pos="0">
              <a:schemeClr val="accent2">
                <a:hueOff val="-93251"/>
                <a:satOff val="-5390"/>
                <a:lumOff val="7395"/>
                <a:alphaOff val="0"/>
                <a:tint val="96000"/>
                <a:lumMod val="104000"/>
              </a:schemeClr>
            </a:gs>
            <a:gs pos="100000">
              <a:schemeClr val="accent2">
                <a:hueOff val="-93251"/>
                <a:satOff val="-5390"/>
                <a:lumOff val="7395"/>
                <a:alphaOff val="0"/>
                <a:shade val="90000"/>
                <a:lumMod val="90000"/>
              </a:schemeClr>
            </a:gs>
          </a:gsLst>
          <a:lin ang="5400000" scaled="0"/>
        </a:gradFill>
        <a:ln w="9525" cap="rnd" cmpd="sng" algn="ctr">
          <a:solidFill>
            <a:schemeClr val="accent2">
              <a:hueOff val="-93251"/>
              <a:satOff val="-5390"/>
              <a:lumOff val="7395"/>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8798" tIns="12700" rIns="78798"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143033" y="657792"/>
        <a:ext cx="714670" cy="714670"/>
      </dsp:txXfrm>
    </dsp:sp>
    <dsp:sp modelId="{AA453A82-8A42-4C89-8CBB-9022D025CBF7}">
      <dsp:nvSpPr>
        <dsp:cNvPr id="0" name=""/>
        <dsp:cNvSpPr/>
      </dsp:nvSpPr>
      <dsp:spPr>
        <a:xfrm>
          <a:off x="5297158" y="3541797"/>
          <a:ext cx="2406420" cy="72"/>
        </a:xfrm>
        <a:prstGeom prst="rect">
          <a:avLst/>
        </a:prstGeom>
        <a:gradFill rotWithShape="0">
          <a:gsLst>
            <a:gs pos="0">
              <a:schemeClr val="accent2">
                <a:hueOff val="-116564"/>
                <a:satOff val="-6737"/>
                <a:lumOff val="9244"/>
                <a:alphaOff val="0"/>
                <a:tint val="96000"/>
                <a:lumMod val="104000"/>
              </a:schemeClr>
            </a:gs>
            <a:gs pos="100000">
              <a:schemeClr val="accent2">
                <a:hueOff val="-116564"/>
                <a:satOff val="-6737"/>
                <a:lumOff val="9244"/>
                <a:alphaOff val="0"/>
                <a:shade val="90000"/>
                <a:lumMod val="90000"/>
              </a:schemeClr>
            </a:gs>
          </a:gsLst>
          <a:lin ang="5400000" scaled="0"/>
        </a:gradFill>
        <a:ln w="9525" cap="rnd" cmpd="sng" algn="ctr">
          <a:solidFill>
            <a:schemeClr val="accent2">
              <a:hueOff val="-116564"/>
              <a:satOff val="-6737"/>
              <a:lumOff val="9244"/>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69736138-A34F-4FAF-8345-171A392E1460}">
      <dsp:nvSpPr>
        <dsp:cNvPr id="0" name=""/>
        <dsp:cNvSpPr/>
      </dsp:nvSpPr>
      <dsp:spPr>
        <a:xfrm>
          <a:off x="7944221" y="172880"/>
          <a:ext cx="2406420" cy="3368988"/>
        </a:xfrm>
        <a:prstGeom prst="rect">
          <a:avLst/>
        </a:prstGeom>
        <a:solidFill>
          <a:schemeClr val="accent2">
            <a:tint val="40000"/>
            <a:alpha val="90000"/>
            <a:hueOff val="-2258"/>
            <a:satOff val="-1241"/>
            <a:lumOff val="2447"/>
            <a:alphaOff val="0"/>
          </a:schemeClr>
        </a:solidFill>
        <a:ln w="9525" cap="rnd" cmpd="sng" algn="ctr">
          <a:solidFill>
            <a:schemeClr val="accent2">
              <a:tint val="40000"/>
              <a:alpha val="90000"/>
              <a:hueOff val="-2258"/>
              <a:satOff val="-1241"/>
              <a:lumOff val="244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7614" tIns="330200" rIns="187614" bIns="330200" numCol="1" spcCol="1270" anchor="t" anchorCtr="0">
          <a:noAutofit/>
        </a:bodyPr>
        <a:lstStyle/>
        <a:p>
          <a:pPr marL="0" lvl="0" indent="0" algn="l" defTabSz="844550">
            <a:lnSpc>
              <a:spcPct val="90000"/>
            </a:lnSpc>
            <a:spcBef>
              <a:spcPct val="0"/>
            </a:spcBef>
            <a:spcAft>
              <a:spcPct val="35000"/>
            </a:spcAft>
            <a:buNone/>
          </a:pPr>
          <a:r>
            <a:rPr lang="en-US" sz="1900" kern="1200"/>
            <a:t>Determine roles for IEP team members</a:t>
          </a:r>
        </a:p>
        <a:p>
          <a:pPr marL="114300" lvl="1" indent="-114300" algn="l" defTabSz="666750">
            <a:lnSpc>
              <a:spcPct val="90000"/>
            </a:lnSpc>
            <a:spcBef>
              <a:spcPct val="0"/>
            </a:spcBef>
            <a:spcAft>
              <a:spcPct val="15000"/>
            </a:spcAft>
            <a:buChar char="•"/>
          </a:pPr>
          <a:r>
            <a:rPr lang="en-US" sz="1500" kern="1200"/>
            <a:t>Timekeeper</a:t>
          </a:r>
        </a:p>
        <a:p>
          <a:pPr marL="114300" lvl="1" indent="-114300" algn="l" defTabSz="666750">
            <a:lnSpc>
              <a:spcPct val="90000"/>
            </a:lnSpc>
            <a:spcBef>
              <a:spcPct val="0"/>
            </a:spcBef>
            <a:spcAft>
              <a:spcPct val="15000"/>
            </a:spcAft>
            <a:buChar char="•"/>
          </a:pPr>
          <a:r>
            <a:rPr lang="en-US" sz="1500" kern="1200"/>
            <a:t>Note taker</a:t>
          </a:r>
        </a:p>
        <a:p>
          <a:pPr marL="114300" lvl="1" indent="-114300" algn="l" defTabSz="666750">
            <a:lnSpc>
              <a:spcPct val="90000"/>
            </a:lnSpc>
            <a:spcBef>
              <a:spcPct val="0"/>
            </a:spcBef>
            <a:spcAft>
              <a:spcPct val="15000"/>
            </a:spcAft>
            <a:buChar char="•"/>
          </a:pPr>
          <a:r>
            <a:rPr lang="en-US" sz="1500" kern="1200"/>
            <a:t>Task master/Charter</a:t>
          </a:r>
        </a:p>
      </dsp:txBody>
      <dsp:txXfrm>
        <a:off x="7944221" y="1453096"/>
        <a:ext cx="2406420" cy="2021393"/>
      </dsp:txXfrm>
    </dsp:sp>
    <dsp:sp modelId="{3763E145-A653-4597-9B95-2EAD0DA9DE45}">
      <dsp:nvSpPr>
        <dsp:cNvPr id="0" name=""/>
        <dsp:cNvSpPr/>
      </dsp:nvSpPr>
      <dsp:spPr>
        <a:xfrm>
          <a:off x="8642083" y="509779"/>
          <a:ext cx="1010696" cy="1010696"/>
        </a:xfrm>
        <a:prstGeom prst="ellipse">
          <a:avLst/>
        </a:prstGeom>
        <a:gradFill rotWithShape="0">
          <a:gsLst>
            <a:gs pos="0">
              <a:schemeClr val="accent2">
                <a:hueOff val="-139877"/>
                <a:satOff val="-8085"/>
                <a:lumOff val="11092"/>
                <a:alphaOff val="0"/>
                <a:tint val="96000"/>
                <a:lumMod val="104000"/>
              </a:schemeClr>
            </a:gs>
            <a:gs pos="100000">
              <a:schemeClr val="accent2">
                <a:hueOff val="-139877"/>
                <a:satOff val="-8085"/>
                <a:lumOff val="11092"/>
                <a:alphaOff val="0"/>
                <a:shade val="90000"/>
                <a:lumMod val="90000"/>
              </a:schemeClr>
            </a:gs>
          </a:gsLst>
          <a:lin ang="5400000" scaled="0"/>
        </a:gradFill>
        <a:ln w="9525" cap="rnd" cmpd="sng" algn="ctr">
          <a:solidFill>
            <a:schemeClr val="accent2">
              <a:hueOff val="-139877"/>
              <a:satOff val="-8085"/>
              <a:lumOff val="11092"/>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8798" tIns="12700" rIns="78798"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790096" y="657792"/>
        <a:ext cx="714670" cy="714670"/>
      </dsp:txXfrm>
    </dsp:sp>
    <dsp:sp modelId="{CB337CA5-5010-455C-BFB7-9480A8E609EA}">
      <dsp:nvSpPr>
        <dsp:cNvPr id="0" name=""/>
        <dsp:cNvSpPr/>
      </dsp:nvSpPr>
      <dsp:spPr>
        <a:xfrm>
          <a:off x="7944221" y="3541797"/>
          <a:ext cx="2406420" cy="72"/>
        </a:xfrm>
        <a:prstGeom prst="rect">
          <a:avLst/>
        </a:prstGeom>
        <a:gradFill rotWithShape="0">
          <a:gsLst>
            <a:gs pos="0">
              <a:schemeClr val="accent2">
                <a:hueOff val="-163190"/>
                <a:satOff val="-9432"/>
                <a:lumOff val="12941"/>
                <a:alphaOff val="0"/>
                <a:tint val="96000"/>
                <a:lumMod val="104000"/>
              </a:schemeClr>
            </a:gs>
            <a:gs pos="100000">
              <a:schemeClr val="accent2">
                <a:hueOff val="-163190"/>
                <a:satOff val="-9432"/>
                <a:lumOff val="12941"/>
                <a:alphaOff val="0"/>
                <a:shade val="90000"/>
                <a:lumMod val="90000"/>
              </a:schemeClr>
            </a:gs>
          </a:gsLst>
          <a:lin ang="5400000" scaled="0"/>
        </a:gradFill>
        <a:ln w="9525" cap="rnd" cmpd="sng" algn="ctr">
          <a:solidFill>
            <a:schemeClr val="accent2">
              <a:hueOff val="-163190"/>
              <a:satOff val="-9432"/>
              <a:lumOff val="12941"/>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3/3/2021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3/3/2021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3/3/2021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3/3/2021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3/3/2021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3/3/2021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3/3/2021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3/3/2021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3/3/2021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3/3/2021</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CHCTGRw1oKo" TargetMode="External"/><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tmp"/></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7wUCyjiyXd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4000" dirty="0">
                <a:solidFill>
                  <a:schemeClr val="bg1">
                    <a:lumMod val="85000"/>
                    <a:lumOff val="15000"/>
                  </a:schemeClr>
                </a:solidFill>
              </a:rPr>
              <a:t>How to Facilitate an IEP</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a:bodyPr>
          <a:lstStyle/>
          <a:p>
            <a:pPr algn="l"/>
            <a:r>
              <a:rPr lang="en-US" dirty="0">
                <a:solidFill>
                  <a:schemeClr val="bg1">
                    <a:lumMod val="85000"/>
                    <a:lumOff val="15000"/>
                  </a:schemeClr>
                </a:solidFill>
              </a:rPr>
              <a:t>Presented by Jennifer Henig, Program Specialist</a:t>
            </a:r>
            <a:endParaRPr lang="en-US" sz="2300" dirty="0">
              <a:solidFill>
                <a:schemeClr val="bg1">
                  <a:lumMod val="85000"/>
                  <a:lumOff val="15000"/>
                </a:schemeClr>
              </a:solidFill>
            </a:endParaRPr>
          </a:p>
        </p:txBody>
      </p:sp>
    </p:spTree>
    <p:extLst>
      <p:ext uri="{BB962C8B-B14F-4D97-AF65-F5344CB8AC3E}">
        <p14:creationId xmlns:p14="http://schemas.microsoft.com/office/powerpoint/2010/main" val="416788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1"/>
          <a:stretch/>
        </p:blipFill>
        <p:spPr>
          <a:xfrm>
            <a:off x="-8622" y="10"/>
            <a:ext cx="6096000" cy="685799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900493" y="609600"/>
            <a:ext cx="4538124" cy="970450"/>
          </a:xfrm>
        </p:spPr>
        <p:txBody>
          <a:bodyPr anchor="b">
            <a:normAutofit fontScale="90000"/>
          </a:bodyPr>
          <a:lstStyle/>
          <a:p>
            <a:pPr algn="l"/>
            <a:r>
              <a:rPr lang="en-US" sz="4000" dirty="0"/>
              <a:t>In this training you will learn:	</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900493" y="1732449"/>
            <a:ext cx="4403596" cy="4376803"/>
          </a:xfrm>
        </p:spPr>
        <p:txBody>
          <a:bodyPr anchor="t">
            <a:normAutofit fontScale="92500" lnSpcReduction="10000"/>
          </a:bodyPr>
          <a:lstStyle/>
          <a:p>
            <a:pPr marL="36900" indent="0">
              <a:buNone/>
            </a:pPr>
            <a:endParaRPr lang="en-US" sz="2400" dirty="0"/>
          </a:p>
          <a:p>
            <a:r>
              <a:rPr lang="en-US" sz="2400" dirty="0"/>
              <a:t>Facilitation Tasks</a:t>
            </a:r>
          </a:p>
          <a:p>
            <a:r>
              <a:rPr lang="en-US" sz="2400" dirty="0"/>
              <a:t>How to identify Outcomes and create an agenda</a:t>
            </a:r>
          </a:p>
          <a:p>
            <a:r>
              <a:rPr lang="en-US" sz="2400" dirty="0"/>
              <a:t>Assigning Roles</a:t>
            </a:r>
          </a:p>
          <a:p>
            <a:r>
              <a:rPr lang="en-US" sz="2400" dirty="0"/>
              <a:t>Listen first, talk second</a:t>
            </a:r>
          </a:p>
          <a:p>
            <a:r>
              <a:rPr lang="en-US" sz="2400" dirty="0"/>
              <a:t>Active Listening!</a:t>
            </a:r>
          </a:p>
          <a:p>
            <a:r>
              <a:rPr lang="en-US" sz="2400" dirty="0"/>
              <a:t>Tips to provide helpful resources</a:t>
            </a:r>
          </a:p>
          <a:p>
            <a:r>
              <a:rPr lang="en-US" sz="2400" dirty="0"/>
              <a:t>Identifying Next Steps</a:t>
            </a:r>
          </a:p>
          <a:p>
            <a:pPr marL="36900" indent="0">
              <a:buNone/>
            </a:pPr>
            <a:endParaRPr lang="en-US" sz="2400" dirty="0"/>
          </a:p>
          <a:p>
            <a:endParaRPr lang="en-US" sz="2400" dirty="0"/>
          </a:p>
        </p:txBody>
      </p:sp>
    </p:spTree>
    <p:extLst>
      <p:ext uri="{BB962C8B-B14F-4D97-AF65-F5344CB8AC3E}">
        <p14:creationId xmlns:p14="http://schemas.microsoft.com/office/powerpoint/2010/main" val="3220235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97975-43BD-43D5-8BA4-2D399B2DBA75}"/>
              </a:ext>
            </a:extLst>
          </p:cNvPr>
          <p:cNvSpPr>
            <a:spLocks noGrp="1"/>
          </p:cNvSpPr>
          <p:nvPr>
            <p:ph type="title"/>
          </p:nvPr>
        </p:nvSpPr>
        <p:spPr>
          <a:xfrm>
            <a:off x="913795" y="609600"/>
            <a:ext cx="10353762" cy="1257300"/>
          </a:xfrm>
        </p:spPr>
        <p:txBody>
          <a:bodyPr>
            <a:normAutofit/>
          </a:bodyPr>
          <a:lstStyle/>
          <a:p>
            <a:r>
              <a:rPr lang="en-US"/>
              <a:t>Key Facilitation Tasks</a:t>
            </a:r>
            <a:endParaRPr lang="en-US" dirty="0"/>
          </a:p>
        </p:txBody>
      </p:sp>
      <p:graphicFrame>
        <p:nvGraphicFramePr>
          <p:cNvPr id="5" name="Content Placeholder 2">
            <a:extLst>
              <a:ext uri="{FF2B5EF4-FFF2-40B4-BE49-F238E27FC236}">
                <a16:creationId xmlns:a16="http://schemas.microsoft.com/office/drawing/2014/main" id="{FAE2A898-E4B9-4DF0-A783-3C9D55DD9F8D}"/>
              </a:ext>
            </a:extLst>
          </p:cNvPr>
          <p:cNvGraphicFramePr>
            <a:graphicFrameLocks noGrp="1"/>
          </p:cNvGraphicFramePr>
          <p:nvPr>
            <p:ph idx="1"/>
            <p:extLst>
              <p:ext uri="{D42A27DB-BD31-4B8C-83A1-F6EECF244321}">
                <p14:modId xmlns:p14="http://schemas.microsoft.com/office/powerpoint/2010/main" val="2289964234"/>
              </p:ext>
            </p:extLst>
          </p:nvPr>
        </p:nvGraphicFramePr>
        <p:xfrm>
          <a:off x="913795" y="2076450"/>
          <a:ext cx="10353762" cy="37147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73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854D6-1CD0-4236-BF89-278641BC3417}"/>
              </a:ext>
            </a:extLst>
          </p:cNvPr>
          <p:cNvSpPr>
            <a:spLocks noGrp="1"/>
          </p:cNvSpPr>
          <p:nvPr>
            <p:ph type="title"/>
          </p:nvPr>
        </p:nvSpPr>
        <p:spPr>
          <a:xfrm>
            <a:off x="834013" y="1115568"/>
            <a:ext cx="3487616" cy="4626864"/>
          </a:xfrm>
        </p:spPr>
        <p:txBody>
          <a:bodyPr>
            <a:normAutofit/>
          </a:bodyPr>
          <a:lstStyle/>
          <a:p>
            <a:pPr algn="l"/>
            <a:r>
              <a:rPr lang="en-US" sz="3600" dirty="0"/>
              <a:t>So, You have been asked to Facilitate an IEP…</a:t>
            </a:r>
          </a:p>
        </p:txBody>
      </p:sp>
      <p:sp>
        <p:nvSpPr>
          <p:cNvPr id="3" name="Content Placeholder 2">
            <a:extLst>
              <a:ext uri="{FF2B5EF4-FFF2-40B4-BE49-F238E27FC236}">
                <a16:creationId xmlns:a16="http://schemas.microsoft.com/office/drawing/2014/main" id="{F5649408-F68D-43EE-ADFB-3895862FE5A6}"/>
              </a:ext>
            </a:extLst>
          </p:cNvPr>
          <p:cNvSpPr>
            <a:spLocks noGrp="1"/>
          </p:cNvSpPr>
          <p:nvPr>
            <p:ph idx="1"/>
          </p:nvPr>
        </p:nvSpPr>
        <p:spPr>
          <a:xfrm>
            <a:off x="5105398" y="1115568"/>
            <a:ext cx="6245352" cy="4626864"/>
          </a:xfrm>
        </p:spPr>
        <p:txBody>
          <a:bodyPr anchor="ctr">
            <a:normAutofit/>
          </a:bodyPr>
          <a:lstStyle/>
          <a:p>
            <a:pPr>
              <a:lnSpc>
                <a:spcPct val="100000"/>
              </a:lnSpc>
            </a:pPr>
            <a:r>
              <a:rPr lang="en-US" sz="1800" dirty="0"/>
              <a:t>Reasons: The student is high-needs, with lots of providers, and the team is all over the place (perhaps too may cooks in the kitchen) and is having trouble facilitating the meeting, getting across what they need to convey and share and then following up and executing decisions.</a:t>
            </a:r>
          </a:p>
          <a:p>
            <a:pPr>
              <a:lnSpc>
                <a:spcPct val="100000"/>
              </a:lnSpc>
            </a:pPr>
            <a:r>
              <a:rPr lang="en-US" sz="1800" dirty="0"/>
              <a:t>Reasons: The parents are frustrated and have expressed this to the team, perhaps rightly so, and have lost trust with the team, and its execution of the IEP. Trust and effectiveness have become an issue.</a:t>
            </a:r>
          </a:p>
          <a:p>
            <a:pPr>
              <a:lnSpc>
                <a:spcPct val="100000"/>
              </a:lnSpc>
            </a:pPr>
            <a:r>
              <a:rPr lang="en-US" sz="1800" dirty="0"/>
              <a:t>Reasons: The team is just large, but effective, and needs someone to make sure all the I’s are dotted and T’s are crossed.</a:t>
            </a:r>
          </a:p>
          <a:p>
            <a:pPr>
              <a:lnSpc>
                <a:spcPct val="100000"/>
              </a:lnSpc>
            </a:pPr>
            <a:r>
              <a:rPr lang="en-US" sz="1800" dirty="0"/>
              <a:t>Reasons: An advocate has become involved and is speaking on behalf of the parent, the team needs an advocate of sorts to move them through this meeting.</a:t>
            </a:r>
          </a:p>
        </p:txBody>
      </p:sp>
    </p:spTree>
    <p:extLst>
      <p:ext uri="{BB962C8B-B14F-4D97-AF65-F5344CB8AC3E}">
        <p14:creationId xmlns:p14="http://schemas.microsoft.com/office/powerpoint/2010/main" val="3046475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A6C2C86-63BF-47D5-AA3F-905111A23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3AAF82-0C0B-427B-BB63-2060A9E4363F}"/>
              </a:ext>
            </a:extLst>
          </p:cNvPr>
          <p:cNvSpPr>
            <a:spLocks noGrp="1"/>
          </p:cNvSpPr>
          <p:nvPr>
            <p:ph type="title"/>
          </p:nvPr>
        </p:nvSpPr>
        <p:spPr>
          <a:xfrm>
            <a:off x="834013" y="1115568"/>
            <a:ext cx="3487616" cy="4626864"/>
          </a:xfrm>
        </p:spPr>
        <p:txBody>
          <a:bodyPr>
            <a:normAutofit/>
          </a:bodyPr>
          <a:lstStyle/>
          <a:p>
            <a:pPr algn="l"/>
            <a:r>
              <a:rPr lang="en-US" sz="3600"/>
              <a:t>Facilitating an IEP vs. a Facilitated IEP</a:t>
            </a:r>
          </a:p>
        </p:txBody>
      </p:sp>
      <p:cxnSp>
        <p:nvCxnSpPr>
          <p:cNvPr id="19" name="Straight Connector 18">
            <a:extLst>
              <a:ext uri="{FF2B5EF4-FFF2-40B4-BE49-F238E27FC236}">
                <a16:creationId xmlns:a16="http://schemas.microsoft.com/office/drawing/2014/main" id="{425A0768-3044-4AA9-A889-D2CAA68C5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605" y="2057400"/>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E53966-4334-4AA4-9201-D4E9D1A2644D}"/>
              </a:ext>
            </a:extLst>
          </p:cNvPr>
          <p:cNvSpPr>
            <a:spLocks noGrp="1"/>
          </p:cNvSpPr>
          <p:nvPr>
            <p:ph idx="1"/>
          </p:nvPr>
        </p:nvSpPr>
        <p:spPr>
          <a:xfrm>
            <a:off x="5105398" y="1115568"/>
            <a:ext cx="6245352" cy="4626864"/>
          </a:xfrm>
        </p:spPr>
        <p:txBody>
          <a:bodyPr anchor="ctr">
            <a:normAutofit/>
          </a:bodyPr>
          <a:lstStyle/>
          <a:p>
            <a:r>
              <a:rPr lang="en-US" dirty="0"/>
              <a:t>What’s the Difference?</a:t>
            </a:r>
          </a:p>
          <a:p>
            <a:pPr lvl="1"/>
            <a:r>
              <a:rPr lang="en-US" dirty="0"/>
              <a:t>Intent</a:t>
            </a:r>
          </a:p>
          <a:p>
            <a:pPr lvl="1"/>
            <a:r>
              <a:rPr lang="en-US" dirty="0"/>
              <a:t>Training</a:t>
            </a:r>
          </a:p>
          <a:p>
            <a:pPr lvl="1"/>
            <a:r>
              <a:rPr lang="en-US" dirty="0"/>
              <a:t>Stakes</a:t>
            </a:r>
          </a:p>
          <a:p>
            <a:pPr lvl="1"/>
            <a:endParaRPr lang="en-US" dirty="0"/>
          </a:p>
          <a:p>
            <a:pPr lvl="1"/>
            <a:r>
              <a:rPr lang="en-US" dirty="0"/>
              <a:t>You are </a:t>
            </a:r>
            <a:r>
              <a:rPr lang="en-US" b="1" dirty="0"/>
              <a:t>FACILITATING AN IEP</a:t>
            </a:r>
            <a:br>
              <a:rPr lang="en-US" dirty="0"/>
            </a:br>
            <a:endParaRPr lang="en-US" dirty="0"/>
          </a:p>
        </p:txBody>
      </p:sp>
    </p:spTree>
    <p:extLst>
      <p:ext uri="{BB962C8B-B14F-4D97-AF65-F5344CB8AC3E}">
        <p14:creationId xmlns:p14="http://schemas.microsoft.com/office/powerpoint/2010/main" val="4056979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7EE5-116B-4848-B052-A3BAB53F68BE}"/>
              </a:ext>
            </a:extLst>
          </p:cNvPr>
          <p:cNvSpPr>
            <a:spLocks noGrp="1"/>
          </p:cNvSpPr>
          <p:nvPr>
            <p:ph type="title"/>
          </p:nvPr>
        </p:nvSpPr>
        <p:spPr>
          <a:xfrm>
            <a:off x="988651" y="609599"/>
            <a:ext cx="3413156" cy="5273675"/>
          </a:xfrm>
        </p:spPr>
        <p:txBody>
          <a:bodyPr>
            <a:normAutofit/>
          </a:bodyPr>
          <a:lstStyle/>
          <a:p>
            <a:pPr algn="l"/>
            <a:r>
              <a:rPr lang="en-US" sz="3600" dirty="0"/>
              <a:t>You will Become Wise and Knowledgeable</a:t>
            </a:r>
          </a:p>
        </p:txBody>
      </p:sp>
      <p:sp>
        <p:nvSpPr>
          <p:cNvPr id="3" name="Content Placeholder 2">
            <a:extLst>
              <a:ext uri="{FF2B5EF4-FFF2-40B4-BE49-F238E27FC236}">
                <a16:creationId xmlns:a16="http://schemas.microsoft.com/office/drawing/2014/main" id="{8BBF0456-2AA6-4F20-93A9-E34A80D9128B}"/>
              </a:ext>
            </a:extLst>
          </p:cNvPr>
          <p:cNvSpPr>
            <a:spLocks noGrp="1"/>
          </p:cNvSpPr>
          <p:nvPr>
            <p:ph idx="1"/>
          </p:nvPr>
        </p:nvSpPr>
        <p:spPr>
          <a:xfrm>
            <a:off x="4998709" y="957943"/>
            <a:ext cx="6292785" cy="5091165"/>
          </a:xfrm>
        </p:spPr>
        <p:txBody>
          <a:bodyPr anchor="ctr">
            <a:normAutofit/>
          </a:bodyPr>
          <a:lstStyle/>
          <a:p>
            <a:pPr>
              <a:lnSpc>
                <a:spcPct val="100000"/>
              </a:lnSpc>
            </a:pPr>
            <a:r>
              <a:rPr lang="en-US" sz="1800" dirty="0"/>
              <a:t>Call it a Sherpa of sorts or a spirit animal of the IEP, regardless, to facilitate an IEP is to take control and be the “cruise director” of sorts for the student’s Individualized Education Plan. This is generally not your typical IEP meeting, otherwise the case manager would be facilitating the meeting. </a:t>
            </a:r>
          </a:p>
          <a:p>
            <a:pPr>
              <a:lnSpc>
                <a:spcPct val="100000"/>
              </a:lnSpc>
            </a:pPr>
            <a:r>
              <a:rPr lang="en-US" sz="1800" dirty="0"/>
              <a:t>A meeting does not have to be contentious for it to require a facilitator, but how to facilitate an IEP is a bit different and much more explicit, and yet not entirely different than A Facilitated IEP (which is typically done by a neutral party and/or the District’s attorney).</a:t>
            </a:r>
          </a:p>
          <a:p>
            <a:pPr>
              <a:lnSpc>
                <a:spcPct val="100000"/>
              </a:lnSpc>
            </a:pPr>
            <a:r>
              <a:rPr lang="en-US" sz="1800" dirty="0"/>
              <a:t>You can be an administrator or a neutral party, or you can be an active team member, but regardless you are tasked with taking the team through the IEP, from start to finish</a:t>
            </a:r>
          </a:p>
          <a:p>
            <a:pPr>
              <a:lnSpc>
                <a:spcPct val="100000"/>
              </a:lnSpc>
            </a:pPr>
            <a:r>
              <a:rPr lang="en-US" sz="1800" dirty="0"/>
              <a:t>Pre-planning is key: staffing is often the first step  in facilitating an IEP. Don’t skip this step, embrace it!</a:t>
            </a:r>
          </a:p>
        </p:txBody>
      </p:sp>
    </p:spTree>
    <p:extLst>
      <p:ext uri="{BB962C8B-B14F-4D97-AF65-F5344CB8AC3E}">
        <p14:creationId xmlns:p14="http://schemas.microsoft.com/office/powerpoint/2010/main" val="475786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64F5D-6D5D-4538-ADA0-6CC5543EC1ED}"/>
              </a:ext>
            </a:extLst>
          </p:cNvPr>
          <p:cNvSpPr>
            <a:spLocks noGrp="1"/>
          </p:cNvSpPr>
          <p:nvPr>
            <p:ph type="title"/>
          </p:nvPr>
        </p:nvSpPr>
        <p:spPr>
          <a:xfrm>
            <a:off x="7947377" y="835384"/>
            <a:ext cx="3382832" cy="2161816"/>
          </a:xfrm>
        </p:spPr>
        <p:txBody>
          <a:bodyPr vert="horz" lIns="91440" tIns="45720" rIns="91440" bIns="45720" rtlCol="0" anchor="b">
            <a:normAutofit/>
          </a:bodyPr>
          <a:lstStyle/>
          <a:p>
            <a:pPr algn="l"/>
            <a:r>
              <a:rPr lang="en-US" sz="4200" dirty="0"/>
              <a:t>Yikes!</a:t>
            </a:r>
          </a:p>
        </p:txBody>
      </p:sp>
      <p:sp>
        <p:nvSpPr>
          <p:cNvPr id="3" name="Content Placeholder 2">
            <a:extLst>
              <a:ext uri="{FF2B5EF4-FFF2-40B4-BE49-F238E27FC236}">
                <a16:creationId xmlns:a16="http://schemas.microsoft.com/office/drawing/2014/main" id="{AE3EC74D-29AE-4FFE-8397-4F1F04E0001C}"/>
              </a:ext>
            </a:extLst>
          </p:cNvPr>
          <p:cNvSpPr>
            <a:spLocks noGrp="1"/>
          </p:cNvSpPr>
          <p:nvPr>
            <p:ph idx="1"/>
          </p:nvPr>
        </p:nvSpPr>
        <p:spPr>
          <a:xfrm>
            <a:off x="7947380" y="2997201"/>
            <a:ext cx="3382831" cy="2523066"/>
          </a:xfrm>
        </p:spPr>
        <p:txBody>
          <a:bodyPr vert="horz" lIns="91440" tIns="45720" rIns="91440" bIns="45720" rtlCol="0" anchor="t">
            <a:normAutofit/>
          </a:bodyPr>
          <a:lstStyle/>
          <a:p>
            <a:pPr marL="0" indent="0">
              <a:lnSpc>
                <a:spcPct val="100000"/>
              </a:lnSpc>
              <a:buNone/>
            </a:pPr>
            <a:r>
              <a:rPr lang="en-US" sz="2800" dirty="0">
                <a:solidFill>
                  <a:srgbClr val="589195"/>
                </a:solidFill>
              </a:rPr>
              <a:t>So, what are your biggest concerns, questions or trepidations about completing this task?</a:t>
            </a:r>
          </a:p>
        </p:txBody>
      </p:sp>
      <p:pic>
        <p:nvPicPr>
          <p:cNvPr id="5" name="Picture 4" descr="Question mark on green pastel background">
            <a:extLst>
              <a:ext uri="{FF2B5EF4-FFF2-40B4-BE49-F238E27FC236}">
                <a16:creationId xmlns:a16="http://schemas.microsoft.com/office/drawing/2014/main" id="{F34634FA-57C5-479F-B2E4-2F9D77D9C502}"/>
              </a:ext>
            </a:extLst>
          </p:cNvPr>
          <p:cNvPicPr>
            <a:picLocks noChangeAspect="1"/>
          </p:cNvPicPr>
          <p:nvPr/>
        </p:nvPicPr>
        <p:blipFill rotWithShape="1">
          <a:blip r:embed="rId3"/>
          <a:srcRect l="17567"/>
          <a:stretch/>
        </p:blipFill>
        <p:spPr>
          <a:xfrm>
            <a:off x="-1" y="10"/>
            <a:ext cx="7537704" cy="6857990"/>
          </a:xfrm>
          <a:prstGeom prst="rect">
            <a:avLst/>
          </a:prstGeom>
        </p:spPr>
      </p:pic>
    </p:spTree>
    <p:extLst>
      <p:ext uri="{BB962C8B-B14F-4D97-AF65-F5344CB8AC3E}">
        <p14:creationId xmlns:p14="http://schemas.microsoft.com/office/powerpoint/2010/main" val="1726974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EB9D55-38C8-45B4-BB2D-4FDBBDB08C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Freeform: Shape 8">
            <a:extLst>
              <a:ext uri="{FF2B5EF4-FFF2-40B4-BE49-F238E27FC236}">
                <a16:creationId xmlns:a16="http://schemas.microsoft.com/office/drawing/2014/main" id="{B40DDA79-7866-468E-A33D-D8341D900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67080"/>
          </a:xfrm>
          <a:custGeom>
            <a:avLst/>
            <a:gdLst>
              <a:gd name="connsiteX0" fmla="*/ 0 w 12192000"/>
              <a:gd name="connsiteY0" fmla="*/ 0 h 4567080"/>
              <a:gd name="connsiteX1" fmla="*/ 12192000 w 12192000"/>
              <a:gd name="connsiteY1" fmla="*/ 0 h 4567080"/>
              <a:gd name="connsiteX2" fmla="*/ 12192000 w 12192000"/>
              <a:gd name="connsiteY2" fmla="*/ 4040874 h 4567080"/>
              <a:gd name="connsiteX3" fmla="*/ 11707453 w 12192000"/>
              <a:gd name="connsiteY3" fmla="*/ 4125902 h 4567080"/>
              <a:gd name="connsiteX4" fmla="*/ 6090444 w 12192000"/>
              <a:gd name="connsiteY4" fmla="*/ 4567080 h 4567080"/>
              <a:gd name="connsiteX5" fmla="*/ 473435 w 12192000"/>
              <a:gd name="connsiteY5" fmla="*/ 4125902 h 4567080"/>
              <a:gd name="connsiteX6" fmla="*/ 0 w 12192000"/>
              <a:gd name="connsiteY6" fmla="*/ 4042824 h 45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567080">
                <a:moveTo>
                  <a:pt x="0" y="0"/>
                </a:moveTo>
                <a:lnTo>
                  <a:pt x="12192000" y="0"/>
                </a:lnTo>
                <a:lnTo>
                  <a:pt x="12192000" y="4040874"/>
                </a:lnTo>
                <a:lnTo>
                  <a:pt x="11707453" y="4125902"/>
                </a:lnTo>
                <a:cubicBezTo>
                  <a:pt x="9955980" y="4411316"/>
                  <a:pt x="8064085" y="4567080"/>
                  <a:pt x="6090444" y="4567080"/>
                </a:cubicBezTo>
                <a:cubicBezTo>
                  <a:pt x="4116804" y="4567080"/>
                  <a:pt x="2224908" y="4411316"/>
                  <a:pt x="473435" y="4125902"/>
                </a:cubicBezTo>
                <a:lnTo>
                  <a:pt x="0" y="4042824"/>
                </a:lnTo>
                <a:close/>
              </a:path>
            </a:pathLst>
          </a:cu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65F08F5-E2BB-4952-AE3B-32EEB72FCDF0}"/>
              </a:ext>
            </a:extLst>
          </p:cNvPr>
          <p:cNvSpPr>
            <a:spLocks noGrp="1"/>
          </p:cNvSpPr>
          <p:nvPr>
            <p:ph type="title"/>
          </p:nvPr>
        </p:nvSpPr>
        <p:spPr>
          <a:xfrm>
            <a:off x="1370013" y="1251284"/>
            <a:ext cx="9440862" cy="2458545"/>
          </a:xfrm>
          <a:effectLst/>
        </p:spPr>
        <p:txBody>
          <a:bodyPr vert="horz" lIns="91440" tIns="45720" rIns="91440" bIns="45720" rtlCol="0" anchor="b">
            <a:normAutofit/>
          </a:bodyPr>
          <a:lstStyle/>
          <a:p>
            <a:r>
              <a:rPr lang="en-US" sz="6000" dirty="0">
                <a:hlinkClick r:id="rId3">
                  <a:extLst>
                    <a:ext uri="{A12FA001-AC4F-418D-AE19-62706E023703}">
                      <ahyp:hlinkClr xmlns:ahyp="http://schemas.microsoft.com/office/drawing/2018/hyperlinkcolor" val="tx"/>
                    </a:ext>
                  </a:extLst>
                </a:hlinkClick>
              </a:rPr>
              <a:t>Some Do's and Some </a:t>
            </a:r>
            <a:r>
              <a:rPr lang="en-US" sz="6000" dirty="0" err="1">
                <a:hlinkClick r:id="rId3">
                  <a:extLst>
                    <a:ext uri="{A12FA001-AC4F-418D-AE19-62706E023703}">
                      <ahyp:hlinkClr xmlns:ahyp="http://schemas.microsoft.com/office/drawing/2018/hyperlinkcolor" val="tx"/>
                    </a:ext>
                  </a:extLst>
                </a:hlinkClick>
              </a:rPr>
              <a:t>Dont's</a:t>
            </a:r>
            <a:r>
              <a:rPr lang="en-US" sz="6000" dirty="0">
                <a:hlinkClick r:id="rId3">
                  <a:extLst>
                    <a:ext uri="{A12FA001-AC4F-418D-AE19-62706E023703}">
                      <ahyp:hlinkClr xmlns:ahyp="http://schemas.microsoft.com/office/drawing/2018/hyperlinkcolor" val="tx"/>
                    </a:ext>
                  </a:extLst>
                </a:hlinkClick>
              </a:rPr>
              <a:t> of a Well-Run IEP</a:t>
            </a:r>
            <a:endParaRPr lang="en-US" sz="6000" dirty="0"/>
          </a:p>
        </p:txBody>
      </p:sp>
    </p:spTree>
    <p:extLst>
      <p:ext uri="{BB962C8B-B14F-4D97-AF65-F5344CB8AC3E}">
        <p14:creationId xmlns:p14="http://schemas.microsoft.com/office/powerpoint/2010/main" val="3105001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8761467-7640-47B1-90D4-04ADAD632C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738B1503-6FE9-46B4-9354-E943D91B1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05514" y="-2"/>
            <a:ext cx="8386486"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hat">
            <a:extLst>
              <a:ext uri="{FF2B5EF4-FFF2-40B4-BE49-F238E27FC236}">
                <a16:creationId xmlns:a16="http://schemas.microsoft.com/office/drawing/2014/main" id="{96E1BB7F-1E27-4D11-882A-E5ECD164FE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4332" y="2170143"/>
            <a:ext cx="2517715" cy="2517715"/>
          </a:xfrm>
          <a:prstGeom prst="rect">
            <a:avLst/>
          </a:prstGeom>
        </p:spPr>
      </p:pic>
      <p:sp>
        <p:nvSpPr>
          <p:cNvPr id="3" name="Content Placeholder 2">
            <a:extLst>
              <a:ext uri="{FF2B5EF4-FFF2-40B4-BE49-F238E27FC236}">
                <a16:creationId xmlns:a16="http://schemas.microsoft.com/office/drawing/2014/main" id="{7928429D-37E9-4FF4-AFD4-328279AA3A2A}"/>
              </a:ext>
            </a:extLst>
          </p:cNvPr>
          <p:cNvSpPr>
            <a:spLocks noGrp="1"/>
          </p:cNvSpPr>
          <p:nvPr>
            <p:ph idx="1"/>
          </p:nvPr>
        </p:nvSpPr>
        <p:spPr>
          <a:xfrm>
            <a:off x="4654295" y="2617694"/>
            <a:ext cx="6197686" cy="3173505"/>
          </a:xfrm>
        </p:spPr>
        <p:txBody>
          <a:bodyPr>
            <a:normAutofit/>
          </a:bodyPr>
          <a:lstStyle/>
          <a:p>
            <a:pPr marL="36900" indent="0">
              <a:buNone/>
            </a:pPr>
            <a:r>
              <a:rPr lang="en-US" sz="5000" dirty="0"/>
              <a:t>        Let’s Discuss</a:t>
            </a:r>
          </a:p>
        </p:txBody>
      </p:sp>
    </p:spTree>
    <p:extLst>
      <p:ext uri="{BB962C8B-B14F-4D97-AF65-F5344CB8AC3E}">
        <p14:creationId xmlns:p14="http://schemas.microsoft.com/office/powerpoint/2010/main" val="4284895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DAED-EC65-4EAE-94C2-44F3A9984C3D}"/>
              </a:ext>
            </a:extLst>
          </p:cNvPr>
          <p:cNvSpPr>
            <a:spLocks noGrp="1"/>
          </p:cNvSpPr>
          <p:nvPr>
            <p:ph type="title"/>
          </p:nvPr>
        </p:nvSpPr>
        <p:spPr/>
        <p:txBody>
          <a:bodyPr/>
          <a:lstStyle/>
          <a:p>
            <a:r>
              <a:rPr lang="en-US" dirty="0"/>
              <a:t>Staffing</a:t>
            </a:r>
          </a:p>
        </p:txBody>
      </p:sp>
      <p:sp>
        <p:nvSpPr>
          <p:cNvPr id="3" name="Content Placeholder 2">
            <a:extLst>
              <a:ext uri="{FF2B5EF4-FFF2-40B4-BE49-F238E27FC236}">
                <a16:creationId xmlns:a16="http://schemas.microsoft.com/office/drawing/2014/main" id="{7D125D69-908B-46B6-AB66-45662744F86F}"/>
              </a:ext>
            </a:extLst>
          </p:cNvPr>
          <p:cNvSpPr>
            <a:spLocks noGrp="1"/>
          </p:cNvSpPr>
          <p:nvPr>
            <p:ph idx="1"/>
          </p:nvPr>
        </p:nvSpPr>
        <p:spPr/>
        <p:txBody>
          <a:bodyPr/>
          <a:lstStyle/>
          <a:p>
            <a:r>
              <a:rPr lang="en-US" dirty="0"/>
              <a:t>When asked to facilitate an IEP, it is generally best practice to staff before hand, especially, if you don’t know the student! </a:t>
            </a:r>
          </a:p>
          <a:p>
            <a:r>
              <a:rPr lang="en-US" dirty="0"/>
              <a:t>This will give you an idea of the strengths and needs of the students, as well as the strengths and needs of the team!</a:t>
            </a:r>
          </a:p>
          <a:p>
            <a:r>
              <a:rPr lang="en-US" dirty="0"/>
              <a:t>If a staffing can not be arranged, then having information such as the current IEP and/or student information is extremely helpful.</a:t>
            </a:r>
          </a:p>
          <a:p>
            <a:pPr marL="36900" indent="0">
              <a:buNone/>
            </a:pPr>
            <a:endParaRPr lang="en-US" dirty="0"/>
          </a:p>
        </p:txBody>
      </p:sp>
    </p:spTree>
    <p:extLst>
      <p:ext uri="{BB962C8B-B14F-4D97-AF65-F5344CB8AC3E}">
        <p14:creationId xmlns:p14="http://schemas.microsoft.com/office/powerpoint/2010/main" val="96051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769960A3-4EE1-43D2-ABFC-C7A03ED21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A16A78-5F28-4666-BD23-467076BEC77F}"/>
              </a:ext>
            </a:extLst>
          </p:cNvPr>
          <p:cNvSpPr>
            <a:spLocks noGrp="1"/>
          </p:cNvSpPr>
          <p:nvPr>
            <p:ph type="title"/>
          </p:nvPr>
        </p:nvSpPr>
        <p:spPr>
          <a:xfrm>
            <a:off x="913795" y="609600"/>
            <a:ext cx="10353762" cy="1164772"/>
          </a:xfrm>
        </p:spPr>
        <p:txBody>
          <a:bodyPr>
            <a:normAutofit/>
          </a:bodyPr>
          <a:lstStyle/>
          <a:p>
            <a:r>
              <a:rPr lang="en-US"/>
              <a:t>Why are we Here?</a:t>
            </a:r>
          </a:p>
        </p:txBody>
      </p:sp>
      <p:pic>
        <p:nvPicPr>
          <p:cNvPr id="6" name="Picture 9">
            <a:extLst>
              <a:ext uri="{FF2B5EF4-FFF2-40B4-BE49-F238E27FC236}">
                <a16:creationId xmlns:a16="http://schemas.microsoft.com/office/drawing/2014/main" id="{16ABCF9F-46A6-4370-8EC8-B1EDB4510B54}"/>
              </a:ext>
              <a:ext uri="{C183D7F6-B498-43B3-948B-1728B52AA6E4}">
                <adec:decorative xmlns:adec="http://schemas.microsoft.com/office/drawing/2017/decorative" val="1"/>
              </a:ext>
            </a:extLst>
          </p:cNvPr>
          <p:cNvPicPr preferRelativeResize="0">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98" t="2669" r="616"/>
          <a:stretch/>
        </p:blipFill>
        <p:spPr>
          <a:xfrm>
            <a:off x="-1" y="2046514"/>
            <a:ext cx="12192001" cy="4811485"/>
          </a:xfrm>
          <a:prstGeom prst="rect">
            <a:avLst/>
          </a:prstGeom>
          <a:effectLst>
            <a:innerShdw blurRad="63500" dist="50800" dir="16200000">
              <a:prstClr val="black">
                <a:alpha val="50000"/>
              </a:prstClr>
            </a:innerShdw>
          </a:effectLst>
        </p:spPr>
      </p:pic>
      <p:sp>
        <p:nvSpPr>
          <p:cNvPr id="3" name="Content Placeholder 2">
            <a:extLst>
              <a:ext uri="{FF2B5EF4-FFF2-40B4-BE49-F238E27FC236}">
                <a16:creationId xmlns:a16="http://schemas.microsoft.com/office/drawing/2014/main" id="{FC822E5A-D477-4D10-95B1-6F978BB3C95C}"/>
              </a:ext>
            </a:extLst>
          </p:cNvPr>
          <p:cNvSpPr>
            <a:spLocks noGrp="1"/>
          </p:cNvSpPr>
          <p:nvPr>
            <p:ph idx="1"/>
          </p:nvPr>
        </p:nvSpPr>
        <p:spPr>
          <a:xfrm>
            <a:off x="1235528" y="2481943"/>
            <a:ext cx="9710296" cy="3309258"/>
          </a:xfrm>
        </p:spPr>
        <p:txBody>
          <a:bodyPr>
            <a:normAutofit/>
          </a:bodyPr>
          <a:lstStyle/>
          <a:p>
            <a:pPr>
              <a:lnSpc>
                <a:spcPct val="100000"/>
              </a:lnSpc>
            </a:pPr>
            <a:r>
              <a:rPr lang="en-US" sz="1800" dirty="0"/>
              <a:t>Establish an agenda with key team members before the meeting begins</a:t>
            </a:r>
          </a:p>
          <a:p>
            <a:pPr>
              <a:lnSpc>
                <a:spcPct val="100000"/>
              </a:lnSpc>
            </a:pPr>
            <a:r>
              <a:rPr lang="en-US" sz="1800" dirty="0"/>
              <a:t>The facilitator doesn’t generally write the agenda but should review the agenda days prior to the meeting to establish the flow if the meeting.</a:t>
            </a:r>
          </a:p>
          <a:p>
            <a:pPr>
              <a:lnSpc>
                <a:spcPct val="100000"/>
              </a:lnSpc>
            </a:pPr>
            <a:r>
              <a:rPr lang="en-US" sz="1800" dirty="0"/>
              <a:t>The agenda must cover all elements of the IEP</a:t>
            </a:r>
          </a:p>
          <a:p>
            <a:pPr>
              <a:lnSpc>
                <a:spcPct val="100000"/>
              </a:lnSpc>
            </a:pPr>
            <a:r>
              <a:rPr lang="en-US" sz="1800" dirty="0"/>
              <a:t>The agenda should allow for time for parent input/parent questions</a:t>
            </a:r>
          </a:p>
          <a:p>
            <a:pPr>
              <a:lnSpc>
                <a:spcPct val="100000"/>
              </a:lnSpc>
            </a:pPr>
            <a:r>
              <a:rPr lang="en-US" sz="1800" dirty="0"/>
              <a:t>Always allow for time in the agenda for follow-up and setting up additional meetings</a:t>
            </a:r>
          </a:p>
          <a:p>
            <a:pPr>
              <a:lnSpc>
                <a:spcPct val="100000"/>
              </a:lnSpc>
            </a:pPr>
            <a:r>
              <a:rPr lang="en-US" sz="1800" dirty="0"/>
              <a:t>Pace items out by time</a:t>
            </a:r>
          </a:p>
          <a:p>
            <a:pPr>
              <a:lnSpc>
                <a:spcPct val="100000"/>
              </a:lnSpc>
            </a:pPr>
            <a:r>
              <a:rPr lang="en-US" sz="1800" dirty="0"/>
              <a:t>Review agenda at the outset of the meeting an (quickly) gain input</a:t>
            </a:r>
          </a:p>
        </p:txBody>
      </p:sp>
    </p:spTree>
    <p:extLst>
      <p:ext uri="{BB962C8B-B14F-4D97-AF65-F5344CB8AC3E}">
        <p14:creationId xmlns:p14="http://schemas.microsoft.com/office/powerpoint/2010/main" val="1886915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descr="Text&#10;&#10;Description automatically generated">
            <a:extLst>
              <a:ext uri="{FF2B5EF4-FFF2-40B4-BE49-F238E27FC236}">
                <a16:creationId xmlns:a16="http://schemas.microsoft.com/office/drawing/2014/main" id="{F1A9D543-9592-41BF-91C5-E2C8134D017A}"/>
              </a:ext>
            </a:extLst>
          </p:cNvPr>
          <p:cNvPicPr>
            <a:picLocks noChangeAspect="1"/>
          </p:cNvPicPr>
          <p:nvPr/>
        </p:nvPicPr>
        <p:blipFill rotWithShape="1">
          <a:blip r:embed="rId3"/>
          <a:srcRect t="9879" r="-3" b="9118"/>
          <a:stretch/>
        </p:blipFill>
        <p:spPr>
          <a:xfrm>
            <a:off x="643467" y="643467"/>
            <a:ext cx="5372099" cy="5571066"/>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F23E1502-6A88-4E4C-8992-C81D8994F3CB}"/>
              </a:ext>
            </a:extLst>
          </p:cNvPr>
          <p:cNvPicPr>
            <a:picLocks noChangeAspect="1"/>
          </p:cNvPicPr>
          <p:nvPr/>
        </p:nvPicPr>
        <p:blipFill rotWithShape="1">
          <a:blip r:embed="rId4"/>
          <a:srcRect t="557" r="-3" b="18290"/>
          <a:stretch/>
        </p:blipFill>
        <p:spPr>
          <a:xfrm>
            <a:off x="6175686" y="643467"/>
            <a:ext cx="5372099" cy="5571066"/>
          </a:xfrm>
          <a:prstGeom prst="rect">
            <a:avLst/>
          </a:prstGeom>
        </p:spPr>
      </p:pic>
      <p:sp>
        <p:nvSpPr>
          <p:cNvPr id="2" name="TextBox 1">
            <a:extLst>
              <a:ext uri="{FF2B5EF4-FFF2-40B4-BE49-F238E27FC236}">
                <a16:creationId xmlns:a16="http://schemas.microsoft.com/office/drawing/2014/main" id="{138D0599-1807-467E-A4BD-1CF63158534A}"/>
              </a:ext>
            </a:extLst>
          </p:cNvPr>
          <p:cNvSpPr txBox="1"/>
          <p:nvPr/>
        </p:nvSpPr>
        <p:spPr>
          <a:xfrm>
            <a:off x="1378634" y="1153551"/>
            <a:ext cx="8539089" cy="3545058"/>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480118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40A4-7489-45B2-97B9-BF8FDC94755B}"/>
              </a:ext>
            </a:extLst>
          </p:cNvPr>
          <p:cNvSpPr>
            <a:spLocks noGrp="1"/>
          </p:cNvSpPr>
          <p:nvPr>
            <p:ph type="title"/>
          </p:nvPr>
        </p:nvSpPr>
        <p:spPr>
          <a:xfrm>
            <a:off x="913795" y="609600"/>
            <a:ext cx="10353762" cy="1257300"/>
          </a:xfrm>
        </p:spPr>
        <p:txBody>
          <a:bodyPr>
            <a:normAutofit/>
          </a:bodyPr>
          <a:lstStyle/>
          <a:p>
            <a:r>
              <a:rPr lang="en-US" dirty="0"/>
              <a:t>Roles and Titles</a:t>
            </a:r>
          </a:p>
        </p:txBody>
      </p:sp>
      <p:graphicFrame>
        <p:nvGraphicFramePr>
          <p:cNvPr id="5" name="Content Placeholder 2">
            <a:extLst>
              <a:ext uri="{FF2B5EF4-FFF2-40B4-BE49-F238E27FC236}">
                <a16:creationId xmlns:a16="http://schemas.microsoft.com/office/drawing/2014/main" id="{0BC1D438-04F4-4340-849C-ABDF00E2F82F}"/>
              </a:ext>
            </a:extLst>
          </p:cNvPr>
          <p:cNvGraphicFramePr>
            <a:graphicFrameLocks noGrp="1"/>
          </p:cNvGraphicFramePr>
          <p:nvPr>
            <p:ph idx="1"/>
            <p:extLst>
              <p:ext uri="{D42A27DB-BD31-4B8C-83A1-F6EECF244321}">
                <p14:modId xmlns:p14="http://schemas.microsoft.com/office/powerpoint/2010/main" val="3544179868"/>
              </p:ext>
            </p:extLst>
          </p:nvPr>
        </p:nvGraphicFramePr>
        <p:xfrm>
          <a:off x="914400" y="2076450"/>
          <a:ext cx="10353675" cy="3714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7207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8CB16-505D-4205-89AC-61A966DB13A8}"/>
              </a:ext>
            </a:extLst>
          </p:cNvPr>
          <p:cNvSpPr>
            <a:spLocks noGrp="1"/>
          </p:cNvSpPr>
          <p:nvPr>
            <p:ph type="title"/>
          </p:nvPr>
        </p:nvSpPr>
        <p:spPr/>
        <p:txBody>
          <a:bodyPr/>
          <a:lstStyle/>
          <a:p>
            <a:r>
              <a:rPr lang="en-US" dirty="0"/>
              <a:t>Allow the IEP to take the wheel</a:t>
            </a:r>
          </a:p>
        </p:txBody>
      </p:sp>
      <p:sp>
        <p:nvSpPr>
          <p:cNvPr id="3" name="Content Placeholder 2">
            <a:extLst>
              <a:ext uri="{FF2B5EF4-FFF2-40B4-BE49-F238E27FC236}">
                <a16:creationId xmlns:a16="http://schemas.microsoft.com/office/drawing/2014/main" id="{86D23BFF-8265-43AB-AFAE-329099C34C6E}"/>
              </a:ext>
            </a:extLst>
          </p:cNvPr>
          <p:cNvSpPr>
            <a:spLocks noGrp="1"/>
          </p:cNvSpPr>
          <p:nvPr>
            <p:ph idx="1"/>
          </p:nvPr>
        </p:nvSpPr>
        <p:spPr/>
        <p:txBody>
          <a:bodyPr>
            <a:normAutofit lnSpcReduction="10000"/>
          </a:bodyPr>
          <a:lstStyle/>
          <a:p>
            <a:r>
              <a:rPr lang="en-US" dirty="0"/>
              <a:t>The IEP as a document is a sequential, step-by step, process—allow the documents to lead you through the meeting</a:t>
            </a:r>
          </a:p>
          <a:p>
            <a:r>
              <a:rPr lang="en-US" dirty="0"/>
              <a:t>Make sure that all participants are participating! </a:t>
            </a:r>
          </a:p>
          <a:p>
            <a:pPr lvl="1"/>
            <a:r>
              <a:rPr lang="en-US" dirty="0"/>
              <a:t>You may have to invite participants in—ask open-ended questions: “ Can you describe ________ strengths”? “What do you see as ________ needs”? What does a classroom period look like with _________”?</a:t>
            </a:r>
          </a:p>
          <a:p>
            <a:r>
              <a:rPr lang="en-US" dirty="0"/>
              <a:t>BUT! Keep participants on task and keep to clarity</a:t>
            </a:r>
          </a:p>
          <a:p>
            <a:pPr lvl="1"/>
            <a:r>
              <a:rPr lang="en-US" dirty="0"/>
              <a:t>It helps to ask that when information is shared that direction is provided, “ Please share strengths, needs and then make recommendations”</a:t>
            </a:r>
          </a:p>
          <a:p>
            <a:pPr marL="450000" lvl="1" indent="0">
              <a:buNone/>
            </a:pPr>
            <a:endParaRPr lang="en-US" dirty="0"/>
          </a:p>
        </p:txBody>
      </p:sp>
    </p:spTree>
    <p:extLst>
      <p:ext uri="{BB962C8B-B14F-4D97-AF65-F5344CB8AC3E}">
        <p14:creationId xmlns:p14="http://schemas.microsoft.com/office/powerpoint/2010/main" val="1581017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12E0E-7450-42F0-9934-7EF2B49C81A4}"/>
              </a:ext>
            </a:extLst>
          </p:cNvPr>
          <p:cNvSpPr>
            <a:spLocks noGrp="1"/>
          </p:cNvSpPr>
          <p:nvPr>
            <p:ph type="title"/>
          </p:nvPr>
        </p:nvSpPr>
        <p:spPr/>
        <p:txBody>
          <a:bodyPr/>
          <a:lstStyle/>
          <a:p>
            <a:r>
              <a:rPr lang="en-US" dirty="0"/>
              <a:t>Listen First, Ask second</a:t>
            </a:r>
          </a:p>
        </p:txBody>
      </p:sp>
      <p:sp>
        <p:nvSpPr>
          <p:cNvPr id="3" name="Content Placeholder 2">
            <a:extLst>
              <a:ext uri="{FF2B5EF4-FFF2-40B4-BE49-F238E27FC236}">
                <a16:creationId xmlns:a16="http://schemas.microsoft.com/office/drawing/2014/main" id="{FB450CA1-0766-4B2D-A0F1-AB64742D41C8}"/>
              </a:ext>
            </a:extLst>
          </p:cNvPr>
          <p:cNvSpPr>
            <a:spLocks noGrp="1"/>
          </p:cNvSpPr>
          <p:nvPr>
            <p:ph idx="1"/>
          </p:nvPr>
        </p:nvSpPr>
        <p:spPr>
          <a:xfrm>
            <a:off x="913795" y="2076450"/>
            <a:ext cx="10353762" cy="4296215"/>
          </a:xfrm>
        </p:spPr>
        <p:txBody>
          <a:bodyPr>
            <a:normAutofit fontScale="85000" lnSpcReduction="20000"/>
          </a:bodyPr>
          <a:lstStyle/>
          <a:p>
            <a:r>
              <a:rPr lang="en-US" dirty="0"/>
              <a:t>Parent often give us the information that we are looking for, but at their own time and in their own way. For example, parents' concerns can often be met with a “none”, but as you go through the IEP you hear a parent expressing a concern. Circle back and restate and ask if this is an area of concern.</a:t>
            </a:r>
          </a:p>
          <a:p>
            <a:r>
              <a:rPr lang="en-US" dirty="0"/>
              <a:t>It’s always important to emphasis a student’s strengths, promote collaboration and carefully consider every detail. </a:t>
            </a:r>
          </a:p>
          <a:p>
            <a:r>
              <a:rPr lang="en-US" dirty="0"/>
              <a:t>As a facilitator, you have the opportunity to “catch” nuances that others within the team can not.</a:t>
            </a:r>
          </a:p>
          <a:p>
            <a:r>
              <a:rPr lang="en-US" dirty="0"/>
              <a:t>When needed ask for clarification, a parent says when talking about homework completion:  “this just isn’t working”… follow-up and ask “can you give the team an example  of the two most difficult aspects of ________’s math homework”.</a:t>
            </a:r>
          </a:p>
          <a:p>
            <a:r>
              <a:rPr lang="en-US" dirty="0"/>
              <a:t>When meeting on older student’s it’s important to read the room and ensure that the student is being heard, ask for their input and their willingness to go along with the plan!</a:t>
            </a:r>
          </a:p>
          <a:p>
            <a:endParaRPr lang="en-US" dirty="0"/>
          </a:p>
        </p:txBody>
      </p:sp>
    </p:spTree>
    <p:extLst>
      <p:ext uri="{BB962C8B-B14F-4D97-AF65-F5344CB8AC3E}">
        <p14:creationId xmlns:p14="http://schemas.microsoft.com/office/powerpoint/2010/main" val="1538701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FC4DDCC-464F-4440-8D7A-97D3433D3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BD6E68A-90C9-4C95-8BCD-586D3976F7E7}"/>
              </a:ext>
            </a:extLst>
          </p:cNvPr>
          <p:cNvSpPr>
            <a:spLocks noGrp="1"/>
          </p:cNvSpPr>
          <p:nvPr>
            <p:ph type="title"/>
          </p:nvPr>
        </p:nvSpPr>
        <p:spPr>
          <a:xfrm>
            <a:off x="919119" y="4744294"/>
            <a:ext cx="10353762" cy="1164772"/>
          </a:xfrm>
        </p:spPr>
        <p:txBody>
          <a:bodyPr>
            <a:normAutofit/>
          </a:bodyPr>
          <a:lstStyle/>
          <a:p>
            <a:r>
              <a:rPr lang="en-US" sz="4400"/>
              <a:t>Active Listening</a:t>
            </a:r>
          </a:p>
        </p:txBody>
      </p:sp>
      <p:sp useBgFill="1">
        <p:nvSpPr>
          <p:cNvPr id="17" name="Freeform: Shape 16">
            <a:extLst>
              <a:ext uri="{FF2B5EF4-FFF2-40B4-BE49-F238E27FC236}">
                <a16:creationId xmlns:a16="http://schemas.microsoft.com/office/drawing/2014/main" id="{21EFB721-A822-4611-A71D-6479C22B3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67080"/>
          </a:xfrm>
          <a:custGeom>
            <a:avLst/>
            <a:gdLst>
              <a:gd name="connsiteX0" fmla="*/ 0 w 12192000"/>
              <a:gd name="connsiteY0" fmla="*/ 0 h 4567080"/>
              <a:gd name="connsiteX1" fmla="*/ 12192000 w 12192000"/>
              <a:gd name="connsiteY1" fmla="*/ 0 h 4567080"/>
              <a:gd name="connsiteX2" fmla="*/ 12192000 w 12192000"/>
              <a:gd name="connsiteY2" fmla="*/ 4040874 h 4567080"/>
              <a:gd name="connsiteX3" fmla="*/ 11707453 w 12192000"/>
              <a:gd name="connsiteY3" fmla="*/ 4125902 h 4567080"/>
              <a:gd name="connsiteX4" fmla="*/ 6090444 w 12192000"/>
              <a:gd name="connsiteY4" fmla="*/ 4567080 h 4567080"/>
              <a:gd name="connsiteX5" fmla="*/ 473435 w 12192000"/>
              <a:gd name="connsiteY5" fmla="*/ 4125902 h 4567080"/>
              <a:gd name="connsiteX6" fmla="*/ 0 w 12192000"/>
              <a:gd name="connsiteY6" fmla="*/ 4042824 h 45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567080">
                <a:moveTo>
                  <a:pt x="0" y="0"/>
                </a:moveTo>
                <a:lnTo>
                  <a:pt x="12192000" y="0"/>
                </a:lnTo>
                <a:lnTo>
                  <a:pt x="12192000" y="4040874"/>
                </a:lnTo>
                <a:lnTo>
                  <a:pt x="11707453" y="4125902"/>
                </a:lnTo>
                <a:cubicBezTo>
                  <a:pt x="9955980" y="4411316"/>
                  <a:pt x="8064085" y="4567080"/>
                  <a:pt x="6090444" y="4567080"/>
                </a:cubicBezTo>
                <a:cubicBezTo>
                  <a:pt x="4116804" y="4567080"/>
                  <a:pt x="2224908" y="4411316"/>
                  <a:pt x="473435" y="4125902"/>
                </a:cubicBezTo>
                <a:lnTo>
                  <a:pt x="0" y="4042824"/>
                </a:lnTo>
                <a:close/>
              </a:path>
            </a:pathLst>
          </a:cu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53F4104-DFB8-4D52-AF8A-5690887929CF}"/>
              </a:ext>
            </a:extLst>
          </p:cNvPr>
          <p:cNvSpPr>
            <a:spLocks noGrp="1"/>
          </p:cNvSpPr>
          <p:nvPr>
            <p:ph idx="1"/>
          </p:nvPr>
        </p:nvSpPr>
        <p:spPr>
          <a:xfrm>
            <a:off x="1240852" y="609600"/>
            <a:ext cx="9710296" cy="3309258"/>
          </a:xfrm>
        </p:spPr>
        <p:txBody>
          <a:bodyPr anchor="ctr">
            <a:normAutofit/>
          </a:bodyPr>
          <a:lstStyle/>
          <a:p>
            <a:r>
              <a:rPr lang="en-US" dirty="0">
                <a:hlinkClick r:id="rId3"/>
              </a:rPr>
              <a:t>https://www.youtube.com/watch?v=7wUCyjiyXdg</a:t>
            </a:r>
            <a:endParaRPr lang="en-US" dirty="0"/>
          </a:p>
          <a:p>
            <a:pPr marL="36900" indent="0">
              <a:buNone/>
            </a:pPr>
            <a:endParaRPr lang="en-US" dirty="0"/>
          </a:p>
        </p:txBody>
      </p:sp>
    </p:spTree>
    <p:extLst>
      <p:ext uri="{BB962C8B-B14F-4D97-AF65-F5344CB8AC3E}">
        <p14:creationId xmlns:p14="http://schemas.microsoft.com/office/powerpoint/2010/main" val="74776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3D9BD5-A493-4B97-963D-60135D533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F759AF4-E342-4E60-8A32-C44A328F2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D33E8A-19F8-458D-B6B8-F89865A3E867}"/>
              </a:ext>
            </a:extLst>
          </p:cNvPr>
          <p:cNvSpPr>
            <a:spLocks noGrp="1"/>
          </p:cNvSpPr>
          <p:nvPr>
            <p:ph type="title"/>
          </p:nvPr>
        </p:nvSpPr>
        <p:spPr>
          <a:xfrm>
            <a:off x="924443" y="1023257"/>
            <a:ext cx="3732902" cy="4570457"/>
          </a:xfrm>
          <a:effectLst/>
        </p:spPr>
        <p:txBody>
          <a:bodyPr>
            <a:normAutofit/>
          </a:bodyPr>
          <a:lstStyle/>
          <a:p>
            <a:pPr algn="l"/>
            <a:r>
              <a:rPr lang="en-US" dirty="0"/>
              <a:t>Resources</a:t>
            </a:r>
            <a:endParaRPr lang="en-US"/>
          </a:p>
        </p:txBody>
      </p:sp>
      <p:cxnSp>
        <p:nvCxnSpPr>
          <p:cNvPr id="12" name="Straight Connector 11">
            <a:extLst>
              <a:ext uri="{FF2B5EF4-FFF2-40B4-BE49-F238E27FC236}">
                <a16:creationId xmlns:a16="http://schemas.microsoft.com/office/drawing/2014/main" id="{A49B2805-6469-407A-A68A-BB85AC8A8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68371"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D1BF9A9-AC77-48EE-BED2-690CB4F32E05}"/>
              </a:ext>
            </a:extLst>
          </p:cNvPr>
          <p:cNvSpPr>
            <a:spLocks noGrp="1"/>
          </p:cNvSpPr>
          <p:nvPr>
            <p:ph idx="1"/>
          </p:nvPr>
        </p:nvSpPr>
        <p:spPr>
          <a:xfrm>
            <a:off x="5252560" y="1023257"/>
            <a:ext cx="6025645" cy="4570457"/>
          </a:xfrm>
          <a:effectLst/>
        </p:spPr>
        <p:txBody>
          <a:bodyPr anchor="ctr">
            <a:normAutofit/>
          </a:bodyPr>
          <a:lstStyle/>
          <a:p>
            <a:r>
              <a:rPr lang="en-US" dirty="0"/>
              <a:t>Be clear with people that can be reached for further questions: their names, roles and their extensions and/or emails.</a:t>
            </a:r>
          </a:p>
          <a:p>
            <a:r>
              <a:rPr lang="en-US" dirty="0"/>
              <a:t>If a parent is asking for further information, make sure to include this on next steps.</a:t>
            </a:r>
          </a:p>
          <a:p>
            <a:r>
              <a:rPr lang="en-US" dirty="0"/>
              <a:t> If you have specific and/or nuanced knowledge, share that!</a:t>
            </a:r>
          </a:p>
        </p:txBody>
      </p:sp>
    </p:spTree>
    <p:extLst>
      <p:ext uri="{BB962C8B-B14F-4D97-AF65-F5344CB8AC3E}">
        <p14:creationId xmlns:p14="http://schemas.microsoft.com/office/powerpoint/2010/main" val="751988852"/>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7BE2-C416-4021-AB2B-D4A309F47123}"/>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4D6C3087-60ED-4EE2-B861-BE55C6D2F4B7}"/>
              </a:ext>
            </a:extLst>
          </p:cNvPr>
          <p:cNvSpPr>
            <a:spLocks noGrp="1"/>
          </p:cNvSpPr>
          <p:nvPr>
            <p:ph idx="1"/>
          </p:nvPr>
        </p:nvSpPr>
        <p:spPr/>
        <p:txBody>
          <a:bodyPr>
            <a:normAutofit lnSpcReduction="10000"/>
          </a:bodyPr>
          <a:lstStyle/>
          <a:p>
            <a:r>
              <a:rPr lang="en-US" dirty="0"/>
              <a:t>Make a list of specific tasks</a:t>
            </a:r>
          </a:p>
          <a:p>
            <a:r>
              <a:rPr lang="en-US" dirty="0"/>
              <a:t>Assign a specific person tasks</a:t>
            </a:r>
          </a:p>
          <a:p>
            <a:r>
              <a:rPr lang="en-US" dirty="0"/>
              <a:t>Be concrete </a:t>
            </a:r>
          </a:p>
          <a:p>
            <a:r>
              <a:rPr lang="en-US" dirty="0"/>
              <a:t>Create timelines</a:t>
            </a:r>
          </a:p>
          <a:p>
            <a:r>
              <a:rPr lang="en-US" dirty="0"/>
              <a:t>Don’t assume that people will “remember”, assume they will forget</a:t>
            </a:r>
          </a:p>
          <a:p>
            <a:r>
              <a:rPr lang="en-US" dirty="0"/>
              <a:t>Assign a task-master</a:t>
            </a:r>
          </a:p>
          <a:p>
            <a:r>
              <a:rPr lang="en-US" dirty="0"/>
              <a:t>If setting another meeting, do it then and there!</a:t>
            </a:r>
          </a:p>
          <a:p>
            <a:pPr marL="36900" indent="0">
              <a:buNone/>
            </a:pPr>
            <a:endParaRPr lang="en-US" dirty="0"/>
          </a:p>
          <a:p>
            <a:endParaRPr lang="en-US" dirty="0"/>
          </a:p>
          <a:p>
            <a:endParaRPr lang="en-US" dirty="0"/>
          </a:p>
        </p:txBody>
      </p:sp>
    </p:spTree>
    <p:extLst>
      <p:ext uri="{BB962C8B-B14F-4D97-AF65-F5344CB8AC3E}">
        <p14:creationId xmlns:p14="http://schemas.microsoft.com/office/powerpoint/2010/main" val="4100787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3D9BD5-A493-4B97-963D-60135D533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F759AF4-E342-4E60-8A32-C44A328F2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CF756D-F3BF-4080-949E-F3F94506FB98}"/>
              </a:ext>
            </a:extLst>
          </p:cNvPr>
          <p:cNvSpPr>
            <a:spLocks noGrp="1"/>
          </p:cNvSpPr>
          <p:nvPr>
            <p:ph type="title"/>
          </p:nvPr>
        </p:nvSpPr>
        <p:spPr>
          <a:xfrm>
            <a:off x="924443" y="1023257"/>
            <a:ext cx="3732902" cy="4570457"/>
          </a:xfrm>
          <a:effectLst/>
        </p:spPr>
        <p:txBody>
          <a:bodyPr>
            <a:normAutofit/>
          </a:bodyPr>
          <a:lstStyle/>
          <a:p>
            <a:pPr algn="l"/>
            <a:r>
              <a:rPr lang="en-US" dirty="0"/>
              <a:t>Answering or Responding to Questions</a:t>
            </a:r>
            <a:endParaRPr lang="en-US"/>
          </a:p>
        </p:txBody>
      </p:sp>
      <p:cxnSp>
        <p:nvCxnSpPr>
          <p:cNvPr id="12" name="Straight Connector 11">
            <a:extLst>
              <a:ext uri="{FF2B5EF4-FFF2-40B4-BE49-F238E27FC236}">
                <a16:creationId xmlns:a16="http://schemas.microsoft.com/office/drawing/2014/main" id="{A49B2805-6469-407A-A68A-BB85AC8A8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68371"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B90585-739A-4AA2-83DB-C79073678A9F}"/>
              </a:ext>
            </a:extLst>
          </p:cNvPr>
          <p:cNvSpPr>
            <a:spLocks noGrp="1"/>
          </p:cNvSpPr>
          <p:nvPr>
            <p:ph idx="1"/>
          </p:nvPr>
        </p:nvSpPr>
        <p:spPr>
          <a:xfrm>
            <a:off x="5252560" y="1023257"/>
            <a:ext cx="6025645" cy="4570457"/>
          </a:xfrm>
          <a:effectLst/>
        </p:spPr>
        <p:txBody>
          <a:bodyPr anchor="ctr">
            <a:normAutofit/>
          </a:bodyPr>
          <a:lstStyle/>
          <a:p>
            <a:r>
              <a:rPr lang="en-US" dirty="0"/>
              <a:t>Sometimes parents will ask for services or staff or methodology and you don’t feel prepared to answer this questions (most especially when you are the admin designee). It is often prudent to clearly document the parent’s request and then state that you and/or the Special Education Director will be addressing their request (make sure you add to your next steps that you contact the relevant parties and circle back to the parents).</a:t>
            </a:r>
          </a:p>
        </p:txBody>
      </p:sp>
    </p:spTree>
    <p:extLst>
      <p:ext uri="{BB962C8B-B14F-4D97-AF65-F5344CB8AC3E}">
        <p14:creationId xmlns:p14="http://schemas.microsoft.com/office/powerpoint/2010/main" val="1518910231"/>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descr="Many question marks on black background">
            <a:extLst>
              <a:ext uri="{FF2B5EF4-FFF2-40B4-BE49-F238E27FC236}">
                <a16:creationId xmlns:a16="http://schemas.microsoft.com/office/drawing/2014/main" id="{75722A08-307F-4779-98F2-A175E8CD90F9}"/>
              </a:ext>
            </a:extLst>
          </p:cNvPr>
          <p:cNvPicPr>
            <a:picLocks noChangeAspect="1"/>
          </p:cNvPicPr>
          <p:nvPr/>
        </p:nvPicPr>
        <p:blipFill rotWithShape="1">
          <a:blip r:embed="rId3"/>
          <a:srcRect t="7787"/>
          <a:stretch/>
        </p:blipFill>
        <p:spPr>
          <a:xfrm>
            <a:off x="20" y="-154735"/>
            <a:ext cx="12191980" cy="6857990"/>
          </a:xfrm>
          <a:prstGeom prst="rect">
            <a:avLst/>
          </a:prstGeom>
        </p:spPr>
      </p:pic>
      <p:sp>
        <p:nvSpPr>
          <p:cNvPr id="7" name="TextBox 6">
            <a:extLst>
              <a:ext uri="{FF2B5EF4-FFF2-40B4-BE49-F238E27FC236}">
                <a16:creationId xmlns:a16="http://schemas.microsoft.com/office/drawing/2014/main" id="{FBD6E2E1-08FB-459E-9922-B6A20BEF8099}"/>
              </a:ext>
            </a:extLst>
          </p:cNvPr>
          <p:cNvSpPr txBox="1"/>
          <p:nvPr/>
        </p:nvSpPr>
        <p:spPr>
          <a:xfrm>
            <a:off x="2480733" y="2074339"/>
            <a:ext cx="7219954" cy="1828801"/>
          </a:xfrm>
          <a:prstGeom prst="rect">
            <a:avLst/>
          </a:prstGeom>
        </p:spPr>
        <p:txBody>
          <a:bodyPr vert="horz" lIns="91440" tIns="45720" rIns="91440" bIns="45720" rtlCol="0" anchor="b">
            <a:normAutofit/>
          </a:bodyPr>
          <a:lstStyle/>
          <a:p>
            <a:pPr algn="ctr" defTabSz="457200">
              <a:spcBef>
                <a:spcPct val="0"/>
              </a:spcBef>
              <a:spcAft>
                <a:spcPts val="600"/>
              </a:spcAft>
              <a:buClr>
                <a:schemeClr val="tx2"/>
              </a:buClr>
              <a:buSzPct val="70000"/>
            </a:pPr>
            <a:r>
              <a:rPr lang="en-US" sz="48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Questions?</a:t>
            </a:r>
          </a:p>
        </p:txBody>
      </p:sp>
      <p:sp>
        <p:nvSpPr>
          <p:cNvPr id="2" name="TextBox 1">
            <a:extLst>
              <a:ext uri="{FF2B5EF4-FFF2-40B4-BE49-F238E27FC236}">
                <a16:creationId xmlns:a16="http://schemas.microsoft.com/office/drawing/2014/main" id="{0EEB6631-D646-4A1B-B2EA-F84A8B3D0445}"/>
              </a:ext>
            </a:extLst>
          </p:cNvPr>
          <p:cNvSpPr txBox="1"/>
          <p:nvPr/>
        </p:nvSpPr>
        <p:spPr>
          <a:xfrm>
            <a:off x="6900493" y="1732449"/>
            <a:ext cx="4403596" cy="4058751"/>
          </a:xfrm>
          <a:prstGeom prst="rect">
            <a:avLst/>
          </a:prstGeom>
        </p:spPr>
        <p:txBody>
          <a:bodyPr vert="horz" lIns="91440" tIns="45720" rIns="91440" bIns="45720" rtlCol="0" anchor="t">
            <a:normAutofit/>
          </a:bodyPr>
          <a:lstStyle/>
          <a:p>
            <a:pPr defTabSz="457200">
              <a:spcBef>
                <a:spcPct val="20000"/>
              </a:spcBef>
              <a:spcAft>
                <a:spcPts val="600"/>
              </a:spcAft>
              <a:buClr>
                <a:schemeClr val="tx2"/>
              </a:buClr>
              <a:buSzPct val="70000"/>
              <a:buFont typeface="Wingdings 2" charset="2"/>
            </a:pPr>
            <a:endParaRPr lang="en-US" sz="45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p:txBody>
      </p:sp>
    </p:spTree>
    <p:extLst>
      <p:ext uri="{BB962C8B-B14F-4D97-AF65-F5344CB8AC3E}">
        <p14:creationId xmlns:p14="http://schemas.microsoft.com/office/powerpoint/2010/main" val="665182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8764F-A921-43F8-94AB-CB4D92204935}"/>
              </a:ext>
            </a:extLst>
          </p:cNvPr>
          <p:cNvSpPr>
            <a:spLocks noGrp="1"/>
          </p:cNvSpPr>
          <p:nvPr>
            <p:ph type="title"/>
          </p:nvPr>
        </p:nvSpPr>
        <p:spPr>
          <a:xfrm>
            <a:off x="1370693" y="4406537"/>
            <a:ext cx="9440034" cy="1088336"/>
          </a:xfrm>
        </p:spPr>
        <p:txBody>
          <a:bodyPr vert="horz" lIns="91440" tIns="45720" rIns="91440" bIns="45720" rtlCol="0" anchor="b">
            <a:normAutofit/>
          </a:bodyPr>
          <a:lstStyle/>
          <a:p>
            <a:r>
              <a:rPr lang="en-US" sz="2300"/>
              <a:t>Thank you!</a:t>
            </a:r>
            <a:br>
              <a:rPr lang="en-US" sz="2300"/>
            </a:br>
            <a:r>
              <a:rPr lang="en-US" sz="2300"/>
              <a:t>Jennifer Henig</a:t>
            </a:r>
            <a:br>
              <a:rPr lang="en-US" sz="2300"/>
            </a:br>
            <a:r>
              <a:rPr lang="en-US" sz="2300"/>
              <a:t>jhenig@sbcoe.org</a:t>
            </a:r>
          </a:p>
        </p:txBody>
      </p:sp>
      <p:pic>
        <p:nvPicPr>
          <p:cNvPr id="7" name="Graphic 6" descr="Email">
            <a:extLst>
              <a:ext uri="{FF2B5EF4-FFF2-40B4-BE49-F238E27FC236}">
                <a16:creationId xmlns:a16="http://schemas.microsoft.com/office/drawing/2014/main" id="{0C37F3DA-D2B7-41FA-8627-A645EBA336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74617" y="643463"/>
            <a:ext cx="3249553" cy="3249553"/>
          </a:xfrm>
          <a:prstGeom prst="rect">
            <a:avLst/>
          </a:prstGeom>
        </p:spPr>
      </p:pic>
    </p:spTree>
    <p:extLst>
      <p:ext uri="{BB962C8B-B14F-4D97-AF65-F5344CB8AC3E}">
        <p14:creationId xmlns:p14="http://schemas.microsoft.com/office/powerpoint/2010/main" val="40082207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2.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5729</TotalTime>
  <Words>1235</Words>
  <Application>Microsoft Office PowerPoint</Application>
  <PresentationFormat>Widescreen</PresentationFormat>
  <Paragraphs>99</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Goudy Old Style</vt:lpstr>
      <vt:lpstr>Wingdings 2</vt:lpstr>
      <vt:lpstr>SlateVTI</vt:lpstr>
      <vt:lpstr>How to Facilitate an IEP</vt:lpstr>
      <vt:lpstr>In this training you will learn: </vt:lpstr>
      <vt:lpstr>Key Facilitation Tasks</vt:lpstr>
      <vt:lpstr>So, You have been asked to Facilitate an IEP…</vt:lpstr>
      <vt:lpstr>Facilitating an IEP vs. a Facilitated IEP</vt:lpstr>
      <vt:lpstr>You will Become Wise and Knowledgeable</vt:lpstr>
      <vt:lpstr>Yikes!</vt:lpstr>
      <vt:lpstr>Some Do's and Some Dont's of a Well-Run IEP</vt:lpstr>
      <vt:lpstr>PowerPoint Presentation</vt:lpstr>
      <vt:lpstr>Staffing</vt:lpstr>
      <vt:lpstr>Why are we Here?</vt:lpstr>
      <vt:lpstr>PowerPoint Presentation</vt:lpstr>
      <vt:lpstr>Roles and Titles</vt:lpstr>
      <vt:lpstr>Allow the IEP to take the wheel</vt:lpstr>
      <vt:lpstr>Listen First, Ask second</vt:lpstr>
      <vt:lpstr>Active Listening</vt:lpstr>
      <vt:lpstr>Resources</vt:lpstr>
      <vt:lpstr>Next Steps</vt:lpstr>
      <vt:lpstr>Answering or Responding to Questions</vt:lpstr>
      <vt:lpstr>PowerPoint Presentation</vt:lpstr>
      <vt:lpstr>Thank you! Jennifer Henig jhenig@sbcoe.org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Facilitate an IEP</dc:title>
  <dc:creator>Jennifer Henig</dc:creator>
  <cp:lastModifiedBy>Jennifer Henig</cp:lastModifiedBy>
  <cp:revision>5</cp:revision>
  <dcterms:created xsi:type="dcterms:W3CDTF">2021-02-08T22:30:18Z</dcterms:created>
  <dcterms:modified xsi:type="dcterms:W3CDTF">2021-03-03T21:52:01Z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