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61" r:id="rId8"/>
    <p:sldId id="258" r:id="rId9"/>
    <p:sldId id="259"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778E61-E059-41C9-A280-616F17583E8D}" v="1" dt="2020-03-26T11:02:45.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8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HIGGINS" userId="9a9bca59-bc44-4470-bdb7-41eaf5487812" providerId="ADAL" clId="{9A778E61-E059-41C9-A280-616F17583E8D}"/>
    <pc:docChg chg="undo custSel modSld">
      <pc:chgData name="RYAN HIGGINS" userId="9a9bca59-bc44-4470-bdb7-41eaf5487812" providerId="ADAL" clId="{9A778E61-E059-41C9-A280-616F17583E8D}" dt="2020-03-26T11:07:26.080" v="360" actId="20577"/>
      <pc:docMkLst>
        <pc:docMk/>
      </pc:docMkLst>
      <pc:sldChg chg="addSp delSp modSp">
        <pc:chgData name="RYAN HIGGINS" userId="9a9bca59-bc44-4470-bdb7-41eaf5487812" providerId="ADAL" clId="{9A778E61-E059-41C9-A280-616F17583E8D}" dt="2020-03-26T11:03:10.593" v="11" actId="1076"/>
        <pc:sldMkLst>
          <pc:docMk/>
          <pc:sldMk cId="2714860651" sldId="257"/>
        </pc:sldMkLst>
        <pc:spChg chg="add del mod">
          <ac:chgData name="RYAN HIGGINS" userId="9a9bca59-bc44-4470-bdb7-41eaf5487812" providerId="ADAL" clId="{9A778E61-E059-41C9-A280-616F17583E8D}" dt="2020-03-26T11:02:57.464" v="6" actId="478"/>
          <ac:spMkLst>
            <pc:docMk/>
            <pc:sldMk cId="2714860651" sldId="257"/>
            <ac:spMk id="6" creationId="{088379E6-A5F5-43FE-B71B-D15595A88052}"/>
          </ac:spMkLst>
        </pc:spChg>
        <pc:picChg chg="add del mod">
          <ac:chgData name="RYAN HIGGINS" userId="9a9bca59-bc44-4470-bdb7-41eaf5487812" providerId="ADAL" clId="{9A778E61-E059-41C9-A280-616F17583E8D}" dt="2020-03-26T11:03:10.593" v="11" actId="1076"/>
          <ac:picMkLst>
            <pc:docMk/>
            <pc:sldMk cId="2714860651" sldId="257"/>
            <ac:picMk id="4" creationId="{A7997897-DB2A-4929-85A0-B0A33CCD4E5A}"/>
          </ac:picMkLst>
        </pc:picChg>
        <pc:picChg chg="mod">
          <ac:chgData name="RYAN HIGGINS" userId="9a9bca59-bc44-4470-bdb7-41eaf5487812" providerId="ADAL" clId="{9A778E61-E059-41C9-A280-616F17583E8D}" dt="2020-03-26T11:03:03.378" v="8" actId="1076"/>
          <ac:picMkLst>
            <pc:docMk/>
            <pc:sldMk cId="2714860651" sldId="257"/>
            <ac:picMk id="5" creationId="{8C62C30D-C9E8-4DE4-8BD7-BD4137E33488}"/>
          </ac:picMkLst>
        </pc:picChg>
      </pc:sldChg>
      <pc:sldChg chg="modSp">
        <pc:chgData name="RYAN HIGGINS" userId="9a9bca59-bc44-4470-bdb7-41eaf5487812" providerId="ADAL" clId="{9A778E61-E059-41C9-A280-616F17583E8D}" dt="2020-03-26T11:05:45.899" v="257" actId="20577"/>
        <pc:sldMkLst>
          <pc:docMk/>
          <pc:sldMk cId="3847144547" sldId="258"/>
        </pc:sldMkLst>
        <pc:spChg chg="mod">
          <ac:chgData name="RYAN HIGGINS" userId="9a9bca59-bc44-4470-bdb7-41eaf5487812" providerId="ADAL" clId="{9A778E61-E059-41C9-A280-616F17583E8D}" dt="2020-03-26T11:05:45.899" v="257" actId="20577"/>
          <ac:spMkLst>
            <pc:docMk/>
            <pc:sldMk cId="3847144547" sldId="258"/>
            <ac:spMk id="9" creationId="{1EEC3019-E7B5-4EE8-88CE-737F4D9CAFF7}"/>
          </ac:spMkLst>
        </pc:spChg>
      </pc:sldChg>
      <pc:sldChg chg="modSp">
        <pc:chgData name="RYAN HIGGINS" userId="9a9bca59-bc44-4470-bdb7-41eaf5487812" providerId="ADAL" clId="{9A778E61-E059-41C9-A280-616F17583E8D}" dt="2020-03-26T11:07:26.080" v="360" actId="20577"/>
        <pc:sldMkLst>
          <pc:docMk/>
          <pc:sldMk cId="743020706" sldId="259"/>
        </pc:sldMkLst>
        <pc:spChg chg="mod">
          <ac:chgData name="RYAN HIGGINS" userId="9a9bca59-bc44-4470-bdb7-41eaf5487812" providerId="ADAL" clId="{9A778E61-E059-41C9-A280-616F17583E8D}" dt="2020-03-26T11:07:26.080" v="360" actId="20577"/>
          <ac:spMkLst>
            <pc:docMk/>
            <pc:sldMk cId="743020706" sldId="259"/>
            <ac:spMk id="3" creationId="{CDDC7D9B-5371-44E3-92BA-AC74061271A1}"/>
          </ac:spMkLst>
        </pc:spChg>
      </pc:sldChg>
      <pc:sldChg chg="modSp">
        <pc:chgData name="RYAN HIGGINS" userId="9a9bca59-bc44-4470-bdb7-41eaf5487812" providerId="ADAL" clId="{9A778E61-E059-41C9-A280-616F17583E8D}" dt="2020-03-26T11:03:32.624" v="15" actId="20577"/>
        <pc:sldMkLst>
          <pc:docMk/>
          <pc:sldMk cId="1292787051" sldId="260"/>
        </pc:sldMkLst>
        <pc:spChg chg="mod">
          <ac:chgData name="RYAN HIGGINS" userId="9a9bca59-bc44-4470-bdb7-41eaf5487812" providerId="ADAL" clId="{9A778E61-E059-41C9-A280-616F17583E8D}" dt="2020-03-26T11:03:32.624" v="15" actId="20577"/>
          <ac:spMkLst>
            <pc:docMk/>
            <pc:sldMk cId="1292787051" sldId="260"/>
            <ac:spMk id="3" creationId="{5DC331A5-8986-4ECA-8F68-D6E1B58F40FE}"/>
          </ac:spMkLst>
        </pc:spChg>
      </pc:sldChg>
      <pc:sldChg chg="modSp">
        <pc:chgData name="RYAN HIGGINS" userId="9a9bca59-bc44-4470-bdb7-41eaf5487812" providerId="ADAL" clId="{9A778E61-E059-41C9-A280-616F17583E8D}" dt="2020-03-26T11:04:51.954" v="207" actId="20577"/>
        <pc:sldMkLst>
          <pc:docMk/>
          <pc:sldMk cId="719841362" sldId="261"/>
        </pc:sldMkLst>
        <pc:spChg chg="mod">
          <ac:chgData name="RYAN HIGGINS" userId="9a9bca59-bc44-4470-bdb7-41eaf5487812" providerId="ADAL" clId="{9A778E61-E059-41C9-A280-616F17583E8D}" dt="2020-03-26T11:04:51.954" v="207" actId="20577"/>
          <ac:spMkLst>
            <pc:docMk/>
            <pc:sldMk cId="719841362" sldId="261"/>
            <ac:spMk id="3" creationId="{4C38CF1B-DF97-4C0A-A568-56989C0DD3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221C1-A941-4F64-9342-E38B1A6E8D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058742-AF27-49C5-9632-3D73F0E63A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FE3EA8-4B1D-490C-9365-107C64A9698B}"/>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5" name="Footer Placeholder 4">
            <a:extLst>
              <a:ext uri="{FF2B5EF4-FFF2-40B4-BE49-F238E27FC236}">
                <a16:creationId xmlns:a16="http://schemas.microsoft.com/office/drawing/2014/main" id="{25E90FCD-55CF-49EF-8868-8398F1BC9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FCBB3-1493-49AE-B739-EB888BE8C96B}"/>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227705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9615-EC51-4C18-8DE9-678C943E2C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5FC1F3-6CA5-42C7-9119-F34A27DE88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440D92-9285-4AC9-B16B-BAD52FDC8541}"/>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5" name="Footer Placeholder 4">
            <a:extLst>
              <a:ext uri="{FF2B5EF4-FFF2-40B4-BE49-F238E27FC236}">
                <a16:creationId xmlns:a16="http://schemas.microsoft.com/office/drawing/2014/main" id="{62315923-5A0F-49DC-887D-476DCE774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2E5BDE-C7D3-40F8-9399-867D2BE913E4}"/>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297206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C8FC-1D60-4FFF-A406-2E0284448C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C106C1-8F30-484A-987D-AA60D0C071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2C6046-92FC-4E09-AA62-660430289D49}"/>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5" name="Footer Placeholder 4">
            <a:extLst>
              <a:ext uri="{FF2B5EF4-FFF2-40B4-BE49-F238E27FC236}">
                <a16:creationId xmlns:a16="http://schemas.microsoft.com/office/drawing/2014/main" id="{279B877E-9C3D-47A0-AE44-77A8755CF0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F8055-5554-4212-922F-4AA58502E508}"/>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1098921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38829-6EA0-4503-85D6-0CFABBDC41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893D52-6FF7-4FFA-BF75-0FBDD9DEAA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BCCC67-428C-4571-B9C2-D37117B543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4D2764-173D-4105-9AA1-03E9396E5A7C}"/>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6" name="Footer Placeholder 5">
            <a:extLst>
              <a:ext uri="{FF2B5EF4-FFF2-40B4-BE49-F238E27FC236}">
                <a16:creationId xmlns:a16="http://schemas.microsoft.com/office/drawing/2014/main" id="{17CF3401-81BD-4892-A9EA-E2657FCD97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36B0C-15D2-4D6E-960F-452928CBA4EC}"/>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3226537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129A9-1981-46C0-A4C1-C64C6FFBA1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C7B526-1E2C-4C15-BF8A-53AC04D4D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F78DBF-F840-4AB7-83EF-4E767122DA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A41DAF-3B59-4E3C-AD66-4152B0A4B1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2157AE-D9AF-4FA2-9D83-D13F4F209C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AC8BAE-66C7-4BFE-B7DF-710FA685DDA4}"/>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8" name="Footer Placeholder 7">
            <a:extLst>
              <a:ext uri="{FF2B5EF4-FFF2-40B4-BE49-F238E27FC236}">
                <a16:creationId xmlns:a16="http://schemas.microsoft.com/office/drawing/2014/main" id="{12DBB199-CCFD-45C8-9BE1-91097B63B0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AEE314-1F86-4E0D-82FA-7470F2728757}"/>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108392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2C0C2-1911-4327-B29F-3F22815E77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B6AAFB-C07F-44B6-8A27-12F32115B8AA}"/>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4" name="Footer Placeholder 3">
            <a:extLst>
              <a:ext uri="{FF2B5EF4-FFF2-40B4-BE49-F238E27FC236}">
                <a16:creationId xmlns:a16="http://schemas.microsoft.com/office/drawing/2014/main" id="{E9496D71-31E1-41F6-AFB0-0BF2A0518E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B467E0-2634-4C42-AC27-466B129E89E6}"/>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380760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B6AB17-FF12-426B-B2F1-A744E743117D}"/>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3" name="Footer Placeholder 2">
            <a:extLst>
              <a:ext uri="{FF2B5EF4-FFF2-40B4-BE49-F238E27FC236}">
                <a16:creationId xmlns:a16="http://schemas.microsoft.com/office/drawing/2014/main" id="{306716CF-256E-4ADD-8540-567E5AFA9E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094E40D-EC8D-4E86-ACC6-09886E9D115E}"/>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120651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3903D-92F1-44ED-B47A-E4E049410B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7DC9DB-6C66-425D-BED7-444703814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8BCAAD-3D75-4B82-B093-3DB8B2E5F6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AAE909-B6A8-4D06-930C-47BE3197C7EF}"/>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6" name="Footer Placeholder 5">
            <a:extLst>
              <a:ext uri="{FF2B5EF4-FFF2-40B4-BE49-F238E27FC236}">
                <a16:creationId xmlns:a16="http://schemas.microsoft.com/office/drawing/2014/main" id="{D7BD3B14-110D-4F50-BDB4-6B943FF734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7EF775-FD28-4773-8F0D-ECE44CAED9B3}"/>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4220734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F1CF6-8068-481D-BF7F-E6B431970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7356EA-70DA-4AE2-AFDD-75F3B40F00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2C07B6-4300-43FE-A2E4-CC4F70691F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5B1A7B-8D99-4668-B554-85F2F2FFCB2A}"/>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6" name="Footer Placeholder 5">
            <a:extLst>
              <a:ext uri="{FF2B5EF4-FFF2-40B4-BE49-F238E27FC236}">
                <a16:creationId xmlns:a16="http://schemas.microsoft.com/office/drawing/2014/main" id="{66159A8D-469E-4529-9A9C-5970170034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3865B6-B846-4E1A-8BAD-33785E5A3000}"/>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1534575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BD7B8-B392-41CF-9328-CB8F3BA78F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4FFCE3-3757-4D11-A09A-99B853B6B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09806-D88B-42D0-821A-DAAD7D835A30}"/>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5" name="Footer Placeholder 4">
            <a:extLst>
              <a:ext uri="{FF2B5EF4-FFF2-40B4-BE49-F238E27FC236}">
                <a16:creationId xmlns:a16="http://schemas.microsoft.com/office/drawing/2014/main" id="{E7BD747B-3A27-4C77-B337-C7105817CA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00AB1-F399-4C68-93EC-16CBE117FBB2}"/>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1853816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76E688-0754-4F81-890F-5F3B60AFB6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615E76-008F-4650-9EC7-17708FD5C5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A08C6D-D3AC-47F9-BE3A-14165AD4F81C}"/>
              </a:ext>
            </a:extLst>
          </p:cNvPr>
          <p:cNvSpPr>
            <a:spLocks noGrp="1"/>
          </p:cNvSpPr>
          <p:nvPr>
            <p:ph type="dt" sz="half" idx="10"/>
          </p:nvPr>
        </p:nvSpPr>
        <p:spPr/>
        <p:txBody>
          <a:bodyPr/>
          <a:lstStyle/>
          <a:p>
            <a:fld id="{AE0F2314-376C-4630-AE3B-FEC1368A5028}" type="datetimeFigureOut">
              <a:rPr lang="en-US" smtClean="0"/>
              <a:t>3/26/2020</a:t>
            </a:fld>
            <a:endParaRPr lang="en-US"/>
          </a:p>
        </p:txBody>
      </p:sp>
      <p:sp>
        <p:nvSpPr>
          <p:cNvPr id="5" name="Footer Placeholder 4">
            <a:extLst>
              <a:ext uri="{FF2B5EF4-FFF2-40B4-BE49-F238E27FC236}">
                <a16:creationId xmlns:a16="http://schemas.microsoft.com/office/drawing/2014/main" id="{C35C60B6-045B-4B6D-91EA-ACE0688251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1C11FE-714F-4513-83AF-9CBDE6FD52A8}"/>
              </a:ext>
            </a:extLst>
          </p:cNvPr>
          <p:cNvSpPr>
            <a:spLocks noGrp="1"/>
          </p:cNvSpPr>
          <p:nvPr>
            <p:ph type="sldNum" sz="quarter" idx="12"/>
          </p:nvPr>
        </p:nvSpPr>
        <p:spPr/>
        <p:txBody>
          <a:bodyPr/>
          <a:lstStyle/>
          <a:p>
            <a:fld id="{42F66E01-1149-49C3-A0D6-CBEBFD1BBC4A}" type="slidenum">
              <a:rPr lang="en-US" smtClean="0"/>
              <a:t>‹#›</a:t>
            </a:fld>
            <a:endParaRPr lang="en-US"/>
          </a:p>
        </p:txBody>
      </p:sp>
    </p:spTree>
    <p:extLst>
      <p:ext uri="{BB962C8B-B14F-4D97-AF65-F5344CB8AC3E}">
        <p14:creationId xmlns:p14="http://schemas.microsoft.com/office/powerpoint/2010/main" val="1575216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B9F69F-F51D-4070-B48D-5B2916A500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69CF11-CC54-4C08-A0BF-04A4CC255E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2A9F53-152B-4F31-B6FE-AFF3D22805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0F2314-376C-4630-AE3B-FEC1368A5028}" type="datetimeFigureOut">
              <a:rPr lang="en-US" smtClean="0"/>
              <a:t>3/26/2020</a:t>
            </a:fld>
            <a:endParaRPr lang="en-US"/>
          </a:p>
        </p:txBody>
      </p:sp>
      <p:sp>
        <p:nvSpPr>
          <p:cNvPr id="5" name="Footer Placeholder 4">
            <a:extLst>
              <a:ext uri="{FF2B5EF4-FFF2-40B4-BE49-F238E27FC236}">
                <a16:creationId xmlns:a16="http://schemas.microsoft.com/office/drawing/2014/main" id="{F736B2C8-26D2-4A47-8568-701EFC7848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C9EC8C-5872-4B83-949C-AC6C8C8887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F66E01-1149-49C3-A0D6-CBEBFD1BBC4A}" type="slidenum">
              <a:rPr lang="en-US" smtClean="0"/>
              <a:t>‹#›</a:t>
            </a:fld>
            <a:endParaRPr lang="en-US"/>
          </a:p>
        </p:txBody>
      </p:sp>
    </p:spTree>
    <p:extLst>
      <p:ext uri="{BB962C8B-B14F-4D97-AF65-F5344CB8AC3E}">
        <p14:creationId xmlns:p14="http://schemas.microsoft.com/office/powerpoint/2010/main" val="2334234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firstenergycorp/19716744205"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hyperlink" Target="http://2018.igem.org/Team:UNebraska-Lincoln/Description"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CBF4B-56A8-4506-9244-FC7FFF1FC5D0}"/>
              </a:ext>
            </a:extLst>
          </p:cNvPr>
          <p:cNvSpPr>
            <a:spLocks noGrp="1"/>
          </p:cNvSpPr>
          <p:nvPr>
            <p:ph type="ctrTitle"/>
          </p:nvPr>
        </p:nvSpPr>
        <p:spPr/>
        <p:txBody>
          <a:bodyPr/>
          <a:lstStyle/>
          <a:p>
            <a:r>
              <a:rPr lang="en-US" dirty="0"/>
              <a:t>Nature Walk Observations</a:t>
            </a:r>
          </a:p>
        </p:txBody>
      </p:sp>
      <p:sp>
        <p:nvSpPr>
          <p:cNvPr id="3" name="Subtitle 2">
            <a:extLst>
              <a:ext uri="{FF2B5EF4-FFF2-40B4-BE49-F238E27FC236}">
                <a16:creationId xmlns:a16="http://schemas.microsoft.com/office/drawing/2014/main" id="{4EB71F2E-54C4-4B43-8532-1E4F9F3D7F4D}"/>
              </a:ext>
            </a:extLst>
          </p:cNvPr>
          <p:cNvSpPr>
            <a:spLocks noGrp="1"/>
          </p:cNvSpPr>
          <p:nvPr>
            <p:ph type="subTitle" idx="1"/>
          </p:nvPr>
        </p:nvSpPr>
        <p:spPr/>
        <p:txBody>
          <a:bodyPr/>
          <a:lstStyle/>
          <a:p>
            <a:r>
              <a:rPr lang="en-US" dirty="0"/>
              <a:t>All bite no bark</a:t>
            </a:r>
          </a:p>
          <a:p>
            <a:r>
              <a:rPr lang="en-US" dirty="0"/>
              <a:t>What is happening to the trees?</a:t>
            </a:r>
          </a:p>
        </p:txBody>
      </p:sp>
    </p:spTree>
    <p:extLst>
      <p:ext uri="{BB962C8B-B14F-4D97-AF65-F5344CB8AC3E}">
        <p14:creationId xmlns:p14="http://schemas.microsoft.com/office/powerpoint/2010/main" val="1446484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C809-CD85-4BA9-BA35-6BC2159705AE}"/>
              </a:ext>
            </a:extLst>
          </p:cNvPr>
          <p:cNvSpPr>
            <a:spLocks noGrp="1"/>
          </p:cNvSpPr>
          <p:nvPr>
            <p:ph type="title"/>
          </p:nvPr>
        </p:nvSpPr>
        <p:spPr/>
        <p:txBody>
          <a:bodyPr/>
          <a:lstStyle/>
          <a:p>
            <a:pPr algn="ctr"/>
            <a:r>
              <a:rPr lang="en-US" dirty="0"/>
              <a:t>Overview</a:t>
            </a:r>
          </a:p>
        </p:txBody>
      </p:sp>
      <p:pic>
        <p:nvPicPr>
          <p:cNvPr id="5" name="Content Placeholder 4" descr="A person standing next to a tree&#10;&#10;Description automatically generated">
            <a:extLst>
              <a:ext uri="{FF2B5EF4-FFF2-40B4-BE49-F238E27FC236}">
                <a16:creationId xmlns:a16="http://schemas.microsoft.com/office/drawing/2014/main" id="{8C62C30D-C9E8-4DE4-8BD7-BD4137E33488}"/>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50966" y="3040551"/>
            <a:ext cx="4224541" cy="3168406"/>
          </a:xfrm>
        </p:spPr>
      </p:pic>
      <p:sp>
        <p:nvSpPr>
          <p:cNvPr id="9" name="TextBox 8">
            <a:extLst>
              <a:ext uri="{FF2B5EF4-FFF2-40B4-BE49-F238E27FC236}">
                <a16:creationId xmlns:a16="http://schemas.microsoft.com/office/drawing/2014/main" id="{A83E5866-ECA7-4F80-AAE9-B97DEB79380A}"/>
              </a:ext>
            </a:extLst>
          </p:cNvPr>
          <p:cNvSpPr txBox="1"/>
          <p:nvPr/>
        </p:nvSpPr>
        <p:spPr>
          <a:xfrm>
            <a:off x="838200" y="2264898"/>
            <a:ext cx="6012766" cy="2862322"/>
          </a:xfrm>
          <a:prstGeom prst="rect">
            <a:avLst/>
          </a:prstGeom>
          <a:noFill/>
        </p:spPr>
        <p:txBody>
          <a:bodyPr wrap="square" rtlCol="0">
            <a:spAutoFit/>
          </a:bodyPr>
          <a:lstStyle/>
          <a:p>
            <a:r>
              <a:rPr lang="en-US" dirty="0"/>
              <a:t>Take walk through almost any wooded area in the New Jersey and Pennsylvania area, and you will likely notice that many of trees are missing their bark. What is happening to them?</a:t>
            </a:r>
          </a:p>
          <a:p>
            <a:endParaRPr lang="en-US" dirty="0"/>
          </a:p>
          <a:p>
            <a:r>
              <a:rPr lang="en-US" dirty="0"/>
              <a:t>Recently a new Invasive Species, the ash boring beetle is moving into the NJ woods and they are killing the ash trees. </a:t>
            </a:r>
          </a:p>
          <a:p>
            <a:endParaRPr lang="en-US" dirty="0"/>
          </a:p>
          <a:p>
            <a:r>
              <a:rPr lang="en-US" dirty="0"/>
              <a:t>As you walk, take note of the trees that you see are impacted.</a:t>
            </a:r>
          </a:p>
          <a:p>
            <a:endParaRPr lang="en-US" dirty="0"/>
          </a:p>
          <a:p>
            <a:endParaRPr lang="en-US" dirty="0"/>
          </a:p>
        </p:txBody>
      </p:sp>
      <p:pic>
        <p:nvPicPr>
          <p:cNvPr id="4" name="Picture 3" descr="A picture containing animal, green, small&#10;&#10;Description automatically generated">
            <a:extLst>
              <a:ext uri="{FF2B5EF4-FFF2-40B4-BE49-F238E27FC236}">
                <a16:creationId xmlns:a16="http://schemas.microsoft.com/office/drawing/2014/main" id="{A7997897-DB2A-4929-85A0-B0A33CCD4E5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87446" y="833736"/>
            <a:ext cx="2862323" cy="2862323"/>
          </a:xfrm>
          <a:prstGeom prst="rect">
            <a:avLst/>
          </a:prstGeom>
        </p:spPr>
      </p:pic>
    </p:spTree>
    <p:extLst>
      <p:ext uri="{BB962C8B-B14F-4D97-AF65-F5344CB8AC3E}">
        <p14:creationId xmlns:p14="http://schemas.microsoft.com/office/powerpoint/2010/main" val="2714860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A5B51-A016-4B9D-8E04-51DF148AE1D5}"/>
              </a:ext>
            </a:extLst>
          </p:cNvPr>
          <p:cNvSpPr>
            <a:spLocks noGrp="1"/>
          </p:cNvSpPr>
          <p:nvPr>
            <p:ph type="title"/>
          </p:nvPr>
        </p:nvSpPr>
        <p:spPr/>
        <p:txBody>
          <a:bodyPr/>
          <a:lstStyle/>
          <a:p>
            <a:r>
              <a:rPr lang="en-US" dirty="0"/>
              <a:t>Materials</a:t>
            </a:r>
          </a:p>
        </p:txBody>
      </p:sp>
      <p:sp>
        <p:nvSpPr>
          <p:cNvPr id="3" name="Content Placeholder 2">
            <a:extLst>
              <a:ext uri="{FF2B5EF4-FFF2-40B4-BE49-F238E27FC236}">
                <a16:creationId xmlns:a16="http://schemas.microsoft.com/office/drawing/2014/main" id="{5DC331A5-8986-4ECA-8F68-D6E1B58F40FE}"/>
              </a:ext>
            </a:extLst>
          </p:cNvPr>
          <p:cNvSpPr>
            <a:spLocks noGrp="1"/>
          </p:cNvSpPr>
          <p:nvPr>
            <p:ph idx="1"/>
          </p:nvPr>
        </p:nvSpPr>
        <p:spPr/>
        <p:txBody>
          <a:bodyPr/>
          <a:lstStyle/>
          <a:p>
            <a:r>
              <a:rPr lang="en-US" dirty="0"/>
              <a:t>Nature trail</a:t>
            </a:r>
          </a:p>
          <a:p>
            <a:r>
              <a:rPr lang="en-US" dirty="0"/>
              <a:t>Tree field guide  (optional)</a:t>
            </a:r>
          </a:p>
          <a:p>
            <a:r>
              <a:rPr lang="en-US" dirty="0" err="1"/>
              <a:t>Leafsnap</a:t>
            </a:r>
            <a:r>
              <a:rPr lang="en-US" dirty="0"/>
              <a:t> app (optional)</a:t>
            </a:r>
          </a:p>
          <a:p>
            <a:pPr marL="0" indent="0">
              <a:buNone/>
            </a:pPr>
            <a:endParaRPr lang="en-US" dirty="0"/>
          </a:p>
        </p:txBody>
      </p:sp>
    </p:spTree>
    <p:extLst>
      <p:ext uri="{BB962C8B-B14F-4D97-AF65-F5344CB8AC3E}">
        <p14:creationId xmlns:p14="http://schemas.microsoft.com/office/powerpoint/2010/main" val="1292787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09D01-D63D-4601-AF4A-4AA70E34A988}"/>
              </a:ext>
            </a:extLst>
          </p:cNvPr>
          <p:cNvSpPr>
            <a:spLocks noGrp="1"/>
          </p:cNvSpPr>
          <p:nvPr>
            <p:ph type="title"/>
          </p:nvPr>
        </p:nvSpPr>
        <p:spPr/>
        <p:txBody>
          <a:bodyPr/>
          <a:lstStyle/>
          <a:p>
            <a:r>
              <a:rPr lang="en-US" dirty="0"/>
              <a:t>What to do</a:t>
            </a:r>
          </a:p>
        </p:txBody>
      </p:sp>
      <p:sp>
        <p:nvSpPr>
          <p:cNvPr id="3" name="Content Placeholder 2">
            <a:extLst>
              <a:ext uri="{FF2B5EF4-FFF2-40B4-BE49-F238E27FC236}">
                <a16:creationId xmlns:a16="http://schemas.microsoft.com/office/drawing/2014/main" id="{4C38CF1B-DF97-4C0A-A568-56989C0DD328}"/>
              </a:ext>
            </a:extLst>
          </p:cNvPr>
          <p:cNvSpPr>
            <a:spLocks noGrp="1"/>
          </p:cNvSpPr>
          <p:nvPr>
            <p:ph idx="1"/>
          </p:nvPr>
        </p:nvSpPr>
        <p:spPr/>
        <p:txBody>
          <a:bodyPr/>
          <a:lstStyle/>
          <a:p>
            <a:r>
              <a:rPr lang="en-US" dirty="0"/>
              <a:t>Go to almost any nature trail or wooded area and observe the trees. </a:t>
            </a:r>
          </a:p>
          <a:p>
            <a:r>
              <a:rPr lang="en-US" dirty="0"/>
              <a:t>Use a tree field guide or an such as </a:t>
            </a:r>
            <a:r>
              <a:rPr lang="en-US" dirty="0" err="1"/>
              <a:t>Leafsnap</a:t>
            </a:r>
            <a:r>
              <a:rPr lang="en-US" dirty="0"/>
              <a:t> that will allow you to quickly identify trees in the area. </a:t>
            </a:r>
          </a:p>
          <a:p>
            <a:r>
              <a:rPr lang="en-US" dirty="0"/>
              <a:t>Look for ash trees, particularly ones that have been damaged by the ash boring beetle (easy to spot if you know what your looking for.. See next slide)</a:t>
            </a:r>
          </a:p>
          <a:p>
            <a:r>
              <a:rPr lang="en-US" dirty="0"/>
              <a:t>Do you see other trees in distress? They will might open bark, dead limbs, fungus growing out of them, split limbs, etc. </a:t>
            </a:r>
          </a:p>
          <a:p>
            <a:r>
              <a:rPr lang="en-US" dirty="0"/>
              <a:t>Look at and identify the other trees in the area. </a:t>
            </a:r>
          </a:p>
        </p:txBody>
      </p:sp>
    </p:spTree>
    <p:extLst>
      <p:ext uri="{BB962C8B-B14F-4D97-AF65-F5344CB8AC3E}">
        <p14:creationId xmlns:p14="http://schemas.microsoft.com/office/powerpoint/2010/main" val="719841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8E89-1FC0-4228-8C42-FA5E48016F67}"/>
              </a:ext>
            </a:extLst>
          </p:cNvPr>
          <p:cNvSpPr>
            <a:spLocks noGrp="1"/>
          </p:cNvSpPr>
          <p:nvPr>
            <p:ph type="title"/>
          </p:nvPr>
        </p:nvSpPr>
        <p:spPr/>
        <p:txBody>
          <a:bodyPr/>
          <a:lstStyle/>
          <a:p>
            <a:r>
              <a:rPr lang="en-US" dirty="0"/>
              <a:t>Observing</a:t>
            </a:r>
          </a:p>
        </p:txBody>
      </p:sp>
      <p:pic>
        <p:nvPicPr>
          <p:cNvPr id="1026" name="Picture 2" descr="Image result for ash tree leaves">
            <a:extLst>
              <a:ext uri="{FF2B5EF4-FFF2-40B4-BE49-F238E27FC236}">
                <a16:creationId xmlns:a16="http://schemas.microsoft.com/office/drawing/2014/main" id="{C663416F-72A8-4F82-93F2-D9F60C782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5454" y="1199257"/>
            <a:ext cx="2125393"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sh tree bark">
            <a:extLst>
              <a:ext uri="{FF2B5EF4-FFF2-40B4-BE49-F238E27FC236}">
                <a16:creationId xmlns:a16="http://schemas.microsoft.com/office/drawing/2014/main" id="{B9B22C4F-F971-4D11-BE0C-947B571F4C6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13414" y="1199258"/>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ash tree bark">
            <a:extLst>
              <a:ext uri="{FF2B5EF4-FFF2-40B4-BE49-F238E27FC236}">
                <a16:creationId xmlns:a16="http://schemas.microsoft.com/office/drawing/2014/main" id="{00DE3F02-5D98-4DE6-857A-8001E88DD9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7478" y="3925839"/>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EEC3019-E7B5-4EE8-88CE-737F4D9CAFF7}"/>
              </a:ext>
            </a:extLst>
          </p:cNvPr>
          <p:cNvSpPr txBox="1"/>
          <p:nvPr/>
        </p:nvSpPr>
        <p:spPr>
          <a:xfrm>
            <a:off x="717452" y="1871003"/>
            <a:ext cx="5733009" cy="4247317"/>
          </a:xfrm>
          <a:prstGeom prst="rect">
            <a:avLst/>
          </a:prstGeom>
          <a:noFill/>
        </p:spPr>
        <p:txBody>
          <a:bodyPr wrap="square" rtlCol="0">
            <a:spAutoFit/>
          </a:bodyPr>
          <a:lstStyle/>
          <a:p>
            <a:r>
              <a:rPr lang="en-US" dirty="0"/>
              <a:t>The pictures on the right show the bark of a healthy tree, the leaves of ash tree,  and the bark of infected ash tree</a:t>
            </a:r>
          </a:p>
          <a:p>
            <a:endParaRPr lang="en-US" dirty="0"/>
          </a:p>
          <a:p>
            <a:r>
              <a:rPr lang="en-US" dirty="0"/>
              <a:t>What does the bark do the for the tree?</a:t>
            </a:r>
          </a:p>
          <a:p>
            <a:endParaRPr lang="en-US" dirty="0"/>
          </a:p>
          <a:p>
            <a:r>
              <a:rPr lang="en-US" dirty="0"/>
              <a:t>Do you see any fallen ash trees? What trees and plants taking their place?</a:t>
            </a:r>
          </a:p>
          <a:p>
            <a:endParaRPr lang="en-US" dirty="0"/>
          </a:p>
          <a:p>
            <a:r>
              <a:rPr lang="en-US" dirty="0"/>
              <a:t>How many trees are infested?</a:t>
            </a:r>
          </a:p>
          <a:p>
            <a:endParaRPr lang="en-US" dirty="0"/>
          </a:p>
          <a:p>
            <a:r>
              <a:rPr lang="en-US" dirty="0"/>
              <a:t>What will the forest look like in 5, 10, and 20 years later?</a:t>
            </a:r>
          </a:p>
          <a:p>
            <a:endParaRPr lang="en-US" dirty="0"/>
          </a:p>
          <a:p>
            <a:r>
              <a:rPr lang="en-US" dirty="0"/>
              <a:t>How will this effect the animals in the area?</a:t>
            </a:r>
          </a:p>
          <a:p>
            <a:endParaRPr lang="en-US" dirty="0"/>
          </a:p>
          <a:p>
            <a:endParaRPr lang="en-US" dirty="0"/>
          </a:p>
        </p:txBody>
      </p:sp>
    </p:spTree>
    <p:extLst>
      <p:ext uri="{BB962C8B-B14F-4D97-AF65-F5344CB8AC3E}">
        <p14:creationId xmlns:p14="http://schemas.microsoft.com/office/powerpoint/2010/main" val="3847144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07F40-80F5-409E-897B-91765CBD324E}"/>
              </a:ext>
            </a:extLst>
          </p:cNvPr>
          <p:cNvSpPr>
            <a:spLocks noGrp="1"/>
          </p:cNvSpPr>
          <p:nvPr>
            <p:ph type="title"/>
          </p:nvPr>
        </p:nvSpPr>
        <p:spPr/>
        <p:txBody>
          <a:bodyPr/>
          <a:lstStyle/>
          <a:p>
            <a:r>
              <a:rPr lang="en-US" dirty="0"/>
              <a:t>Some answers</a:t>
            </a:r>
          </a:p>
        </p:txBody>
      </p:sp>
      <p:sp>
        <p:nvSpPr>
          <p:cNvPr id="3" name="Content Placeholder 2">
            <a:extLst>
              <a:ext uri="{FF2B5EF4-FFF2-40B4-BE49-F238E27FC236}">
                <a16:creationId xmlns:a16="http://schemas.microsoft.com/office/drawing/2014/main" id="{CDDC7D9B-5371-44E3-92BA-AC74061271A1}"/>
              </a:ext>
            </a:extLst>
          </p:cNvPr>
          <p:cNvSpPr>
            <a:spLocks noGrp="1"/>
          </p:cNvSpPr>
          <p:nvPr>
            <p:ph idx="1"/>
          </p:nvPr>
        </p:nvSpPr>
        <p:spPr/>
        <p:txBody>
          <a:bodyPr>
            <a:normAutofit fontScale="92500" lnSpcReduction="10000"/>
          </a:bodyPr>
          <a:lstStyle/>
          <a:p>
            <a:r>
              <a:rPr lang="en-US" dirty="0"/>
              <a:t>The bark ultimately provides protection from the tree, especially from fungus getting into the tree. If the bark is severely damaged, the tree cannot protect itself and will likely die.  Some parks have been closed to the public due to risk of the ill trees falling on them.</a:t>
            </a:r>
          </a:p>
          <a:p>
            <a:r>
              <a:rPr lang="en-US" dirty="0"/>
              <a:t>After the tree falls, it will allow sunlight in. Other young ash trees might grow in the spot, but more than likely other species, or types of trees will grow in its place. See if you can identify what tree species are growing in the open spot. </a:t>
            </a:r>
          </a:p>
          <a:p>
            <a:r>
              <a:rPr lang="en-US" dirty="0"/>
              <a:t>After time, the wooded area will have different trees which will likely effect the number and kinds of animals living there.  </a:t>
            </a:r>
          </a:p>
          <a:p>
            <a:r>
              <a:rPr lang="en-US" dirty="0"/>
              <a:t>Interested for more: look into what happened to the American Chestnut tree or the Elm trees. Look into the PLT.org for more </a:t>
            </a:r>
            <a:r>
              <a:rPr lang="en-US"/>
              <a:t>outside science. </a:t>
            </a:r>
            <a:endParaRPr lang="en-US" dirty="0"/>
          </a:p>
        </p:txBody>
      </p:sp>
    </p:spTree>
    <p:extLst>
      <p:ext uri="{BB962C8B-B14F-4D97-AF65-F5344CB8AC3E}">
        <p14:creationId xmlns:p14="http://schemas.microsoft.com/office/powerpoint/2010/main" val="743020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97BCC-ADE2-4FAE-B066-78B4E2697632}"/>
              </a:ext>
            </a:extLst>
          </p:cNvPr>
          <p:cNvSpPr>
            <a:spLocks noGrp="1"/>
          </p:cNvSpPr>
          <p:nvPr>
            <p:ph type="title"/>
          </p:nvPr>
        </p:nvSpPr>
        <p:spPr/>
        <p:txBody>
          <a:bodyPr/>
          <a:lstStyle/>
          <a:p>
            <a:r>
              <a:rPr lang="en-US" dirty="0"/>
              <a:t>Vocabulary</a:t>
            </a:r>
          </a:p>
        </p:txBody>
      </p:sp>
      <p:sp>
        <p:nvSpPr>
          <p:cNvPr id="3" name="Content Placeholder 2">
            <a:extLst>
              <a:ext uri="{FF2B5EF4-FFF2-40B4-BE49-F238E27FC236}">
                <a16:creationId xmlns:a16="http://schemas.microsoft.com/office/drawing/2014/main" id="{312E26B6-5153-49A6-AC66-49A4B1E7A54F}"/>
              </a:ext>
            </a:extLst>
          </p:cNvPr>
          <p:cNvSpPr>
            <a:spLocks noGrp="1"/>
          </p:cNvSpPr>
          <p:nvPr>
            <p:ph idx="1"/>
          </p:nvPr>
        </p:nvSpPr>
        <p:spPr/>
        <p:txBody>
          <a:bodyPr/>
          <a:lstStyle/>
          <a:p>
            <a:r>
              <a:rPr lang="en-US" dirty="0"/>
              <a:t>Invasive Species – Species not from the local ecosystem, with no known predators and disrupts the ecosystem</a:t>
            </a:r>
          </a:p>
          <a:p>
            <a:r>
              <a:rPr lang="en-US" dirty="0"/>
              <a:t>Ecosystem – A community of interacting organisms (plants, animals, fungi, </a:t>
            </a:r>
            <a:r>
              <a:rPr lang="en-US" dirty="0" err="1"/>
              <a:t>etc</a:t>
            </a:r>
            <a:r>
              <a:rPr lang="en-US" dirty="0"/>
              <a:t>)</a:t>
            </a:r>
          </a:p>
          <a:p>
            <a:r>
              <a:rPr lang="en-US" dirty="0"/>
              <a:t>Species – a type or organism, capable of reproducing with each other</a:t>
            </a:r>
          </a:p>
          <a:p>
            <a:endParaRPr lang="en-US" dirty="0"/>
          </a:p>
        </p:txBody>
      </p:sp>
    </p:spTree>
    <p:extLst>
      <p:ext uri="{BB962C8B-B14F-4D97-AF65-F5344CB8AC3E}">
        <p14:creationId xmlns:p14="http://schemas.microsoft.com/office/powerpoint/2010/main" val="3838999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93AEB62607EB4DB2F27F6864EF1D1B" ma:contentTypeVersion="12" ma:contentTypeDescription="Create a new document." ma:contentTypeScope="" ma:versionID="e42b93b23842e07d29fe49077b4039d4">
  <xsd:schema xmlns:xsd="http://www.w3.org/2001/XMLSchema" xmlns:xs="http://www.w3.org/2001/XMLSchema" xmlns:p="http://schemas.microsoft.com/office/2006/metadata/properties" xmlns:ns3="42d493bb-1413-4524-a155-fcf93879bbaf" xmlns:ns4="9975daa9-46f7-496a-a063-d13697dd9faf" targetNamespace="http://schemas.microsoft.com/office/2006/metadata/properties" ma:root="true" ma:fieldsID="f6928996779b7500249043f4d742a25d" ns3:_="" ns4:_="">
    <xsd:import namespace="42d493bb-1413-4524-a155-fcf93879bbaf"/>
    <xsd:import namespace="9975daa9-46f7-496a-a063-d13697dd9f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493bb-1413-4524-a155-fcf93879bb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75daa9-46f7-496a-a063-d13697dd9f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50C2DB-2B5F-4DC4-A4C0-08985E85DD38}">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9975daa9-46f7-496a-a063-d13697dd9faf"/>
    <ds:schemaRef ds:uri="42d493bb-1413-4524-a155-fcf93879bbaf"/>
    <ds:schemaRef ds:uri="http://www.w3.org/XML/1998/namespace"/>
  </ds:schemaRefs>
</ds:datastoreItem>
</file>

<file path=customXml/itemProps2.xml><?xml version="1.0" encoding="utf-8"?>
<ds:datastoreItem xmlns:ds="http://schemas.openxmlformats.org/officeDocument/2006/customXml" ds:itemID="{EA5B830A-9063-442B-AF5F-C3F845DB5895}">
  <ds:schemaRefs>
    <ds:schemaRef ds:uri="http://schemas.microsoft.com/sharepoint/v3/contenttype/forms"/>
  </ds:schemaRefs>
</ds:datastoreItem>
</file>

<file path=customXml/itemProps3.xml><?xml version="1.0" encoding="utf-8"?>
<ds:datastoreItem xmlns:ds="http://schemas.openxmlformats.org/officeDocument/2006/customXml" ds:itemID="{AB27B4FC-CE9E-43E0-B648-F6B567F83D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493bb-1413-4524-a155-fcf93879bbaf"/>
    <ds:schemaRef ds:uri="9975daa9-46f7-496a-a063-d13697dd9f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TotalTime>
  <Words>506</Words>
  <Application>Microsoft Office PowerPoint</Application>
  <PresentationFormat>Widescreen</PresentationFormat>
  <Paragraphs>40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Nature Walk Observations</vt:lpstr>
      <vt:lpstr>Overview</vt:lpstr>
      <vt:lpstr>Materials</vt:lpstr>
      <vt:lpstr>What to do</vt:lpstr>
      <vt:lpstr>Observing</vt:lpstr>
      <vt:lpstr>Some answers</vt:lpstr>
      <vt:lpstr>Vocabulary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Nature Walk Observations</dc:title>
  <dc:creator>RYAN HIGGINS</dc:creator>
  <cp:lastModifiedBy>RYAN HIGGINS</cp:lastModifiedBy>
  <cp:revision>3</cp:revision>
  <dcterms:created xsi:type="dcterms:W3CDTF">2020-03-24T21:01:15Z</dcterms:created>
  <dcterms:modified xsi:type="dcterms:W3CDTF">2020-03-26T11:07:31Z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0x0101003D93AEB62607EB4DB2F27F6864EF1D1B</vt:lpwstr>
  </property>
</Properties>
</file>