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HIGGINS" userId="9a9bca59-bc44-4470-bdb7-41eaf5487812" providerId="ADAL" clId="{44B2254D-25A7-4A1D-942C-A2931AB35320}"/>
    <pc:docChg chg="custSel modSld">
      <pc:chgData name="RYAN HIGGINS" userId="9a9bca59-bc44-4470-bdb7-41eaf5487812" providerId="ADAL" clId="{44B2254D-25A7-4A1D-942C-A2931AB35320}" dt="2020-03-26T11:13:56.103" v="310" actId="6549"/>
      <pc:docMkLst>
        <pc:docMk/>
      </pc:docMkLst>
      <pc:sldChg chg="modSp">
        <pc:chgData name="RYAN HIGGINS" userId="9a9bca59-bc44-4470-bdb7-41eaf5487812" providerId="ADAL" clId="{44B2254D-25A7-4A1D-942C-A2931AB35320}" dt="2020-03-26T11:12:09.448" v="33" actId="20577"/>
        <pc:sldMkLst>
          <pc:docMk/>
          <pc:sldMk cId="855679708" sldId="259"/>
        </pc:sldMkLst>
        <pc:spChg chg="mod">
          <ac:chgData name="RYAN HIGGINS" userId="9a9bca59-bc44-4470-bdb7-41eaf5487812" providerId="ADAL" clId="{44B2254D-25A7-4A1D-942C-A2931AB35320}" dt="2020-03-26T11:12:09.448" v="33" actId="20577"/>
          <ac:spMkLst>
            <pc:docMk/>
            <pc:sldMk cId="855679708" sldId="259"/>
            <ac:spMk id="3" creationId="{9A2531B4-E0D7-470D-8295-AE55C7D64E5E}"/>
          </ac:spMkLst>
        </pc:spChg>
      </pc:sldChg>
      <pc:sldChg chg="modSp">
        <pc:chgData name="RYAN HIGGINS" userId="9a9bca59-bc44-4470-bdb7-41eaf5487812" providerId="ADAL" clId="{44B2254D-25A7-4A1D-942C-A2931AB35320}" dt="2020-03-26T11:13:56.103" v="310" actId="6549"/>
        <pc:sldMkLst>
          <pc:docMk/>
          <pc:sldMk cId="255051785" sldId="261"/>
        </pc:sldMkLst>
        <pc:spChg chg="mod">
          <ac:chgData name="RYAN HIGGINS" userId="9a9bca59-bc44-4470-bdb7-41eaf5487812" providerId="ADAL" clId="{44B2254D-25A7-4A1D-942C-A2931AB35320}" dt="2020-03-26T11:13:56.103" v="310" actId="6549"/>
          <ac:spMkLst>
            <pc:docMk/>
            <pc:sldMk cId="255051785" sldId="261"/>
            <ac:spMk id="3" creationId="{C6876E4F-32B9-42F7-BDC5-58DF547419C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D37FF-5B71-440C-A0E1-92B7DAB61C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6AAF48-4626-461E-9720-5A8E906C26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EE9F25-994A-4820-894C-291493DB9D55}"/>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5" name="Footer Placeholder 4">
            <a:extLst>
              <a:ext uri="{FF2B5EF4-FFF2-40B4-BE49-F238E27FC236}">
                <a16:creationId xmlns:a16="http://schemas.microsoft.com/office/drawing/2014/main" id="{906F4264-2CBF-49FC-81C2-8485F1CFA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C8992E-4FCD-472E-ABC2-E73B275A472F}"/>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1849408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65CB5-9723-4F73-BCFC-9DC4A88A47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E61146-70B0-4F73-A51A-6AA0008AA5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C5F45-C553-4FC4-8EC4-B967BA0CC079}"/>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5" name="Footer Placeholder 4">
            <a:extLst>
              <a:ext uri="{FF2B5EF4-FFF2-40B4-BE49-F238E27FC236}">
                <a16:creationId xmlns:a16="http://schemas.microsoft.com/office/drawing/2014/main" id="{397D48A9-07B0-4040-96B5-DDEB15A653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669007-5A36-4D14-96B2-03483F7C1B86}"/>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194782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2CB0-B77C-4D16-A05D-71A190FBD6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5D4FDA2-73BC-4E57-AD02-F21FADF47B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B989BE-C04A-4F58-B8F0-B44868D3AFE4}"/>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5" name="Footer Placeholder 4">
            <a:extLst>
              <a:ext uri="{FF2B5EF4-FFF2-40B4-BE49-F238E27FC236}">
                <a16:creationId xmlns:a16="http://schemas.microsoft.com/office/drawing/2014/main" id="{DBCE217E-46A6-4737-BB1E-E14CE5227B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388EEB-AB30-4570-8880-204D27ABF091}"/>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105024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53A55-D45D-4DB3-91E7-DDA62619CB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235136-F1E6-4C81-93AB-2A13BFAEC3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913CF2-21AD-4386-B45B-DAF409160F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D03DEF-1CC1-467A-88B1-3AD68E5961C8}"/>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6" name="Footer Placeholder 5">
            <a:extLst>
              <a:ext uri="{FF2B5EF4-FFF2-40B4-BE49-F238E27FC236}">
                <a16:creationId xmlns:a16="http://schemas.microsoft.com/office/drawing/2014/main" id="{624F208A-6F2B-4CFB-94B3-1F6B6493E0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2907D3-36C6-415A-9152-311753836DEB}"/>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1316000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A982D-B01E-4AD2-A0F6-84DA70429E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727D62-069B-4777-AED0-4B92BB0A52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20900-5E7A-40C5-8B2A-2B39D48739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4455B1-F1A9-4BB5-95B5-227F90F11F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2BB529-7AB5-4C23-8844-50BD8AA1F6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D9ABA0-28FB-4BC2-A322-400881EAC0D6}"/>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8" name="Footer Placeholder 7">
            <a:extLst>
              <a:ext uri="{FF2B5EF4-FFF2-40B4-BE49-F238E27FC236}">
                <a16:creationId xmlns:a16="http://schemas.microsoft.com/office/drawing/2014/main" id="{06625158-3935-4CCF-A93B-74F093AB93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E8214F-807C-4797-B172-CF2348525F57}"/>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2173057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F7018-5D71-48CB-A36C-F1092EDEFE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8E49C5-2B72-4682-95AE-E488E59B2C42}"/>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4" name="Footer Placeholder 3">
            <a:extLst>
              <a:ext uri="{FF2B5EF4-FFF2-40B4-BE49-F238E27FC236}">
                <a16:creationId xmlns:a16="http://schemas.microsoft.com/office/drawing/2014/main" id="{CFC56279-95CB-4FDF-A535-EE72D49C06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74D714-97D9-4B89-A0A8-FD7E79BAD5A9}"/>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4153824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1C9B1F-314A-4F59-ADD2-0737BC7023B2}"/>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3" name="Footer Placeholder 2">
            <a:extLst>
              <a:ext uri="{FF2B5EF4-FFF2-40B4-BE49-F238E27FC236}">
                <a16:creationId xmlns:a16="http://schemas.microsoft.com/office/drawing/2014/main" id="{A0D1D771-A475-4522-B885-A3D103CBF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6DCF47-FAC8-4B59-B071-35C8A4895407}"/>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2324603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637DD-65E1-4890-84AA-F85FB93A83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CFD9AF-D404-463F-882A-3A6FCEA9FE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AC334F-664E-47DA-9327-0D3BB23F5D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4AFCA9-2829-4FBD-8EF8-6ADA186DD61B}"/>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6" name="Footer Placeholder 5">
            <a:extLst>
              <a:ext uri="{FF2B5EF4-FFF2-40B4-BE49-F238E27FC236}">
                <a16:creationId xmlns:a16="http://schemas.microsoft.com/office/drawing/2014/main" id="{2D0D6AD8-0FC5-4F15-9EEC-19FCE991AB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A9FA32-E6C8-4FDB-AEC1-1AB124A7C3F4}"/>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3486889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6AD5-07F3-4B80-917F-3CD6549096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5CA267-756C-4C7F-A9BB-8E4931B6EB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AE8831-3442-41CC-9C79-AD31DBB846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4084B1-B42C-4EF1-9100-FBA23317B665}"/>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6" name="Footer Placeholder 5">
            <a:extLst>
              <a:ext uri="{FF2B5EF4-FFF2-40B4-BE49-F238E27FC236}">
                <a16:creationId xmlns:a16="http://schemas.microsoft.com/office/drawing/2014/main" id="{F9916B79-5912-494A-A77E-9062D22E2F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A8C70F-44FE-48C0-A9F8-4F92F52EB396}"/>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3325366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533C3-A1B0-4E21-8CE2-3B74DCE785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0C2188-6ACF-4E67-9736-841B8BB286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F77998-945C-4FD3-BF16-1CF4A0F827CC}"/>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5" name="Footer Placeholder 4">
            <a:extLst>
              <a:ext uri="{FF2B5EF4-FFF2-40B4-BE49-F238E27FC236}">
                <a16:creationId xmlns:a16="http://schemas.microsoft.com/office/drawing/2014/main" id="{712EC321-DF7E-4D84-B7E9-C7C96931F0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3CCEAD-2615-4636-BEAA-96B549B85DED}"/>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3013756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3120FA-C6EB-42D7-B2EB-D1F6BFA7CA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7DB91B-FBCD-4837-8BFF-0D1C8C7BF3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3D8399-C569-4BEC-963E-E8ACF23349BB}"/>
              </a:ext>
            </a:extLst>
          </p:cNvPr>
          <p:cNvSpPr>
            <a:spLocks noGrp="1"/>
          </p:cNvSpPr>
          <p:nvPr>
            <p:ph type="dt" sz="half" idx="10"/>
          </p:nvPr>
        </p:nvSpPr>
        <p:spPr/>
        <p:txBody>
          <a:bodyPr/>
          <a:lstStyle/>
          <a:p>
            <a:fld id="{FA9D1B65-1FC1-498A-893D-08BAF0251774}" type="datetimeFigureOut">
              <a:rPr lang="en-US" smtClean="0"/>
              <a:t>3/26/2020</a:t>
            </a:fld>
            <a:endParaRPr lang="en-US"/>
          </a:p>
        </p:txBody>
      </p:sp>
      <p:sp>
        <p:nvSpPr>
          <p:cNvPr id="5" name="Footer Placeholder 4">
            <a:extLst>
              <a:ext uri="{FF2B5EF4-FFF2-40B4-BE49-F238E27FC236}">
                <a16:creationId xmlns:a16="http://schemas.microsoft.com/office/drawing/2014/main" id="{E111C12F-1FD1-4325-A062-3A22D9F80E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6C276A-6E05-4B86-89FC-7D8E282D0C0A}"/>
              </a:ext>
            </a:extLst>
          </p:cNvPr>
          <p:cNvSpPr>
            <a:spLocks noGrp="1"/>
          </p:cNvSpPr>
          <p:nvPr>
            <p:ph type="sldNum" sz="quarter" idx="12"/>
          </p:nvPr>
        </p:nvSpPr>
        <p:spPr/>
        <p:txBody>
          <a:bodyPr/>
          <a:lstStyle/>
          <a:p>
            <a:fld id="{D5578E7C-9FB3-4EB6-A03B-25882A94E1F2}" type="slidenum">
              <a:rPr lang="en-US" smtClean="0"/>
              <a:t>‹#›</a:t>
            </a:fld>
            <a:endParaRPr lang="en-US"/>
          </a:p>
        </p:txBody>
      </p:sp>
    </p:spTree>
    <p:extLst>
      <p:ext uri="{BB962C8B-B14F-4D97-AF65-F5344CB8AC3E}">
        <p14:creationId xmlns:p14="http://schemas.microsoft.com/office/powerpoint/2010/main" val="816715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1E7F59-EB6C-4F2B-8664-380B44E81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8C45CB-0DBC-4A5B-9920-A657AC6A00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E6D1C5-7F49-4DFE-956E-766E28EF74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9D1B65-1FC1-498A-893D-08BAF0251774}" type="datetimeFigureOut">
              <a:rPr lang="en-US" smtClean="0"/>
              <a:t>3/26/2020</a:t>
            </a:fld>
            <a:endParaRPr lang="en-US"/>
          </a:p>
        </p:txBody>
      </p:sp>
      <p:sp>
        <p:nvSpPr>
          <p:cNvPr id="5" name="Footer Placeholder 4">
            <a:extLst>
              <a:ext uri="{FF2B5EF4-FFF2-40B4-BE49-F238E27FC236}">
                <a16:creationId xmlns:a16="http://schemas.microsoft.com/office/drawing/2014/main" id="{4EBBDA2B-6447-46D5-9A05-FE72166FA7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5AFC0B-731F-4081-A21E-20071D8544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578E7C-9FB3-4EB6-A03B-25882A94E1F2}" type="slidenum">
              <a:rPr lang="en-US" smtClean="0"/>
              <a:t>‹#›</a:t>
            </a:fld>
            <a:endParaRPr lang="en-US"/>
          </a:p>
        </p:txBody>
      </p:sp>
    </p:spTree>
    <p:extLst>
      <p:ext uri="{BB962C8B-B14F-4D97-AF65-F5344CB8AC3E}">
        <p14:creationId xmlns:p14="http://schemas.microsoft.com/office/powerpoint/2010/main" val="987526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pdiehl.blogspot.com/2011_05_01_archive.html"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creativecommons.org/licenses/by-nc-nd/3.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flickr.com/photos/nhanusek/463570254/"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rx-wiki.org/index.php?title=File:Dropper.JPG" TargetMode="External"/><Relationship Id="rId7" Type="http://schemas.openxmlformats.org/officeDocument/2006/relationships/hyperlink" Target="http://pdiehl.blogspot.com/2011_05_01_archive.html" TargetMode="Externa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jpg"/><Relationship Id="rId5" Type="http://schemas.openxmlformats.org/officeDocument/2006/relationships/hyperlink" Target="http://sabrinasorganizing.com/how-to-easily-clean-your-grill/"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mirjamglessmer.com/2014/05/21/surface-tension-and-office-supplies/"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722C-B7CC-458F-8B80-0BE0353152A9}"/>
              </a:ext>
            </a:extLst>
          </p:cNvPr>
          <p:cNvSpPr>
            <a:spLocks noGrp="1"/>
          </p:cNvSpPr>
          <p:nvPr>
            <p:ph type="ctrTitle"/>
          </p:nvPr>
        </p:nvSpPr>
        <p:spPr>
          <a:xfrm>
            <a:off x="1524000" y="1122363"/>
            <a:ext cx="9144000" cy="1409822"/>
          </a:xfrm>
        </p:spPr>
        <p:txBody>
          <a:bodyPr/>
          <a:lstStyle/>
          <a:p>
            <a:r>
              <a:rPr lang="en-US" dirty="0"/>
              <a:t>Penny for your </a:t>
            </a:r>
            <a:r>
              <a:rPr lang="en-US" dirty="0" err="1"/>
              <a:t>thougts</a:t>
            </a:r>
            <a:endParaRPr lang="en-US" dirty="0"/>
          </a:p>
        </p:txBody>
      </p:sp>
      <p:sp>
        <p:nvSpPr>
          <p:cNvPr id="3" name="Subtitle 2">
            <a:extLst>
              <a:ext uri="{FF2B5EF4-FFF2-40B4-BE49-F238E27FC236}">
                <a16:creationId xmlns:a16="http://schemas.microsoft.com/office/drawing/2014/main" id="{689F60A0-58FC-4DBD-BD4E-9B55576328AD}"/>
              </a:ext>
            </a:extLst>
          </p:cNvPr>
          <p:cNvSpPr>
            <a:spLocks noGrp="1"/>
          </p:cNvSpPr>
          <p:nvPr>
            <p:ph type="subTitle" idx="1"/>
          </p:nvPr>
        </p:nvSpPr>
        <p:spPr/>
        <p:txBody>
          <a:bodyPr/>
          <a:lstStyle/>
          <a:p>
            <a:endParaRPr lang="en-US" dirty="0"/>
          </a:p>
        </p:txBody>
      </p:sp>
      <p:pic>
        <p:nvPicPr>
          <p:cNvPr id="5" name="Picture 4" descr="A close up of a coin&#10;&#10;Description automatically generated">
            <a:extLst>
              <a:ext uri="{FF2B5EF4-FFF2-40B4-BE49-F238E27FC236}">
                <a16:creationId xmlns:a16="http://schemas.microsoft.com/office/drawing/2014/main" id="{76EC3369-6B56-4DEF-98BE-75A32ACBEE6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604384" y="2705743"/>
            <a:ext cx="2710815" cy="2738197"/>
          </a:xfrm>
          <a:prstGeom prst="rect">
            <a:avLst/>
          </a:prstGeom>
        </p:spPr>
      </p:pic>
      <p:sp>
        <p:nvSpPr>
          <p:cNvPr id="6" name="TextBox 5">
            <a:extLst>
              <a:ext uri="{FF2B5EF4-FFF2-40B4-BE49-F238E27FC236}">
                <a16:creationId xmlns:a16="http://schemas.microsoft.com/office/drawing/2014/main" id="{CB30A4BA-007E-4093-932C-E8D8332EB6F0}"/>
              </a:ext>
            </a:extLst>
          </p:cNvPr>
          <p:cNvSpPr txBox="1"/>
          <p:nvPr/>
        </p:nvSpPr>
        <p:spPr>
          <a:xfrm>
            <a:off x="5153025" y="5630081"/>
            <a:ext cx="1885950" cy="369332"/>
          </a:xfrm>
          <a:prstGeom prst="rect">
            <a:avLst/>
          </a:prstGeom>
          <a:noFill/>
        </p:spPr>
        <p:txBody>
          <a:bodyPr wrap="square" rtlCol="0">
            <a:spAutoFit/>
          </a:bodyPr>
          <a:lstStyle/>
          <a:p>
            <a:r>
              <a:rPr lang="en-US" sz="900">
                <a:hlinkClick r:id="rId3" tooltip="http://pdiehl.blogspot.com/2011_05_01_archive.html"/>
              </a:rPr>
              <a:t>This Photo</a:t>
            </a:r>
            <a:r>
              <a:rPr lang="en-US" sz="900"/>
              <a:t> by Unknown Author is licensed under </a:t>
            </a:r>
            <a:r>
              <a:rPr lang="en-US" sz="900">
                <a:hlinkClick r:id="rId4" tooltip="https://creativecommons.org/licenses/by-nc-nd/3.0/"/>
              </a:rPr>
              <a:t>CC BY-NC-ND</a:t>
            </a:r>
            <a:endParaRPr lang="en-US" sz="900"/>
          </a:p>
        </p:txBody>
      </p:sp>
    </p:spTree>
    <p:extLst>
      <p:ext uri="{BB962C8B-B14F-4D97-AF65-F5344CB8AC3E}">
        <p14:creationId xmlns:p14="http://schemas.microsoft.com/office/powerpoint/2010/main" val="1923772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D9A12-C73A-4250-A8C1-9A5FCBD3EECD}"/>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037D8CA0-ED58-4B36-A288-244F8961B87A}"/>
              </a:ext>
            </a:extLst>
          </p:cNvPr>
          <p:cNvSpPr>
            <a:spLocks noGrp="1"/>
          </p:cNvSpPr>
          <p:nvPr>
            <p:ph idx="1"/>
          </p:nvPr>
        </p:nvSpPr>
        <p:spPr>
          <a:xfrm>
            <a:off x="838200" y="1825625"/>
            <a:ext cx="5140569" cy="4351338"/>
          </a:xfrm>
        </p:spPr>
        <p:txBody>
          <a:bodyPr/>
          <a:lstStyle/>
          <a:p>
            <a:r>
              <a:rPr lang="en-US" dirty="0"/>
              <a:t>How many drops can fit on a penny. During this activity, participants will guess how many drops will fit on top of penny. Next the pennies will be washed with detergent and tried again.</a:t>
            </a:r>
          </a:p>
          <a:p>
            <a:r>
              <a:rPr lang="en-US" dirty="0"/>
              <a:t> Will a clean penny or dirty penny hold more water?</a:t>
            </a:r>
          </a:p>
        </p:txBody>
      </p:sp>
      <p:pic>
        <p:nvPicPr>
          <p:cNvPr id="5" name="Picture 4" descr="A close up of a snail&#10;&#10;Description automatically generated">
            <a:extLst>
              <a:ext uri="{FF2B5EF4-FFF2-40B4-BE49-F238E27FC236}">
                <a16:creationId xmlns:a16="http://schemas.microsoft.com/office/drawing/2014/main" id="{D0F3492F-7736-4770-A97D-09BA7844BE3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622667" y="2034137"/>
            <a:ext cx="4181321" cy="2789725"/>
          </a:xfrm>
          <a:prstGeom prst="rect">
            <a:avLst/>
          </a:prstGeom>
        </p:spPr>
      </p:pic>
    </p:spTree>
    <p:extLst>
      <p:ext uri="{BB962C8B-B14F-4D97-AF65-F5344CB8AC3E}">
        <p14:creationId xmlns:p14="http://schemas.microsoft.com/office/powerpoint/2010/main" val="151093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CCCAD-4433-4134-BFB7-D15A42D3ACC4}"/>
              </a:ext>
            </a:extLst>
          </p:cNvPr>
          <p:cNvSpPr>
            <a:spLocks noGrp="1"/>
          </p:cNvSpPr>
          <p:nvPr>
            <p:ph type="title"/>
          </p:nvPr>
        </p:nvSpPr>
        <p:spPr/>
        <p:txBody>
          <a:bodyPr/>
          <a:lstStyle/>
          <a:p>
            <a:r>
              <a:rPr lang="en-US" dirty="0"/>
              <a:t>Materials</a:t>
            </a:r>
          </a:p>
        </p:txBody>
      </p:sp>
      <p:sp>
        <p:nvSpPr>
          <p:cNvPr id="3" name="Content Placeholder 2">
            <a:extLst>
              <a:ext uri="{FF2B5EF4-FFF2-40B4-BE49-F238E27FC236}">
                <a16:creationId xmlns:a16="http://schemas.microsoft.com/office/drawing/2014/main" id="{CDFE386F-679F-4EA0-87B3-F831BDE127B4}"/>
              </a:ext>
            </a:extLst>
          </p:cNvPr>
          <p:cNvSpPr>
            <a:spLocks noGrp="1"/>
          </p:cNvSpPr>
          <p:nvPr>
            <p:ph idx="1"/>
          </p:nvPr>
        </p:nvSpPr>
        <p:spPr/>
        <p:txBody>
          <a:bodyPr/>
          <a:lstStyle/>
          <a:p>
            <a:r>
              <a:rPr lang="en-US" dirty="0"/>
              <a:t>Pennies</a:t>
            </a:r>
          </a:p>
          <a:p>
            <a:r>
              <a:rPr lang="en-US" dirty="0"/>
              <a:t>Water</a:t>
            </a:r>
          </a:p>
          <a:p>
            <a:r>
              <a:rPr lang="en-US" dirty="0"/>
              <a:t>Detergent</a:t>
            </a:r>
          </a:p>
          <a:p>
            <a:r>
              <a:rPr lang="en-US" dirty="0"/>
              <a:t>Droppers</a:t>
            </a:r>
          </a:p>
          <a:p>
            <a:pPr marL="0" indent="0">
              <a:buNone/>
            </a:pPr>
            <a:endParaRPr lang="en-US" dirty="0"/>
          </a:p>
        </p:txBody>
      </p:sp>
      <p:pic>
        <p:nvPicPr>
          <p:cNvPr id="5" name="Picture 4" descr="A picture containing brush, light&#10;&#10;Description automatically generated">
            <a:extLst>
              <a:ext uri="{FF2B5EF4-FFF2-40B4-BE49-F238E27FC236}">
                <a16:creationId xmlns:a16="http://schemas.microsoft.com/office/drawing/2014/main" id="{09DD43FF-AD69-4191-9ADE-7F0F5100513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10224" y="1512179"/>
            <a:ext cx="4978598" cy="1667119"/>
          </a:xfrm>
          <a:prstGeom prst="rect">
            <a:avLst/>
          </a:prstGeom>
        </p:spPr>
      </p:pic>
      <p:pic>
        <p:nvPicPr>
          <p:cNvPr id="8" name="Picture 7" descr="A close up of a bottle&#10;&#10;Description automatically generated">
            <a:extLst>
              <a:ext uri="{FF2B5EF4-FFF2-40B4-BE49-F238E27FC236}">
                <a16:creationId xmlns:a16="http://schemas.microsoft.com/office/drawing/2014/main" id="{2399C06C-5273-41FE-94E3-B8FDC3491C0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905375" y="3221831"/>
            <a:ext cx="2381250" cy="2381250"/>
          </a:xfrm>
          <a:prstGeom prst="rect">
            <a:avLst/>
          </a:prstGeom>
        </p:spPr>
      </p:pic>
      <p:pic>
        <p:nvPicPr>
          <p:cNvPr id="10" name="Picture 9" descr="A close up of a coin&#10;&#10;Description automatically generated">
            <a:extLst>
              <a:ext uri="{FF2B5EF4-FFF2-40B4-BE49-F238E27FC236}">
                <a16:creationId xmlns:a16="http://schemas.microsoft.com/office/drawing/2014/main" id="{CCC8235D-4525-4004-82F9-8A38CD1E9745}"/>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469506" y="3429000"/>
            <a:ext cx="2144858" cy="2166523"/>
          </a:xfrm>
          <a:prstGeom prst="rect">
            <a:avLst/>
          </a:prstGeom>
        </p:spPr>
      </p:pic>
    </p:spTree>
    <p:extLst>
      <p:ext uri="{BB962C8B-B14F-4D97-AF65-F5344CB8AC3E}">
        <p14:creationId xmlns:p14="http://schemas.microsoft.com/office/powerpoint/2010/main" val="3181043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8F7BA-E553-422C-8179-60793B5D13CA}"/>
              </a:ext>
            </a:extLst>
          </p:cNvPr>
          <p:cNvSpPr>
            <a:spLocks noGrp="1"/>
          </p:cNvSpPr>
          <p:nvPr>
            <p:ph type="title"/>
          </p:nvPr>
        </p:nvSpPr>
        <p:spPr/>
        <p:txBody>
          <a:bodyPr/>
          <a:lstStyle/>
          <a:p>
            <a:r>
              <a:rPr lang="en-US" dirty="0"/>
              <a:t>What to do</a:t>
            </a:r>
          </a:p>
        </p:txBody>
      </p:sp>
      <p:sp>
        <p:nvSpPr>
          <p:cNvPr id="3" name="Content Placeholder 2">
            <a:extLst>
              <a:ext uri="{FF2B5EF4-FFF2-40B4-BE49-F238E27FC236}">
                <a16:creationId xmlns:a16="http://schemas.microsoft.com/office/drawing/2014/main" id="{9A2531B4-E0D7-470D-8295-AE55C7D64E5E}"/>
              </a:ext>
            </a:extLst>
          </p:cNvPr>
          <p:cNvSpPr>
            <a:spLocks noGrp="1"/>
          </p:cNvSpPr>
          <p:nvPr>
            <p:ph idx="1"/>
          </p:nvPr>
        </p:nvSpPr>
        <p:spPr/>
        <p:txBody>
          <a:bodyPr/>
          <a:lstStyle/>
          <a:p>
            <a:r>
              <a:rPr lang="en-US" dirty="0"/>
              <a:t>Using the dropper, slowly drop the water on a penny, counting the drops, until the water runs off the side.  Dry the penny and repeat with the next participant. Count how many drops each participant can get to fit on top of the penny.</a:t>
            </a:r>
          </a:p>
          <a:p>
            <a:r>
              <a:rPr lang="en-US" dirty="0"/>
              <a:t>Observe what the water looks like before it runs of the side.</a:t>
            </a:r>
          </a:p>
          <a:p>
            <a:r>
              <a:rPr lang="en-US" dirty="0"/>
              <a:t>Rinse the penny in the soapy water, how did it affect the amount of water the penny can hold</a:t>
            </a:r>
          </a:p>
          <a:p>
            <a:endParaRPr lang="en-US" dirty="0"/>
          </a:p>
        </p:txBody>
      </p:sp>
    </p:spTree>
    <p:extLst>
      <p:ext uri="{BB962C8B-B14F-4D97-AF65-F5344CB8AC3E}">
        <p14:creationId xmlns:p14="http://schemas.microsoft.com/office/powerpoint/2010/main" val="85567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378C0-DB3F-4656-8FD0-1C49ED51E0EF}"/>
              </a:ext>
            </a:extLst>
          </p:cNvPr>
          <p:cNvSpPr>
            <a:spLocks noGrp="1"/>
          </p:cNvSpPr>
          <p:nvPr>
            <p:ph type="title"/>
          </p:nvPr>
        </p:nvSpPr>
        <p:spPr/>
        <p:txBody>
          <a:bodyPr/>
          <a:lstStyle/>
          <a:p>
            <a:r>
              <a:rPr lang="en-US" dirty="0"/>
              <a:t>The science</a:t>
            </a:r>
          </a:p>
        </p:txBody>
      </p:sp>
      <p:sp>
        <p:nvSpPr>
          <p:cNvPr id="3" name="Content Placeholder 2">
            <a:extLst>
              <a:ext uri="{FF2B5EF4-FFF2-40B4-BE49-F238E27FC236}">
                <a16:creationId xmlns:a16="http://schemas.microsoft.com/office/drawing/2014/main" id="{B56DD30F-3342-44C0-8620-B1D0F3E91479}"/>
              </a:ext>
            </a:extLst>
          </p:cNvPr>
          <p:cNvSpPr>
            <a:spLocks noGrp="1"/>
          </p:cNvSpPr>
          <p:nvPr>
            <p:ph idx="1"/>
          </p:nvPr>
        </p:nvSpPr>
        <p:spPr>
          <a:xfrm>
            <a:off x="838200" y="1825625"/>
            <a:ext cx="6350391" cy="4351338"/>
          </a:xfrm>
        </p:spPr>
        <p:txBody>
          <a:bodyPr/>
          <a:lstStyle/>
          <a:p>
            <a:r>
              <a:rPr lang="en-US" dirty="0"/>
              <a:t>Water is </a:t>
            </a:r>
            <a:r>
              <a:rPr lang="en-US" b="1" dirty="0"/>
              <a:t>cohesive</a:t>
            </a:r>
            <a:r>
              <a:rPr lang="en-US" dirty="0"/>
              <a:t>, this means water sticks to itself. In other words water </a:t>
            </a:r>
            <a:r>
              <a:rPr lang="en-US" b="1" dirty="0"/>
              <a:t>molecules</a:t>
            </a:r>
            <a:r>
              <a:rPr lang="en-US" dirty="0"/>
              <a:t> are attracted to each other. Water is also </a:t>
            </a:r>
            <a:r>
              <a:rPr lang="en-US" b="1" dirty="0"/>
              <a:t>adhesive</a:t>
            </a:r>
            <a:r>
              <a:rPr lang="en-US" dirty="0"/>
              <a:t> with many other substances. This means water molecules are attracted to other surfaces like glass or a penny. Because of this stickiness, water molecules can pile up on top of a penny making the dome you observed. This is also why water can make a dome over a glass without spilling out</a:t>
            </a:r>
          </a:p>
        </p:txBody>
      </p:sp>
      <p:pic>
        <p:nvPicPr>
          <p:cNvPr id="5" name="Picture 4" descr="A picture containing cup, table, indoor, food&#10;&#10;Description automatically generated">
            <a:extLst>
              <a:ext uri="{FF2B5EF4-FFF2-40B4-BE49-F238E27FC236}">
                <a16:creationId xmlns:a16="http://schemas.microsoft.com/office/drawing/2014/main" id="{0A713BE0-CDAC-4CE6-9935-E962356C2AE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34007" y="2123782"/>
            <a:ext cx="3799156" cy="2631098"/>
          </a:xfrm>
          <a:prstGeom prst="rect">
            <a:avLst/>
          </a:prstGeom>
        </p:spPr>
      </p:pic>
    </p:spTree>
    <p:extLst>
      <p:ext uri="{BB962C8B-B14F-4D97-AF65-F5344CB8AC3E}">
        <p14:creationId xmlns:p14="http://schemas.microsoft.com/office/powerpoint/2010/main" val="2902420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9DD42-ABC3-48E1-BC5E-D0A2314CD0F6}"/>
              </a:ext>
            </a:extLst>
          </p:cNvPr>
          <p:cNvSpPr>
            <a:spLocks noGrp="1"/>
          </p:cNvSpPr>
          <p:nvPr>
            <p:ph type="title"/>
          </p:nvPr>
        </p:nvSpPr>
        <p:spPr/>
        <p:txBody>
          <a:bodyPr/>
          <a:lstStyle/>
          <a:p>
            <a:r>
              <a:rPr lang="en-US" dirty="0"/>
              <a:t>More science</a:t>
            </a:r>
          </a:p>
        </p:txBody>
      </p:sp>
      <p:sp>
        <p:nvSpPr>
          <p:cNvPr id="3" name="Content Placeholder 2">
            <a:extLst>
              <a:ext uri="{FF2B5EF4-FFF2-40B4-BE49-F238E27FC236}">
                <a16:creationId xmlns:a16="http://schemas.microsoft.com/office/drawing/2014/main" id="{C6876E4F-32B9-42F7-BDC5-58DF547419CB}"/>
              </a:ext>
            </a:extLst>
          </p:cNvPr>
          <p:cNvSpPr>
            <a:spLocks noGrp="1"/>
          </p:cNvSpPr>
          <p:nvPr>
            <p:ph idx="1"/>
          </p:nvPr>
        </p:nvSpPr>
        <p:spPr/>
        <p:txBody>
          <a:bodyPr/>
          <a:lstStyle/>
          <a:p>
            <a:r>
              <a:rPr lang="en-US" dirty="0"/>
              <a:t>The detergent keeps the water from sticking to each the other and surfaces. That is why the soapy penny held less water… also why detergents help clean things</a:t>
            </a:r>
            <a:r>
              <a:rPr lang="en-US"/>
              <a:t>. </a:t>
            </a:r>
            <a:endParaRPr lang="en-US" dirty="0"/>
          </a:p>
        </p:txBody>
      </p:sp>
    </p:spTree>
    <p:extLst>
      <p:ext uri="{BB962C8B-B14F-4D97-AF65-F5344CB8AC3E}">
        <p14:creationId xmlns:p14="http://schemas.microsoft.com/office/powerpoint/2010/main" val="255051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D93AEB62607EB4DB2F27F6864EF1D1B" ma:contentTypeVersion="12" ma:contentTypeDescription="Create a new document." ma:contentTypeScope="" ma:versionID="e42b93b23842e07d29fe49077b4039d4">
  <xsd:schema xmlns:xsd="http://www.w3.org/2001/XMLSchema" xmlns:xs="http://www.w3.org/2001/XMLSchema" xmlns:p="http://schemas.microsoft.com/office/2006/metadata/properties" xmlns:ns3="42d493bb-1413-4524-a155-fcf93879bbaf" xmlns:ns4="9975daa9-46f7-496a-a063-d13697dd9faf" targetNamespace="http://schemas.microsoft.com/office/2006/metadata/properties" ma:root="true" ma:fieldsID="f6928996779b7500249043f4d742a25d" ns3:_="" ns4:_="">
    <xsd:import namespace="42d493bb-1413-4524-a155-fcf93879bbaf"/>
    <xsd:import namespace="9975daa9-46f7-496a-a063-d13697dd9fa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d493bb-1413-4524-a155-fcf93879bb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75daa9-46f7-496a-a063-d13697dd9f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DB889C-F031-43F9-B0B2-34760C60757F}">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9975daa9-46f7-496a-a063-d13697dd9faf"/>
    <ds:schemaRef ds:uri="http://purl.org/dc/terms/"/>
    <ds:schemaRef ds:uri="42d493bb-1413-4524-a155-fcf93879bbaf"/>
    <ds:schemaRef ds:uri="http://www.w3.org/XML/1998/namespace"/>
  </ds:schemaRefs>
</ds:datastoreItem>
</file>

<file path=customXml/itemProps2.xml><?xml version="1.0" encoding="utf-8"?>
<ds:datastoreItem xmlns:ds="http://schemas.openxmlformats.org/officeDocument/2006/customXml" ds:itemID="{EF33DFE5-3449-445F-A0B8-F8B2081714FA}">
  <ds:schemaRefs>
    <ds:schemaRef ds:uri="http://schemas.microsoft.com/sharepoint/v3/contenttype/forms"/>
  </ds:schemaRefs>
</ds:datastoreItem>
</file>

<file path=customXml/itemProps3.xml><?xml version="1.0" encoding="utf-8"?>
<ds:datastoreItem xmlns:ds="http://schemas.openxmlformats.org/officeDocument/2006/customXml" ds:itemID="{3215515B-A5F1-4F8A-8FFD-E7DE4C4610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d493bb-1413-4524-a155-fcf93879bbaf"/>
    <ds:schemaRef ds:uri="9975daa9-46f7-496a-a063-d13697dd9f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TotalTime>
  <Words>273</Words>
  <Application>Microsoft Office PowerPoint</Application>
  <PresentationFormat>Widescreen</PresentationFormat>
  <Paragraphs>18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Penny for your thougts</vt:lpstr>
      <vt:lpstr>Overview</vt:lpstr>
      <vt:lpstr>Materials</vt:lpstr>
      <vt:lpstr>What to do</vt:lpstr>
      <vt:lpstr>The science</vt:lpstr>
      <vt:lpstr>More science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Penny for your thougts</dc:title>
  <dc:creator>RYAN HIGGINS</dc:creator>
  <cp:lastModifiedBy>RYAN HIGGINS</cp:lastModifiedBy>
  <cp:revision>2</cp:revision>
  <dcterms:created xsi:type="dcterms:W3CDTF">2020-03-24T21:25:36Z</dcterms:created>
  <dcterms:modified xsi:type="dcterms:W3CDTF">2020-03-26T11:14:05Z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0x0101003D93AEB62607EB4DB2F27F6864EF1D1B</vt:lpwstr>
  </property>
</Properties>
</file>