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57" r:id="rId6"/>
    <p:sldId id="258" r:id="rId7"/>
    <p:sldId id="259" r:id="rId8"/>
    <p:sldId id="260" r:id="rId9"/>
    <p:sldId id="26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82" autoAdjust="0"/>
    <p:restoredTop sz="94660"/>
  </p:normalViewPr>
  <p:slideViewPr>
    <p:cSldViewPr snapToGrid="0">
      <p:cViewPr>
        <p:scale>
          <a:sx n="72" d="100"/>
          <a:sy n="72" d="100"/>
        </p:scale>
        <p:origin x="45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viewProps" Target="view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presProps" Target="presProps.xml"/><Relationship Id="rId5" Type="http://schemas.openxmlformats.org/officeDocument/2006/relationships/slide" Target="slides/slide1.xml"/><Relationship Id="rId15" Type="http://schemas.microsoft.com/office/2016/11/relationships/changesInfo" Target="changesInfos/changesInfo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YAN HIGGINS" userId="9a9bca59-bc44-4470-bdb7-41eaf5487812" providerId="ADAL" clId="{C394FE55-C840-4680-AFE3-BEF0D15AB90E}"/>
    <pc:docChg chg="custSel modSld">
      <pc:chgData name="RYAN HIGGINS" userId="9a9bca59-bc44-4470-bdb7-41eaf5487812" providerId="ADAL" clId="{C394FE55-C840-4680-AFE3-BEF0D15AB90E}" dt="2020-03-26T11:10:46.797" v="130" actId="20577"/>
      <pc:docMkLst>
        <pc:docMk/>
      </pc:docMkLst>
      <pc:sldChg chg="modSp">
        <pc:chgData name="RYAN HIGGINS" userId="9a9bca59-bc44-4470-bdb7-41eaf5487812" providerId="ADAL" clId="{C394FE55-C840-4680-AFE3-BEF0D15AB90E}" dt="2020-03-26T11:08:28.803" v="1" actId="20577"/>
        <pc:sldMkLst>
          <pc:docMk/>
          <pc:sldMk cId="3051452143" sldId="258"/>
        </pc:sldMkLst>
        <pc:spChg chg="mod">
          <ac:chgData name="RYAN HIGGINS" userId="9a9bca59-bc44-4470-bdb7-41eaf5487812" providerId="ADAL" clId="{C394FE55-C840-4680-AFE3-BEF0D15AB90E}" dt="2020-03-26T11:08:28.803" v="1" actId="20577"/>
          <ac:spMkLst>
            <pc:docMk/>
            <pc:sldMk cId="3051452143" sldId="258"/>
            <ac:spMk id="3" creationId="{4A215CB3-6549-43E4-983F-EF6AF6E7DFEE}"/>
          </ac:spMkLst>
        </pc:spChg>
      </pc:sldChg>
      <pc:sldChg chg="modSp">
        <pc:chgData name="RYAN HIGGINS" userId="9a9bca59-bc44-4470-bdb7-41eaf5487812" providerId="ADAL" clId="{C394FE55-C840-4680-AFE3-BEF0D15AB90E}" dt="2020-03-26T11:10:19.369" v="117" actId="20577"/>
        <pc:sldMkLst>
          <pc:docMk/>
          <pc:sldMk cId="1719799356" sldId="260"/>
        </pc:sldMkLst>
        <pc:spChg chg="mod">
          <ac:chgData name="RYAN HIGGINS" userId="9a9bca59-bc44-4470-bdb7-41eaf5487812" providerId="ADAL" clId="{C394FE55-C840-4680-AFE3-BEF0D15AB90E}" dt="2020-03-26T11:10:19.369" v="117" actId="20577"/>
          <ac:spMkLst>
            <pc:docMk/>
            <pc:sldMk cId="1719799356" sldId="260"/>
            <ac:spMk id="3" creationId="{C1112BAB-56FA-43B3-ADF0-8C573A325306}"/>
          </ac:spMkLst>
        </pc:spChg>
        <pc:picChg chg="mod">
          <ac:chgData name="RYAN HIGGINS" userId="9a9bca59-bc44-4470-bdb7-41eaf5487812" providerId="ADAL" clId="{C394FE55-C840-4680-AFE3-BEF0D15AB90E}" dt="2020-03-26T11:09:08.986" v="68" actId="14100"/>
          <ac:picMkLst>
            <pc:docMk/>
            <pc:sldMk cId="1719799356" sldId="260"/>
            <ac:picMk id="5" creationId="{F7CC83BC-0BAA-44F4-BA5F-C6F2231C457F}"/>
          </ac:picMkLst>
        </pc:picChg>
      </pc:sldChg>
      <pc:sldChg chg="modSp">
        <pc:chgData name="RYAN HIGGINS" userId="9a9bca59-bc44-4470-bdb7-41eaf5487812" providerId="ADAL" clId="{C394FE55-C840-4680-AFE3-BEF0D15AB90E}" dt="2020-03-26T11:10:46.797" v="130" actId="20577"/>
        <pc:sldMkLst>
          <pc:docMk/>
          <pc:sldMk cId="768878912" sldId="261"/>
        </pc:sldMkLst>
        <pc:spChg chg="mod">
          <ac:chgData name="RYAN HIGGINS" userId="9a9bca59-bc44-4470-bdb7-41eaf5487812" providerId="ADAL" clId="{C394FE55-C840-4680-AFE3-BEF0D15AB90E}" dt="2020-03-26T11:10:46.797" v="130" actId="20577"/>
          <ac:spMkLst>
            <pc:docMk/>
            <pc:sldMk cId="768878912" sldId="261"/>
            <ac:spMk id="3" creationId="{E5D6EB97-5EF3-405C-BB21-FC988692C21E}"/>
          </ac:spMkLst>
        </pc:spChg>
        <pc:picChg chg="mod">
          <ac:chgData name="RYAN HIGGINS" userId="9a9bca59-bc44-4470-bdb7-41eaf5487812" providerId="ADAL" clId="{C394FE55-C840-4680-AFE3-BEF0D15AB90E}" dt="2020-03-24T20:47:04.441" v="0" actId="14100"/>
          <ac:picMkLst>
            <pc:docMk/>
            <pc:sldMk cId="768878912" sldId="261"/>
            <ac:picMk id="4" creationId="{418E4720-6AE2-4DF1-9161-55877BDF6DE9}"/>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14BAFA-AEA5-4B95-A2B5-D8AC104A543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3645B4-6E12-4D07-8A29-77EF4E3E2AB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89D939-A028-4816-8159-081AB736D2F8}"/>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6D76FE39-9A19-45A0-A5D5-67FCE1484A3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518E717-6B72-441D-9E75-9DFD2F3AA2EC}"/>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1033820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49C00-6957-4AC3-98A8-235808FFE39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4FEABA6-CB73-4DF3-AED4-63077E7A3A9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8DA1D6-C9FE-4777-8A06-5F6717292795}"/>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E53BFF4E-4195-4E6E-8F60-701EA2E3953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DC4FC4D-5144-41CB-94E2-96B40C6EA293}"/>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10418062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85E9B8-EBCE-4238-B07A-7F4CCC172F97}"/>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AC968A4-6BA2-4CB4-B22A-B2ED248C5C8D}"/>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9B44D8FD-3931-4310-A696-6A66C4E0C831}"/>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1FA95DE8-2CA3-4ED2-9461-1ABAAA98EC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E80D6D5-2B97-4D0A-A3A9-948664E84F60}"/>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4997234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81045-A9C1-4206-AF99-69AB7BC1CE3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786D684-C482-447B-AD6A-25C3A316A91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91976ECB-D3A3-4CBA-B8B2-3934FCC44C6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F9D1C7C-8D19-403F-9F4F-98B85F4A0312}"/>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6" name="Footer Placeholder 5">
            <a:extLst>
              <a:ext uri="{FF2B5EF4-FFF2-40B4-BE49-F238E27FC236}">
                <a16:creationId xmlns:a16="http://schemas.microsoft.com/office/drawing/2014/main" id="{6DCE93AC-3F9C-4CBC-93A4-62E6839CA7F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F9C2703-7B46-4C44-844C-FD9F0EE66A6E}"/>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304624144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593C74-7027-4747-AD18-DEAC917E538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15363BA-95CA-4B28-BE91-E66F17E1D4C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F291ED7-9B57-4D9A-A3DC-C0E65906BD8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C6E9D88-38A0-4896-AA99-39A673D4EDB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BB6D733-0B50-458E-A1DF-C16726D0F6D4}"/>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CD7E42D-E45C-4431-ABA2-1385715FAB5F}"/>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8" name="Footer Placeholder 7">
            <a:extLst>
              <a:ext uri="{FF2B5EF4-FFF2-40B4-BE49-F238E27FC236}">
                <a16:creationId xmlns:a16="http://schemas.microsoft.com/office/drawing/2014/main" id="{3D1C766C-B273-4E6F-80FD-FCEC0F51B15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C99AB4D-304B-48E2-A878-F663CEA7D6AB}"/>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12089321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BE689-0657-48E5-A8AC-421507D8A42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70BFEC-917C-45E0-82E7-B6F3F7D760D8}"/>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4" name="Footer Placeholder 3">
            <a:extLst>
              <a:ext uri="{FF2B5EF4-FFF2-40B4-BE49-F238E27FC236}">
                <a16:creationId xmlns:a16="http://schemas.microsoft.com/office/drawing/2014/main" id="{933ED498-B726-4846-A7C6-BA4930F988F6}"/>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B895C1-6E36-4DCF-82CE-02A4DEC7501C}"/>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10702353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0433223A-FBC9-4143-842F-54B81CFB308B}"/>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3" name="Footer Placeholder 2">
            <a:extLst>
              <a:ext uri="{FF2B5EF4-FFF2-40B4-BE49-F238E27FC236}">
                <a16:creationId xmlns:a16="http://schemas.microsoft.com/office/drawing/2014/main" id="{79DA542E-382A-476A-85B8-73A6405D970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166C97-3E15-469F-8C44-0B4239FDF2D4}"/>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34722086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16C12F-A397-4B19-9C81-096C1BE59CC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D3DA7862-24A5-4804-BC50-252F614ACDA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34C0AFF9-4CDE-42E7-B4C1-D77D1EBE94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419055-910D-4768-ACEB-FEB9A7729ACC}"/>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6" name="Footer Placeholder 5">
            <a:extLst>
              <a:ext uri="{FF2B5EF4-FFF2-40B4-BE49-F238E27FC236}">
                <a16:creationId xmlns:a16="http://schemas.microsoft.com/office/drawing/2014/main" id="{66C3BA2A-D93C-4525-A076-FCE0957008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131D387-3983-401D-891E-028B500F9B01}"/>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29630061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0DCACE-214F-40AB-AA7A-9D2C4D43DF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78AE2F3-4A80-4857-8BA8-5DBDC577043B}"/>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138B69-6CCE-4321-BD77-517A4EB9C86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0D23796-7A31-4A65-83A8-3B3CC6F5633B}"/>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6" name="Footer Placeholder 5">
            <a:extLst>
              <a:ext uri="{FF2B5EF4-FFF2-40B4-BE49-F238E27FC236}">
                <a16:creationId xmlns:a16="http://schemas.microsoft.com/office/drawing/2014/main" id="{CD93876E-DEA7-4B95-B45B-02719FA2C65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4923765-B1A2-486D-8227-5F4DE413934B}"/>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27735600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29AFC9-0E21-4FDA-908A-D79A1D855E0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A8BBFCA-1924-4B55-82E8-98F7005651B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ECFE45-1D02-478F-9F74-5A36FB28E596}"/>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CC815E7A-C5BF-4A08-A2AE-3C8530B16B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890E658-FBED-44CD-9482-3250410DA920}"/>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11715680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0174556-8D05-437C-997C-F7077B4960E4}"/>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047825-309E-4A74-A2A8-BD149FEC383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EDDF93-F17A-4EB0-B958-6D2C028B3FF5}"/>
              </a:ext>
            </a:extLst>
          </p:cNvPr>
          <p:cNvSpPr>
            <a:spLocks noGrp="1"/>
          </p:cNvSpPr>
          <p:nvPr>
            <p:ph type="dt" sz="half" idx="10"/>
          </p:nvPr>
        </p:nvSpPr>
        <p:spPr/>
        <p:txBody>
          <a:body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9B0AAF41-A7B1-4C06-A12B-272F790CDE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53BD22-74A9-45C4-8C01-09DD05B3045F}"/>
              </a:ext>
            </a:extLst>
          </p:cNvPr>
          <p:cNvSpPr>
            <a:spLocks noGrp="1"/>
          </p:cNvSpPr>
          <p:nvPr>
            <p:ph type="sldNum" sz="quarter" idx="12"/>
          </p:nvPr>
        </p:nvSpPr>
        <p:spPr/>
        <p:txBody>
          <a:bodyPr/>
          <a:lstStyle/>
          <a:p>
            <a:fld id="{0532E21F-6107-4049-9819-97435987FBA1}" type="slidenum">
              <a:rPr lang="en-US" smtClean="0"/>
              <a:t>‹#›</a:t>
            </a:fld>
            <a:endParaRPr lang="en-US"/>
          </a:p>
        </p:txBody>
      </p:sp>
    </p:spTree>
    <p:extLst>
      <p:ext uri="{BB962C8B-B14F-4D97-AF65-F5344CB8AC3E}">
        <p14:creationId xmlns:p14="http://schemas.microsoft.com/office/powerpoint/2010/main" val="20710197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DE78E99-38EE-4ED3-9FA2-450A713C315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49646C8-A1FF-4C7B-864C-4B5591BC275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522431-CA4F-4C7D-9488-42CC12EFDDA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6A9812-9F2C-4352-A8B7-D67E93910416}" type="datetimeFigureOut">
              <a:rPr lang="en-US" smtClean="0"/>
              <a:t>3/26/2020</a:t>
            </a:fld>
            <a:endParaRPr lang="en-US"/>
          </a:p>
        </p:txBody>
      </p:sp>
      <p:sp>
        <p:nvSpPr>
          <p:cNvPr id="5" name="Footer Placeholder 4">
            <a:extLst>
              <a:ext uri="{FF2B5EF4-FFF2-40B4-BE49-F238E27FC236}">
                <a16:creationId xmlns:a16="http://schemas.microsoft.com/office/drawing/2014/main" id="{D353F76E-0DB3-44A6-B3A1-85017DB2DE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4B049122-69E6-47C5-865B-F155A73258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532E21F-6107-4049-9819-97435987FBA1}" type="slidenum">
              <a:rPr lang="en-US" smtClean="0"/>
              <a:t>‹#›</a:t>
            </a:fld>
            <a:endParaRPr lang="en-US"/>
          </a:p>
        </p:txBody>
      </p:sp>
    </p:spTree>
    <p:extLst>
      <p:ext uri="{BB962C8B-B14F-4D97-AF65-F5344CB8AC3E}">
        <p14:creationId xmlns:p14="http://schemas.microsoft.com/office/powerpoint/2010/main" val="21757993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flickr.com/photos/msittig/3117671887" TargetMode="External"/><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en.wikipedia.org/wiki/List_of_Royal_Norwegian_Navy_ships" TargetMode="External"/><Relationship Id="rId2" Type="http://schemas.openxmlformats.org/officeDocument/2006/relationships/image" Target="../media/image2.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shiphistory.org/2017/09/19/aluminum-boats-cs-problem-solving/" TargetMode="External"/><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irjamglessmer.com/2015/08/26/sink-or-swim-experiments-using-tin-foil/"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mirjamglessmer.com/2015/08/26/sink-or-swim-experiments-using-tin-foil/"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6CDE5E-B568-4CE7-8061-D1995AD259A9}"/>
              </a:ext>
            </a:extLst>
          </p:cNvPr>
          <p:cNvSpPr>
            <a:spLocks noGrp="1"/>
          </p:cNvSpPr>
          <p:nvPr>
            <p:ph type="ctrTitle"/>
          </p:nvPr>
        </p:nvSpPr>
        <p:spPr/>
        <p:txBody>
          <a:bodyPr/>
          <a:lstStyle/>
          <a:p>
            <a:r>
              <a:rPr lang="en-US" dirty="0"/>
              <a:t>Water Boats</a:t>
            </a:r>
          </a:p>
        </p:txBody>
      </p:sp>
      <p:sp>
        <p:nvSpPr>
          <p:cNvPr id="3" name="Subtitle 2">
            <a:extLst>
              <a:ext uri="{FF2B5EF4-FFF2-40B4-BE49-F238E27FC236}">
                <a16:creationId xmlns:a16="http://schemas.microsoft.com/office/drawing/2014/main" id="{B5BF2FF9-118F-4BBF-81CF-1B8FF150969A}"/>
              </a:ext>
            </a:extLst>
          </p:cNvPr>
          <p:cNvSpPr>
            <a:spLocks noGrp="1"/>
          </p:cNvSpPr>
          <p:nvPr>
            <p:ph type="subTitle" idx="1"/>
          </p:nvPr>
        </p:nvSpPr>
        <p:spPr/>
        <p:txBody>
          <a:bodyPr/>
          <a:lstStyle/>
          <a:p>
            <a:r>
              <a:rPr lang="en-US" dirty="0"/>
              <a:t>How do metal boats float?</a:t>
            </a:r>
          </a:p>
          <a:p>
            <a:r>
              <a:rPr lang="en-US" dirty="0"/>
              <a:t>How can design a boat to be the most buoyant?</a:t>
            </a:r>
          </a:p>
          <a:p>
            <a:endParaRPr lang="en-US" dirty="0"/>
          </a:p>
        </p:txBody>
      </p:sp>
    </p:spTree>
    <p:extLst>
      <p:ext uri="{BB962C8B-B14F-4D97-AF65-F5344CB8AC3E}">
        <p14:creationId xmlns:p14="http://schemas.microsoft.com/office/powerpoint/2010/main" val="84695208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32604-BD21-4CFC-8200-CD3A6031D143}"/>
              </a:ext>
            </a:extLst>
          </p:cNvPr>
          <p:cNvSpPr>
            <a:spLocks noGrp="1"/>
          </p:cNvSpPr>
          <p:nvPr>
            <p:ph type="title"/>
          </p:nvPr>
        </p:nvSpPr>
        <p:spPr/>
        <p:txBody>
          <a:bodyPr/>
          <a:lstStyle/>
          <a:p>
            <a:r>
              <a:rPr lang="en-US" dirty="0"/>
              <a:t>Overview:</a:t>
            </a:r>
          </a:p>
        </p:txBody>
      </p:sp>
      <p:sp>
        <p:nvSpPr>
          <p:cNvPr id="13" name="Content Placeholder 12">
            <a:extLst>
              <a:ext uri="{FF2B5EF4-FFF2-40B4-BE49-F238E27FC236}">
                <a16:creationId xmlns:a16="http://schemas.microsoft.com/office/drawing/2014/main" id="{6DC33D77-E669-465C-9D5D-B508B2FEF449}"/>
              </a:ext>
            </a:extLst>
          </p:cNvPr>
          <p:cNvSpPr>
            <a:spLocks noGrp="1"/>
          </p:cNvSpPr>
          <p:nvPr>
            <p:ph idx="1"/>
          </p:nvPr>
        </p:nvSpPr>
        <p:spPr>
          <a:xfrm>
            <a:off x="838200" y="1825625"/>
            <a:ext cx="6212840" cy="4351338"/>
          </a:xfrm>
        </p:spPr>
        <p:txBody>
          <a:bodyPr/>
          <a:lstStyle/>
          <a:p>
            <a:pPr marL="0" indent="0">
              <a:buNone/>
            </a:pPr>
            <a:r>
              <a:rPr lang="en-US" dirty="0"/>
              <a:t>You will use foil to design a boat that can hold the most pennies.  In order to make it a fair contest, control the amount of foil that given to each participant.</a:t>
            </a:r>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pic>
        <p:nvPicPr>
          <p:cNvPr id="15" name="Picture 14" descr="A picture containing person, table, sitting, indoor&#10;&#10;Description automatically generated">
            <a:extLst>
              <a:ext uri="{FF2B5EF4-FFF2-40B4-BE49-F238E27FC236}">
                <a16:creationId xmlns:a16="http://schemas.microsoft.com/office/drawing/2014/main" id="{044DE7FE-25F2-4B0E-A42E-BF599C6FFFC1}"/>
              </a:ext>
            </a:extLst>
          </p:cNvPr>
          <p:cNvPicPr>
            <a:picLocks noChangeAspect="1"/>
          </p:cNvPicPr>
          <p:nvPr/>
        </p:nvPicPr>
        <p:blipFill rotWithShape="1">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rcRect r="4516" b="4961"/>
          <a:stretch/>
        </p:blipFill>
        <p:spPr>
          <a:xfrm>
            <a:off x="7335519" y="2075180"/>
            <a:ext cx="4515143" cy="3370580"/>
          </a:xfrm>
          <a:prstGeom prst="rect">
            <a:avLst/>
          </a:prstGeom>
        </p:spPr>
      </p:pic>
    </p:spTree>
    <p:extLst>
      <p:ext uri="{BB962C8B-B14F-4D97-AF65-F5344CB8AC3E}">
        <p14:creationId xmlns:p14="http://schemas.microsoft.com/office/powerpoint/2010/main" val="22032895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E7BB01-2A59-44EC-B3C0-0C4FA85AA119}"/>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4A215CB3-6549-43E4-983F-EF6AF6E7DFEE}"/>
              </a:ext>
            </a:extLst>
          </p:cNvPr>
          <p:cNvSpPr>
            <a:spLocks noGrp="1"/>
          </p:cNvSpPr>
          <p:nvPr>
            <p:ph idx="1"/>
          </p:nvPr>
        </p:nvSpPr>
        <p:spPr>
          <a:xfrm>
            <a:off x="838200" y="1825625"/>
            <a:ext cx="5684520" cy="4351338"/>
          </a:xfrm>
        </p:spPr>
        <p:txBody>
          <a:bodyPr/>
          <a:lstStyle/>
          <a:p>
            <a:r>
              <a:rPr lang="en-US" dirty="0"/>
              <a:t>Ever wonder how a steel boat floats? When we think of steel we often think of a heavy object that sinks, so how do they get a steel boat to float?</a:t>
            </a:r>
          </a:p>
        </p:txBody>
      </p:sp>
      <p:pic>
        <p:nvPicPr>
          <p:cNvPr id="5" name="Picture 4" descr="A large ship in a body of water&#10;&#10;Description automatically generated">
            <a:extLst>
              <a:ext uri="{FF2B5EF4-FFF2-40B4-BE49-F238E27FC236}">
                <a16:creationId xmlns:a16="http://schemas.microsoft.com/office/drawing/2014/main" id="{912E4EDB-108C-4FB6-BBF1-0A8F1080EDA5}"/>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807200" y="1690688"/>
            <a:ext cx="4985173" cy="3738880"/>
          </a:xfrm>
          <a:prstGeom prst="rect">
            <a:avLst/>
          </a:prstGeom>
        </p:spPr>
      </p:pic>
    </p:spTree>
    <p:extLst>
      <p:ext uri="{BB962C8B-B14F-4D97-AF65-F5344CB8AC3E}">
        <p14:creationId xmlns:p14="http://schemas.microsoft.com/office/powerpoint/2010/main" val="305145214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1DEEE-5584-450B-937C-0039B01D55D2}"/>
              </a:ext>
            </a:extLst>
          </p:cNvPr>
          <p:cNvSpPr>
            <a:spLocks noGrp="1"/>
          </p:cNvSpPr>
          <p:nvPr>
            <p:ph type="title"/>
          </p:nvPr>
        </p:nvSpPr>
        <p:spPr/>
        <p:txBody>
          <a:bodyPr/>
          <a:lstStyle/>
          <a:p>
            <a:r>
              <a:rPr lang="en-US" dirty="0"/>
              <a:t>What to do</a:t>
            </a:r>
          </a:p>
        </p:txBody>
      </p:sp>
      <p:sp>
        <p:nvSpPr>
          <p:cNvPr id="3" name="Content Placeholder 2">
            <a:extLst>
              <a:ext uri="{FF2B5EF4-FFF2-40B4-BE49-F238E27FC236}">
                <a16:creationId xmlns:a16="http://schemas.microsoft.com/office/drawing/2014/main" id="{70C85F57-C8EA-46B8-8046-B7469E2AADDE}"/>
              </a:ext>
            </a:extLst>
          </p:cNvPr>
          <p:cNvSpPr>
            <a:spLocks noGrp="1"/>
          </p:cNvSpPr>
          <p:nvPr>
            <p:ph idx="1"/>
          </p:nvPr>
        </p:nvSpPr>
        <p:spPr>
          <a:xfrm>
            <a:off x="838200" y="1825625"/>
            <a:ext cx="6497320" cy="4351338"/>
          </a:xfrm>
        </p:spPr>
        <p:txBody>
          <a:bodyPr>
            <a:normAutofit/>
          </a:bodyPr>
          <a:lstStyle/>
          <a:p>
            <a:r>
              <a:rPr lang="en-US" dirty="0"/>
              <a:t>Give everyone an equal size piece of foil. </a:t>
            </a:r>
          </a:p>
          <a:p>
            <a:r>
              <a:rPr lang="en-US" dirty="0"/>
              <a:t>Set a timer for 2 minutes (time is flexible) and have each participant design aluminum boat. </a:t>
            </a:r>
          </a:p>
          <a:p>
            <a:r>
              <a:rPr lang="en-US" dirty="0"/>
              <a:t>After two minutes, test each boat that to see which one can hold the most pennies. </a:t>
            </a:r>
          </a:p>
          <a:p>
            <a:r>
              <a:rPr lang="en-US" dirty="0"/>
              <a:t>Hand out more foil squares, set the timer again and do a redesign.</a:t>
            </a:r>
          </a:p>
          <a:p>
            <a:r>
              <a:rPr lang="en-US" dirty="0"/>
              <a:t>Retest</a:t>
            </a:r>
          </a:p>
        </p:txBody>
      </p:sp>
      <p:pic>
        <p:nvPicPr>
          <p:cNvPr id="5" name="Picture 4" descr="A picture containing food, indoor, sitting, cake&#10;&#10;Description automatically generated">
            <a:extLst>
              <a:ext uri="{FF2B5EF4-FFF2-40B4-BE49-F238E27FC236}">
                <a16:creationId xmlns:a16="http://schemas.microsoft.com/office/drawing/2014/main" id="{8A02C481-3522-4509-8B16-2AC115126441}"/>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508130" y="1825625"/>
            <a:ext cx="4239428" cy="3508419"/>
          </a:xfrm>
          <a:prstGeom prst="rect">
            <a:avLst/>
          </a:prstGeom>
        </p:spPr>
      </p:pic>
    </p:spTree>
    <p:extLst>
      <p:ext uri="{BB962C8B-B14F-4D97-AF65-F5344CB8AC3E}">
        <p14:creationId xmlns:p14="http://schemas.microsoft.com/office/powerpoint/2010/main" val="38083355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DD7B6C-6277-4DB9-A815-27A4D5D105E1}"/>
              </a:ext>
            </a:extLst>
          </p:cNvPr>
          <p:cNvSpPr>
            <a:spLocks noGrp="1"/>
          </p:cNvSpPr>
          <p:nvPr>
            <p:ph type="title"/>
          </p:nvPr>
        </p:nvSpPr>
        <p:spPr/>
        <p:txBody>
          <a:bodyPr/>
          <a:lstStyle/>
          <a:p>
            <a:r>
              <a:rPr lang="en-US" dirty="0"/>
              <a:t>What did you observe</a:t>
            </a:r>
          </a:p>
        </p:txBody>
      </p:sp>
      <p:sp>
        <p:nvSpPr>
          <p:cNvPr id="3" name="Content Placeholder 2">
            <a:extLst>
              <a:ext uri="{FF2B5EF4-FFF2-40B4-BE49-F238E27FC236}">
                <a16:creationId xmlns:a16="http://schemas.microsoft.com/office/drawing/2014/main" id="{C1112BAB-56FA-43B3-ADF0-8C573A325306}"/>
              </a:ext>
            </a:extLst>
          </p:cNvPr>
          <p:cNvSpPr>
            <a:spLocks noGrp="1"/>
          </p:cNvSpPr>
          <p:nvPr>
            <p:ph idx="1"/>
          </p:nvPr>
        </p:nvSpPr>
        <p:spPr>
          <a:xfrm>
            <a:off x="838200" y="1825625"/>
            <a:ext cx="5257800" cy="4351338"/>
          </a:xfrm>
        </p:spPr>
        <p:txBody>
          <a:bodyPr/>
          <a:lstStyle/>
          <a:p>
            <a:r>
              <a:rPr lang="en-US" dirty="0"/>
              <a:t>Which design held the most, what was it about the winning boat that allowed it to hold more?</a:t>
            </a:r>
          </a:p>
          <a:p>
            <a:r>
              <a:rPr lang="en-US" dirty="0"/>
              <a:t>How did the designs change after the first round?  Did you learn from other participants designs?</a:t>
            </a:r>
          </a:p>
          <a:p>
            <a:pPr marL="0" indent="0">
              <a:buNone/>
            </a:pPr>
            <a:endParaRPr lang="en-US" dirty="0"/>
          </a:p>
        </p:txBody>
      </p:sp>
      <p:pic>
        <p:nvPicPr>
          <p:cNvPr id="5" name="Picture 4" descr="A picture containing indoor, table, small, white&#10;&#10;Description automatically generated">
            <a:extLst>
              <a:ext uri="{FF2B5EF4-FFF2-40B4-BE49-F238E27FC236}">
                <a16:creationId xmlns:a16="http://schemas.microsoft.com/office/drawing/2014/main" id="{F7CC83BC-0BAA-44F4-BA5F-C6F2231C457F}"/>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6241774" y="1825625"/>
            <a:ext cx="4628408" cy="3644473"/>
          </a:xfrm>
          <a:prstGeom prst="rect">
            <a:avLst/>
          </a:prstGeom>
        </p:spPr>
      </p:pic>
    </p:spTree>
    <p:extLst>
      <p:ext uri="{BB962C8B-B14F-4D97-AF65-F5344CB8AC3E}">
        <p14:creationId xmlns:p14="http://schemas.microsoft.com/office/powerpoint/2010/main" val="171979935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9479FF-4757-4165-8CF8-05A86716B304}"/>
              </a:ext>
            </a:extLst>
          </p:cNvPr>
          <p:cNvSpPr>
            <a:spLocks noGrp="1"/>
          </p:cNvSpPr>
          <p:nvPr>
            <p:ph type="title"/>
          </p:nvPr>
        </p:nvSpPr>
        <p:spPr/>
        <p:txBody>
          <a:bodyPr/>
          <a:lstStyle/>
          <a:p>
            <a:r>
              <a:rPr lang="en-US" dirty="0"/>
              <a:t>The science:</a:t>
            </a:r>
          </a:p>
        </p:txBody>
      </p:sp>
      <p:sp>
        <p:nvSpPr>
          <p:cNvPr id="3" name="Content Placeholder 2">
            <a:extLst>
              <a:ext uri="{FF2B5EF4-FFF2-40B4-BE49-F238E27FC236}">
                <a16:creationId xmlns:a16="http://schemas.microsoft.com/office/drawing/2014/main" id="{E5D6EB97-5EF3-405C-BB21-FC988692C21E}"/>
              </a:ext>
            </a:extLst>
          </p:cNvPr>
          <p:cNvSpPr>
            <a:spLocks noGrp="1"/>
          </p:cNvSpPr>
          <p:nvPr>
            <p:ph idx="1"/>
          </p:nvPr>
        </p:nvSpPr>
        <p:spPr>
          <a:xfrm>
            <a:off x="838200" y="1825625"/>
            <a:ext cx="6387353" cy="4351338"/>
          </a:xfrm>
        </p:spPr>
        <p:txBody>
          <a:bodyPr>
            <a:normAutofit fontScale="92500" lnSpcReduction="20000"/>
          </a:bodyPr>
          <a:lstStyle/>
          <a:p>
            <a:r>
              <a:rPr lang="en-US" dirty="0"/>
              <a:t>Buoyancy is determined by </a:t>
            </a:r>
            <a:r>
              <a:rPr lang="en-US" b="1" dirty="0"/>
              <a:t>DISPLACEMENT</a:t>
            </a:r>
            <a:r>
              <a:rPr lang="en-US" dirty="0"/>
              <a:t> – the amount of water an object moves when it is in the water. In order for an object to float it is has to displace… or move away its own weight in water. So a 1000lb boat has to move 1000 pounds of water or more to float.   </a:t>
            </a:r>
          </a:p>
          <a:p>
            <a:r>
              <a:rPr lang="en-US" dirty="0"/>
              <a:t>You probably found the widest boat held the most pennies, because it displaces the most amount of water.  You feel this in the water, when you breath in and hold your breath in a pool you float… when you exhale most people sink.  Another test, roll up the foil and drop in the water.. What will happen?</a:t>
            </a:r>
          </a:p>
        </p:txBody>
      </p:sp>
      <p:pic>
        <p:nvPicPr>
          <p:cNvPr id="4" name="Picture 3" descr="A picture containing indoor, table, small, white&#10;&#10;Description automatically generated">
            <a:extLst>
              <a:ext uri="{FF2B5EF4-FFF2-40B4-BE49-F238E27FC236}">
                <a16:creationId xmlns:a16="http://schemas.microsoft.com/office/drawing/2014/main" id="{418E4720-6AE2-4DF1-9161-55877BDF6DE9}"/>
              </a:ext>
            </a:extLst>
          </p:cNvPr>
          <p:cNvPicPr>
            <a:picLocks noChangeAspect="1"/>
          </p:cNvPicPr>
          <p:nvPr/>
        </p:nvPicPr>
        <p:blipFill>
          <a:blip r:embed="rId2">
            <a:extLst>
              <a:ext uri="{28A0092B-C50C-407E-A947-70E740481C1C}">
                <a14:useLocalDpi xmlns:a14="http://schemas.microsoft.com/office/drawing/2010/main" val="0"/>
              </a:ext>
              <a:ext uri="{837473B0-CC2E-450A-ABE3-18F120FF3D39}">
                <a1611:picAttrSrcUrl xmlns:a1611="http://schemas.microsoft.com/office/drawing/2016/11/main" r:id="rId3"/>
              </a:ext>
            </a:extLst>
          </a:blip>
          <a:stretch>
            <a:fillRect/>
          </a:stretch>
        </p:blipFill>
        <p:spPr>
          <a:xfrm>
            <a:off x="7773624" y="1690688"/>
            <a:ext cx="4074295" cy="3006818"/>
          </a:xfrm>
          <a:prstGeom prst="rect">
            <a:avLst/>
          </a:prstGeom>
        </p:spPr>
      </p:pic>
    </p:spTree>
    <p:extLst>
      <p:ext uri="{BB962C8B-B14F-4D97-AF65-F5344CB8AC3E}">
        <p14:creationId xmlns:p14="http://schemas.microsoft.com/office/powerpoint/2010/main" val="76887891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D93AEB62607EB4DB2F27F6864EF1D1B" ma:contentTypeVersion="12" ma:contentTypeDescription="Create a new document." ma:contentTypeScope="" ma:versionID="e42b93b23842e07d29fe49077b4039d4">
  <xsd:schema xmlns:xsd="http://www.w3.org/2001/XMLSchema" xmlns:xs="http://www.w3.org/2001/XMLSchema" xmlns:p="http://schemas.microsoft.com/office/2006/metadata/properties" xmlns:ns3="42d493bb-1413-4524-a155-fcf93879bbaf" xmlns:ns4="9975daa9-46f7-496a-a063-d13697dd9faf" targetNamespace="http://schemas.microsoft.com/office/2006/metadata/properties" ma:root="true" ma:fieldsID="f6928996779b7500249043f4d742a25d" ns3:_="" ns4:_="">
    <xsd:import namespace="42d493bb-1413-4524-a155-fcf93879bbaf"/>
    <xsd:import namespace="9975daa9-46f7-496a-a063-d13697dd9fa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DateTaken"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2d493bb-1413-4524-a155-fcf93879bb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975daa9-46f7-496a-a063-d13697dd9fa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42D2581D-279C-4086-8D53-689F7F007C19}">
  <ds:schemaRefs>
    <ds:schemaRef ds:uri="http://purl.org/dc/terms/"/>
    <ds:schemaRef ds:uri="http://schemas.openxmlformats.org/package/2006/metadata/core-properties"/>
    <ds:schemaRef ds:uri="http://purl.org/dc/dcmitype/"/>
    <ds:schemaRef ds:uri="http://schemas.microsoft.com/office/infopath/2007/PartnerControls"/>
    <ds:schemaRef ds:uri="http://schemas.microsoft.com/office/2006/documentManagement/types"/>
    <ds:schemaRef ds:uri="http://purl.org/dc/elements/1.1/"/>
    <ds:schemaRef ds:uri="http://schemas.microsoft.com/office/2006/metadata/properties"/>
    <ds:schemaRef ds:uri="9975daa9-46f7-496a-a063-d13697dd9faf"/>
    <ds:schemaRef ds:uri="42d493bb-1413-4524-a155-fcf93879bbaf"/>
    <ds:schemaRef ds:uri="http://www.w3.org/XML/1998/namespace"/>
  </ds:schemaRefs>
</ds:datastoreItem>
</file>

<file path=customXml/itemProps2.xml><?xml version="1.0" encoding="utf-8"?>
<ds:datastoreItem xmlns:ds="http://schemas.openxmlformats.org/officeDocument/2006/customXml" ds:itemID="{39B3EC3A-8188-4614-B4F9-91F2CC3E610C}">
  <ds:schemaRefs>
    <ds:schemaRef ds:uri="http://schemas.microsoft.com/sharepoint/v3/contenttype/forms"/>
  </ds:schemaRefs>
</ds:datastoreItem>
</file>

<file path=customXml/itemProps3.xml><?xml version="1.0" encoding="utf-8"?>
<ds:datastoreItem xmlns:ds="http://schemas.openxmlformats.org/officeDocument/2006/customXml" ds:itemID="{66F85AE0-ADCD-4573-8659-116C57E0D5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42d493bb-1413-4524-a155-fcf93879bbaf"/>
    <ds:schemaRef ds:uri="9975daa9-46f7-496a-a063-d13697dd9fa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22</TotalTime>
  <Words>323</Words>
  <Application>Microsoft Office PowerPoint</Application>
  <PresentationFormat>Widescreen</PresentationFormat>
  <Paragraphs>20</Paragraphs>
  <Slides>6</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vt:i4>
      </vt:variant>
    </vt:vector>
  </HeadingPairs>
  <TitlesOfParts>
    <vt:vector size="10" baseType="lpstr">
      <vt:lpstr>Arial</vt:lpstr>
      <vt:lpstr>Calibri</vt:lpstr>
      <vt:lpstr>Calibri Light</vt:lpstr>
      <vt:lpstr>Office Theme</vt:lpstr>
      <vt:lpstr>Water Boats</vt:lpstr>
      <vt:lpstr>Overview:</vt:lpstr>
      <vt:lpstr>PowerPoint Presentation</vt:lpstr>
      <vt:lpstr>What to do</vt:lpstr>
      <vt:lpstr>What did you observe</vt:lpstr>
      <vt:lpstr>The science: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Water Boats</dc:title>
  <dc:creator>RYAN HIGGINS</dc:creator>
  <cp:lastModifiedBy>RYAN HIGGINS</cp:lastModifiedBy>
  <cp:revision>3</cp:revision>
  <dcterms:created xsi:type="dcterms:W3CDTF">2020-03-24T20:26:50Z</dcterms:created>
  <dcterms:modified xsi:type="dcterms:W3CDTF">2020-03-26T11:10:56Z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0x0101003D93AEB62607EB4DB2F27F6864EF1D1B</vt:lpwstr>
  </property>
</Properties>
</file>