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theme/theme3.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5.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6.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90" r:id="rId2"/>
    <p:sldMasterId id="2147483707" r:id="rId3"/>
    <p:sldMasterId id="2147483709" r:id="rId4"/>
    <p:sldMasterId id="2147483729" r:id="rId5"/>
    <p:sldMasterId id="2147483746" r:id="rId6"/>
    <p:sldMasterId id="2147483762" r:id="rId7"/>
  </p:sldMasterIdLst>
  <p:notesMasterIdLst>
    <p:notesMasterId r:id="rId14"/>
  </p:notesMasterIdLst>
  <p:sldIdLst>
    <p:sldId id="313" r:id="rId8"/>
    <p:sldId id="348" r:id="rId9"/>
    <p:sldId id="382" r:id="rId10"/>
    <p:sldId id="381" r:id="rId11"/>
    <p:sldId id="325" r:id="rId12"/>
    <p:sldId id="380" r:id="rId13"/>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C09F40"/>
    <a:srgbClr val="811616"/>
    <a:srgbClr val="CF6600"/>
    <a:srgbClr val="B3B4B5"/>
    <a:srgbClr val="97999B"/>
    <a:srgbClr val="00A3E0"/>
    <a:srgbClr val="F17B37"/>
    <a:srgbClr val="512A44"/>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809" autoAdjust="0"/>
    <p:restoredTop sz="94660"/>
  </p:normalViewPr>
  <p:slideViewPr>
    <p:cSldViewPr snapToGrid="0">
      <p:cViewPr varScale="1">
        <p:scale>
          <a:sx n="114" d="100"/>
          <a:sy n="114" d="100"/>
        </p:scale>
        <p:origin x="151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5" Type="http://schemas.openxmlformats.org/officeDocument/2006/relationships/slideMaster" Target="slideMasters/slideMaster5.xml"/><Relationship Id="rId15" Type="http://schemas.openxmlformats.org/officeDocument/2006/relationships/presProps" Target="presProps.xml"/><Relationship Id="rId10" Type="http://schemas.openxmlformats.org/officeDocument/2006/relationships/slide" Target="slides/slide3.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Sheet2!$C$4</c:f>
              <c:strCache>
                <c:ptCount val="1"/>
                <c:pt idx="0">
                  <c:v>2019 Bonds</c:v>
                </c:pt>
              </c:strCache>
            </c:strRef>
          </c:tx>
          <c:spPr>
            <a:solidFill>
              <a:schemeClr val="accent1"/>
            </a:solidFill>
            <a:ln>
              <a:noFill/>
            </a:ln>
            <a:effectLst/>
          </c:spPr>
          <c:invertIfNegative val="0"/>
          <c:cat>
            <c:numRef>
              <c:f>Sheet2!$B$5:$B$19</c:f>
              <c:numCache>
                <c:formatCode>General</c:formatCode>
                <c:ptCount val="15"/>
                <c:pt idx="0">
                  <c:v>2024</c:v>
                </c:pt>
                <c:pt idx="1">
                  <c:v>2025</c:v>
                </c:pt>
                <c:pt idx="2">
                  <c:v>2026</c:v>
                </c:pt>
                <c:pt idx="3">
                  <c:v>2027</c:v>
                </c:pt>
                <c:pt idx="4">
                  <c:v>2028</c:v>
                </c:pt>
                <c:pt idx="5">
                  <c:v>2029</c:v>
                </c:pt>
                <c:pt idx="6">
                  <c:v>2030</c:v>
                </c:pt>
                <c:pt idx="7">
                  <c:v>2031</c:v>
                </c:pt>
                <c:pt idx="8">
                  <c:v>2032</c:v>
                </c:pt>
                <c:pt idx="9">
                  <c:v>2033</c:v>
                </c:pt>
                <c:pt idx="10">
                  <c:v>2034</c:v>
                </c:pt>
                <c:pt idx="11">
                  <c:v>2035</c:v>
                </c:pt>
                <c:pt idx="12">
                  <c:v>2036</c:v>
                </c:pt>
                <c:pt idx="13">
                  <c:v>2037</c:v>
                </c:pt>
                <c:pt idx="14">
                  <c:v>2038</c:v>
                </c:pt>
              </c:numCache>
            </c:numRef>
          </c:cat>
          <c:val>
            <c:numRef>
              <c:f>Sheet2!$C$5:$C$19</c:f>
              <c:numCache>
                <c:formatCode>_(* #,##0_);_(* \(#,##0\);_(* "-"??_);_(@_)</c:formatCode>
                <c:ptCount val="15"/>
                <c:pt idx="0">
                  <c:v>515000</c:v>
                </c:pt>
                <c:pt idx="1">
                  <c:v>520000</c:v>
                </c:pt>
                <c:pt idx="2">
                  <c:v>515000</c:v>
                </c:pt>
                <c:pt idx="3">
                  <c:v>520000</c:v>
                </c:pt>
                <c:pt idx="4">
                  <c:v>518000</c:v>
                </c:pt>
                <c:pt idx="5">
                  <c:v>516000</c:v>
                </c:pt>
                <c:pt idx="6">
                  <c:v>519000</c:v>
                </c:pt>
                <c:pt idx="7">
                  <c:v>520000</c:v>
                </c:pt>
                <c:pt idx="8">
                  <c:v>521000</c:v>
                </c:pt>
                <c:pt idx="9">
                  <c:v>260500</c:v>
                </c:pt>
              </c:numCache>
            </c:numRef>
          </c:val>
          <c:extLst>
            <c:ext xmlns:c16="http://schemas.microsoft.com/office/drawing/2014/chart" uri="{C3380CC4-5D6E-409C-BE32-E72D297353CC}">
              <c16:uniqueId val="{00000000-F503-4897-897C-7D1E7A1205A5}"/>
            </c:ext>
          </c:extLst>
        </c:ser>
        <c:ser>
          <c:idx val="1"/>
          <c:order val="1"/>
          <c:tx>
            <c:strRef>
              <c:f>Sheet2!$D$4</c:f>
              <c:strCache>
                <c:ptCount val="1"/>
                <c:pt idx="0">
                  <c:v>2020 Bonds</c:v>
                </c:pt>
              </c:strCache>
            </c:strRef>
          </c:tx>
          <c:spPr>
            <a:solidFill>
              <a:schemeClr val="accent3"/>
            </a:solidFill>
            <a:ln>
              <a:noFill/>
            </a:ln>
            <a:effectLst/>
          </c:spPr>
          <c:invertIfNegative val="0"/>
          <c:cat>
            <c:numRef>
              <c:f>Sheet2!$B$5:$B$19</c:f>
              <c:numCache>
                <c:formatCode>General</c:formatCode>
                <c:ptCount val="15"/>
                <c:pt idx="0">
                  <c:v>2024</c:v>
                </c:pt>
                <c:pt idx="1">
                  <c:v>2025</c:v>
                </c:pt>
                <c:pt idx="2">
                  <c:v>2026</c:v>
                </c:pt>
                <c:pt idx="3">
                  <c:v>2027</c:v>
                </c:pt>
                <c:pt idx="4">
                  <c:v>2028</c:v>
                </c:pt>
                <c:pt idx="5">
                  <c:v>2029</c:v>
                </c:pt>
                <c:pt idx="6">
                  <c:v>2030</c:v>
                </c:pt>
                <c:pt idx="7">
                  <c:v>2031</c:v>
                </c:pt>
                <c:pt idx="8">
                  <c:v>2032</c:v>
                </c:pt>
                <c:pt idx="9">
                  <c:v>2033</c:v>
                </c:pt>
                <c:pt idx="10">
                  <c:v>2034</c:v>
                </c:pt>
                <c:pt idx="11">
                  <c:v>2035</c:v>
                </c:pt>
                <c:pt idx="12">
                  <c:v>2036</c:v>
                </c:pt>
                <c:pt idx="13">
                  <c:v>2037</c:v>
                </c:pt>
                <c:pt idx="14">
                  <c:v>2038</c:v>
                </c:pt>
              </c:numCache>
            </c:numRef>
          </c:cat>
          <c:val>
            <c:numRef>
              <c:f>Sheet2!$D$5:$D$19</c:f>
              <c:numCache>
                <c:formatCode>_(* #,##0_);_(* \(#,##0\);_(* "-"??_);_(@_)</c:formatCode>
                <c:ptCount val="15"/>
                <c:pt idx="0">
                  <c:v>128000</c:v>
                </c:pt>
                <c:pt idx="1">
                  <c:v>206000</c:v>
                </c:pt>
                <c:pt idx="2">
                  <c:v>204000</c:v>
                </c:pt>
                <c:pt idx="3">
                  <c:v>204000</c:v>
                </c:pt>
                <c:pt idx="4">
                  <c:v>202000</c:v>
                </c:pt>
                <c:pt idx="5">
                  <c:v>200000</c:v>
                </c:pt>
                <c:pt idx="6">
                  <c:v>196000</c:v>
                </c:pt>
                <c:pt idx="7">
                  <c:v>196000</c:v>
                </c:pt>
                <c:pt idx="8">
                  <c:v>196000</c:v>
                </c:pt>
                <c:pt idx="9">
                  <c:v>454000</c:v>
                </c:pt>
                <c:pt idx="10">
                  <c:v>720000</c:v>
                </c:pt>
                <c:pt idx="11">
                  <c:v>722000</c:v>
                </c:pt>
                <c:pt idx="12">
                  <c:v>722000</c:v>
                </c:pt>
                <c:pt idx="13">
                  <c:v>716000</c:v>
                </c:pt>
                <c:pt idx="14">
                  <c:v>722000</c:v>
                </c:pt>
              </c:numCache>
            </c:numRef>
          </c:val>
          <c:extLst>
            <c:ext xmlns:c16="http://schemas.microsoft.com/office/drawing/2014/chart" uri="{C3380CC4-5D6E-409C-BE32-E72D297353CC}">
              <c16:uniqueId val="{00000001-F503-4897-897C-7D1E7A1205A5}"/>
            </c:ext>
          </c:extLst>
        </c:ser>
        <c:ser>
          <c:idx val="2"/>
          <c:order val="2"/>
          <c:tx>
            <c:strRef>
              <c:f>Sheet2!$E$4</c:f>
              <c:strCache>
                <c:ptCount val="1"/>
                <c:pt idx="0">
                  <c:v>2022 Bonds</c:v>
                </c:pt>
              </c:strCache>
            </c:strRef>
          </c:tx>
          <c:spPr>
            <a:solidFill>
              <a:schemeClr val="accent5"/>
            </a:solidFill>
            <a:ln>
              <a:noFill/>
            </a:ln>
            <a:effectLst/>
          </c:spPr>
          <c:invertIfNegative val="0"/>
          <c:cat>
            <c:numRef>
              <c:f>Sheet2!$B$5:$B$19</c:f>
              <c:numCache>
                <c:formatCode>General</c:formatCode>
                <c:ptCount val="15"/>
                <c:pt idx="0">
                  <c:v>2024</c:v>
                </c:pt>
                <c:pt idx="1">
                  <c:v>2025</c:v>
                </c:pt>
                <c:pt idx="2">
                  <c:v>2026</c:v>
                </c:pt>
                <c:pt idx="3">
                  <c:v>2027</c:v>
                </c:pt>
                <c:pt idx="4">
                  <c:v>2028</c:v>
                </c:pt>
                <c:pt idx="5">
                  <c:v>2029</c:v>
                </c:pt>
                <c:pt idx="6">
                  <c:v>2030</c:v>
                </c:pt>
                <c:pt idx="7">
                  <c:v>2031</c:v>
                </c:pt>
                <c:pt idx="8">
                  <c:v>2032</c:v>
                </c:pt>
                <c:pt idx="9">
                  <c:v>2033</c:v>
                </c:pt>
                <c:pt idx="10">
                  <c:v>2034</c:v>
                </c:pt>
                <c:pt idx="11">
                  <c:v>2035</c:v>
                </c:pt>
                <c:pt idx="12">
                  <c:v>2036</c:v>
                </c:pt>
                <c:pt idx="13">
                  <c:v>2037</c:v>
                </c:pt>
                <c:pt idx="14">
                  <c:v>2038</c:v>
                </c:pt>
              </c:numCache>
            </c:numRef>
          </c:cat>
          <c:val>
            <c:numRef>
              <c:f>Sheet2!$E$5:$E$19</c:f>
              <c:numCache>
                <c:formatCode>_(* #,##0_);_(* \(#,##0\);_(* "-"??_);_(@_)</c:formatCode>
                <c:ptCount val="15"/>
                <c:pt idx="0">
                  <c:v>480000</c:v>
                </c:pt>
                <c:pt idx="1">
                  <c:v>355000</c:v>
                </c:pt>
                <c:pt idx="2">
                  <c:v>290000</c:v>
                </c:pt>
                <c:pt idx="3">
                  <c:v>210000</c:v>
                </c:pt>
                <c:pt idx="4">
                  <c:v>210000</c:v>
                </c:pt>
                <c:pt idx="5">
                  <c:v>210000</c:v>
                </c:pt>
                <c:pt idx="6">
                  <c:v>210000</c:v>
                </c:pt>
                <c:pt idx="7">
                  <c:v>210000</c:v>
                </c:pt>
                <c:pt idx="8">
                  <c:v>210000</c:v>
                </c:pt>
              </c:numCache>
            </c:numRef>
          </c:val>
          <c:extLst>
            <c:ext xmlns:c16="http://schemas.microsoft.com/office/drawing/2014/chart" uri="{C3380CC4-5D6E-409C-BE32-E72D297353CC}">
              <c16:uniqueId val="{00000002-F503-4897-897C-7D1E7A1205A5}"/>
            </c:ext>
          </c:extLst>
        </c:ser>
        <c:dLbls>
          <c:showLegendKey val="0"/>
          <c:showVal val="0"/>
          <c:showCatName val="0"/>
          <c:showSerName val="0"/>
          <c:showPercent val="0"/>
          <c:showBubbleSize val="0"/>
        </c:dLbls>
        <c:gapWidth val="25"/>
        <c:overlap val="100"/>
        <c:axId val="358336672"/>
        <c:axId val="358341472"/>
      </c:barChart>
      <c:catAx>
        <c:axId val="358336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358341472"/>
        <c:crosses val="autoZero"/>
        <c:auto val="1"/>
        <c:lblAlgn val="ctr"/>
        <c:lblOffset val="100"/>
        <c:noMultiLvlLbl val="0"/>
      </c:catAx>
      <c:valAx>
        <c:axId val="358341472"/>
        <c:scaling>
          <c:orientation val="minMax"/>
        </c:scaling>
        <c:delete val="0"/>
        <c:axPos val="l"/>
        <c:majorGridlines>
          <c:spPr>
            <a:ln w="9525" cap="flat" cmpd="sng" algn="ctr">
              <a:solidFill>
                <a:schemeClr val="tx1">
                  <a:lumMod val="15000"/>
                  <a:lumOff val="85000"/>
                </a:schemeClr>
              </a:solid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358336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3"/>
          <c:order val="0"/>
          <c:tx>
            <c:strRef>
              <c:f>'with 2024 Bonds'!$D$4</c:f>
              <c:strCache>
                <c:ptCount val="1"/>
                <c:pt idx="0">
                  <c:v>Debt Service Fund</c:v>
                </c:pt>
              </c:strCache>
            </c:strRef>
          </c:tx>
          <c:spPr>
            <a:solidFill>
              <a:schemeClr val="accent5">
                <a:lumMod val="50000"/>
              </a:schemeClr>
            </a:solidFill>
            <a:ln>
              <a:solidFill>
                <a:sysClr val="windowText" lastClr="000000"/>
              </a:solidFill>
            </a:ln>
            <a:effectLst/>
          </c:spPr>
          <c:invertIfNegative val="0"/>
          <c:cat>
            <c:numRef>
              <c:f>'with 2024 Bonds'!$C$5:$C$24</c:f>
              <c:numCache>
                <c:formatCode>General</c:formatCode>
                <c:ptCount val="20"/>
                <c:pt idx="0">
                  <c:v>2024</c:v>
                </c:pt>
                <c:pt idx="1">
                  <c:v>2025</c:v>
                </c:pt>
                <c:pt idx="2">
                  <c:v>2026</c:v>
                </c:pt>
                <c:pt idx="3">
                  <c:v>2027</c:v>
                </c:pt>
                <c:pt idx="4">
                  <c:v>2028</c:v>
                </c:pt>
                <c:pt idx="5">
                  <c:v>2029</c:v>
                </c:pt>
                <c:pt idx="6">
                  <c:v>2030</c:v>
                </c:pt>
                <c:pt idx="7">
                  <c:v>2031</c:v>
                </c:pt>
                <c:pt idx="8">
                  <c:v>2032</c:v>
                </c:pt>
                <c:pt idx="9">
                  <c:v>2033</c:v>
                </c:pt>
                <c:pt idx="10">
                  <c:v>2034</c:v>
                </c:pt>
                <c:pt idx="11">
                  <c:v>2035</c:v>
                </c:pt>
                <c:pt idx="12">
                  <c:v>2036</c:v>
                </c:pt>
                <c:pt idx="13">
                  <c:v>2037</c:v>
                </c:pt>
                <c:pt idx="14">
                  <c:v>2038</c:v>
                </c:pt>
                <c:pt idx="15">
                  <c:v>2039</c:v>
                </c:pt>
                <c:pt idx="16">
                  <c:v>2040</c:v>
                </c:pt>
                <c:pt idx="17">
                  <c:v>2041</c:v>
                </c:pt>
                <c:pt idx="18">
                  <c:v>2042</c:v>
                </c:pt>
                <c:pt idx="19">
                  <c:v>2043</c:v>
                </c:pt>
              </c:numCache>
            </c:numRef>
          </c:cat>
          <c:val>
            <c:numRef>
              <c:f>'with 2024 Bonds'!$D$5:$D$19</c:f>
              <c:numCache>
                <c:formatCode>_(* #,##0.0000_);_(* \(#,##0.0000\);_(* "-"??_);_(@_)</c:formatCode>
                <c:ptCount val="15"/>
                <c:pt idx="0">
                  <c:v>0.24300006429925478</c:v>
                </c:pt>
                <c:pt idx="1">
                  <c:v>0.19578596936096901</c:v>
                </c:pt>
                <c:pt idx="2">
                  <c:v>0.18468143573058099</c:v>
                </c:pt>
                <c:pt idx="3">
                  <c:v>0.17119910650049758</c:v>
                </c:pt>
                <c:pt idx="4">
                  <c:v>0.16938323562712512</c:v>
                </c:pt>
                <c:pt idx="5">
                  <c:v>0.168798265760738</c:v>
                </c:pt>
                <c:pt idx="6">
                  <c:v>0.16869536654361317</c:v>
                </c:pt>
                <c:pt idx="7">
                  <c:v>0.16889740624113722</c:v>
                </c:pt>
                <c:pt idx="8">
                  <c:v>0.16259209498988736</c:v>
                </c:pt>
                <c:pt idx="9">
                  <c:v>0.12858372389839431</c:v>
                </c:pt>
                <c:pt idx="10">
                  <c:v>0.13268700304767567</c:v>
                </c:pt>
                <c:pt idx="11">
                  <c:v>0.13193062060269015</c:v>
                </c:pt>
                <c:pt idx="12">
                  <c:v>0.13140912374327265</c:v>
                </c:pt>
                <c:pt idx="13">
                  <c:v>0.13065066943397341</c:v>
                </c:pt>
                <c:pt idx="14">
                  <c:v>0.10971796066827023</c:v>
                </c:pt>
              </c:numCache>
            </c:numRef>
          </c:val>
          <c:extLst>
            <c:ext xmlns:c16="http://schemas.microsoft.com/office/drawing/2014/chart" uri="{C3380CC4-5D6E-409C-BE32-E72D297353CC}">
              <c16:uniqueId val="{00000003-8EC9-40A6-894C-9567B16D9708}"/>
            </c:ext>
          </c:extLst>
        </c:ser>
        <c:dLbls>
          <c:showLegendKey val="0"/>
          <c:showVal val="0"/>
          <c:showCatName val="0"/>
          <c:showSerName val="0"/>
          <c:showPercent val="0"/>
          <c:showBubbleSize val="0"/>
        </c:dLbls>
        <c:gapWidth val="25"/>
        <c:overlap val="100"/>
        <c:axId val="461580600"/>
        <c:axId val="461579616"/>
      </c:barChart>
      <c:catAx>
        <c:axId val="461580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461579616"/>
        <c:crosses val="autoZero"/>
        <c:auto val="1"/>
        <c:lblAlgn val="ctr"/>
        <c:lblOffset val="100"/>
        <c:noMultiLvlLbl val="0"/>
      </c:catAx>
      <c:valAx>
        <c:axId val="461579616"/>
        <c:scaling>
          <c:orientation val="minMax"/>
        </c:scaling>
        <c:delete val="0"/>
        <c:axPos val="l"/>
        <c:majorGridlines>
          <c:spPr>
            <a:ln w="9525" cap="flat" cmpd="sng" algn="ctr">
              <a:solidFill>
                <a:schemeClr val="tx1">
                  <a:lumMod val="15000"/>
                  <a:lumOff val="85000"/>
                </a:schemeClr>
              </a:solidFill>
              <a:round/>
            </a:ln>
            <a:effectLst/>
          </c:spPr>
        </c:majorGridlines>
        <c:numFmt formatCode="_(* #,##0.0000_);_(* \(#,##0.0000\);_(* &quot;-&quot;??_);_(@_)"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461580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100"/>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1"/>
          <c:order val="0"/>
          <c:tx>
            <c:strRef>
              <c:f>'with 2024 Bonds'!$E$4</c:f>
              <c:strCache>
                <c:ptCount val="1"/>
                <c:pt idx="0">
                  <c:v>Operations Fund</c:v>
                </c:pt>
              </c:strCache>
            </c:strRef>
          </c:tx>
          <c:spPr>
            <a:solidFill>
              <a:schemeClr val="bg1">
                <a:lumMod val="75000"/>
              </a:schemeClr>
            </a:solidFill>
            <a:ln>
              <a:solidFill>
                <a:sysClr val="windowText" lastClr="000000"/>
              </a:solidFill>
            </a:ln>
            <a:effectLst/>
          </c:spPr>
          <c:invertIfNegative val="0"/>
          <c:cat>
            <c:numRef>
              <c:f>'with 2024 Bonds'!$C$5:$C$24</c:f>
              <c:numCache>
                <c:formatCode>General</c:formatCode>
                <c:ptCount val="20"/>
                <c:pt idx="0">
                  <c:v>2024</c:v>
                </c:pt>
                <c:pt idx="1">
                  <c:v>2025</c:v>
                </c:pt>
                <c:pt idx="2">
                  <c:v>2026</c:v>
                </c:pt>
                <c:pt idx="3">
                  <c:v>2027</c:v>
                </c:pt>
                <c:pt idx="4">
                  <c:v>2028</c:v>
                </c:pt>
                <c:pt idx="5">
                  <c:v>2029</c:v>
                </c:pt>
                <c:pt idx="6">
                  <c:v>2030</c:v>
                </c:pt>
                <c:pt idx="7">
                  <c:v>2031</c:v>
                </c:pt>
                <c:pt idx="8">
                  <c:v>2032</c:v>
                </c:pt>
                <c:pt idx="9">
                  <c:v>2033</c:v>
                </c:pt>
                <c:pt idx="10">
                  <c:v>2034</c:v>
                </c:pt>
                <c:pt idx="11">
                  <c:v>2035</c:v>
                </c:pt>
                <c:pt idx="12">
                  <c:v>2036</c:v>
                </c:pt>
                <c:pt idx="13">
                  <c:v>2037</c:v>
                </c:pt>
                <c:pt idx="14">
                  <c:v>2038</c:v>
                </c:pt>
                <c:pt idx="15">
                  <c:v>2039</c:v>
                </c:pt>
                <c:pt idx="16">
                  <c:v>2040</c:v>
                </c:pt>
                <c:pt idx="17">
                  <c:v>2041</c:v>
                </c:pt>
                <c:pt idx="18">
                  <c:v>2042</c:v>
                </c:pt>
                <c:pt idx="19">
                  <c:v>2043</c:v>
                </c:pt>
              </c:numCache>
            </c:numRef>
          </c:cat>
          <c:val>
            <c:numRef>
              <c:f>'with 2024 Bonds'!$E$5:$E$24</c:f>
              <c:numCache>
                <c:formatCode>_(* #,##0.0000_);_(* \(#,##0.0000\);_(* "-"??_);_(@_)</c:formatCode>
                <c:ptCount val="20"/>
                <c:pt idx="0">
                  <c:v>0.49199988780153181</c:v>
                </c:pt>
                <c:pt idx="1">
                  <c:v>0.54135255683866179</c:v>
                </c:pt>
                <c:pt idx="2">
                  <c:v>0.562792262059995</c:v>
                </c:pt>
                <c:pt idx="3">
                  <c:v>0.58508106451781661</c:v>
                </c:pt>
                <c:pt idx="4">
                  <c:v>0.60825259182545299</c:v>
                </c:pt>
                <c:pt idx="5">
                  <c:v>0.60825259182545299</c:v>
                </c:pt>
                <c:pt idx="6">
                  <c:v>0.60825259182545299</c:v>
                </c:pt>
                <c:pt idx="7">
                  <c:v>0.60825259182545299</c:v>
                </c:pt>
                <c:pt idx="8">
                  <c:v>0.60825259182545299</c:v>
                </c:pt>
                <c:pt idx="9">
                  <c:v>0.60825259182545299</c:v>
                </c:pt>
                <c:pt idx="10">
                  <c:v>0.60825259182545299</c:v>
                </c:pt>
                <c:pt idx="11">
                  <c:v>0.60825259182545299</c:v>
                </c:pt>
                <c:pt idx="12">
                  <c:v>0.60825259182545299</c:v>
                </c:pt>
                <c:pt idx="13">
                  <c:v>0.60825259182545299</c:v>
                </c:pt>
                <c:pt idx="14">
                  <c:v>0.60825259182545299</c:v>
                </c:pt>
                <c:pt idx="15">
                  <c:v>0.60825259182545299</c:v>
                </c:pt>
                <c:pt idx="16">
                  <c:v>0.60825259182545299</c:v>
                </c:pt>
                <c:pt idx="17">
                  <c:v>0.60825259182545299</c:v>
                </c:pt>
                <c:pt idx="18">
                  <c:v>0.60825259182545299</c:v>
                </c:pt>
                <c:pt idx="19">
                  <c:v>0.60825259182545299</c:v>
                </c:pt>
              </c:numCache>
            </c:numRef>
          </c:val>
          <c:extLst>
            <c:ext xmlns:c16="http://schemas.microsoft.com/office/drawing/2014/chart" uri="{C3380CC4-5D6E-409C-BE32-E72D297353CC}">
              <c16:uniqueId val="{00000000-8EC9-40A6-894C-9567B16D9708}"/>
            </c:ext>
          </c:extLst>
        </c:ser>
        <c:ser>
          <c:idx val="0"/>
          <c:order val="1"/>
          <c:tx>
            <c:strRef>
              <c:f>'with 2024 Bonds'!$F$4</c:f>
              <c:strCache>
                <c:ptCount val="1"/>
                <c:pt idx="0">
                  <c:v>Pension Bond Fund</c:v>
                </c:pt>
              </c:strCache>
            </c:strRef>
          </c:tx>
          <c:spPr>
            <a:solidFill>
              <a:schemeClr val="accent1"/>
            </a:solidFill>
            <a:ln>
              <a:solidFill>
                <a:sysClr val="windowText" lastClr="000000"/>
              </a:solidFill>
            </a:ln>
            <a:effectLst/>
          </c:spPr>
          <c:invertIfNegative val="0"/>
          <c:cat>
            <c:numRef>
              <c:f>'with 2024 Bonds'!$C$5:$C$24</c:f>
              <c:numCache>
                <c:formatCode>General</c:formatCode>
                <c:ptCount val="20"/>
                <c:pt idx="0">
                  <c:v>2024</c:v>
                </c:pt>
                <c:pt idx="1">
                  <c:v>2025</c:v>
                </c:pt>
                <c:pt idx="2">
                  <c:v>2026</c:v>
                </c:pt>
                <c:pt idx="3">
                  <c:v>2027</c:v>
                </c:pt>
                <c:pt idx="4">
                  <c:v>2028</c:v>
                </c:pt>
                <c:pt idx="5">
                  <c:v>2029</c:v>
                </c:pt>
                <c:pt idx="6">
                  <c:v>2030</c:v>
                </c:pt>
                <c:pt idx="7">
                  <c:v>2031</c:v>
                </c:pt>
                <c:pt idx="8">
                  <c:v>2032</c:v>
                </c:pt>
                <c:pt idx="9">
                  <c:v>2033</c:v>
                </c:pt>
                <c:pt idx="10">
                  <c:v>2034</c:v>
                </c:pt>
                <c:pt idx="11">
                  <c:v>2035</c:v>
                </c:pt>
                <c:pt idx="12">
                  <c:v>2036</c:v>
                </c:pt>
                <c:pt idx="13">
                  <c:v>2037</c:v>
                </c:pt>
                <c:pt idx="14">
                  <c:v>2038</c:v>
                </c:pt>
                <c:pt idx="15">
                  <c:v>2039</c:v>
                </c:pt>
                <c:pt idx="16">
                  <c:v>2040</c:v>
                </c:pt>
                <c:pt idx="17">
                  <c:v>2041</c:v>
                </c:pt>
                <c:pt idx="18">
                  <c:v>2042</c:v>
                </c:pt>
                <c:pt idx="19">
                  <c:v>2043</c:v>
                </c:pt>
              </c:numCache>
            </c:numRef>
          </c:cat>
          <c:val>
            <c:numRef>
              <c:f>'with 2024 Bonds'!$F$5:$F$19</c:f>
              <c:numCache>
                <c:formatCode>General</c:formatCode>
                <c:ptCount val="15"/>
                <c:pt idx="0" formatCode="_(* #,##0.0000_);_(* \(#,##0.0000\);_(* &quot;-&quot;??_);_(@_)">
                  <c:v>7.0099918300332908E-2</c:v>
                </c:pt>
              </c:numCache>
            </c:numRef>
          </c:val>
          <c:extLst>
            <c:ext xmlns:c16="http://schemas.microsoft.com/office/drawing/2014/chart" uri="{C3380CC4-5D6E-409C-BE32-E72D297353CC}">
              <c16:uniqueId val="{00000001-8EC9-40A6-894C-9567B16D9708}"/>
            </c:ext>
          </c:extLst>
        </c:ser>
        <c:ser>
          <c:idx val="2"/>
          <c:order val="2"/>
          <c:tx>
            <c:strRef>
              <c:f>'with 2024 Bonds'!$G$4</c:f>
              <c:strCache>
                <c:ptCount val="1"/>
                <c:pt idx="0">
                  <c:v>Operating Referendum</c:v>
                </c:pt>
              </c:strCache>
            </c:strRef>
          </c:tx>
          <c:spPr>
            <a:solidFill>
              <a:schemeClr val="accent6">
                <a:lumMod val="40000"/>
                <a:lumOff val="60000"/>
              </a:schemeClr>
            </a:solidFill>
            <a:ln>
              <a:solidFill>
                <a:sysClr val="windowText" lastClr="000000"/>
              </a:solidFill>
            </a:ln>
            <a:effectLst/>
          </c:spPr>
          <c:invertIfNegative val="0"/>
          <c:cat>
            <c:numRef>
              <c:f>'with 2024 Bonds'!$C$5:$C$24</c:f>
              <c:numCache>
                <c:formatCode>General</c:formatCode>
                <c:ptCount val="20"/>
                <c:pt idx="0">
                  <c:v>2024</c:v>
                </c:pt>
                <c:pt idx="1">
                  <c:v>2025</c:v>
                </c:pt>
                <c:pt idx="2">
                  <c:v>2026</c:v>
                </c:pt>
                <c:pt idx="3">
                  <c:v>2027</c:v>
                </c:pt>
                <c:pt idx="4">
                  <c:v>2028</c:v>
                </c:pt>
                <c:pt idx="5">
                  <c:v>2029</c:v>
                </c:pt>
                <c:pt idx="6">
                  <c:v>2030</c:v>
                </c:pt>
                <c:pt idx="7">
                  <c:v>2031</c:v>
                </c:pt>
                <c:pt idx="8">
                  <c:v>2032</c:v>
                </c:pt>
                <c:pt idx="9">
                  <c:v>2033</c:v>
                </c:pt>
                <c:pt idx="10">
                  <c:v>2034</c:v>
                </c:pt>
                <c:pt idx="11">
                  <c:v>2035</c:v>
                </c:pt>
                <c:pt idx="12">
                  <c:v>2036</c:v>
                </c:pt>
                <c:pt idx="13">
                  <c:v>2037</c:v>
                </c:pt>
                <c:pt idx="14">
                  <c:v>2038</c:v>
                </c:pt>
                <c:pt idx="15">
                  <c:v>2039</c:v>
                </c:pt>
                <c:pt idx="16">
                  <c:v>2040</c:v>
                </c:pt>
                <c:pt idx="17">
                  <c:v>2041</c:v>
                </c:pt>
                <c:pt idx="18">
                  <c:v>2042</c:v>
                </c:pt>
                <c:pt idx="19">
                  <c:v>2043</c:v>
                </c:pt>
              </c:numCache>
            </c:numRef>
          </c:cat>
          <c:val>
            <c:numRef>
              <c:f>'with 2024 Bonds'!$G$5:$G$24</c:f>
              <c:numCache>
                <c:formatCode>_(* #,##0.0000_);_(* \(#,##0.0000\);_(* "-"??_);_(@_)</c:formatCode>
                <c:ptCount val="20"/>
                <c:pt idx="0">
                  <c:v>0.18</c:v>
                </c:pt>
                <c:pt idx="1">
                  <c:v>0.18</c:v>
                </c:pt>
                <c:pt idx="2">
                  <c:v>0.18</c:v>
                </c:pt>
                <c:pt idx="3">
                  <c:v>0.18</c:v>
                </c:pt>
                <c:pt idx="4">
                  <c:v>0.18</c:v>
                </c:pt>
                <c:pt idx="5">
                  <c:v>0.18</c:v>
                </c:pt>
                <c:pt idx="6">
                  <c:v>0.18</c:v>
                </c:pt>
                <c:pt idx="7">
                  <c:v>0.18</c:v>
                </c:pt>
                <c:pt idx="8">
                  <c:v>0.18</c:v>
                </c:pt>
                <c:pt idx="9">
                  <c:v>0.18</c:v>
                </c:pt>
                <c:pt idx="10">
                  <c:v>0.18</c:v>
                </c:pt>
                <c:pt idx="11">
                  <c:v>0.18</c:v>
                </c:pt>
                <c:pt idx="12">
                  <c:v>0.18</c:v>
                </c:pt>
                <c:pt idx="13">
                  <c:v>0.18</c:v>
                </c:pt>
                <c:pt idx="14">
                  <c:v>0.18</c:v>
                </c:pt>
                <c:pt idx="15">
                  <c:v>0.18</c:v>
                </c:pt>
                <c:pt idx="16">
                  <c:v>0.18</c:v>
                </c:pt>
                <c:pt idx="17">
                  <c:v>0.18</c:v>
                </c:pt>
                <c:pt idx="18">
                  <c:v>0.18</c:v>
                </c:pt>
                <c:pt idx="19">
                  <c:v>0.18</c:v>
                </c:pt>
              </c:numCache>
            </c:numRef>
          </c:val>
          <c:extLst>
            <c:ext xmlns:c16="http://schemas.microsoft.com/office/drawing/2014/chart" uri="{C3380CC4-5D6E-409C-BE32-E72D297353CC}">
              <c16:uniqueId val="{00000002-8EC9-40A6-894C-9567B16D9708}"/>
            </c:ext>
          </c:extLst>
        </c:ser>
        <c:ser>
          <c:idx val="3"/>
          <c:order val="3"/>
          <c:tx>
            <c:strRef>
              <c:f>'with 2024 Bonds'!$D$4</c:f>
              <c:strCache>
                <c:ptCount val="1"/>
                <c:pt idx="0">
                  <c:v>Debt Service Fund</c:v>
                </c:pt>
              </c:strCache>
            </c:strRef>
          </c:tx>
          <c:spPr>
            <a:solidFill>
              <a:schemeClr val="accent5">
                <a:lumMod val="50000"/>
              </a:schemeClr>
            </a:solidFill>
            <a:ln>
              <a:solidFill>
                <a:sysClr val="windowText" lastClr="000000"/>
              </a:solidFill>
            </a:ln>
            <a:effectLst/>
          </c:spPr>
          <c:invertIfNegative val="0"/>
          <c:cat>
            <c:numRef>
              <c:f>'with 2024 Bonds'!$C$5:$C$24</c:f>
              <c:numCache>
                <c:formatCode>General</c:formatCode>
                <c:ptCount val="20"/>
                <c:pt idx="0">
                  <c:v>2024</c:v>
                </c:pt>
                <c:pt idx="1">
                  <c:v>2025</c:v>
                </c:pt>
                <c:pt idx="2">
                  <c:v>2026</c:v>
                </c:pt>
                <c:pt idx="3">
                  <c:v>2027</c:v>
                </c:pt>
                <c:pt idx="4">
                  <c:v>2028</c:v>
                </c:pt>
                <c:pt idx="5">
                  <c:v>2029</c:v>
                </c:pt>
                <c:pt idx="6">
                  <c:v>2030</c:v>
                </c:pt>
                <c:pt idx="7">
                  <c:v>2031</c:v>
                </c:pt>
                <c:pt idx="8">
                  <c:v>2032</c:v>
                </c:pt>
                <c:pt idx="9">
                  <c:v>2033</c:v>
                </c:pt>
                <c:pt idx="10">
                  <c:v>2034</c:v>
                </c:pt>
                <c:pt idx="11">
                  <c:v>2035</c:v>
                </c:pt>
                <c:pt idx="12">
                  <c:v>2036</c:v>
                </c:pt>
                <c:pt idx="13">
                  <c:v>2037</c:v>
                </c:pt>
                <c:pt idx="14">
                  <c:v>2038</c:v>
                </c:pt>
                <c:pt idx="15">
                  <c:v>2039</c:v>
                </c:pt>
                <c:pt idx="16">
                  <c:v>2040</c:v>
                </c:pt>
                <c:pt idx="17">
                  <c:v>2041</c:v>
                </c:pt>
                <c:pt idx="18">
                  <c:v>2042</c:v>
                </c:pt>
                <c:pt idx="19">
                  <c:v>2043</c:v>
                </c:pt>
              </c:numCache>
            </c:numRef>
          </c:cat>
          <c:val>
            <c:numRef>
              <c:f>'with 2024 Bonds'!$D$5:$D$19</c:f>
              <c:numCache>
                <c:formatCode>_(* #,##0.0000_);_(* \(#,##0.0000\);_(* "-"??_);_(@_)</c:formatCode>
                <c:ptCount val="15"/>
                <c:pt idx="0">
                  <c:v>0.24300006429925478</c:v>
                </c:pt>
                <c:pt idx="1">
                  <c:v>0.19578596936096901</c:v>
                </c:pt>
                <c:pt idx="2">
                  <c:v>0.18468143573058099</c:v>
                </c:pt>
                <c:pt idx="3">
                  <c:v>0.17119910650049758</c:v>
                </c:pt>
                <c:pt idx="4">
                  <c:v>0.16938323562712512</c:v>
                </c:pt>
                <c:pt idx="5">
                  <c:v>0.168798265760738</c:v>
                </c:pt>
                <c:pt idx="6">
                  <c:v>0.16869536654361317</c:v>
                </c:pt>
                <c:pt idx="7">
                  <c:v>0.16889740624113722</c:v>
                </c:pt>
                <c:pt idx="8">
                  <c:v>0.16259209498988736</c:v>
                </c:pt>
                <c:pt idx="9">
                  <c:v>0.12858372389839431</c:v>
                </c:pt>
                <c:pt idx="10">
                  <c:v>0.13268700304767567</c:v>
                </c:pt>
                <c:pt idx="11">
                  <c:v>0.13193062060269015</c:v>
                </c:pt>
                <c:pt idx="12">
                  <c:v>0.13140912374327265</c:v>
                </c:pt>
                <c:pt idx="13">
                  <c:v>0.13065066943397341</c:v>
                </c:pt>
                <c:pt idx="14">
                  <c:v>0.10971796066827023</c:v>
                </c:pt>
              </c:numCache>
            </c:numRef>
          </c:val>
          <c:extLst>
            <c:ext xmlns:c16="http://schemas.microsoft.com/office/drawing/2014/chart" uri="{C3380CC4-5D6E-409C-BE32-E72D297353CC}">
              <c16:uniqueId val="{00000003-8EC9-40A6-894C-9567B16D9708}"/>
            </c:ext>
          </c:extLst>
        </c:ser>
        <c:dLbls>
          <c:showLegendKey val="0"/>
          <c:showVal val="0"/>
          <c:showCatName val="0"/>
          <c:showSerName val="0"/>
          <c:showPercent val="0"/>
          <c:showBubbleSize val="0"/>
        </c:dLbls>
        <c:gapWidth val="25"/>
        <c:overlap val="100"/>
        <c:axId val="461580600"/>
        <c:axId val="461579616"/>
      </c:barChart>
      <c:catAx>
        <c:axId val="461580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461579616"/>
        <c:crosses val="autoZero"/>
        <c:auto val="1"/>
        <c:lblAlgn val="ctr"/>
        <c:lblOffset val="100"/>
        <c:noMultiLvlLbl val="0"/>
      </c:catAx>
      <c:valAx>
        <c:axId val="461579616"/>
        <c:scaling>
          <c:orientation val="minMax"/>
        </c:scaling>
        <c:delete val="0"/>
        <c:axPos val="l"/>
        <c:majorGridlines>
          <c:spPr>
            <a:ln w="9525" cap="flat" cmpd="sng" algn="ctr">
              <a:solidFill>
                <a:schemeClr val="tx1">
                  <a:lumMod val="15000"/>
                  <a:lumOff val="85000"/>
                </a:schemeClr>
              </a:solidFill>
              <a:round/>
            </a:ln>
            <a:effectLst/>
          </c:spPr>
        </c:majorGridlines>
        <c:numFmt formatCode="_(* #,##0.0000_);_(* \(#,##0.0000\);_(* &quot;-&quot;??_);_(@_)"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461580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100"/>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1"/>
          <c:order val="0"/>
          <c:tx>
            <c:strRef>
              <c:f>'with 2024 Bonds'!$E$4</c:f>
              <c:strCache>
                <c:ptCount val="1"/>
                <c:pt idx="0">
                  <c:v>Operations Fund</c:v>
                </c:pt>
              </c:strCache>
            </c:strRef>
          </c:tx>
          <c:spPr>
            <a:solidFill>
              <a:schemeClr val="bg1">
                <a:lumMod val="75000"/>
              </a:schemeClr>
            </a:solidFill>
            <a:ln>
              <a:solidFill>
                <a:sysClr val="windowText" lastClr="000000"/>
              </a:solidFill>
            </a:ln>
            <a:effectLst/>
          </c:spPr>
          <c:invertIfNegative val="0"/>
          <c:cat>
            <c:numRef>
              <c:f>'with 2024 Bonds'!$C$5:$C$24</c:f>
              <c:numCache>
                <c:formatCode>General</c:formatCode>
                <c:ptCount val="20"/>
                <c:pt idx="0">
                  <c:v>2024</c:v>
                </c:pt>
                <c:pt idx="1">
                  <c:v>2025</c:v>
                </c:pt>
                <c:pt idx="2">
                  <c:v>2026</c:v>
                </c:pt>
                <c:pt idx="3">
                  <c:v>2027</c:v>
                </c:pt>
                <c:pt idx="4">
                  <c:v>2028</c:v>
                </c:pt>
                <c:pt idx="5">
                  <c:v>2029</c:v>
                </c:pt>
                <c:pt idx="6">
                  <c:v>2030</c:v>
                </c:pt>
                <c:pt idx="7">
                  <c:v>2031</c:v>
                </c:pt>
                <c:pt idx="8">
                  <c:v>2032</c:v>
                </c:pt>
                <c:pt idx="9">
                  <c:v>2033</c:v>
                </c:pt>
                <c:pt idx="10">
                  <c:v>2034</c:v>
                </c:pt>
                <c:pt idx="11">
                  <c:v>2035</c:v>
                </c:pt>
                <c:pt idx="12">
                  <c:v>2036</c:v>
                </c:pt>
                <c:pt idx="13">
                  <c:v>2037</c:v>
                </c:pt>
                <c:pt idx="14">
                  <c:v>2038</c:v>
                </c:pt>
                <c:pt idx="15">
                  <c:v>2039</c:v>
                </c:pt>
                <c:pt idx="16">
                  <c:v>2040</c:v>
                </c:pt>
                <c:pt idx="17">
                  <c:v>2041</c:v>
                </c:pt>
                <c:pt idx="18">
                  <c:v>2042</c:v>
                </c:pt>
                <c:pt idx="19">
                  <c:v>2043</c:v>
                </c:pt>
              </c:numCache>
            </c:numRef>
          </c:cat>
          <c:val>
            <c:numRef>
              <c:f>'with 2024 Bonds'!$E$5:$E$24</c:f>
              <c:numCache>
                <c:formatCode>_(* #,##0.0000_);_(* \(#,##0.0000\);_(* "-"??_);_(@_)</c:formatCode>
                <c:ptCount val="20"/>
                <c:pt idx="0">
                  <c:v>0.49199988780153181</c:v>
                </c:pt>
                <c:pt idx="1">
                  <c:v>0.54135255683866179</c:v>
                </c:pt>
                <c:pt idx="2">
                  <c:v>0.562792262059995</c:v>
                </c:pt>
                <c:pt idx="3">
                  <c:v>0.58508106451781661</c:v>
                </c:pt>
                <c:pt idx="4">
                  <c:v>0.60825259182545299</c:v>
                </c:pt>
                <c:pt idx="5">
                  <c:v>0.60825259182545299</c:v>
                </c:pt>
                <c:pt idx="6">
                  <c:v>0.60825259182545299</c:v>
                </c:pt>
                <c:pt idx="7">
                  <c:v>0.60825259182545299</c:v>
                </c:pt>
                <c:pt idx="8">
                  <c:v>0.60825259182545299</c:v>
                </c:pt>
                <c:pt idx="9">
                  <c:v>0.60825259182545299</c:v>
                </c:pt>
                <c:pt idx="10">
                  <c:v>0.60825259182545299</c:v>
                </c:pt>
                <c:pt idx="11">
                  <c:v>0.60825259182545299</c:v>
                </c:pt>
                <c:pt idx="12">
                  <c:v>0.60825259182545299</c:v>
                </c:pt>
                <c:pt idx="13">
                  <c:v>0.60825259182545299</c:v>
                </c:pt>
                <c:pt idx="14">
                  <c:v>0.60825259182545299</c:v>
                </c:pt>
                <c:pt idx="15">
                  <c:v>0.60825259182545299</c:v>
                </c:pt>
                <c:pt idx="16">
                  <c:v>0.60825259182545299</c:v>
                </c:pt>
                <c:pt idx="17">
                  <c:v>0.60825259182545299</c:v>
                </c:pt>
                <c:pt idx="18">
                  <c:v>0.60825259182545299</c:v>
                </c:pt>
                <c:pt idx="19">
                  <c:v>0.60825259182545299</c:v>
                </c:pt>
              </c:numCache>
            </c:numRef>
          </c:val>
          <c:extLst>
            <c:ext xmlns:c16="http://schemas.microsoft.com/office/drawing/2014/chart" uri="{C3380CC4-5D6E-409C-BE32-E72D297353CC}">
              <c16:uniqueId val="{00000000-7177-40AF-80F4-FD066D3C88B5}"/>
            </c:ext>
          </c:extLst>
        </c:ser>
        <c:ser>
          <c:idx val="0"/>
          <c:order val="1"/>
          <c:tx>
            <c:strRef>
              <c:f>'with 2024 Bonds'!$F$4</c:f>
              <c:strCache>
                <c:ptCount val="1"/>
                <c:pt idx="0">
                  <c:v>Pension Bond Fund</c:v>
                </c:pt>
              </c:strCache>
            </c:strRef>
          </c:tx>
          <c:spPr>
            <a:solidFill>
              <a:schemeClr val="accent1"/>
            </a:solidFill>
            <a:ln>
              <a:solidFill>
                <a:sysClr val="windowText" lastClr="000000"/>
              </a:solidFill>
            </a:ln>
            <a:effectLst/>
          </c:spPr>
          <c:invertIfNegative val="0"/>
          <c:cat>
            <c:numRef>
              <c:f>'with 2024 Bonds'!$C$5:$C$24</c:f>
              <c:numCache>
                <c:formatCode>General</c:formatCode>
                <c:ptCount val="20"/>
                <c:pt idx="0">
                  <c:v>2024</c:v>
                </c:pt>
                <c:pt idx="1">
                  <c:v>2025</c:v>
                </c:pt>
                <c:pt idx="2">
                  <c:v>2026</c:v>
                </c:pt>
                <c:pt idx="3">
                  <c:v>2027</c:v>
                </c:pt>
                <c:pt idx="4">
                  <c:v>2028</c:v>
                </c:pt>
                <c:pt idx="5">
                  <c:v>2029</c:v>
                </c:pt>
                <c:pt idx="6">
                  <c:v>2030</c:v>
                </c:pt>
                <c:pt idx="7">
                  <c:v>2031</c:v>
                </c:pt>
                <c:pt idx="8">
                  <c:v>2032</c:v>
                </c:pt>
                <c:pt idx="9">
                  <c:v>2033</c:v>
                </c:pt>
                <c:pt idx="10">
                  <c:v>2034</c:v>
                </c:pt>
                <c:pt idx="11">
                  <c:v>2035</c:v>
                </c:pt>
                <c:pt idx="12">
                  <c:v>2036</c:v>
                </c:pt>
                <c:pt idx="13">
                  <c:v>2037</c:v>
                </c:pt>
                <c:pt idx="14">
                  <c:v>2038</c:v>
                </c:pt>
                <c:pt idx="15">
                  <c:v>2039</c:v>
                </c:pt>
                <c:pt idx="16">
                  <c:v>2040</c:v>
                </c:pt>
                <c:pt idx="17">
                  <c:v>2041</c:v>
                </c:pt>
                <c:pt idx="18">
                  <c:v>2042</c:v>
                </c:pt>
                <c:pt idx="19">
                  <c:v>2043</c:v>
                </c:pt>
              </c:numCache>
            </c:numRef>
          </c:cat>
          <c:val>
            <c:numRef>
              <c:f>'with 2024 Bonds'!$F$5:$F$19</c:f>
              <c:numCache>
                <c:formatCode>General</c:formatCode>
                <c:ptCount val="15"/>
                <c:pt idx="0" formatCode="_(* #,##0.0000_);_(* \(#,##0.0000\);_(* &quot;-&quot;??_);_(@_)">
                  <c:v>7.0099918300332908E-2</c:v>
                </c:pt>
              </c:numCache>
            </c:numRef>
          </c:val>
          <c:extLst>
            <c:ext xmlns:c16="http://schemas.microsoft.com/office/drawing/2014/chart" uri="{C3380CC4-5D6E-409C-BE32-E72D297353CC}">
              <c16:uniqueId val="{00000001-7177-40AF-80F4-FD066D3C88B5}"/>
            </c:ext>
          </c:extLst>
        </c:ser>
        <c:ser>
          <c:idx val="2"/>
          <c:order val="2"/>
          <c:tx>
            <c:strRef>
              <c:f>'with 2024 Bonds'!$G$4</c:f>
              <c:strCache>
                <c:ptCount val="1"/>
                <c:pt idx="0">
                  <c:v>Operating Referendum</c:v>
                </c:pt>
              </c:strCache>
            </c:strRef>
          </c:tx>
          <c:spPr>
            <a:solidFill>
              <a:schemeClr val="accent6">
                <a:lumMod val="40000"/>
                <a:lumOff val="60000"/>
              </a:schemeClr>
            </a:solidFill>
            <a:ln>
              <a:solidFill>
                <a:sysClr val="windowText" lastClr="000000"/>
              </a:solidFill>
            </a:ln>
            <a:effectLst/>
          </c:spPr>
          <c:invertIfNegative val="0"/>
          <c:cat>
            <c:numRef>
              <c:f>'with 2024 Bonds'!$C$5:$C$24</c:f>
              <c:numCache>
                <c:formatCode>General</c:formatCode>
                <c:ptCount val="20"/>
                <c:pt idx="0">
                  <c:v>2024</c:v>
                </c:pt>
                <c:pt idx="1">
                  <c:v>2025</c:v>
                </c:pt>
                <c:pt idx="2">
                  <c:v>2026</c:v>
                </c:pt>
                <c:pt idx="3">
                  <c:v>2027</c:v>
                </c:pt>
                <c:pt idx="4">
                  <c:v>2028</c:v>
                </c:pt>
                <c:pt idx="5">
                  <c:v>2029</c:v>
                </c:pt>
                <c:pt idx="6">
                  <c:v>2030</c:v>
                </c:pt>
                <c:pt idx="7">
                  <c:v>2031</c:v>
                </c:pt>
                <c:pt idx="8">
                  <c:v>2032</c:v>
                </c:pt>
                <c:pt idx="9">
                  <c:v>2033</c:v>
                </c:pt>
                <c:pt idx="10">
                  <c:v>2034</c:v>
                </c:pt>
                <c:pt idx="11">
                  <c:v>2035</c:v>
                </c:pt>
                <c:pt idx="12">
                  <c:v>2036</c:v>
                </c:pt>
                <c:pt idx="13">
                  <c:v>2037</c:v>
                </c:pt>
                <c:pt idx="14">
                  <c:v>2038</c:v>
                </c:pt>
                <c:pt idx="15">
                  <c:v>2039</c:v>
                </c:pt>
                <c:pt idx="16">
                  <c:v>2040</c:v>
                </c:pt>
                <c:pt idx="17">
                  <c:v>2041</c:v>
                </c:pt>
                <c:pt idx="18">
                  <c:v>2042</c:v>
                </c:pt>
                <c:pt idx="19">
                  <c:v>2043</c:v>
                </c:pt>
              </c:numCache>
            </c:numRef>
          </c:cat>
          <c:val>
            <c:numRef>
              <c:f>'with 2024 Bonds'!$G$5:$G$24</c:f>
              <c:numCache>
                <c:formatCode>_(* #,##0.0000_);_(* \(#,##0.0000\);_(* "-"??_);_(@_)</c:formatCode>
                <c:ptCount val="20"/>
                <c:pt idx="0">
                  <c:v>0.18</c:v>
                </c:pt>
                <c:pt idx="1">
                  <c:v>0.18</c:v>
                </c:pt>
                <c:pt idx="2">
                  <c:v>0.18</c:v>
                </c:pt>
                <c:pt idx="3">
                  <c:v>0.18</c:v>
                </c:pt>
                <c:pt idx="4">
                  <c:v>0.18</c:v>
                </c:pt>
                <c:pt idx="5">
                  <c:v>0.18</c:v>
                </c:pt>
                <c:pt idx="6">
                  <c:v>0.18</c:v>
                </c:pt>
                <c:pt idx="7">
                  <c:v>0.18</c:v>
                </c:pt>
                <c:pt idx="8">
                  <c:v>0.18</c:v>
                </c:pt>
                <c:pt idx="9">
                  <c:v>0.18</c:v>
                </c:pt>
                <c:pt idx="10">
                  <c:v>0.18</c:v>
                </c:pt>
                <c:pt idx="11">
                  <c:v>0.18</c:v>
                </c:pt>
                <c:pt idx="12">
                  <c:v>0.18</c:v>
                </c:pt>
                <c:pt idx="13">
                  <c:v>0.18</c:v>
                </c:pt>
                <c:pt idx="14">
                  <c:v>0.18</c:v>
                </c:pt>
                <c:pt idx="15">
                  <c:v>0.18</c:v>
                </c:pt>
                <c:pt idx="16">
                  <c:v>0.18</c:v>
                </c:pt>
                <c:pt idx="17">
                  <c:v>0.18</c:v>
                </c:pt>
                <c:pt idx="18">
                  <c:v>0.18</c:v>
                </c:pt>
                <c:pt idx="19">
                  <c:v>0.18</c:v>
                </c:pt>
              </c:numCache>
            </c:numRef>
          </c:val>
          <c:extLst>
            <c:ext xmlns:c16="http://schemas.microsoft.com/office/drawing/2014/chart" uri="{C3380CC4-5D6E-409C-BE32-E72D297353CC}">
              <c16:uniqueId val="{00000002-7177-40AF-80F4-FD066D3C88B5}"/>
            </c:ext>
          </c:extLst>
        </c:ser>
        <c:ser>
          <c:idx val="3"/>
          <c:order val="3"/>
          <c:tx>
            <c:strRef>
              <c:f>'with 2024 Bonds'!$D$4</c:f>
              <c:strCache>
                <c:ptCount val="1"/>
                <c:pt idx="0">
                  <c:v>Debt Service Fund</c:v>
                </c:pt>
              </c:strCache>
            </c:strRef>
          </c:tx>
          <c:spPr>
            <a:solidFill>
              <a:schemeClr val="accent5">
                <a:lumMod val="50000"/>
              </a:schemeClr>
            </a:solidFill>
            <a:ln>
              <a:solidFill>
                <a:sysClr val="windowText" lastClr="000000"/>
              </a:solidFill>
            </a:ln>
            <a:effectLst/>
          </c:spPr>
          <c:invertIfNegative val="0"/>
          <c:cat>
            <c:numRef>
              <c:f>'with 2024 Bonds'!$C$5:$C$24</c:f>
              <c:numCache>
                <c:formatCode>General</c:formatCode>
                <c:ptCount val="20"/>
                <c:pt idx="0">
                  <c:v>2024</c:v>
                </c:pt>
                <c:pt idx="1">
                  <c:v>2025</c:v>
                </c:pt>
                <c:pt idx="2">
                  <c:v>2026</c:v>
                </c:pt>
                <c:pt idx="3">
                  <c:v>2027</c:v>
                </c:pt>
                <c:pt idx="4">
                  <c:v>2028</c:v>
                </c:pt>
                <c:pt idx="5">
                  <c:v>2029</c:v>
                </c:pt>
                <c:pt idx="6">
                  <c:v>2030</c:v>
                </c:pt>
                <c:pt idx="7">
                  <c:v>2031</c:v>
                </c:pt>
                <c:pt idx="8">
                  <c:v>2032</c:v>
                </c:pt>
                <c:pt idx="9">
                  <c:v>2033</c:v>
                </c:pt>
                <c:pt idx="10">
                  <c:v>2034</c:v>
                </c:pt>
                <c:pt idx="11">
                  <c:v>2035</c:v>
                </c:pt>
                <c:pt idx="12">
                  <c:v>2036</c:v>
                </c:pt>
                <c:pt idx="13">
                  <c:v>2037</c:v>
                </c:pt>
                <c:pt idx="14">
                  <c:v>2038</c:v>
                </c:pt>
                <c:pt idx="15">
                  <c:v>2039</c:v>
                </c:pt>
                <c:pt idx="16">
                  <c:v>2040</c:v>
                </c:pt>
                <c:pt idx="17">
                  <c:v>2041</c:v>
                </c:pt>
                <c:pt idx="18">
                  <c:v>2042</c:v>
                </c:pt>
                <c:pt idx="19">
                  <c:v>2043</c:v>
                </c:pt>
              </c:numCache>
            </c:numRef>
          </c:cat>
          <c:val>
            <c:numRef>
              <c:f>'with 2024 Bonds'!$D$5:$D$19</c:f>
              <c:numCache>
                <c:formatCode>_(* #,##0.0000_);_(* \(#,##0.0000\);_(* "-"??_);_(@_)</c:formatCode>
                <c:ptCount val="15"/>
                <c:pt idx="0">
                  <c:v>0.24300006429925478</c:v>
                </c:pt>
                <c:pt idx="1">
                  <c:v>0.19578596936096901</c:v>
                </c:pt>
                <c:pt idx="2">
                  <c:v>0.18468143573058099</c:v>
                </c:pt>
                <c:pt idx="3">
                  <c:v>0.17119910650049758</c:v>
                </c:pt>
                <c:pt idx="4">
                  <c:v>0.16938323562712512</c:v>
                </c:pt>
                <c:pt idx="5">
                  <c:v>0.168798265760738</c:v>
                </c:pt>
                <c:pt idx="6">
                  <c:v>0.16869536654361317</c:v>
                </c:pt>
                <c:pt idx="7">
                  <c:v>0.16889740624113722</c:v>
                </c:pt>
                <c:pt idx="8">
                  <c:v>0.16259209498988736</c:v>
                </c:pt>
                <c:pt idx="9">
                  <c:v>0.12858372389839431</c:v>
                </c:pt>
                <c:pt idx="10">
                  <c:v>0.13268700304767567</c:v>
                </c:pt>
                <c:pt idx="11">
                  <c:v>0.13193062060269015</c:v>
                </c:pt>
                <c:pt idx="12">
                  <c:v>0.13140912374327265</c:v>
                </c:pt>
                <c:pt idx="13">
                  <c:v>0.13065066943397341</c:v>
                </c:pt>
                <c:pt idx="14">
                  <c:v>0.10971796066827023</c:v>
                </c:pt>
              </c:numCache>
            </c:numRef>
          </c:val>
          <c:extLst>
            <c:ext xmlns:c16="http://schemas.microsoft.com/office/drawing/2014/chart" uri="{C3380CC4-5D6E-409C-BE32-E72D297353CC}">
              <c16:uniqueId val="{00000003-7177-40AF-80F4-FD066D3C88B5}"/>
            </c:ext>
          </c:extLst>
        </c:ser>
        <c:ser>
          <c:idx val="4"/>
          <c:order val="4"/>
          <c:tx>
            <c:strRef>
              <c:f>'with 2024 Bonds'!$H$4</c:f>
              <c:strCache>
                <c:ptCount val="1"/>
                <c:pt idx="0">
                  <c:v>2024 Bonds</c:v>
                </c:pt>
              </c:strCache>
            </c:strRef>
          </c:tx>
          <c:spPr>
            <a:solidFill>
              <a:schemeClr val="accent1">
                <a:lumMod val="40000"/>
                <a:lumOff val="60000"/>
              </a:schemeClr>
            </a:solidFill>
            <a:ln>
              <a:solidFill>
                <a:sysClr val="windowText" lastClr="000000"/>
              </a:solidFill>
            </a:ln>
            <a:effectLst/>
          </c:spPr>
          <c:invertIfNegative val="0"/>
          <c:val>
            <c:numRef>
              <c:f>'with 2024 Bonds'!$H$5:$H$24</c:f>
              <c:numCache>
                <c:formatCode>_(* #,##0.0000_);_(* \(#,##0.0000\);_(* "-"??_);_(@_)</c:formatCode>
                <c:ptCount val="20"/>
                <c:pt idx="1">
                  <c:v>6.7977708079990956E-2</c:v>
                </c:pt>
                <c:pt idx="2">
                  <c:v>5.7653522541120883E-2</c:v>
                </c:pt>
                <c:pt idx="3">
                  <c:v>4.8862477166147222E-2</c:v>
                </c:pt>
                <c:pt idx="4">
                  <c:v>2.7442374731570907E-2</c:v>
                </c:pt>
                <c:pt idx="5">
                  <c:v>2.8038048385964937E-2</c:v>
                </c:pt>
                <c:pt idx="6">
                  <c:v>2.8079992240530705E-2</c:v>
                </c:pt>
                <c:pt idx="7">
                  <c:v>2.5697702877587963E-2</c:v>
                </c:pt>
                <c:pt idx="8">
                  <c:v>1.113943673792428E-2</c:v>
                </c:pt>
                <c:pt idx="9">
                  <c:v>1.1804256964156712E-2</c:v>
                </c:pt>
                <c:pt idx="10">
                  <c:v>1.1877025499281907E-2</c:v>
                </c:pt>
                <c:pt idx="11">
                  <c:v>1.186884442136843E-2</c:v>
                </c:pt>
                <c:pt idx="12">
                  <c:v>1.1868844421368402E-2</c:v>
                </c:pt>
                <c:pt idx="13">
                  <c:v>1.1868844421368457E-2</c:v>
                </c:pt>
                <c:pt idx="14">
                  <c:v>1.8707516361431073E-2</c:v>
                </c:pt>
                <c:pt idx="15">
                  <c:v>4.8473651555503573E-2</c:v>
                </c:pt>
                <c:pt idx="16">
                  <c:v>5.2355180435024774E-2</c:v>
                </c:pt>
                <c:pt idx="17">
                  <c:v>5.2781239828256513E-2</c:v>
                </c:pt>
                <c:pt idx="18">
                  <c:v>5.2733404584456509E-2</c:v>
                </c:pt>
                <c:pt idx="19">
                  <c:v>4.3919116306153548E-2</c:v>
                </c:pt>
              </c:numCache>
            </c:numRef>
          </c:val>
          <c:extLst>
            <c:ext xmlns:c16="http://schemas.microsoft.com/office/drawing/2014/chart" uri="{C3380CC4-5D6E-409C-BE32-E72D297353CC}">
              <c16:uniqueId val="{00000004-7177-40AF-80F4-FD066D3C88B5}"/>
            </c:ext>
          </c:extLst>
        </c:ser>
        <c:dLbls>
          <c:showLegendKey val="0"/>
          <c:showVal val="0"/>
          <c:showCatName val="0"/>
          <c:showSerName val="0"/>
          <c:showPercent val="0"/>
          <c:showBubbleSize val="0"/>
        </c:dLbls>
        <c:gapWidth val="25"/>
        <c:overlap val="100"/>
        <c:axId val="461580600"/>
        <c:axId val="461579616"/>
      </c:barChart>
      <c:catAx>
        <c:axId val="461580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461579616"/>
        <c:crosses val="autoZero"/>
        <c:auto val="1"/>
        <c:lblAlgn val="ctr"/>
        <c:lblOffset val="100"/>
        <c:noMultiLvlLbl val="0"/>
      </c:catAx>
      <c:valAx>
        <c:axId val="461579616"/>
        <c:scaling>
          <c:orientation val="minMax"/>
        </c:scaling>
        <c:delete val="0"/>
        <c:axPos val="l"/>
        <c:majorGridlines>
          <c:spPr>
            <a:ln w="9525" cap="flat" cmpd="sng" algn="ctr">
              <a:solidFill>
                <a:schemeClr val="tx1">
                  <a:lumMod val="15000"/>
                  <a:lumOff val="85000"/>
                </a:schemeClr>
              </a:solidFill>
              <a:round/>
            </a:ln>
            <a:effectLst/>
          </c:spPr>
        </c:majorGridlines>
        <c:numFmt formatCode="_(* #,##0.0000_);_(* \(#,##0.0000\);_(* &quot;-&quot;??_);_(@_)"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461580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100"/>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EC62644A-28F9-4D70-B75C-FFFBD5E6B047}" type="datetimeFigureOut">
              <a:rPr lang="en-US" smtClean="0"/>
              <a:t>8/20/2024</a:t>
            </a:fld>
            <a:endParaRPr lang="en-US"/>
          </a:p>
        </p:txBody>
      </p:sp>
      <p:sp>
        <p:nvSpPr>
          <p:cNvPr id="4" name="Slide Image Placeholder 3"/>
          <p:cNvSpPr>
            <a:spLocks noGrp="1" noRot="1" noChangeAspect="1"/>
          </p:cNvSpPr>
          <p:nvPr>
            <p:ph type="sldImg" idx="2"/>
          </p:nvPr>
        </p:nvSpPr>
        <p:spPr>
          <a:xfrm>
            <a:off x="1417638" y="1163638"/>
            <a:ext cx="4187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6B8BCD52-B771-431D-9466-DB594ED63C1C}" type="slidenum">
              <a:rPr lang="en-US" smtClean="0"/>
              <a:t>‹#›</a:t>
            </a:fld>
            <a:endParaRPr lang="en-US"/>
          </a:p>
        </p:txBody>
      </p:sp>
    </p:spTree>
    <p:extLst>
      <p:ext uri="{BB962C8B-B14F-4D97-AF65-F5344CB8AC3E}">
        <p14:creationId xmlns:p14="http://schemas.microsoft.com/office/powerpoint/2010/main" val="3951979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4.xml"/><Relationship Id="rId4" Type="http://schemas.openxmlformats.org/officeDocument/2006/relationships/image" Target="../media/image9.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5.xml"/><Relationship Id="rId4" Type="http://schemas.openxmlformats.org/officeDocument/2006/relationships/image" Target="../media/image4.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6.xml"/><Relationship Id="rId4" Type="http://schemas.openxmlformats.org/officeDocument/2006/relationships/image" Target="../media/image4.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7.xml"/><Relationship Id="rId4" Type="http://schemas.openxmlformats.org/officeDocument/2006/relationships/image" Target="../media/image4.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vided Page Basic">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08CEE874-EF34-934C-8E87-B3878E7EA44A}"/>
              </a:ext>
            </a:extLst>
          </p:cNvPr>
          <p:cNvSpPr/>
          <p:nvPr userDrawn="1"/>
        </p:nvSpPr>
        <p:spPr>
          <a:xfrm>
            <a:off x="4375617" y="620053"/>
            <a:ext cx="4768385" cy="3266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2" dirty="0"/>
          </a:p>
        </p:txBody>
      </p:sp>
      <p:sp>
        <p:nvSpPr>
          <p:cNvPr id="2" name="Title 1">
            <a:extLst>
              <a:ext uri="{FF2B5EF4-FFF2-40B4-BE49-F238E27FC236}">
                <a16:creationId xmlns:a16="http://schemas.microsoft.com/office/drawing/2014/main" id="{BE837697-CAD2-574D-BDAD-A329FDD19A51}"/>
              </a:ext>
            </a:extLst>
          </p:cNvPr>
          <p:cNvSpPr>
            <a:spLocks noGrp="1"/>
          </p:cNvSpPr>
          <p:nvPr>
            <p:ph type="ctrTitle"/>
          </p:nvPr>
        </p:nvSpPr>
        <p:spPr>
          <a:xfrm>
            <a:off x="4738255" y="829184"/>
            <a:ext cx="3998336" cy="477837"/>
          </a:xfrm>
          <a:prstGeom prst="rect">
            <a:avLst/>
          </a:prstGeom>
        </p:spPr>
        <p:txBody>
          <a:bodyPr lIns="0" anchor="b" anchorCtr="0"/>
          <a:lstStyle>
            <a:lvl1pPr algn="l">
              <a:defRPr sz="1632" b="1">
                <a:solidFill>
                  <a:schemeClr val="accent1"/>
                </a:solidFill>
                <a:latin typeface="Meta Offc" panose="020B0504030101020102" pitchFamily="34" charset="0"/>
              </a:defRPr>
            </a:lvl1pPr>
          </a:lstStyle>
          <a:p>
            <a:r>
              <a:rPr lang="en-GB" dirty="0"/>
              <a:t>Click to edit Master title style</a:t>
            </a:r>
            <a:endParaRPr lang="en-US" dirty="0"/>
          </a:p>
        </p:txBody>
      </p:sp>
      <p:sp>
        <p:nvSpPr>
          <p:cNvPr id="4" name="Date Placeholder 3">
            <a:extLst>
              <a:ext uri="{FF2B5EF4-FFF2-40B4-BE49-F238E27FC236}">
                <a16:creationId xmlns:a16="http://schemas.microsoft.com/office/drawing/2014/main" id="{E4085977-ED8A-3A41-BA09-AC526B9A5165}"/>
              </a:ext>
            </a:extLst>
          </p:cNvPr>
          <p:cNvSpPr>
            <a:spLocks noGrp="1"/>
          </p:cNvSpPr>
          <p:nvPr>
            <p:ph type="dt" sz="half" idx="10"/>
          </p:nvPr>
        </p:nvSpPr>
        <p:spPr>
          <a:xfrm>
            <a:off x="628652" y="6356356"/>
            <a:ext cx="2057400" cy="365125"/>
          </a:xfrm>
          <a:prstGeom prst="rect">
            <a:avLst/>
          </a:prstGeom>
        </p:spPr>
        <p:txBody>
          <a:bodyPr/>
          <a:lstStyle>
            <a:lvl1pPr>
              <a:defRPr>
                <a:latin typeface="Meta Offc" panose="020B0504030101020102" pitchFamily="34" charset="0"/>
                <a:cs typeface="Meta Offc" panose="020B0504030101020102" pitchFamily="34" charset="0"/>
              </a:defRPr>
            </a:lvl1pPr>
          </a:lstStyle>
          <a:p>
            <a:endParaRPr lang="en-US" dirty="0"/>
          </a:p>
        </p:txBody>
      </p:sp>
      <p:sp>
        <p:nvSpPr>
          <p:cNvPr id="7" name="Rectangle 6">
            <a:extLst>
              <a:ext uri="{FF2B5EF4-FFF2-40B4-BE49-F238E27FC236}">
                <a16:creationId xmlns:a16="http://schemas.microsoft.com/office/drawing/2014/main" id="{E4999CE8-5470-0448-BFB0-25D3AC98C6A9}"/>
              </a:ext>
            </a:extLst>
          </p:cNvPr>
          <p:cNvSpPr/>
          <p:nvPr userDrawn="1"/>
        </p:nvSpPr>
        <p:spPr>
          <a:xfrm>
            <a:off x="0" y="1"/>
            <a:ext cx="4572000" cy="6858000"/>
          </a:xfrm>
          <a:prstGeom prst="rect">
            <a:avLst/>
          </a:prstGeom>
          <a:solidFill>
            <a:schemeClr val="accent1"/>
          </a:solidFill>
          <a:ln>
            <a:solidFill>
              <a:srgbClr val="00305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32" dirty="0"/>
          </a:p>
        </p:txBody>
      </p:sp>
      <p:sp>
        <p:nvSpPr>
          <p:cNvPr id="3" name="TextBox 2"/>
          <p:cNvSpPr txBox="1"/>
          <p:nvPr userDrawn="1"/>
        </p:nvSpPr>
        <p:spPr>
          <a:xfrm>
            <a:off x="415636" y="6304412"/>
            <a:ext cx="916466" cy="231923"/>
          </a:xfrm>
          <a:prstGeom prst="rect">
            <a:avLst/>
          </a:prstGeom>
          <a:noFill/>
        </p:spPr>
        <p:txBody>
          <a:bodyPr wrap="square" lIns="0" rtlCol="0">
            <a:spAutoFit/>
          </a:bodyPr>
          <a:lstStyle/>
          <a:p>
            <a:pPr algn="l"/>
            <a:r>
              <a:rPr lang="en-US" sz="907" dirty="0">
                <a:solidFill>
                  <a:schemeClr val="bg1"/>
                </a:solidFill>
                <a:latin typeface="+mj-lt"/>
              </a:rPr>
              <a:t>Page </a:t>
            </a:r>
            <a:fld id="{0B4E8B84-5DBC-4CE1-B567-35F513EDC341}" type="slidenum">
              <a:rPr lang="en-US" sz="907" smtClean="0">
                <a:solidFill>
                  <a:schemeClr val="bg1"/>
                </a:solidFill>
                <a:latin typeface="+mj-lt"/>
              </a:rPr>
              <a:pPr algn="l"/>
              <a:t>‹#›</a:t>
            </a:fld>
            <a:endParaRPr lang="en-US" sz="907" dirty="0">
              <a:solidFill>
                <a:schemeClr val="bg1"/>
              </a:solidFill>
              <a:latin typeface="+mj-lt"/>
            </a:endParaRPr>
          </a:p>
        </p:txBody>
      </p:sp>
    </p:spTree>
    <p:extLst>
      <p:ext uri="{BB962C8B-B14F-4D97-AF65-F5344CB8AC3E}">
        <p14:creationId xmlns:p14="http://schemas.microsoft.com/office/powerpoint/2010/main" val="1158373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ivided Page Basic Reversed with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4999CE8-5470-0448-BFB0-25D3AC98C6A9}"/>
              </a:ext>
            </a:extLst>
          </p:cNvPr>
          <p:cNvSpPr/>
          <p:nvPr userDrawn="1"/>
        </p:nvSpPr>
        <p:spPr>
          <a:xfrm>
            <a:off x="4572000" y="9214"/>
            <a:ext cx="4572000" cy="6858000"/>
          </a:xfrm>
          <a:prstGeom prst="rect">
            <a:avLst/>
          </a:prstGeom>
          <a:solidFill>
            <a:schemeClr val="accent1"/>
          </a:solidFill>
          <a:ln>
            <a:solidFill>
              <a:srgbClr val="00305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32" dirty="0"/>
          </a:p>
        </p:txBody>
      </p:sp>
      <p:sp>
        <p:nvSpPr>
          <p:cNvPr id="18" name="Rectangle 17">
            <a:extLst>
              <a:ext uri="{FF2B5EF4-FFF2-40B4-BE49-F238E27FC236}">
                <a16:creationId xmlns:a16="http://schemas.microsoft.com/office/drawing/2014/main" id="{08CEE874-EF34-934C-8E87-B3878E7EA44A}"/>
              </a:ext>
            </a:extLst>
          </p:cNvPr>
          <p:cNvSpPr/>
          <p:nvPr userDrawn="1"/>
        </p:nvSpPr>
        <p:spPr>
          <a:xfrm>
            <a:off x="4375617" y="620053"/>
            <a:ext cx="4768385" cy="3266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2" dirty="0"/>
          </a:p>
        </p:txBody>
      </p:sp>
      <p:sp>
        <p:nvSpPr>
          <p:cNvPr id="2" name="Title 1">
            <a:extLst>
              <a:ext uri="{FF2B5EF4-FFF2-40B4-BE49-F238E27FC236}">
                <a16:creationId xmlns:a16="http://schemas.microsoft.com/office/drawing/2014/main" id="{BE837697-CAD2-574D-BDAD-A329FDD19A51}"/>
              </a:ext>
            </a:extLst>
          </p:cNvPr>
          <p:cNvSpPr>
            <a:spLocks noGrp="1"/>
          </p:cNvSpPr>
          <p:nvPr>
            <p:ph type="ctrTitle"/>
          </p:nvPr>
        </p:nvSpPr>
        <p:spPr>
          <a:xfrm>
            <a:off x="382445" y="331677"/>
            <a:ext cx="3993171" cy="477837"/>
          </a:xfrm>
          <a:prstGeom prst="rect">
            <a:avLst/>
          </a:prstGeom>
        </p:spPr>
        <p:txBody>
          <a:bodyPr lIns="0" anchor="b" anchorCtr="0"/>
          <a:lstStyle>
            <a:lvl1pPr algn="l">
              <a:defRPr sz="1632" b="1">
                <a:solidFill>
                  <a:schemeClr val="accent1"/>
                </a:solidFill>
                <a:latin typeface="Meta Offc" panose="020B0504030101020102" pitchFamily="34" charset="0"/>
              </a:defRPr>
            </a:lvl1pPr>
          </a:lstStyle>
          <a:p>
            <a:r>
              <a:rPr lang="en-GB" dirty="0"/>
              <a:t>Click to edit Master title style</a:t>
            </a:r>
            <a:endParaRPr lang="en-US" dirty="0"/>
          </a:p>
        </p:txBody>
      </p:sp>
      <p:sp>
        <p:nvSpPr>
          <p:cNvPr id="3" name="TextBox 2"/>
          <p:cNvSpPr txBox="1"/>
          <p:nvPr userDrawn="1"/>
        </p:nvSpPr>
        <p:spPr>
          <a:xfrm>
            <a:off x="415636" y="6304412"/>
            <a:ext cx="916466" cy="231923"/>
          </a:xfrm>
          <a:prstGeom prst="rect">
            <a:avLst/>
          </a:prstGeom>
          <a:noFill/>
        </p:spPr>
        <p:txBody>
          <a:bodyPr wrap="square" lIns="0" rtlCol="0">
            <a:spAutoFit/>
          </a:bodyPr>
          <a:lstStyle/>
          <a:p>
            <a:pPr algn="l"/>
            <a:r>
              <a:rPr lang="en-US" sz="907" dirty="0">
                <a:solidFill>
                  <a:schemeClr val="accent1"/>
                </a:solidFill>
                <a:latin typeface="+mj-lt"/>
              </a:rPr>
              <a:t>Page </a:t>
            </a:r>
            <a:fld id="{0B4E8B84-5DBC-4CE1-B567-35F513EDC341}" type="slidenum">
              <a:rPr lang="en-US" sz="907" smtClean="0">
                <a:solidFill>
                  <a:schemeClr val="accent1"/>
                </a:solidFill>
                <a:latin typeface="+mj-lt"/>
              </a:rPr>
              <a:pPr algn="l"/>
              <a:t>‹#›</a:t>
            </a:fld>
            <a:endParaRPr lang="en-US" sz="907" dirty="0">
              <a:solidFill>
                <a:schemeClr val="accent1"/>
              </a:solidFill>
              <a:latin typeface="+mj-lt"/>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568073" y="6198995"/>
            <a:ext cx="1828800" cy="327649"/>
          </a:xfrm>
          <a:prstGeom prst="rect">
            <a:avLst/>
          </a:prstGeom>
        </p:spPr>
      </p:pic>
    </p:spTree>
    <p:extLst>
      <p:ext uri="{BB962C8B-B14F-4D97-AF65-F5344CB8AC3E}">
        <p14:creationId xmlns:p14="http://schemas.microsoft.com/office/powerpoint/2010/main" val="16389350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Divided Page Basic Reversed Blank">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D8FE927-86BB-FF44-8F21-5049863DA6B1}"/>
              </a:ext>
            </a:extLst>
          </p:cNvPr>
          <p:cNvSpPr/>
          <p:nvPr userDrawn="1"/>
        </p:nvSpPr>
        <p:spPr>
          <a:xfrm>
            <a:off x="310177" y="620052"/>
            <a:ext cx="4764309" cy="5185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2" dirty="0"/>
          </a:p>
        </p:txBody>
      </p:sp>
      <p:sp>
        <p:nvSpPr>
          <p:cNvPr id="18" name="Rectangle 17">
            <a:extLst>
              <a:ext uri="{FF2B5EF4-FFF2-40B4-BE49-F238E27FC236}">
                <a16:creationId xmlns:a16="http://schemas.microsoft.com/office/drawing/2014/main" id="{08CEE874-EF34-934C-8E87-B3878E7EA44A}"/>
              </a:ext>
            </a:extLst>
          </p:cNvPr>
          <p:cNvSpPr/>
          <p:nvPr userDrawn="1"/>
        </p:nvSpPr>
        <p:spPr>
          <a:xfrm>
            <a:off x="4375617" y="620053"/>
            <a:ext cx="4768385" cy="3266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2" dirty="0"/>
          </a:p>
        </p:txBody>
      </p:sp>
      <p:sp>
        <p:nvSpPr>
          <p:cNvPr id="7" name="Rectangle 6">
            <a:extLst>
              <a:ext uri="{FF2B5EF4-FFF2-40B4-BE49-F238E27FC236}">
                <a16:creationId xmlns:a16="http://schemas.microsoft.com/office/drawing/2014/main" id="{E4999CE8-5470-0448-BFB0-25D3AC98C6A9}"/>
              </a:ext>
            </a:extLst>
          </p:cNvPr>
          <p:cNvSpPr/>
          <p:nvPr userDrawn="1"/>
        </p:nvSpPr>
        <p:spPr>
          <a:xfrm>
            <a:off x="4572000" y="1"/>
            <a:ext cx="4572000" cy="6858000"/>
          </a:xfrm>
          <a:prstGeom prst="rect">
            <a:avLst/>
          </a:prstGeom>
          <a:solidFill>
            <a:schemeClr val="accent1"/>
          </a:solidFill>
          <a:ln>
            <a:solidFill>
              <a:srgbClr val="00305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32" dirty="0"/>
          </a:p>
        </p:txBody>
      </p:sp>
      <p:sp>
        <p:nvSpPr>
          <p:cNvPr id="3" name="TextBox 2"/>
          <p:cNvSpPr txBox="1"/>
          <p:nvPr userDrawn="1"/>
        </p:nvSpPr>
        <p:spPr>
          <a:xfrm>
            <a:off x="415636" y="6304412"/>
            <a:ext cx="916466" cy="231923"/>
          </a:xfrm>
          <a:prstGeom prst="rect">
            <a:avLst/>
          </a:prstGeom>
          <a:noFill/>
        </p:spPr>
        <p:txBody>
          <a:bodyPr wrap="square" lIns="0" rtlCol="0">
            <a:spAutoFit/>
          </a:bodyPr>
          <a:lstStyle/>
          <a:p>
            <a:pPr algn="l"/>
            <a:r>
              <a:rPr lang="en-US" sz="907" dirty="0">
                <a:solidFill>
                  <a:schemeClr val="accent1"/>
                </a:solidFill>
                <a:latin typeface="+mj-lt"/>
              </a:rPr>
              <a:t>Page </a:t>
            </a:r>
            <a:fld id="{0B4E8B84-5DBC-4CE1-B567-35F513EDC341}" type="slidenum">
              <a:rPr lang="en-US" sz="907" smtClean="0">
                <a:solidFill>
                  <a:schemeClr val="accent1"/>
                </a:solidFill>
                <a:latin typeface="+mj-lt"/>
              </a:rPr>
              <a:pPr algn="l"/>
              <a:t>‹#›</a:t>
            </a:fld>
            <a:endParaRPr lang="en-US" sz="907" dirty="0">
              <a:solidFill>
                <a:schemeClr val="accent1"/>
              </a:solidFill>
              <a:latin typeface="+mj-lt"/>
            </a:endParaRP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568073" y="6198995"/>
            <a:ext cx="1828800" cy="327649"/>
          </a:xfrm>
          <a:prstGeom prst="rect">
            <a:avLst/>
          </a:prstGeom>
        </p:spPr>
      </p:pic>
    </p:spTree>
    <p:extLst>
      <p:ext uri="{BB962C8B-B14F-4D97-AF65-F5344CB8AC3E}">
        <p14:creationId xmlns:p14="http://schemas.microsoft.com/office/powerpoint/2010/main" val="28255716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d page with bullet copy 9p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4999CE8-5470-0448-BFB0-25D3AC98C6A9}"/>
              </a:ext>
            </a:extLst>
          </p:cNvPr>
          <p:cNvSpPr/>
          <p:nvPr userDrawn="1"/>
        </p:nvSpPr>
        <p:spPr>
          <a:xfrm>
            <a:off x="0" y="0"/>
            <a:ext cx="4572000" cy="6858000"/>
          </a:xfrm>
          <a:prstGeom prst="rect">
            <a:avLst/>
          </a:prstGeom>
          <a:solidFill>
            <a:schemeClr val="accent1"/>
          </a:solidFill>
          <a:ln>
            <a:solidFill>
              <a:srgbClr val="00305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32" dirty="0"/>
          </a:p>
        </p:txBody>
      </p:sp>
      <p:sp>
        <p:nvSpPr>
          <p:cNvPr id="3" name="TextBox 2"/>
          <p:cNvSpPr txBox="1"/>
          <p:nvPr userDrawn="1"/>
        </p:nvSpPr>
        <p:spPr>
          <a:xfrm>
            <a:off x="415636" y="6304412"/>
            <a:ext cx="916466" cy="231923"/>
          </a:xfrm>
          <a:prstGeom prst="rect">
            <a:avLst/>
          </a:prstGeom>
          <a:noFill/>
        </p:spPr>
        <p:txBody>
          <a:bodyPr wrap="square" lIns="0" rtlCol="0">
            <a:spAutoFit/>
          </a:bodyPr>
          <a:lstStyle/>
          <a:p>
            <a:pPr algn="l"/>
            <a:r>
              <a:rPr lang="en-US" sz="907" dirty="0">
                <a:solidFill>
                  <a:schemeClr val="bg1"/>
                </a:solidFill>
                <a:latin typeface="+mj-lt"/>
              </a:rPr>
              <a:t>Page </a:t>
            </a:r>
            <a:fld id="{0B4E8B84-5DBC-4CE1-B567-35F513EDC341}" type="slidenum">
              <a:rPr lang="en-US" sz="907" smtClean="0">
                <a:solidFill>
                  <a:schemeClr val="bg1"/>
                </a:solidFill>
                <a:latin typeface="+mj-lt"/>
              </a:rPr>
              <a:pPr algn="l"/>
              <a:t>‹#›</a:t>
            </a:fld>
            <a:endParaRPr lang="en-US" sz="907" dirty="0">
              <a:solidFill>
                <a:schemeClr val="bg1"/>
              </a:solidFill>
              <a:latin typeface="+mj-lt"/>
            </a:endParaRPr>
          </a:p>
        </p:txBody>
      </p:sp>
      <p:sp>
        <p:nvSpPr>
          <p:cNvPr id="2" name="Title 1">
            <a:extLst>
              <a:ext uri="{FF2B5EF4-FFF2-40B4-BE49-F238E27FC236}">
                <a16:creationId xmlns:a16="http://schemas.microsoft.com/office/drawing/2014/main" id="{BE837697-CAD2-574D-BDAD-A329FDD19A51}"/>
              </a:ext>
            </a:extLst>
          </p:cNvPr>
          <p:cNvSpPr>
            <a:spLocks noGrp="1"/>
          </p:cNvSpPr>
          <p:nvPr>
            <p:ph type="ctrTitle"/>
          </p:nvPr>
        </p:nvSpPr>
        <p:spPr>
          <a:xfrm>
            <a:off x="415637" y="348260"/>
            <a:ext cx="3859480" cy="514091"/>
          </a:xfrm>
          <a:prstGeom prst="rect">
            <a:avLst/>
          </a:prstGeom>
        </p:spPr>
        <p:txBody>
          <a:bodyPr lIns="0" anchor="b" anchorCtr="0"/>
          <a:lstStyle>
            <a:lvl1pPr algn="l">
              <a:defRPr sz="1632" b="1">
                <a:solidFill>
                  <a:schemeClr val="bg1"/>
                </a:solidFill>
                <a:latin typeface="Meta Offc" panose="020B0504030101020102" pitchFamily="34" charset="0"/>
              </a:defRPr>
            </a:lvl1pPr>
          </a:lstStyle>
          <a:p>
            <a:r>
              <a:rPr lang="en-GB" dirty="0"/>
              <a:t>Click to edit Master title style</a:t>
            </a:r>
            <a:endParaRPr lang="en-US" dirty="0"/>
          </a:p>
        </p:txBody>
      </p:sp>
      <p:cxnSp>
        <p:nvCxnSpPr>
          <p:cNvPr id="9" name="Straight Connector 8">
            <a:extLst>
              <a:ext uri="{FF2B5EF4-FFF2-40B4-BE49-F238E27FC236}">
                <a16:creationId xmlns:a16="http://schemas.microsoft.com/office/drawing/2014/main" id="{2E01D8E9-4A61-4741-9FA9-0692A438F10A}"/>
              </a:ext>
            </a:extLst>
          </p:cNvPr>
          <p:cNvCxnSpPr>
            <a:cxnSpLocks/>
          </p:cNvCxnSpPr>
          <p:nvPr userDrawn="1"/>
        </p:nvCxnSpPr>
        <p:spPr>
          <a:xfrm>
            <a:off x="415637" y="829527"/>
            <a:ext cx="3859480" cy="0"/>
          </a:xfrm>
          <a:prstGeom prst="line">
            <a:avLst/>
          </a:prstGeom>
          <a:ln w="28575">
            <a:solidFill>
              <a:schemeClr val="bg1"/>
            </a:solidFill>
          </a:ln>
        </p:spPr>
        <p:style>
          <a:lnRef idx="1">
            <a:schemeClr val="accent3"/>
          </a:lnRef>
          <a:fillRef idx="0">
            <a:schemeClr val="accent3"/>
          </a:fillRef>
          <a:effectRef idx="0">
            <a:schemeClr val="accent3"/>
          </a:effectRef>
          <a:fontRef idx="minor">
            <a:schemeClr val="tx1"/>
          </a:fontRef>
        </p:style>
      </p:cxnSp>
      <p:sp>
        <p:nvSpPr>
          <p:cNvPr id="14" name="Text Placeholder 13">
            <a:extLst>
              <a:ext uri="{FF2B5EF4-FFF2-40B4-BE49-F238E27FC236}">
                <a16:creationId xmlns:a16="http://schemas.microsoft.com/office/drawing/2014/main" id="{D8F7DA4B-F13A-9545-AE5A-A29599DCED68}"/>
              </a:ext>
            </a:extLst>
          </p:cNvPr>
          <p:cNvSpPr>
            <a:spLocks noGrp="1"/>
          </p:cNvSpPr>
          <p:nvPr>
            <p:ph type="body" sz="quarter" idx="11"/>
          </p:nvPr>
        </p:nvSpPr>
        <p:spPr>
          <a:xfrm>
            <a:off x="415637" y="1532937"/>
            <a:ext cx="3859480" cy="4154381"/>
          </a:xfrm>
          <a:prstGeom prst="rect">
            <a:avLst/>
          </a:prstGeom>
        </p:spPr>
        <p:txBody>
          <a:bodyPr lIns="0"/>
          <a:lstStyle>
            <a:lvl1pPr marL="105084" indent="-105084">
              <a:buFont typeface="Wingdings" pitchFamily="2" charset="2"/>
              <a:buChar char="§"/>
              <a:tabLst/>
              <a:defRPr sz="816">
                <a:solidFill>
                  <a:schemeClr val="bg1"/>
                </a:solidFill>
              </a:defRPr>
            </a:lvl1pPr>
            <a:lvl2pPr marL="210169" indent="-105084">
              <a:spcAft>
                <a:spcPts val="544"/>
              </a:spcAft>
              <a:buFont typeface="System Font Regular"/>
              <a:buChar char="–"/>
              <a:tabLst/>
              <a:defRPr sz="816">
                <a:solidFill>
                  <a:schemeClr val="bg1"/>
                </a:solidFill>
              </a:defRPr>
            </a:lvl2pPr>
          </a:lstStyle>
          <a:p>
            <a:pPr lvl="0"/>
            <a:r>
              <a:rPr lang="en-US" dirty="0"/>
              <a:t>Click to edit Master text styles</a:t>
            </a:r>
          </a:p>
          <a:p>
            <a:pPr lvl="1"/>
            <a:r>
              <a:rPr lang="en-US" dirty="0"/>
              <a:t>Second level</a:t>
            </a:r>
          </a:p>
        </p:txBody>
      </p:sp>
      <p:cxnSp>
        <p:nvCxnSpPr>
          <p:cNvPr id="17" name="Straight Connector 16">
            <a:extLst>
              <a:ext uri="{FF2B5EF4-FFF2-40B4-BE49-F238E27FC236}">
                <a16:creationId xmlns:a16="http://schemas.microsoft.com/office/drawing/2014/main" id="{7E0A58AE-0172-2B48-846F-C8C8DD051F20}"/>
              </a:ext>
            </a:extLst>
          </p:cNvPr>
          <p:cNvCxnSpPr>
            <a:cxnSpLocks/>
          </p:cNvCxnSpPr>
          <p:nvPr userDrawn="1"/>
        </p:nvCxnSpPr>
        <p:spPr>
          <a:xfrm>
            <a:off x="4868886" y="829527"/>
            <a:ext cx="3859480" cy="0"/>
          </a:xfrm>
          <a:prstGeom prst="line">
            <a:avLst/>
          </a:prstGeom>
          <a:ln w="28575">
            <a:solidFill>
              <a:schemeClr val="accent1"/>
            </a:solidFill>
          </a:ln>
        </p:spPr>
        <p:style>
          <a:lnRef idx="1">
            <a:schemeClr val="accent3"/>
          </a:lnRef>
          <a:fillRef idx="0">
            <a:schemeClr val="accent3"/>
          </a:fillRef>
          <a:effectRef idx="0">
            <a:schemeClr val="accent3"/>
          </a:effectRef>
          <a:fontRef idx="minor">
            <a:schemeClr val="tx1"/>
          </a:fontRef>
        </p:style>
      </p:cxnSp>
      <p:sp>
        <p:nvSpPr>
          <p:cNvPr id="20" name="Rectangle 19">
            <a:extLst>
              <a:ext uri="{FF2B5EF4-FFF2-40B4-BE49-F238E27FC236}">
                <a16:creationId xmlns:a16="http://schemas.microsoft.com/office/drawing/2014/main" id="{08CEE874-EF34-934C-8E87-B3878E7EA44A}"/>
              </a:ext>
            </a:extLst>
          </p:cNvPr>
          <p:cNvSpPr/>
          <p:nvPr userDrawn="1"/>
        </p:nvSpPr>
        <p:spPr>
          <a:xfrm>
            <a:off x="4584798" y="620053"/>
            <a:ext cx="284082" cy="3266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2" dirty="0"/>
          </a:p>
        </p:txBody>
      </p:sp>
      <p:sp>
        <p:nvSpPr>
          <p:cNvPr id="19" name="Text Placeholder 13">
            <a:extLst>
              <a:ext uri="{FF2B5EF4-FFF2-40B4-BE49-F238E27FC236}">
                <a16:creationId xmlns:a16="http://schemas.microsoft.com/office/drawing/2014/main" id="{65B5B068-2177-524D-9BE4-8D497CCBB9D1}"/>
              </a:ext>
            </a:extLst>
          </p:cNvPr>
          <p:cNvSpPr>
            <a:spLocks noGrp="1"/>
          </p:cNvSpPr>
          <p:nvPr>
            <p:ph type="body" sz="quarter" idx="12"/>
          </p:nvPr>
        </p:nvSpPr>
        <p:spPr>
          <a:xfrm>
            <a:off x="4868883" y="1532937"/>
            <a:ext cx="3859480" cy="4154381"/>
          </a:xfrm>
          <a:prstGeom prst="rect">
            <a:avLst/>
          </a:prstGeom>
        </p:spPr>
        <p:txBody>
          <a:bodyPr lIns="0"/>
          <a:lstStyle>
            <a:lvl1pPr marL="105084" indent="-105084">
              <a:buFont typeface="Wingdings" pitchFamily="2" charset="2"/>
              <a:buChar char="§"/>
              <a:tabLst/>
              <a:defRPr sz="816">
                <a:solidFill>
                  <a:schemeClr val="accent1"/>
                </a:solidFill>
              </a:defRPr>
            </a:lvl1pPr>
            <a:lvl2pPr marL="210169" indent="-105084">
              <a:buFont typeface="System Font Regular"/>
              <a:buChar char="–"/>
              <a:tabLst/>
              <a:defRPr sz="816">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p:txBody>
      </p:sp>
      <p:sp>
        <p:nvSpPr>
          <p:cNvPr id="13" name="Text Placeholder 3">
            <a:extLst>
              <a:ext uri="{FF2B5EF4-FFF2-40B4-BE49-F238E27FC236}">
                <a16:creationId xmlns:a16="http://schemas.microsoft.com/office/drawing/2014/main" id="{8F5E908B-EF83-D141-837D-75D0DCB842AD}"/>
              </a:ext>
            </a:extLst>
          </p:cNvPr>
          <p:cNvSpPr>
            <a:spLocks noGrp="1"/>
          </p:cNvSpPr>
          <p:nvPr>
            <p:ph type="body" sz="quarter" idx="13"/>
          </p:nvPr>
        </p:nvSpPr>
        <p:spPr>
          <a:xfrm>
            <a:off x="415638" y="829183"/>
            <a:ext cx="3859480" cy="303695"/>
          </a:xfrm>
          <a:prstGeom prst="rect">
            <a:avLst/>
          </a:prstGeom>
        </p:spPr>
        <p:txBody>
          <a:bodyPr lIns="0"/>
          <a:lstStyle>
            <a:lvl1pPr marL="0" indent="0">
              <a:buNone/>
              <a:defRPr sz="1088" b="1" i="1">
                <a:solidFill>
                  <a:schemeClr val="bg1"/>
                </a:solidFill>
                <a:latin typeface="Meta Offc" panose="020B0504030101020102" pitchFamily="34" charset="0"/>
                <a:cs typeface="Meta Offc" panose="020B0504030101020102" pitchFamily="34" charset="0"/>
              </a:defRPr>
            </a:lvl1pPr>
          </a:lstStyle>
          <a:p>
            <a:pPr lvl="0"/>
            <a:r>
              <a:rPr lang="en-US" dirty="0"/>
              <a:t>Click to edit Master text styles</a:t>
            </a:r>
          </a:p>
        </p:txBody>
      </p:sp>
      <p:sp>
        <p:nvSpPr>
          <p:cNvPr id="15" name="Text Placeholder 3">
            <a:extLst>
              <a:ext uri="{FF2B5EF4-FFF2-40B4-BE49-F238E27FC236}">
                <a16:creationId xmlns:a16="http://schemas.microsoft.com/office/drawing/2014/main" id="{8F5E908B-EF83-D141-837D-75D0DCB842AD}"/>
              </a:ext>
            </a:extLst>
          </p:cNvPr>
          <p:cNvSpPr>
            <a:spLocks noGrp="1"/>
          </p:cNvSpPr>
          <p:nvPr>
            <p:ph type="body" sz="quarter" idx="14"/>
          </p:nvPr>
        </p:nvSpPr>
        <p:spPr>
          <a:xfrm>
            <a:off x="4868883" y="829183"/>
            <a:ext cx="3859480" cy="303695"/>
          </a:xfrm>
          <a:prstGeom prst="rect">
            <a:avLst/>
          </a:prstGeom>
        </p:spPr>
        <p:txBody>
          <a:bodyPr lIns="0"/>
          <a:lstStyle>
            <a:lvl1pPr marL="0" indent="0">
              <a:buNone/>
              <a:defRPr sz="1088" b="1" i="1">
                <a:solidFill>
                  <a:schemeClr val="accent1"/>
                </a:solidFill>
                <a:latin typeface="Meta Offc" panose="020B0504030101020102" pitchFamily="34" charset="0"/>
                <a:cs typeface="Meta Offc" panose="020B0504030101020102" pitchFamily="34" charset="0"/>
              </a:defRPr>
            </a:lvl1pPr>
          </a:lstStyle>
          <a:p>
            <a:pPr lvl="0"/>
            <a:r>
              <a:rPr lang="en-US" dirty="0"/>
              <a:t>Click to edit Master text styles</a:t>
            </a:r>
          </a:p>
        </p:txBody>
      </p:sp>
      <p:sp>
        <p:nvSpPr>
          <p:cNvPr id="6" name="Text Placeholder 5"/>
          <p:cNvSpPr>
            <a:spLocks noGrp="1"/>
          </p:cNvSpPr>
          <p:nvPr>
            <p:ph type="body" sz="quarter" idx="15"/>
          </p:nvPr>
        </p:nvSpPr>
        <p:spPr>
          <a:xfrm>
            <a:off x="4881679" y="348260"/>
            <a:ext cx="3846686" cy="514091"/>
          </a:xfrm>
          <a:prstGeom prst="rect">
            <a:avLst/>
          </a:prstGeom>
        </p:spPr>
        <p:txBody>
          <a:bodyPr lIns="0" rIns="0" anchor="b" anchorCtr="0"/>
          <a:lstStyle>
            <a:lvl1pPr marL="0" indent="0">
              <a:buNone/>
              <a:defRPr sz="1632" b="1"/>
            </a:lvl1pPr>
            <a:lvl2pPr marL="420952" indent="0">
              <a:buNone/>
              <a:defRPr/>
            </a:lvl2pPr>
            <a:lvl3pPr marL="841904" indent="0">
              <a:buNone/>
              <a:defRPr/>
            </a:lvl3pPr>
            <a:lvl4pPr marL="1262855" indent="0">
              <a:buNone/>
              <a:defRPr/>
            </a:lvl4pPr>
            <a:lvl5pPr marL="1683807" indent="0">
              <a:buNone/>
              <a:defRPr/>
            </a:lvl5pPr>
          </a:lstStyle>
          <a:p>
            <a:pPr lvl="0"/>
            <a:r>
              <a:rPr lang="en-US" dirty="0"/>
              <a:t>Edit Master text styles</a:t>
            </a:r>
          </a:p>
        </p:txBody>
      </p:sp>
    </p:spTree>
    <p:extLst>
      <p:ext uri="{BB962C8B-B14F-4D97-AF65-F5344CB8AC3E}">
        <p14:creationId xmlns:p14="http://schemas.microsoft.com/office/powerpoint/2010/main" val="9624047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age Layout With Image 9p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08CEE874-EF34-934C-8E87-B3878E7EA44A}"/>
              </a:ext>
            </a:extLst>
          </p:cNvPr>
          <p:cNvSpPr/>
          <p:nvPr userDrawn="1"/>
        </p:nvSpPr>
        <p:spPr>
          <a:xfrm>
            <a:off x="5488468" y="620053"/>
            <a:ext cx="2109074" cy="3266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2" dirty="0"/>
          </a:p>
        </p:txBody>
      </p:sp>
      <p:sp>
        <p:nvSpPr>
          <p:cNvPr id="2" name="Title 1">
            <a:extLst>
              <a:ext uri="{FF2B5EF4-FFF2-40B4-BE49-F238E27FC236}">
                <a16:creationId xmlns:a16="http://schemas.microsoft.com/office/drawing/2014/main" id="{BE837697-CAD2-574D-BDAD-A329FDD19A51}"/>
              </a:ext>
            </a:extLst>
          </p:cNvPr>
          <p:cNvSpPr>
            <a:spLocks noGrp="1"/>
          </p:cNvSpPr>
          <p:nvPr>
            <p:ph type="ctrTitle"/>
          </p:nvPr>
        </p:nvSpPr>
        <p:spPr>
          <a:xfrm>
            <a:off x="382446" y="331676"/>
            <a:ext cx="5106022" cy="514307"/>
          </a:xfrm>
          <a:prstGeom prst="rect">
            <a:avLst/>
          </a:prstGeom>
        </p:spPr>
        <p:txBody>
          <a:bodyPr lIns="0" anchor="b" anchorCtr="0"/>
          <a:lstStyle>
            <a:lvl1pPr algn="l">
              <a:defRPr sz="1632" b="1">
                <a:solidFill>
                  <a:schemeClr val="accent1"/>
                </a:solidFill>
                <a:latin typeface="Meta Offc" panose="020B0504030101020102" pitchFamily="34" charset="0"/>
              </a:defRPr>
            </a:lvl1pPr>
          </a:lstStyle>
          <a:p>
            <a:r>
              <a:rPr lang="en-GB" dirty="0"/>
              <a:t>Click to edit Master title style</a:t>
            </a:r>
            <a:endParaRPr lang="en-US" dirty="0"/>
          </a:p>
        </p:txBody>
      </p:sp>
      <p:sp>
        <p:nvSpPr>
          <p:cNvPr id="7" name="Rectangle 6">
            <a:extLst>
              <a:ext uri="{FF2B5EF4-FFF2-40B4-BE49-F238E27FC236}">
                <a16:creationId xmlns:a16="http://schemas.microsoft.com/office/drawing/2014/main" id="{E4999CE8-5470-0448-BFB0-25D3AC98C6A9}"/>
              </a:ext>
            </a:extLst>
          </p:cNvPr>
          <p:cNvSpPr/>
          <p:nvPr userDrawn="1"/>
        </p:nvSpPr>
        <p:spPr>
          <a:xfrm>
            <a:off x="5946701" y="1"/>
            <a:ext cx="3170759" cy="6858000"/>
          </a:xfrm>
          <a:prstGeom prst="rect">
            <a:avLst/>
          </a:prstGeom>
          <a:solidFill>
            <a:srgbClr val="003057"/>
          </a:solidFill>
          <a:ln>
            <a:solidFill>
              <a:srgbClr val="00305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32" dirty="0"/>
          </a:p>
        </p:txBody>
      </p:sp>
      <p:pic>
        <p:nvPicPr>
          <p:cNvPr id="8" name="Picture 7" descr="A skyscraper in a city&#10;&#10;Description automatically generated">
            <a:extLst>
              <a:ext uri="{FF2B5EF4-FFF2-40B4-BE49-F238E27FC236}">
                <a16:creationId xmlns:a16="http://schemas.microsoft.com/office/drawing/2014/main" id="{CD91699C-51F0-384F-B437-7DB911D2B2D3}"/>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colorTemperature colorTemp="7200"/>
                    </a14:imgEffect>
                    <a14:imgEffect>
                      <a14:saturation sat="0"/>
                    </a14:imgEffect>
                  </a14:imgLayer>
                </a14:imgProps>
              </a:ext>
              <a:ext uri="{28A0092B-C50C-407E-A947-70E740481C1C}">
                <a14:useLocalDpi xmlns:a14="http://schemas.microsoft.com/office/drawing/2010/main" val="0"/>
              </a:ext>
            </a:extLst>
          </a:blip>
          <a:srcRect l="18978" r="49583" b="293"/>
          <a:stretch/>
        </p:blipFill>
        <p:spPr>
          <a:xfrm>
            <a:off x="6104167" y="4"/>
            <a:ext cx="3039836" cy="6857999"/>
          </a:xfrm>
          <a:prstGeom prst="rect">
            <a:avLst/>
          </a:prstGeom>
        </p:spPr>
      </p:pic>
      <p:sp>
        <p:nvSpPr>
          <p:cNvPr id="5" name="Text Placeholder 4">
            <a:extLst>
              <a:ext uri="{FF2B5EF4-FFF2-40B4-BE49-F238E27FC236}">
                <a16:creationId xmlns:a16="http://schemas.microsoft.com/office/drawing/2014/main" id="{FC2703C3-0522-594A-BC99-B958AA0A2A06}"/>
              </a:ext>
            </a:extLst>
          </p:cNvPr>
          <p:cNvSpPr>
            <a:spLocks noGrp="1"/>
          </p:cNvSpPr>
          <p:nvPr>
            <p:ph type="body" sz="quarter" idx="13"/>
          </p:nvPr>
        </p:nvSpPr>
        <p:spPr>
          <a:xfrm>
            <a:off x="415637" y="2566026"/>
            <a:ext cx="5072829" cy="2547627"/>
          </a:xfrm>
          <a:prstGeom prst="rect">
            <a:avLst/>
          </a:prstGeom>
        </p:spPr>
        <p:txBody>
          <a:bodyPr lIns="0"/>
          <a:lstStyle>
            <a:lvl1pPr marL="103644" indent="-103644">
              <a:spcBef>
                <a:spcPts val="635"/>
              </a:spcBef>
              <a:spcAft>
                <a:spcPts val="272"/>
              </a:spcAft>
              <a:buFont typeface="Wingdings" pitchFamily="2" charset="2"/>
              <a:buChar char="§"/>
              <a:tabLst/>
              <a:defRPr sz="816" b="0" i="0">
                <a:solidFill>
                  <a:schemeClr val="accent1"/>
                </a:solidFill>
                <a:latin typeface="Meta Offc" panose="020B0504030101020102" pitchFamily="34" charset="0"/>
                <a:cs typeface="Meta Offc" panose="020B0504030101020102" pitchFamily="34" charset="0"/>
              </a:defRPr>
            </a:lvl1pPr>
            <a:lvl2pPr marL="207289" indent="-103644">
              <a:spcBef>
                <a:spcPts val="91"/>
              </a:spcBef>
              <a:spcAft>
                <a:spcPts val="272"/>
              </a:spcAft>
              <a:buFont typeface="System Font Regular"/>
              <a:buChar char="–"/>
              <a:tabLst/>
              <a:defRPr sz="816" b="0" i="0">
                <a:solidFill>
                  <a:schemeClr val="accent1"/>
                </a:solidFill>
                <a:latin typeface="Meta Offc" panose="020B0504030101020102" pitchFamily="34" charset="0"/>
                <a:cs typeface="Meta Offc" panose="020B0504030101020102" pitchFamily="34" charset="0"/>
              </a:defRPr>
            </a:lvl2pPr>
            <a:lvl3pPr marL="310935" indent="-103644">
              <a:buFont typeface="Wingdings" pitchFamily="2" charset="2"/>
              <a:buChar char="§"/>
              <a:tabLst/>
              <a:defRPr sz="816" b="0" i="1">
                <a:latin typeface="Meta Offc Normal" panose="020B0504030101020102" pitchFamily="34" charset="77"/>
                <a:cs typeface="Meta Offc Normal" panose="020B0504030101020102" pitchFamily="34" charset="77"/>
              </a:defRPr>
            </a:lvl3pPr>
            <a:lvl4pPr marL="416019" indent="-105084">
              <a:buFont typeface="Wingdings" pitchFamily="2" charset="2"/>
              <a:buChar char="§"/>
              <a:tabLst/>
              <a:defRPr sz="816" b="0" i="0">
                <a:latin typeface="Meta Offc Normal" panose="020B0504030101020102" pitchFamily="34" charset="77"/>
                <a:cs typeface="Meta Offc Normal" panose="020B0504030101020102" pitchFamily="34" charset="77"/>
              </a:defRPr>
            </a:lvl4pPr>
            <a:lvl5pPr marL="519663" indent="-103644">
              <a:buFont typeface="Wingdings" pitchFamily="2" charset="2"/>
              <a:buChar char="§"/>
              <a:tabLst/>
              <a:defRPr sz="816" b="0" i="0">
                <a:latin typeface="Meta Offc Normal" panose="020B0504030101020102" pitchFamily="34" charset="77"/>
                <a:cs typeface="Meta Offc Normal" panose="020B0504030101020102" pitchFamily="34" charset="77"/>
              </a:defRPr>
            </a:lvl5pPr>
          </a:lstStyle>
          <a:p>
            <a:pPr lvl="0"/>
            <a:r>
              <a:rPr lang="en-US" dirty="0"/>
              <a:t>Click to edit Master text styles</a:t>
            </a:r>
          </a:p>
          <a:p>
            <a:pPr lvl="1"/>
            <a:r>
              <a:rPr lang="en-US" dirty="0"/>
              <a:t>Second level</a:t>
            </a:r>
          </a:p>
          <a:p>
            <a:pPr lvl="0"/>
            <a:r>
              <a:rPr lang="en-US" dirty="0"/>
              <a:t>Main Bullet</a:t>
            </a:r>
          </a:p>
          <a:p>
            <a:pPr lvl="1"/>
            <a:r>
              <a:rPr lang="en-US" dirty="0"/>
              <a:t>Second Level</a:t>
            </a:r>
          </a:p>
        </p:txBody>
      </p:sp>
      <p:sp>
        <p:nvSpPr>
          <p:cNvPr id="4" name="Text Placeholder 3"/>
          <p:cNvSpPr>
            <a:spLocks noGrp="1"/>
          </p:cNvSpPr>
          <p:nvPr>
            <p:ph type="body" sz="quarter" idx="14"/>
          </p:nvPr>
        </p:nvSpPr>
        <p:spPr>
          <a:xfrm>
            <a:off x="415637" y="6102756"/>
            <a:ext cx="5072829" cy="232170"/>
          </a:xfrm>
          <a:prstGeom prst="rect">
            <a:avLst/>
          </a:prstGeom>
        </p:spPr>
        <p:txBody>
          <a:bodyPr anchor="b"/>
          <a:lstStyle>
            <a:lvl1pPr marL="0" indent="0">
              <a:spcBef>
                <a:spcPts val="0"/>
              </a:spcBef>
              <a:buNone/>
              <a:defRPr sz="725" i="1"/>
            </a:lvl1pPr>
            <a:lvl2pPr>
              <a:defRPr sz="725" i="1"/>
            </a:lvl2pPr>
            <a:lvl3pPr>
              <a:defRPr sz="725" i="1"/>
            </a:lvl3pPr>
            <a:lvl4pPr>
              <a:defRPr sz="725" i="1"/>
            </a:lvl4pPr>
            <a:lvl5pPr>
              <a:defRPr sz="725" i="1"/>
            </a:lvl5pPr>
          </a:lstStyle>
          <a:p>
            <a:pPr lvl="0"/>
            <a:r>
              <a:rPr lang="en-US" dirty="0"/>
              <a:t>Edit Master text styles</a:t>
            </a:r>
          </a:p>
        </p:txBody>
      </p:sp>
      <p:pic>
        <p:nvPicPr>
          <p:cNvPr id="3" name="Picture 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42012" y="6218847"/>
            <a:ext cx="1764146" cy="316065"/>
          </a:xfrm>
          <a:prstGeom prst="rect">
            <a:avLst/>
          </a:prstGeom>
        </p:spPr>
      </p:pic>
    </p:spTree>
    <p:extLst>
      <p:ext uri="{BB962C8B-B14F-4D97-AF65-F5344CB8AC3E}">
        <p14:creationId xmlns:p14="http://schemas.microsoft.com/office/powerpoint/2010/main" val="13545127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er with. no subtitle">
    <p:spTree>
      <p:nvGrpSpPr>
        <p:cNvPr id="1" name=""/>
        <p:cNvGrpSpPr/>
        <p:nvPr/>
      </p:nvGrpSpPr>
      <p:grpSpPr>
        <a:xfrm>
          <a:off x="0" y="0"/>
          <a:ext cx="0" cy="0"/>
          <a:chOff x="0" y="0"/>
          <a:chExt cx="0" cy="0"/>
        </a:xfrm>
      </p:grpSpPr>
      <p:sp>
        <p:nvSpPr>
          <p:cNvPr id="3" name="Rectangle 2"/>
          <p:cNvSpPr/>
          <p:nvPr userDrawn="1"/>
        </p:nvSpPr>
        <p:spPr>
          <a:xfrm>
            <a:off x="286990" y="641627"/>
            <a:ext cx="8649194" cy="47381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2" dirty="0"/>
          </a:p>
        </p:txBody>
      </p:sp>
    </p:spTree>
    <p:extLst>
      <p:ext uri="{BB962C8B-B14F-4D97-AF65-F5344CB8AC3E}">
        <p14:creationId xmlns:p14="http://schemas.microsoft.com/office/powerpoint/2010/main" val="25747503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eader WITH subtitle 9pt cop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F17D9-E42B-D04E-A4F5-07668C569DBD}"/>
              </a:ext>
            </a:extLst>
          </p:cNvPr>
          <p:cNvSpPr>
            <a:spLocks noGrp="1"/>
          </p:cNvSpPr>
          <p:nvPr>
            <p:ph type="title"/>
          </p:nvPr>
        </p:nvSpPr>
        <p:spPr>
          <a:xfrm>
            <a:off x="382911" y="331677"/>
            <a:ext cx="8378182" cy="449133"/>
          </a:xfrm>
          <a:prstGeom prst="rect">
            <a:avLst/>
          </a:prstGeom>
        </p:spPr>
        <p:txBody>
          <a:bodyPr lIns="0" anchor="b" anchorCtr="0"/>
          <a:lstStyle>
            <a:lvl1pPr>
              <a:defRPr sz="1632" b="1">
                <a:solidFill>
                  <a:schemeClr val="accent1"/>
                </a:solidFill>
                <a:latin typeface="Meta Offc" panose="020B0504030101020102" pitchFamily="34" charset="0"/>
              </a:defRPr>
            </a:lvl1pPr>
          </a:lstStyle>
          <a:p>
            <a:r>
              <a:rPr lang="en-GB" dirty="0"/>
              <a:t>Click to edit Master title style</a:t>
            </a:r>
            <a:endParaRPr lang="en-US" dirty="0"/>
          </a:p>
        </p:txBody>
      </p:sp>
      <p:sp>
        <p:nvSpPr>
          <p:cNvPr id="4" name="Text Placeholder 3">
            <a:extLst>
              <a:ext uri="{FF2B5EF4-FFF2-40B4-BE49-F238E27FC236}">
                <a16:creationId xmlns:a16="http://schemas.microsoft.com/office/drawing/2014/main" id="{8F5E908B-EF83-D141-837D-75D0DCB842AD}"/>
              </a:ext>
            </a:extLst>
          </p:cNvPr>
          <p:cNvSpPr>
            <a:spLocks noGrp="1"/>
          </p:cNvSpPr>
          <p:nvPr>
            <p:ph type="body" sz="quarter" idx="13"/>
          </p:nvPr>
        </p:nvSpPr>
        <p:spPr>
          <a:xfrm>
            <a:off x="382911" y="998700"/>
            <a:ext cx="8378182" cy="303695"/>
          </a:xfrm>
          <a:prstGeom prst="rect">
            <a:avLst/>
          </a:prstGeom>
        </p:spPr>
        <p:txBody>
          <a:bodyPr lIns="0"/>
          <a:lstStyle>
            <a:lvl1pPr marL="0" indent="0">
              <a:buNone/>
              <a:defRPr sz="1088" b="1" i="1">
                <a:solidFill>
                  <a:schemeClr val="accent1"/>
                </a:solidFill>
                <a:latin typeface="Meta Offc" panose="020B0504030101020102" pitchFamily="34" charset="0"/>
                <a:cs typeface="Meta Offc" panose="020B0504030101020102" pitchFamily="34" charset="0"/>
              </a:defRPr>
            </a:lvl1pPr>
          </a:lstStyle>
          <a:p>
            <a:pPr lvl="0"/>
            <a:r>
              <a:rPr lang="en-US" dirty="0"/>
              <a:t>Click to edit Master text styles</a:t>
            </a:r>
          </a:p>
        </p:txBody>
      </p:sp>
      <p:sp>
        <p:nvSpPr>
          <p:cNvPr id="5" name="Text Placeholder 4"/>
          <p:cNvSpPr>
            <a:spLocks noGrp="1"/>
          </p:cNvSpPr>
          <p:nvPr>
            <p:ph type="body" sz="quarter" idx="14"/>
          </p:nvPr>
        </p:nvSpPr>
        <p:spPr>
          <a:xfrm>
            <a:off x="382911" y="1368434"/>
            <a:ext cx="8378182" cy="4516432"/>
          </a:xfrm>
          <a:prstGeom prst="rect">
            <a:avLst/>
          </a:prstGeom>
        </p:spPr>
        <p:txBody>
          <a:bodyPr lIns="0"/>
          <a:lstStyle>
            <a:lvl1pPr marL="107964" indent="-107964">
              <a:buFont typeface="Wingdings" panose="05000000000000000000" pitchFamily="2" charset="2"/>
              <a:buChar char="§"/>
              <a:defRPr sz="816">
                <a:solidFill>
                  <a:schemeClr val="accent1"/>
                </a:solidFill>
              </a:defRPr>
            </a:lvl1pPr>
            <a:lvl2pPr marL="204410" indent="-96448">
              <a:buFont typeface="Meta Offc" panose="020B0504030101020102" pitchFamily="34" charset="0"/>
              <a:buChar char="—"/>
              <a:defRPr sz="816">
                <a:solidFill>
                  <a:schemeClr val="accent1"/>
                </a:solidFill>
              </a:defRPr>
            </a:lvl2pPr>
          </a:lstStyle>
          <a:p>
            <a:pPr lvl="0"/>
            <a:r>
              <a:rPr lang="en-US" dirty="0"/>
              <a:t>Edit Master text styles</a:t>
            </a:r>
          </a:p>
          <a:p>
            <a:pPr lvl="1"/>
            <a:r>
              <a:rPr lang="en-US" dirty="0"/>
              <a:t>Second level</a:t>
            </a:r>
          </a:p>
        </p:txBody>
      </p:sp>
      <p:sp>
        <p:nvSpPr>
          <p:cNvPr id="7" name="Text Placeholder 3"/>
          <p:cNvSpPr>
            <a:spLocks noGrp="1"/>
          </p:cNvSpPr>
          <p:nvPr>
            <p:ph type="body" sz="quarter" idx="15"/>
          </p:nvPr>
        </p:nvSpPr>
        <p:spPr>
          <a:xfrm>
            <a:off x="415637" y="6102756"/>
            <a:ext cx="5072829" cy="232170"/>
          </a:xfrm>
          <a:prstGeom prst="rect">
            <a:avLst/>
          </a:prstGeom>
        </p:spPr>
        <p:txBody>
          <a:bodyPr anchor="b"/>
          <a:lstStyle>
            <a:lvl1pPr marL="0" indent="0">
              <a:spcBef>
                <a:spcPts val="0"/>
              </a:spcBef>
              <a:buNone/>
              <a:defRPr sz="725" i="1"/>
            </a:lvl1pPr>
            <a:lvl2pPr>
              <a:defRPr sz="725" i="1"/>
            </a:lvl2pPr>
            <a:lvl3pPr>
              <a:defRPr sz="725" i="1"/>
            </a:lvl3pPr>
            <a:lvl4pPr>
              <a:defRPr sz="725" i="1"/>
            </a:lvl4pPr>
            <a:lvl5pPr>
              <a:defRPr sz="725" i="1"/>
            </a:lvl5pPr>
          </a:lstStyle>
          <a:p>
            <a:pPr lvl="0"/>
            <a:r>
              <a:rPr lang="en-US" dirty="0"/>
              <a:t>Edit Master text styles</a:t>
            </a:r>
          </a:p>
        </p:txBody>
      </p:sp>
    </p:spTree>
    <p:extLst>
      <p:ext uri="{BB962C8B-B14F-4D97-AF65-F5344CB8AC3E}">
        <p14:creationId xmlns:p14="http://schemas.microsoft.com/office/powerpoint/2010/main" val="24717621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Header WITH subtitle 11pt cop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F17D9-E42B-D04E-A4F5-07668C569DBD}"/>
              </a:ext>
            </a:extLst>
          </p:cNvPr>
          <p:cNvSpPr>
            <a:spLocks noGrp="1"/>
          </p:cNvSpPr>
          <p:nvPr>
            <p:ph type="title"/>
          </p:nvPr>
        </p:nvSpPr>
        <p:spPr>
          <a:xfrm>
            <a:off x="382911" y="331677"/>
            <a:ext cx="8378182" cy="516223"/>
          </a:xfrm>
          <a:prstGeom prst="rect">
            <a:avLst/>
          </a:prstGeom>
        </p:spPr>
        <p:txBody>
          <a:bodyPr lIns="0" anchor="b" anchorCtr="0"/>
          <a:lstStyle>
            <a:lvl1pPr>
              <a:defRPr sz="1632" b="1">
                <a:solidFill>
                  <a:schemeClr val="accent1"/>
                </a:solidFill>
                <a:latin typeface="Meta Offc" panose="020B0504030101020102" pitchFamily="34" charset="0"/>
              </a:defRPr>
            </a:lvl1pPr>
          </a:lstStyle>
          <a:p>
            <a:r>
              <a:rPr lang="en-GB" dirty="0"/>
              <a:t>Click to edit Master title style</a:t>
            </a:r>
            <a:endParaRPr lang="en-US" dirty="0"/>
          </a:p>
        </p:txBody>
      </p:sp>
      <p:sp>
        <p:nvSpPr>
          <p:cNvPr id="4" name="Text Placeholder 3">
            <a:extLst>
              <a:ext uri="{FF2B5EF4-FFF2-40B4-BE49-F238E27FC236}">
                <a16:creationId xmlns:a16="http://schemas.microsoft.com/office/drawing/2014/main" id="{8F5E908B-EF83-D141-837D-75D0DCB842AD}"/>
              </a:ext>
            </a:extLst>
          </p:cNvPr>
          <p:cNvSpPr>
            <a:spLocks noGrp="1"/>
          </p:cNvSpPr>
          <p:nvPr>
            <p:ph type="body" sz="quarter" idx="13"/>
          </p:nvPr>
        </p:nvSpPr>
        <p:spPr>
          <a:xfrm>
            <a:off x="382911" y="829183"/>
            <a:ext cx="8378182" cy="303695"/>
          </a:xfrm>
          <a:prstGeom prst="rect">
            <a:avLst/>
          </a:prstGeom>
        </p:spPr>
        <p:txBody>
          <a:bodyPr lIns="0"/>
          <a:lstStyle>
            <a:lvl1pPr marL="0" indent="0">
              <a:buNone/>
              <a:defRPr sz="1088" b="1" i="1">
                <a:solidFill>
                  <a:schemeClr val="accent1"/>
                </a:solidFill>
                <a:latin typeface="Meta Offc" panose="020B0504030101020102" pitchFamily="34" charset="0"/>
                <a:cs typeface="Meta Offc" panose="020B0504030101020102" pitchFamily="34" charset="0"/>
              </a:defRPr>
            </a:lvl1pPr>
          </a:lstStyle>
          <a:p>
            <a:pPr lvl="0"/>
            <a:r>
              <a:rPr lang="en-US" dirty="0"/>
              <a:t>Click to edit Master text styles</a:t>
            </a:r>
          </a:p>
        </p:txBody>
      </p:sp>
      <p:sp>
        <p:nvSpPr>
          <p:cNvPr id="5" name="Text Placeholder 4"/>
          <p:cNvSpPr>
            <a:spLocks noGrp="1"/>
          </p:cNvSpPr>
          <p:nvPr>
            <p:ph type="body" sz="quarter" idx="14"/>
          </p:nvPr>
        </p:nvSpPr>
        <p:spPr>
          <a:xfrm>
            <a:off x="382911" y="1368434"/>
            <a:ext cx="8378182" cy="4516432"/>
          </a:xfrm>
          <a:prstGeom prst="rect">
            <a:avLst/>
          </a:prstGeom>
        </p:spPr>
        <p:txBody>
          <a:bodyPr lIns="0"/>
          <a:lstStyle>
            <a:lvl1pPr marL="107964" indent="-107964">
              <a:buFont typeface="Wingdings" panose="05000000000000000000" pitchFamily="2" charset="2"/>
              <a:buChar char="§"/>
              <a:defRPr sz="997">
                <a:solidFill>
                  <a:schemeClr val="accent1"/>
                </a:solidFill>
              </a:defRPr>
            </a:lvl1pPr>
            <a:lvl2pPr marL="204410" indent="-96448">
              <a:buFont typeface="Meta Offc" panose="020B0504030101020102" pitchFamily="34" charset="0"/>
              <a:buChar char="—"/>
              <a:defRPr sz="997">
                <a:solidFill>
                  <a:schemeClr val="accent1"/>
                </a:solidFill>
              </a:defRPr>
            </a:lvl2pPr>
          </a:lstStyle>
          <a:p>
            <a:pPr lvl="0"/>
            <a:r>
              <a:rPr lang="en-US" dirty="0"/>
              <a:t>Edit Master text styles</a:t>
            </a:r>
          </a:p>
          <a:p>
            <a:pPr lvl="1"/>
            <a:r>
              <a:rPr lang="en-US" dirty="0"/>
              <a:t>Second level</a:t>
            </a:r>
          </a:p>
        </p:txBody>
      </p:sp>
      <p:sp>
        <p:nvSpPr>
          <p:cNvPr id="7" name="Text Placeholder 3"/>
          <p:cNvSpPr>
            <a:spLocks noGrp="1"/>
          </p:cNvSpPr>
          <p:nvPr>
            <p:ph type="body" sz="quarter" idx="15"/>
          </p:nvPr>
        </p:nvSpPr>
        <p:spPr>
          <a:xfrm>
            <a:off x="415637" y="6102756"/>
            <a:ext cx="5072829" cy="232170"/>
          </a:xfrm>
          <a:prstGeom prst="rect">
            <a:avLst/>
          </a:prstGeom>
        </p:spPr>
        <p:txBody>
          <a:bodyPr anchor="b"/>
          <a:lstStyle>
            <a:lvl1pPr marL="0" indent="0">
              <a:spcBef>
                <a:spcPts val="0"/>
              </a:spcBef>
              <a:buNone/>
              <a:defRPr sz="725" i="1"/>
            </a:lvl1pPr>
            <a:lvl2pPr>
              <a:defRPr sz="725" i="1"/>
            </a:lvl2pPr>
            <a:lvl3pPr>
              <a:defRPr sz="725" i="1"/>
            </a:lvl3pPr>
            <a:lvl4pPr>
              <a:defRPr sz="725" i="1"/>
            </a:lvl4pPr>
            <a:lvl5pPr>
              <a:defRPr sz="725" i="1"/>
            </a:lvl5pPr>
          </a:lstStyle>
          <a:p>
            <a:pPr lvl="0"/>
            <a:r>
              <a:rPr lang="en-US" dirty="0"/>
              <a:t>Edit Master text styles</a:t>
            </a:r>
          </a:p>
        </p:txBody>
      </p:sp>
    </p:spTree>
    <p:extLst>
      <p:ext uri="{BB962C8B-B14F-4D97-AF65-F5344CB8AC3E}">
        <p14:creationId xmlns:p14="http://schemas.microsoft.com/office/powerpoint/2010/main" val="32230579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eader with no subtitle and 9pt cop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DDE8DAF-F0C2-3E42-97B2-CC46FC492DFA}"/>
              </a:ext>
            </a:extLst>
          </p:cNvPr>
          <p:cNvSpPr>
            <a:spLocks noGrp="1"/>
          </p:cNvSpPr>
          <p:nvPr>
            <p:ph type="title"/>
          </p:nvPr>
        </p:nvSpPr>
        <p:spPr>
          <a:xfrm>
            <a:off x="382911" y="331677"/>
            <a:ext cx="8378182" cy="516223"/>
          </a:xfrm>
          <a:prstGeom prst="rect">
            <a:avLst/>
          </a:prstGeom>
        </p:spPr>
        <p:txBody>
          <a:bodyPr lIns="0" anchor="b" anchorCtr="0"/>
          <a:lstStyle>
            <a:lvl1pPr>
              <a:defRPr sz="1632" b="1">
                <a:solidFill>
                  <a:schemeClr val="accent1"/>
                </a:solidFill>
                <a:latin typeface="Meta Offc" panose="020B0504030101020102" pitchFamily="34" charset="0"/>
              </a:defRPr>
            </a:lvl1pPr>
          </a:lstStyle>
          <a:p>
            <a:r>
              <a:rPr lang="en-GB" dirty="0"/>
              <a:t>Click to edit Master title style</a:t>
            </a:r>
            <a:endParaRPr lang="en-US" dirty="0"/>
          </a:p>
        </p:txBody>
      </p:sp>
      <p:sp>
        <p:nvSpPr>
          <p:cNvPr id="5" name="Text Placeholder 4">
            <a:extLst>
              <a:ext uri="{FF2B5EF4-FFF2-40B4-BE49-F238E27FC236}">
                <a16:creationId xmlns:a16="http://schemas.microsoft.com/office/drawing/2014/main" id="{82986177-9801-6F4A-B715-EFB7093FFCC1}"/>
              </a:ext>
            </a:extLst>
          </p:cNvPr>
          <p:cNvSpPr>
            <a:spLocks noGrp="1"/>
          </p:cNvSpPr>
          <p:nvPr>
            <p:ph type="body" sz="quarter" idx="10"/>
          </p:nvPr>
        </p:nvSpPr>
        <p:spPr>
          <a:xfrm>
            <a:off x="382911" y="1294153"/>
            <a:ext cx="8378182" cy="4495704"/>
          </a:xfrm>
          <a:prstGeom prst="rect">
            <a:avLst/>
          </a:prstGeom>
        </p:spPr>
        <p:txBody>
          <a:bodyPr lIns="0"/>
          <a:lstStyle>
            <a:lvl1pPr marL="0" indent="0">
              <a:spcBef>
                <a:spcPts val="635"/>
              </a:spcBef>
              <a:spcAft>
                <a:spcPts val="272"/>
              </a:spcAft>
              <a:buNone/>
              <a:defRPr sz="816">
                <a:solidFill>
                  <a:schemeClr val="accent1"/>
                </a:solidFill>
              </a:defRPr>
            </a:lvl1pPr>
            <a:lvl2pPr marL="420952" indent="0">
              <a:buNone/>
              <a:defRPr sz="816"/>
            </a:lvl2pPr>
            <a:lvl3pPr marL="841904" indent="0">
              <a:buNone/>
              <a:defRPr sz="816"/>
            </a:lvl3pPr>
            <a:lvl4pPr marL="1262855" indent="0">
              <a:buNone/>
              <a:defRPr sz="816"/>
            </a:lvl4pPr>
            <a:lvl5pPr marL="1683807" indent="0">
              <a:buNone/>
              <a:defRPr sz="816"/>
            </a:lvl5pPr>
          </a:lstStyle>
          <a:p>
            <a:pPr lvl="0"/>
            <a:r>
              <a:rPr lang="en-US" dirty="0"/>
              <a:t>Click to edit Master text styles</a:t>
            </a:r>
          </a:p>
        </p:txBody>
      </p:sp>
      <p:sp>
        <p:nvSpPr>
          <p:cNvPr id="6" name="Text Placeholder 3"/>
          <p:cNvSpPr>
            <a:spLocks noGrp="1"/>
          </p:cNvSpPr>
          <p:nvPr>
            <p:ph type="body" sz="quarter" idx="14"/>
          </p:nvPr>
        </p:nvSpPr>
        <p:spPr>
          <a:xfrm>
            <a:off x="415637" y="6102756"/>
            <a:ext cx="5072829" cy="232170"/>
          </a:xfrm>
          <a:prstGeom prst="rect">
            <a:avLst/>
          </a:prstGeom>
        </p:spPr>
        <p:txBody>
          <a:bodyPr anchor="b"/>
          <a:lstStyle>
            <a:lvl1pPr marL="0" indent="0">
              <a:spcBef>
                <a:spcPts val="0"/>
              </a:spcBef>
              <a:buNone/>
              <a:defRPr sz="725" i="1"/>
            </a:lvl1pPr>
            <a:lvl2pPr>
              <a:defRPr sz="725" i="1"/>
            </a:lvl2pPr>
            <a:lvl3pPr>
              <a:defRPr sz="725" i="1"/>
            </a:lvl3pPr>
            <a:lvl4pPr>
              <a:defRPr sz="725" i="1"/>
            </a:lvl4pPr>
            <a:lvl5pPr>
              <a:defRPr sz="725" i="1"/>
            </a:lvl5pPr>
          </a:lstStyle>
          <a:p>
            <a:pPr lvl="0"/>
            <a:r>
              <a:rPr lang="en-US" dirty="0"/>
              <a:t>Edit Master text styles</a:t>
            </a:r>
          </a:p>
        </p:txBody>
      </p:sp>
    </p:spTree>
    <p:extLst>
      <p:ext uri="{BB962C8B-B14F-4D97-AF65-F5344CB8AC3E}">
        <p14:creationId xmlns:p14="http://schemas.microsoft.com/office/powerpoint/2010/main" val="34260194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Header with no subtitle and 11pt cop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DDE8DAF-F0C2-3E42-97B2-CC46FC492DFA}"/>
              </a:ext>
            </a:extLst>
          </p:cNvPr>
          <p:cNvSpPr>
            <a:spLocks noGrp="1"/>
          </p:cNvSpPr>
          <p:nvPr>
            <p:ph type="title"/>
          </p:nvPr>
        </p:nvSpPr>
        <p:spPr>
          <a:xfrm>
            <a:off x="382911" y="331677"/>
            <a:ext cx="8378182" cy="516223"/>
          </a:xfrm>
          <a:prstGeom prst="rect">
            <a:avLst/>
          </a:prstGeom>
        </p:spPr>
        <p:txBody>
          <a:bodyPr lIns="0" anchor="b" anchorCtr="0"/>
          <a:lstStyle>
            <a:lvl1pPr>
              <a:defRPr sz="1632" b="1">
                <a:solidFill>
                  <a:schemeClr val="accent1"/>
                </a:solidFill>
                <a:latin typeface="Meta Offc" panose="020B0504030101020102" pitchFamily="34" charset="0"/>
              </a:defRPr>
            </a:lvl1pPr>
          </a:lstStyle>
          <a:p>
            <a:r>
              <a:rPr lang="en-GB" dirty="0"/>
              <a:t>Click to edit Master title style</a:t>
            </a:r>
            <a:endParaRPr lang="en-US" dirty="0"/>
          </a:p>
        </p:txBody>
      </p:sp>
      <p:sp>
        <p:nvSpPr>
          <p:cNvPr id="5" name="Text Placeholder 4">
            <a:extLst>
              <a:ext uri="{FF2B5EF4-FFF2-40B4-BE49-F238E27FC236}">
                <a16:creationId xmlns:a16="http://schemas.microsoft.com/office/drawing/2014/main" id="{82986177-9801-6F4A-B715-EFB7093FFCC1}"/>
              </a:ext>
            </a:extLst>
          </p:cNvPr>
          <p:cNvSpPr>
            <a:spLocks noGrp="1"/>
          </p:cNvSpPr>
          <p:nvPr>
            <p:ph type="body" sz="quarter" idx="10"/>
          </p:nvPr>
        </p:nvSpPr>
        <p:spPr>
          <a:xfrm>
            <a:off x="382911" y="1294153"/>
            <a:ext cx="8378182" cy="4495704"/>
          </a:xfrm>
          <a:prstGeom prst="rect">
            <a:avLst/>
          </a:prstGeom>
        </p:spPr>
        <p:txBody>
          <a:bodyPr lIns="0"/>
          <a:lstStyle>
            <a:lvl1pPr marL="0" indent="0">
              <a:spcBef>
                <a:spcPts val="635"/>
              </a:spcBef>
              <a:spcAft>
                <a:spcPts val="272"/>
              </a:spcAft>
              <a:buNone/>
              <a:defRPr sz="816">
                <a:solidFill>
                  <a:schemeClr val="accent1"/>
                </a:solidFill>
              </a:defRPr>
            </a:lvl1pPr>
            <a:lvl2pPr marL="420952" indent="0">
              <a:buNone/>
              <a:defRPr sz="816"/>
            </a:lvl2pPr>
            <a:lvl3pPr marL="841904" indent="0">
              <a:buNone/>
              <a:defRPr sz="816"/>
            </a:lvl3pPr>
            <a:lvl4pPr marL="1262855" indent="0">
              <a:buNone/>
              <a:defRPr sz="816"/>
            </a:lvl4pPr>
            <a:lvl5pPr marL="1683807" indent="0">
              <a:buNone/>
              <a:defRPr sz="816"/>
            </a:lvl5pPr>
          </a:lstStyle>
          <a:p>
            <a:pPr lvl="0"/>
            <a:r>
              <a:rPr lang="en-US" dirty="0"/>
              <a:t>Click to edit Master text styles</a:t>
            </a:r>
          </a:p>
        </p:txBody>
      </p:sp>
      <p:sp>
        <p:nvSpPr>
          <p:cNvPr id="6" name="Text Placeholder 3"/>
          <p:cNvSpPr>
            <a:spLocks noGrp="1"/>
          </p:cNvSpPr>
          <p:nvPr>
            <p:ph type="body" sz="quarter" idx="14"/>
          </p:nvPr>
        </p:nvSpPr>
        <p:spPr>
          <a:xfrm>
            <a:off x="415637" y="6102756"/>
            <a:ext cx="5072829" cy="232170"/>
          </a:xfrm>
          <a:prstGeom prst="rect">
            <a:avLst/>
          </a:prstGeom>
        </p:spPr>
        <p:txBody>
          <a:bodyPr anchor="b"/>
          <a:lstStyle>
            <a:lvl1pPr marL="0" indent="0">
              <a:spcBef>
                <a:spcPts val="0"/>
              </a:spcBef>
              <a:buNone/>
              <a:defRPr sz="725" i="1"/>
            </a:lvl1pPr>
            <a:lvl2pPr>
              <a:defRPr sz="725" i="1"/>
            </a:lvl2pPr>
            <a:lvl3pPr>
              <a:defRPr sz="725" i="1"/>
            </a:lvl3pPr>
            <a:lvl4pPr>
              <a:defRPr sz="725" i="1"/>
            </a:lvl4pPr>
            <a:lvl5pPr>
              <a:defRPr sz="725" i="1"/>
            </a:lvl5pPr>
          </a:lstStyle>
          <a:p>
            <a:pPr lvl="0"/>
            <a:r>
              <a:rPr lang="en-US" dirty="0"/>
              <a:t>Edit Master text styles</a:t>
            </a:r>
          </a:p>
        </p:txBody>
      </p:sp>
    </p:spTree>
    <p:extLst>
      <p:ext uri="{BB962C8B-B14F-4D97-AF65-F5344CB8AC3E}">
        <p14:creationId xmlns:p14="http://schemas.microsoft.com/office/powerpoint/2010/main" val="29378938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eader with Subtitle and 9pt Cop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A9821D8-F179-1046-BE57-6DFDAADA0DB9}"/>
              </a:ext>
            </a:extLst>
          </p:cNvPr>
          <p:cNvSpPr>
            <a:spLocks noGrp="1"/>
          </p:cNvSpPr>
          <p:nvPr>
            <p:ph type="title"/>
          </p:nvPr>
        </p:nvSpPr>
        <p:spPr>
          <a:xfrm>
            <a:off x="382911" y="331677"/>
            <a:ext cx="8378182" cy="516223"/>
          </a:xfrm>
          <a:prstGeom prst="rect">
            <a:avLst/>
          </a:prstGeom>
        </p:spPr>
        <p:txBody>
          <a:bodyPr lIns="0" anchor="b" anchorCtr="0"/>
          <a:lstStyle>
            <a:lvl1pPr>
              <a:defRPr sz="1632" b="1">
                <a:solidFill>
                  <a:schemeClr val="accent1"/>
                </a:solidFill>
                <a:latin typeface="Meta Offc" panose="020B0504030101020102" pitchFamily="34" charset="0"/>
              </a:defRPr>
            </a:lvl1pPr>
          </a:lstStyle>
          <a:p>
            <a:r>
              <a:rPr lang="en-GB" dirty="0"/>
              <a:t>Click to edit Master title style</a:t>
            </a:r>
            <a:endParaRPr lang="en-US" dirty="0"/>
          </a:p>
        </p:txBody>
      </p:sp>
      <p:sp>
        <p:nvSpPr>
          <p:cNvPr id="4" name="Text Placeholder 3">
            <a:extLst>
              <a:ext uri="{FF2B5EF4-FFF2-40B4-BE49-F238E27FC236}">
                <a16:creationId xmlns:a16="http://schemas.microsoft.com/office/drawing/2014/main" id="{50D978D7-4D94-C447-9226-C8BF93908F86}"/>
              </a:ext>
            </a:extLst>
          </p:cNvPr>
          <p:cNvSpPr>
            <a:spLocks noGrp="1"/>
          </p:cNvSpPr>
          <p:nvPr>
            <p:ph type="body" sz="quarter" idx="13"/>
          </p:nvPr>
        </p:nvSpPr>
        <p:spPr>
          <a:xfrm>
            <a:off x="382911" y="829183"/>
            <a:ext cx="8378182" cy="303695"/>
          </a:xfrm>
          <a:prstGeom prst="rect">
            <a:avLst/>
          </a:prstGeom>
        </p:spPr>
        <p:txBody>
          <a:bodyPr lIns="0"/>
          <a:lstStyle>
            <a:lvl1pPr marL="0" indent="0">
              <a:buNone/>
              <a:defRPr sz="1088" b="1" i="1">
                <a:solidFill>
                  <a:schemeClr val="accent1"/>
                </a:solidFill>
                <a:latin typeface="Meta Offc" panose="020B0504030101020102" pitchFamily="34" charset="0"/>
                <a:cs typeface="Meta Offc" panose="020B0504030101020102" pitchFamily="34" charset="0"/>
              </a:defRPr>
            </a:lvl1pPr>
          </a:lstStyle>
          <a:p>
            <a:pPr lvl="0"/>
            <a:r>
              <a:rPr lang="en-US" dirty="0"/>
              <a:t>Click to edit Master text styles</a:t>
            </a:r>
          </a:p>
        </p:txBody>
      </p:sp>
      <p:sp>
        <p:nvSpPr>
          <p:cNvPr id="5" name="Text Placeholder 4">
            <a:extLst>
              <a:ext uri="{FF2B5EF4-FFF2-40B4-BE49-F238E27FC236}">
                <a16:creationId xmlns:a16="http://schemas.microsoft.com/office/drawing/2014/main" id="{580D1B0E-F05D-BA40-90AA-BD5D7ECBB53F}"/>
              </a:ext>
            </a:extLst>
          </p:cNvPr>
          <p:cNvSpPr>
            <a:spLocks noGrp="1"/>
          </p:cNvSpPr>
          <p:nvPr>
            <p:ph type="body" sz="quarter" idx="10" hasCustomPrompt="1"/>
          </p:nvPr>
        </p:nvSpPr>
        <p:spPr>
          <a:xfrm>
            <a:off x="382911" y="1294153"/>
            <a:ext cx="8378182" cy="4495704"/>
          </a:xfrm>
          <a:prstGeom prst="rect">
            <a:avLst/>
          </a:prstGeom>
        </p:spPr>
        <p:txBody>
          <a:bodyPr lIns="0"/>
          <a:lstStyle>
            <a:lvl1pPr marL="103644" indent="-103644">
              <a:spcBef>
                <a:spcPts val="635"/>
              </a:spcBef>
              <a:spcAft>
                <a:spcPts val="272"/>
              </a:spcAft>
              <a:buFont typeface="Wingdings" panose="05000000000000000000" pitchFamily="2" charset="2"/>
              <a:buChar char="§"/>
              <a:defRPr sz="816">
                <a:solidFill>
                  <a:schemeClr val="accent1"/>
                </a:solidFill>
              </a:defRPr>
            </a:lvl1pPr>
            <a:lvl2pPr marL="207289" indent="-103644">
              <a:buFont typeface="Meta Offc" panose="020B0504030101020102" pitchFamily="34" charset="0"/>
              <a:buChar char="—"/>
              <a:defRPr sz="816">
                <a:solidFill>
                  <a:schemeClr val="accent1"/>
                </a:solidFill>
              </a:defRPr>
            </a:lvl2pPr>
            <a:lvl3pPr marL="841904" indent="0">
              <a:buNone/>
              <a:defRPr sz="816"/>
            </a:lvl3pPr>
            <a:lvl4pPr marL="1262855" indent="0">
              <a:buNone/>
              <a:defRPr sz="816"/>
            </a:lvl4pPr>
            <a:lvl5pPr marL="1683807" indent="0">
              <a:buNone/>
              <a:defRPr sz="816"/>
            </a:lvl5pPr>
          </a:lstStyle>
          <a:p>
            <a:pPr lvl="0"/>
            <a:r>
              <a:rPr lang="en-US" dirty="0"/>
              <a:t>Click to edit Master text styles</a:t>
            </a:r>
          </a:p>
          <a:p>
            <a:pPr lvl="1"/>
            <a:endParaRPr lang="en-US" dirty="0"/>
          </a:p>
        </p:txBody>
      </p:sp>
      <p:sp>
        <p:nvSpPr>
          <p:cNvPr id="7" name="Text Placeholder 3"/>
          <p:cNvSpPr>
            <a:spLocks noGrp="1"/>
          </p:cNvSpPr>
          <p:nvPr>
            <p:ph type="body" sz="quarter" idx="14"/>
          </p:nvPr>
        </p:nvSpPr>
        <p:spPr>
          <a:xfrm>
            <a:off x="415637" y="6102756"/>
            <a:ext cx="5072829" cy="232170"/>
          </a:xfrm>
          <a:prstGeom prst="rect">
            <a:avLst/>
          </a:prstGeom>
        </p:spPr>
        <p:txBody>
          <a:bodyPr anchor="b"/>
          <a:lstStyle>
            <a:lvl1pPr marL="0" indent="0">
              <a:spcBef>
                <a:spcPts val="0"/>
              </a:spcBef>
              <a:buNone/>
              <a:defRPr sz="725" i="1"/>
            </a:lvl1pPr>
            <a:lvl2pPr>
              <a:defRPr sz="725" i="1"/>
            </a:lvl2pPr>
            <a:lvl3pPr>
              <a:defRPr sz="725" i="1"/>
            </a:lvl3pPr>
            <a:lvl4pPr>
              <a:defRPr sz="725" i="1"/>
            </a:lvl4pPr>
            <a:lvl5pPr>
              <a:defRPr sz="725" i="1"/>
            </a:lvl5pPr>
          </a:lstStyle>
          <a:p>
            <a:pPr lvl="0"/>
            <a:r>
              <a:rPr lang="en-US" dirty="0"/>
              <a:t>Edit Master text styles</a:t>
            </a:r>
          </a:p>
        </p:txBody>
      </p:sp>
    </p:spTree>
    <p:extLst>
      <p:ext uri="{BB962C8B-B14F-4D97-AF65-F5344CB8AC3E}">
        <p14:creationId xmlns:p14="http://schemas.microsoft.com/office/powerpoint/2010/main" val="24263268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Header with Subtitle and 11pt Cop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A9821D8-F179-1046-BE57-6DFDAADA0DB9}"/>
              </a:ext>
            </a:extLst>
          </p:cNvPr>
          <p:cNvSpPr>
            <a:spLocks noGrp="1"/>
          </p:cNvSpPr>
          <p:nvPr>
            <p:ph type="title"/>
          </p:nvPr>
        </p:nvSpPr>
        <p:spPr>
          <a:xfrm>
            <a:off x="382911" y="331677"/>
            <a:ext cx="8378182" cy="516223"/>
          </a:xfrm>
          <a:prstGeom prst="rect">
            <a:avLst/>
          </a:prstGeom>
        </p:spPr>
        <p:txBody>
          <a:bodyPr lIns="0" anchor="b" anchorCtr="0"/>
          <a:lstStyle>
            <a:lvl1pPr>
              <a:defRPr sz="1632" b="1">
                <a:solidFill>
                  <a:schemeClr val="accent1"/>
                </a:solidFill>
                <a:latin typeface="Meta Offc" panose="020B0504030101020102" pitchFamily="34" charset="0"/>
              </a:defRPr>
            </a:lvl1pPr>
          </a:lstStyle>
          <a:p>
            <a:r>
              <a:rPr lang="en-GB" dirty="0"/>
              <a:t>Click to edit Master title style</a:t>
            </a:r>
            <a:endParaRPr lang="en-US" dirty="0"/>
          </a:p>
        </p:txBody>
      </p:sp>
      <p:sp>
        <p:nvSpPr>
          <p:cNvPr id="4" name="Text Placeholder 3">
            <a:extLst>
              <a:ext uri="{FF2B5EF4-FFF2-40B4-BE49-F238E27FC236}">
                <a16:creationId xmlns:a16="http://schemas.microsoft.com/office/drawing/2014/main" id="{50D978D7-4D94-C447-9226-C8BF93908F86}"/>
              </a:ext>
            </a:extLst>
          </p:cNvPr>
          <p:cNvSpPr>
            <a:spLocks noGrp="1"/>
          </p:cNvSpPr>
          <p:nvPr>
            <p:ph type="body" sz="quarter" idx="13"/>
          </p:nvPr>
        </p:nvSpPr>
        <p:spPr>
          <a:xfrm>
            <a:off x="382911" y="829183"/>
            <a:ext cx="8378182" cy="303695"/>
          </a:xfrm>
          <a:prstGeom prst="rect">
            <a:avLst/>
          </a:prstGeom>
        </p:spPr>
        <p:txBody>
          <a:bodyPr lIns="0"/>
          <a:lstStyle>
            <a:lvl1pPr marL="0" indent="0">
              <a:buNone/>
              <a:defRPr sz="1088" b="1" i="1">
                <a:solidFill>
                  <a:schemeClr val="accent1"/>
                </a:solidFill>
                <a:latin typeface="Meta Offc" panose="020B0504030101020102" pitchFamily="34" charset="0"/>
                <a:cs typeface="Meta Offc" panose="020B0504030101020102" pitchFamily="34" charset="0"/>
              </a:defRPr>
            </a:lvl1pPr>
          </a:lstStyle>
          <a:p>
            <a:pPr lvl="0"/>
            <a:r>
              <a:rPr lang="en-US" dirty="0"/>
              <a:t>Click to edit Master text styles</a:t>
            </a:r>
          </a:p>
        </p:txBody>
      </p:sp>
      <p:sp>
        <p:nvSpPr>
          <p:cNvPr id="5" name="Text Placeholder 4">
            <a:extLst>
              <a:ext uri="{FF2B5EF4-FFF2-40B4-BE49-F238E27FC236}">
                <a16:creationId xmlns:a16="http://schemas.microsoft.com/office/drawing/2014/main" id="{580D1B0E-F05D-BA40-90AA-BD5D7ECBB53F}"/>
              </a:ext>
            </a:extLst>
          </p:cNvPr>
          <p:cNvSpPr>
            <a:spLocks noGrp="1"/>
          </p:cNvSpPr>
          <p:nvPr>
            <p:ph type="body" sz="quarter" idx="10" hasCustomPrompt="1"/>
          </p:nvPr>
        </p:nvSpPr>
        <p:spPr>
          <a:xfrm>
            <a:off x="382911" y="1294153"/>
            <a:ext cx="8378182" cy="4495704"/>
          </a:xfrm>
          <a:prstGeom prst="rect">
            <a:avLst/>
          </a:prstGeom>
        </p:spPr>
        <p:txBody>
          <a:bodyPr lIns="0"/>
          <a:lstStyle>
            <a:lvl1pPr marL="103644" indent="-103644">
              <a:spcBef>
                <a:spcPts val="635"/>
              </a:spcBef>
              <a:spcAft>
                <a:spcPts val="272"/>
              </a:spcAft>
              <a:buFont typeface="Wingdings" panose="05000000000000000000" pitchFamily="2" charset="2"/>
              <a:buChar char="§"/>
              <a:defRPr sz="997">
                <a:solidFill>
                  <a:schemeClr val="accent1"/>
                </a:solidFill>
              </a:defRPr>
            </a:lvl1pPr>
            <a:lvl2pPr marL="207289" indent="-103644">
              <a:buFont typeface="Meta Offc" panose="020B0504030101020102" pitchFamily="34" charset="0"/>
              <a:buChar char="—"/>
              <a:defRPr sz="816">
                <a:solidFill>
                  <a:schemeClr val="accent1"/>
                </a:solidFill>
              </a:defRPr>
            </a:lvl2pPr>
            <a:lvl3pPr marL="841904" indent="0">
              <a:buNone/>
              <a:defRPr sz="816"/>
            </a:lvl3pPr>
            <a:lvl4pPr marL="1262855" indent="0">
              <a:buNone/>
              <a:defRPr sz="816"/>
            </a:lvl4pPr>
            <a:lvl5pPr marL="1683807" indent="0">
              <a:buNone/>
              <a:defRPr sz="816"/>
            </a:lvl5pPr>
          </a:lstStyle>
          <a:p>
            <a:pPr lvl="0"/>
            <a:r>
              <a:rPr lang="en-US" dirty="0"/>
              <a:t>Click to edit Master text styles</a:t>
            </a:r>
          </a:p>
          <a:p>
            <a:pPr lvl="1"/>
            <a:endParaRPr lang="en-US" dirty="0"/>
          </a:p>
        </p:txBody>
      </p:sp>
      <p:sp>
        <p:nvSpPr>
          <p:cNvPr id="7" name="Text Placeholder 3"/>
          <p:cNvSpPr>
            <a:spLocks noGrp="1"/>
          </p:cNvSpPr>
          <p:nvPr>
            <p:ph type="body" sz="quarter" idx="14"/>
          </p:nvPr>
        </p:nvSpPr>
        <p:spPr>
          <a:xfrm>
            <a:off x="415637" y="6102756"/>
            <a:ext cx="5072829" cy="232170"/>
          </a:xfrm>
          <a:prstGeom prst="rect">
            <a:avLst/>
          </a:prstGeom>
        </p:spPr>
        <p:txBody>
          <a:bodyPr anchor="b"/>
          <a:lstStyle>
            <a:lvl1pPr marL="0" indent="0">
              <a:spcBef>
                <a:spcPts val="0"/>
              </a:spcBef>
              <a:buNone/>
              <a:defRPr sz="725" i="1"/>
            </a:lvl1pPr>
            <a:lvl2pPr>
              <a:defRPr sz="725" i="1"/>
            </a:lvl2pPr>
            <a:lvl3pPr>
              <a:defRPr sz="725" i="1"/>
            </a:lvl3pPr>
            <a:lvl4pPr>
              <a:defRPr sz="725" i="1"/>
            </a:lvl4pPr>
            <a:lvl5pPr>
              <a:defRPr sz="725" i="1"/>
            </a:lvl5pPr>
          </a:lstStyle>
          <a:p>
            <a:pPr lvl="0"/>
            <a:r>
              <a:rPr lang="en-US" dirty="0"/>
              <a:t>Edit Master text styles</a:t>
            </a:r>
          </a:p>
        </p:txBody>
      </p:sp>
    </p:spTree>
    <p:extLst>
      <p:ext uri="{BB962C8B-B14F-4D97-AF65-F5344CB8AC3E}">
        <p14:creationId xmlns:p14="http://schemas.microsoft.com/office/powerpoint/2010/main" val="37154176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tifel U.S. Disclosure">
    <p:spTree>
      <p:nvGrpSpPr>
        <p:cNvPr id="1" name=""/>
        <p:cNvGrpSpPr/>
        <p:nvPr/>
      </p:nvGrpSpPr>
      <p:grpSpPr>
        <a:xfrm>
          <a:off x="0" y="0"/>
          <a:ext cx="0" cy="0"/>
          <a:chOff x="0" y="0"/>
          <a:chExt cx="0" cy="0"/>
        </a:xfrm>
      </p:grpSpPr>
      <p:sp>
        <p:nvSpPr>
          <p:cNvPr id="2" name="TextBox 1"/>
          <p:cNvSpPr txBox="1"/>
          <p:nvPr userDrawn="1"/>
        </p:nvSpPr>
        <p:spPr>
          <a:xfrm>
            <a:off x="382911" y="1098585"/>
            <a:ext cx="8378182" cy="2323713"/>
          </a:xfrm>
          <a:prstGeom prst="rect">
            <a:avLst/>
          </a:prstGeom>
          <a:noFill/>
        </p:spPr>
        <p:txBody>
          <a:bodyPr wrap="square" rtlCol="0">
            <a:spAutoFit/>
          </a:bodyPr>
          <a:lstStyle/>
          <a:p>
            <a:r>
              <a:rPr lang="en-US" sz="725" dirty="0">
                <a:latin typeface="Meta Offc" panose="020B0504030101020102" pitchFamily="34" charset="0"/>
                <a:cs typeface="Meta Offc" panose="020B0504030101020102" pitchFamily="34" charset="0"/>
              </a:rPr>
              <a:t>Stifel, Nicolaus &amp; Company, Incorporated (“Stifel”) has prepared the attached materials.  Such material consists of factual or general information (as defined in the SEC’s Municipal Advisor Rule).  Stifel is not hereby providing a municipal entity or obligated person with any advice or making any recommendation as to action concerning the structure, timing or terms of any issuance of municipal securities or municipal financial products.  To the extent that Stifel provides any alternatives, options, calculations or examples in the attached information, such information is not intended to express any view that the municipal entity or obligated person could achieve particular results in any municipal securities transaction, and those alternatives, options, calculations or examples do not constitute a recommendation that any municipal issuer or obligated person should effect any municipal securities transaction.  Stifel is acting in its own interests, is not acting as your municipal advisor and does not owe a fiduciary duty pursuant to Section 15B of the Securities Exchange Act of 1934, as amended, to the municipal entity or obligated party with respect to the information and materials contained in this communication.</a:t>
            </a:r>
          </a:p>
          <a:p>
            <a:r>
              <a:rPr lang="en-US" sz="725" dirty="0">
                <a:latin typeface="Meta Offc" panose="020B0504030101020102" pitchFamily="34" charset="0"/>
                <a:cs typeface="Meta Offc" panose="020B0504030101020102" pitchFamily="34" charset="0"/>
              </a:rPr>
              <a:t> </a:t>
            </a:r>
          </a:p>
          <a:p>
            <a:r>
              <a:rPr lang="en-US" sz="725" dirty="0">
                <a:latin typeface="Meta Offc" panose="020B0504030101020102" pitchFamily="34" charset="0"/>
                <a:cs typeface="Meta Offc" panose="020B0504030101020102" pitchFamily="34" charset="0"/>
              </a:rPr>
              <a:t>Stifel is providing information and is declaring to the proposed municipal issuer and any obligated person that it has done so within the regulatory framework of MSRB Rule G-23 as an underwriter (by definition also including the role of  placement agent) and not as a financial advisor, as defined therein, with respect to the referenced proposed issuance of municipal securities.  The primary role of Stifel, as an underwriter, is to purchase securities for resale to investors in an arm’s- length commercial transaction.  Serving in the role of underwriter, Stifel has financial and other interests that differ from those of the issuer. The issuer should consult with its’ own financial and/or municipal, legal, accounting, tax and other advisors, as applicable, to the extent it deems appropriate.</a:t>
            </a:r>
          </a:p>
          <a:p>
            <a:r>
              <a:rPr lang="en-US" sz="725" dirty="0">
                <a:latin typeface="Meta Offc" panose="020B0504030101020102" pitchFamily="34" charset="0"/>
                <a:cs typeface="Meta Offc" panose="020B0504030101020102" pitchFamily="34" charset="0"/>
              </a:rPr>
              <a:t> </a:t>
            </a:r>
          </a:p>
          <a:p>
            <a:r>
              <a:rPr lang="en-US" sz="725" dirty="0">
                <a:latin typeface="Meta Offc" panose="020B0504030101020102" pitchFamily="34" charset="0"/>
                <a:cs typeface="Meta Offc" panose="020B0504030101020102" pitchFamily="34" charset="0"/>
              </a:rPr>
              <a:t>These materials have been prepared by Stifel for the client or potential client to whom such materials are directly addressed and delivered for discussion purposes only.  All terms and conditions are subject to further discussion and negotiation.  Stifel does not express any view as to whether financing options presented in these materials are achievable or will be available at the time of any contemplated transaction.  These materials do not constitute an offer or solicitation to sell or purchase any securities and are not a commitment by Stifel to provide or arrange any financing for any transaction or to purchase any security in connection therewith and may not relied upon as an indication that such an offer will be provided in the future.  Where indicated, this presentation may contain information derived from sources other than Stifel. While we believe such information to be accurate and complete, Stifel does not guarantee the accuracy of this information. This material is based on information currently available to Stifel or its sources and is subject to change without notice. Stifel does not provide accounting, tax or legal advice; however, you should be aware that any proposed indicative transaction could have accounting, tax, legal or other implications that should be discussed with your advisors and /or counsel as you deem appropriate.</a:t>
            </a:r>
          </a:p>
          <a:p>
            <a:endParaRPr lang="en-US" sz="725" dirty="0">
              <a:latin typeface="Meta Offc" panose="020B0504030101020102" pitchFamily="34" charset="0"/>
              <a:cs typeface="Meta Offc" panose="020B0504030101020102" pitchFamily="34" charset="0"/>
            </a:endParaRPr>
          </a:p>
        </p:txBody>
      </p:sp>
      <p:sp>
        <p:nvSpPr>
          <p:cNvPr id="5" name="Title 1">
            <a:extLst>
              <a:ext uri="{FF2B5EF4-FFF2-40B4-BE49-F238E27FC236}">
                <a16:creationId xmlns:a16="http://schemas.microsoft.com/office/drawing/2014/main" id="{1DDE8DAF-F0C2-3E42-97B2-CC46FC492DFA}"/>
              </a:ext>
            </a:extLst>
          </p:cNvPr>
          <p:cNvSpPr>
            <a:spLocks noGrp="1"/>
          </p:cNvSpPr>
          <p:nvPr>
            <p:ph type="title" hasCustomPrompt="1"/>
          </p:nvPr>
        </p:nvSpPr>
        <p:spPr>
          <a:xfrm>
            <a:off x="382911" y="331677"/>
            <a:ext cx="8378182" cy="516223"/>
          </a:xfrm>
          <a:prstGeom prst="rect">
            <a:avLst/>
          </a:prstGeom>
        </p:spPr>
        <p:txBody>
          <a:bodyPr lIns="0" anchor="b" anchorCtr="0"/>
          <a:lstStyle>
            <a:lvl1pPr>
              <a:defRPr sz="1632" b="1">
                <a:solidFill>
                  <a:schemeClr val="accent1"/>
                </a:solidFill>
                <a:latin typeface="Meta Offc" panose="020B0504030101020102" pitchFamily="34" charset="0"/>
              </a:defRPr>
            </a:lvl1pPr>
          </a:lstStyle>
          <a:p>
            <a:r>
              <a:rPr lang="en-GB" dirty="0"/>
              <a:t>Disclosure</a:t>
            </a:r>
            <a:endParaRPr lang="en-US" dirty="0"/>
          </a:p>
        </p:txBody>
      </p:sp>
    </p:spTree>
    <p:extLst>
      <p:ext uri="{BB962C8B-B14F-4D97-AF65-F5344CB8AC3E}">
        <p14:creationId xmlns:p14="http://schemas.microsoft.com/office/powerpoint/2010/main" val="3535255938"/>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tifel Canada Disclosure">
    <p:spTree>
      <p:nvGrpSpPr>
        <p:cNvPr id="1" name=""/>
        <p:cNvGrpSpPr/>
        <p:nvPr/>
      </p:nvGrpSpPr>
      <p:grpSpPr>
        <a:xfrm>
          <a:off x="0" y="0"/>
          <a:ext cx="0" cy="0"/>
          <a:chOff x="0" y="0"/>
          <a:chExt cx="0" cy="0"/>
        </a:xfrm>
      </p:grpSpPr>
      <p:sp>
        <p:nvSpPr>
          <p:cNvPr id="2" name="TextBox 1"/>
          <p:cNvSpPr txBox="1"/>
          <p:nvPr userDrawn="1"/>
        </p:nvSpPr>
        <p:spPr>
          <a:xfrm>
            <a:off x="382911" y="1098581"/>
            <a:ext cx="8378182" cy="2212144"/>
          </a:xfrm>
          <a:prstGeom prst="rect">
            <a:avLst/>
          </a:prstGeom>
          <a:noFill/>
        </p:spPr>
        <p:txBody>
          <a:bodyPr wrap="square" rtlCol="0">
            <a:spAutoFit/>
          </a:bodyPr>
          <a:lstStyle/>
          <a:p>
            <a:r>
              <a:rPr lang="en-US" sz="725" dirty="0">
                <a:latin typeface="Meta Offc" panose="020B0504030101020102" pitchFamily="34" charset="0"/>
                <a:cs typeface="Meta Offc" panose="020B0504030101020102" pitchFamily="34" charset="0"/>
              </a:rPr>
              <a:t>Stifel, Nicolaus &amp; Company, Incorporated (“Stifel”) has prepared the attached materials.  Such material consists of factual or general information (as defined in the SEC’s Municipal Advisor Rule).  Stifel is not hereby providing a municipal entity or obligated person with any advice or making any recommendation as to action concerning the structure, timing or terms of any issuance of municipal securities or municipal financial products.  To the extent that Stifel provides any alternatives, options, calculations or examples in the attached information, such information is not intended to express any view that the municipal entity or obligated person could achieve particular results in any municipal securities transaction, and those alternatives, options, calculations or examples do not constitute a recommendation that any municipal issuer or obligated person should effect any municipal securities transaction.  Stifel is acting in its own interests, is not acting as your municipal advisor and does not owe a fiduciary duty pursuant to Section 15B of the Securities Exchange Act of 1934, as amended, to the municipal entity or obligated party with respect to the information and materials contained in this communication.</a:t>
            </a:r>
          </a:p>
          <a:p>
            <a:r>
              <a:rPr lang="en-US" sz="725" dirty="0">
                <a:latin typeface="Meta Offc" panose="020B0504030101020102" pitchFamily="34" charset="0"/>
                <a:cs typeface="Meta Offc" panose="020B0504030101020102" pitchFamily="34" charset="0"/>
              </a:rPr>
              <a:t> </a:t>
            </a:r>
          </a:p>
          <a:p>
            <a:r>
              <a:rPr lang="en-US" sz="725" dirty="0">
                <a:latin typeface="Meta Offc" panose="020B0504030101020102" pitchFamily="34" charset="0"/>
                <a:cs typeface="Meta Offc" panose="020B0504030101020102" pitchFamily="34" charset="0"/>
              </a:rPr>
              <a:t>Stifel is providing information and is declaring to the proposed municipal issuer and any obligated person that it has done so within the regulatory framework of MSRB Rule G-23 as an underwriter (by definition also including the role of  placement agent) and not as a financial advisor, as defined therein, with respect to the referenced proposed issuance of municipal securities.  The primary role of Stifel, as an underwriter, is to purchase securities for resale to investors in an arm’s- length commercial transaction.  Serving in the role of underwriter, Stifel has financial and other interests that differ from those of the issuer. The issuer should consult with its’ own financial and/or municipal, legal, accounting, tax and other advisors, as applicable, to the extent it deems appropriate.</a:t>
            </a:r>
          </a:p>
          <a:p>
            <a:r>
              <a:rPr lang="en-US" sz="725" dirty="0">
                <a:latin typeface="Meta Offc" panose="020B0504030101020102" pitchFamily="34" charset="0"/>
                <a:cs typeface="Meta Offc" panose="020B0504030101020102" pitchFamily="34" charset="0"/>
              </a:rPr>
              <a:t> </a:t>
            </a:r>
          </a:p>
          <a:p>
            <a:r>
              <a:rPr lang="en-US" sz="725" dirty="0">
                <a:latin typeface="Meta Offc" panose="020B0504030101020102" pitchFamily="34" charset="0"/>
                <a:cs typeface="Meta Offc" panose="020B0504030101020102" pitchFamily="34" charset="0"/>
              </a:rPr>
              <a:t>These materials have been prepared by Stifel for the client or potential client to whom such materials are directly addressed and delivered for discussion purposes only.  All terms and conditions are subject to further discussion and negotiation.  Stifel does not express any view as to whether financing options presented in these materials are achievable or will be available at the time of any contemplated transaction.  These materials do not constitute an offer or solicitation to sell or purchase any securities and are not a commitment by Stifel to provide or arrange any financing for any transaction or to purchase any security in connection therewith and may not relied upon as an indication that such an offer will be provided in the future.  Where indicated, this presentation may contain information derived from sources other than Stifel. While we believe such information to be accurate and complete, Stifel does not guarantee the accuracy of this information. This material is based on information currently available to Stifel or its sources and is subject to change without notice. Stifel does not provide accounting, tax or legal advice; however, you should be aware that any proposed indicative transaction could have accounting, tax, legal or other implications that should be discussed with your advisors and /or counsel as you deem appropriate.</a:t>
            </a:r>
          </a:p>
        </p:txBody>
      </p:sp>
      <p:sp>
        <p:nvSpPr>
          <p:cNvPr id="4" name="Title 1">
            <a:extLst>
              <a:ext uri="{FF2B5EF4-FFF2-40B4-BE49-F238E27FC236}">
                <a16:creationId xmlns:a16="http://schemas.microsoft.com/office/drawing/2014/main" id="{1DDE8DAF-F0C2-3E42-97B2-CC46FC492DFA}"/>
              </a:ext>
            </a:extLst>
          </p:cNvPr>
          <p:cNvSpPr>
            <a:spLocks noGrp="1"/>
          </p:cNvSpPr>
          <p:nvPr>
            <p:ph type="title" hasCustomPrompt="1"/>
          </p:nvPr>
        </p:nvSpPr>
        <p:spPr>
          <a:xfrm>
            <a:off x="382911" y="331677"/>
            <a:ext cx="8378182" cy="516223"/>
          </a:xfrm>
          <a:prstGeom prst="rect">
            <a:avLst/>
          </a:prstGeom>
        </p:spPr>
        <p:txBody>
          <a:bodyPr lIns="0" anchor="b" anchorCtr="0"/>
          <a:lstStyle>
            <a:lvl1pPr>
              <a:defRPr sz="1632" b="1">
                <a:solidFill>
                  <a:schemeClr val="accent1"/>
                </a:solidFill>
                <a:latin typeface="Meta Offc" panose="020B0504030101020102" pitchFamily="34" charset="0"/>
              </a:defRPr>
            </a:lvl1pPr>
          </a:lstStyle>
          <a:p>
            <a:r>
              <a:rPr lang="en-GB" dirty="0"/>
              <a:t>Disclosure</a:t>
            </a:r>
            <a:endParaRPr lang="en-US" dirty="0"/>
          </a:p>
        </p:txBody>
      </p:sp>
    </p:spTree>
    <p:extLst>
      <p:ext uri="{BB962C8B-B14F-4D97-AF65-F5344CB8AC3E}">
        <p14:creationId xmlns:p14="http://schemas.microsoft.com/office/powerpoint/2010/main" val="389810867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cSld name="POWER_USER_LAYOUT_DIVIDER (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a:lvl1pPr>
          </a:lstStyle>
          <a:p>
            <a:r>
              <a:rPr lang="en-US" dirty="0"/>
              <a:t>Click to edit Master title style</a:t>
            </a:r>
          </a:p>
        </p:txBody>
      </p:sp>
      <p:sp>
        <p:nvSpPr>
          <p:cNvPr id="3" name="Rectangle 10"/>
          <p:cNvSpPr>
            <a:spLocks noGrp="1" noChangeArrowheads="1"/>
          </p:cNvSpPr>
          <p:nvPr>
            <p:ph type="sldNum" sz="quarter" idx="10"/>
          </p:nvPr>
        </p:nvSpPr>
        <p:spPr bwMode="auto">
          <a:xfrm>
            <a:off x="3" y="7304561"/>
            <a:ext cx="10693399" cy="3095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GB"/>
            </a:defPPr>
            <a:lvl1pPr algn="ctr" rtl="0" fontAlgn="base">
              <a:spcBef>
                <a:spcPct val="0"/>
              </a:spcBef>
              <a:spcAft>
                <a:spcPct val="0"/>
              </a:spcAft>
              <a:defRPr sz="829" b="0" i="0" kern="1200">
                <a:solidFill>
                  <a:schemeClr val="accent1"/>
                </a:solidFill>
                <a:latin typeface="Meta Offc Light" panose="020B0504030101020102" pitchFamily="34" charset="77"/>
                <a:ea typeface="+mn-ea"/>
                <a:cs typeface="Meta Offc" panose="020B0504030101020102" pitchFamily="34" charset="0"/>
              </a:defRPr>
            </a:lvl1pPr>
            <a:lvl2pPr marL="458387" algn="ctr" rtl="0" fontAlgn="base">
              <a:spcBef>
                <a:spcPct val="0"/>
              </a:spcBef>
              <a:spcAft>
                <a:spcPct val="0"/>
              </a:spcAft>
              <a:defRPr kern="1200">
                <a:solidFill>
                  <a:schemeClr val="tx1"/>
                </a:solidFill>
                <a:latin typeface="Arial" pitchFamily="34" charset="0"/>
                <a:ea typeface="+mn-ea"/>
                <a:cs typeface="Arial" pitchFamily="34" charset="0"/>
              </a:defRPr>
            </a:lvl2pPr>
            <a:lvl3pPr marL="916774" algn="ctr" rtl="0" fontAlgn="base">
              <a:spcBef>
                <a:spcPct val="0"/>
              </a:spcBef>
              <a:spcAft>
                <a:spcPct val="0"/>
              </a:spcAft>
              <a:defRPr kern="1200">
                <a:solidFill>
                  <a:schemeClr val="tx1"/>
                </a:solidFill>
                <a:latin typeface="Arial" pitchFamily="34" charset="0"/>
                <a:ea typeface="+mn-ea"/>
                <a:cs typeface="Arial" pitchFamily="34" charset="0"/>
              </a:defRPr>
            </a:lvl3pPr>
            <a:lvl4pPr marL="1375160" algn="ctr" rtl="0" fontAlgn="base">
              <a:spcBef>
                <a:spcPct val="0"/>
              </a:spcBef>
              <a:spcAft>
                <a:spcPct val="0"/>
              </a:spcAft>
              <a:defRPr kern="1200">
                <a:solidFill>
                  <a:schemeClr val="tx1"/>
                </a:solidFill>
                <a:latin typeface="Arial" pitchFamily="34" charset="0"/>
                <a:ea typeface="+mn-ea"/>
                <a:cs typeface="Arial" pitchFamily="34" charset="0"/>
              </a:defRPr>
            </a:lvl4pPr>
            <a:lvl5pPr marL="1833546" algn="ctr" rtl="0" fontAlgn="base">
              <a:spcBef>
                <a:spcPct val="0"/>
              </a:spcBef>
              <a:spcAft>
                <a:spcPct val="0"/>
              </a:spcAft>
              <a:defRPr kern="1200">
                <a:solidFill>
                  <a:schemeClr val="tx1"/>
                </a:solidFill>
                <a:latin typeface="Arial" pitchFamily="34" charset="0"/>
                <a:ea typeface="+mn-ea"/>
                <a:cs typeface="Arial" pitchFamily="34" charset="0"/>
              </a:defRPr>
            </a:lvl5pPr>
            <a:lvl6pPr marL="2291933" algn="l" defTabSz="916774" rtl="0" eaLnBrk="1" latinLnBrk="0" hangingPunct="1">
              <a:defRPr kern="1200">
                <a:solidFill>
                  <a:schemeClr val="tx1"/>
                </a:solidFill>
                <a:latin typeface="Arial" pitchFamily="34" charset="0"/>
                <a:ea typeface="+mn-ea"/>
                <a:cs typeface="Arial" pitchFamily="34" charset="0"/>
              </a:defRPr>
            </a:lvl6pPr>
            <a:lvl7pPr marL="2750321" algn="l" defTabSz="916774" rtl="0" eaLnBrk="1" latinLnBrk="0" hangingPunct="1">
              <a:defRPr kern="1200">
                <a:solidFill>
                  <a:schemeClr val="tx1"/>
                </a:solidFill>
                <a:latin typeface="Arial" pitchFamily="34" charset="0"/>
                <a:ea typeface="+mn-ea"/>
                <a:cs typeface="Arial" pitchFamily="34" charset="0"/>
              </a:defRPr>
            </a:lvl7pPr>
            <a:lvl8pPr marL="3208708" algn="l" defTabSz="916774" rtl="0" eaLnBrk="1" latinLnBrk="0" hangingPunct="1">
              <a:defRPr kern="1200">
                <a:solidFill>
                  <a:schemeClr val="tx1"/>
                </a:solidFill>
                <a:latin typeface="Arial" pitchFamily="34" charset="0"/>
                <a:ea typeface="+mn-ea"/>
                <a:cs typeface="Arial" pitchFamily="34" charset="0"/>
              </a:defRPr>
            </a:lvl8pPr>
            <a:lvl9pPr marL="3667095" algn="l" defTabSz="916774" rtl="0" eaLnBrk="1" latinLnBrk="0" hangingPunct="1">
              <a:defRPr kern="1200">
                <a:solidFill>
                  <a:schemeClr val="tx1"/>
                </a:solidFill>
                <a:latin typeface="Arial" pitchFamily="34" charset="0"/>
                <a:ea typeface="+mn-ea"/>
                <a:cs typeface="Arial" pitchFamily="34" charset="0"/>
              </a:defRPr>
            </a:lvl9pPr>
          </a:lstStyle>
          <a:p>
            <a:pPr>
              <a:defRPr/>
            </a:pPr>
            <a:fld id="{8BC1ABCE-FB9F-4FA3-8809-CD4F086FC270}" type="slidenum">
              <a:rPr lang="en-GB" smtClean="0"/>
              <a:pPr>
                <a:defRPr/>
              </a:pPr>
              <a:t>‹#›</a:t>
            </a:fld>
            <a:endParaRPr lang="en-US" dirty="0"/>
          </a:p>
        </p:txBody>
      </p:sp>
      <p:sp>
        <p:nvSpPr>
          <p:cNvPr id="4" name="TextBox 3">
            <a:extLst>
              <a:ext uri="{FF2B5EF4-FFF2-40B4-BE49-F238E27FC236}">
                <a16:creationId xmlns:a16="http://schemas.microsoft.com/office/drawing/2014/main" id="{74B4BB37-B771-9A40-964C-7976923BA710}"/>
              </a:ext>
            </a:extLst>
          </p:cNvPr>
          <p:cNvSpPr txBox="1"/>
          <p:nvPr userDrawn="1"/>
        </p:nvSpPr>
        <p:spPr>
          <a:xfrm>
            <a:off x="451954" y="6477340"/>
            <a:ext cx="418529" cy="181668"/>
          </a:xfrm>
          <a:prstGeom prst="rect">
            <a:avLst/>
          </a:prstGeom>
          <a:noFill/>
        </p:spPr>
        <p:txBody>
          <a:bodyPr wrap="square" lIns="76405" tIns="38203" rIns="76405" bIns="38203" rtlCol="0">
            <a:spAutoFit/>
          </a:bodyPr>
          <a:lstStyle/>
          <a:p>
            <a:pPr algn="l"/>
            <a:fld id="{ACFA9DC3-C422-4A89-8EDF-610B95B03A19}" type="slidenum">
              <a:rPr lang="en-US" sz="679" i="1" smtClean="0">
                <a:solidFill>
                  <a:schemeClr val="accent1"/>
                </a:solidFill>
                <a:latin typeface="Meta Offc" panose="020B0504030101020102" pitchFamily="34" charset="0"/>
                <a:cs typeface="Meta Offc" panose="020B0504030101020102" pitchFamily="34" charset="0"/>
              </a:rPr>
              <a:pPr algn="l"/>
              <a:t>‹#›</a:t>
            </a:fld>
            <a:endParaRPr lang="en-US" sz="679" i="1" dirty="0">
              <a:solidFill>
                <a:schemeClr val="accent1"/>
              </a:solidFill>
              <a:latin typeface="Meta Offc" panose="020B0504030101020102" pitchFamily="34" charset="0"/>
              <a:cs typeface="Meta Offc" panose="020B0504030101020102" pitchFamily="34" charset="0"/>
            </a:endParaRPr>
          </a:p>
        </p:txBody>
      </p:sp>
    </p:spTree>
    <p:extLst>
      <p:ext uri="{BB962C8B-B14F-4D97-AF65-F5344CB8AC3E}">
        <p14:creationId xmlns:p14="http://schemas.microsoft.com/office/powerpoint/2010/main" val="8292087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vided Page Basic">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08CEE874-EF34-934C-8E87-B3878E7EA44A}"/>
              </a:ext>
            </a:extLst>
          </p:cNvPr>
          <p:cNvSpPr/>
          <p:nvPr userDrawn="1"/>
        </p:nvSpPr>
        <p:spPr>
          <a:xfrm>
            <a:off x="4375615" y="620053"/>
            <a:ext cx="4768385" cy="3266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2" dirty="0"/>
          </a:p>
        </p:txBody>
      </p:sp>
      <p:sp>
        <p:nvSpPr>
          <p:cNvPr id="2" name="Title 1">
            <a:extLst>
              <a:ext uri="{FF2B5EF4-FFF2-40B4-BE49-F238E27FC236}">
                <a16:creationId xmlns:a16="http://schemas.microsoft.com/office/drawing/2014/main" id="{BE837697-CAD2-574D-BDAD-A329FDD19A51}"/>
              </a:ext>
            </a:extLst>
          </p:cNvPr>
          <p:cNvSpPr>
            <a:spLocks noGrp="1"/>
          </p:cNvSpPr>
          <p:nvPr>
            <p:ph type="ctrTitle"/>
          </p:nvPr>
        </p:nvSpPr>
        <p:spPr>
          <a:xfrm>
            <a:off x="4738255" y="829179"/>
            <a:ext cx="3998335" cy="477837"/>
          </a:xfrm>
          <a:prstGeom prst="rect">
            <a:avLst/>
          </a:prstGeom>
        </p:spPr>
        <p:txBody>
          <a:bodyPr lIns="0" anchor="b" anchorCtr="0"/>
          <a:lstStyle>
            <a:lvl1pPr algn="l">
              <a:defRPr sz="1632" b="1">
                <a:solidFill>
                  <a:schemeClr val="accent1"/>
                </a:solidFill>
                <a:latin typeface="Meta Offc" panose="020B0504030101020102" pitchFamily="34" charset="0"/>
              </a:defRPr>
            </a:lvl1pPr>
          </a:lstStyle>
          <a:p>
            <a:r>
              <a:rPr lang="en-GB" dirty="0"/>
              <a:t>Click to edit Master title style</a:t>
            </a:r>
            <a:endParaRPr lang="en-US" dirty="0"/>
          </a:p>
        </p:txBody>
      </p:sp>
      <p:sp>
        <p:nvSpPr>
          <p:cNvPr id="4" name="Date Placeholder 3">
            <a:extLst>
              <a:ext uri="{FF2B5EF4-FFF2-40B4-BE49-F238E27FC236}">
                <a16:creationId xmlns:a16="http://schemas.microsoft.com/office/drawing/2014/main" id="{E4085977-ED8A-3A41-BA09-AC526B9A5165}"/>
              </a:ext>
            </a:extLst>
          </p:cNvPr>
          <p:cNvSpPr>
            <a:spLocks noGrp="1"/>
          </p:cNvSpPr>
          <p:nvPr>
            <p:ph type="dt" sz="half" idx="10"/>
          </p:nvPr>
        </p:nvSpPr>
        <p:spPr>
          <a:xfrm>
            <a:off x="628652" y="6356351"/>
            <a:ext cx="2057400" cy="365125"/>
          </a:xfrm>
          <a:prstGeom prst="rect">
            <a:avLst/>
          </a:prstGeom>
        </p:spPr>
        <p:txBody>
          <a:bodyPr/>
          <a:lstStyle>
            <a:lvl1pPr>
              <a:defRPr>
                <a:latin typeface="Meta Offc" panose="020B0504030101020102" pitchFamily="34" charset="0"/>
                <a:cs typeface="Meta Offc" panose="020B0504030101020102" pitchFamily="34" charset="0"/>
              </a:defRPr>
            </a:lvl1pPr>
          </a:lstStyle>
          <a:p>
            <a:endParaRPr lang="en-US" dirty="0"/>
          </a:p>
        </p:txBody>
      </p:sp>
      <p:sp>
        <p:nvSpPr>
          <p:cNvPr id="7" name="Rectangle 6">
            <a:extLst>
              <a:ext uri="{FF2B5EF4-FFF2-40B4-BE49-F238E27FC236}">
                <a16:creationId xmlns:a16="http://schemas.microsoft.com/office/drawing/2014/main" id="{E4999CE8-5470-0448-BFB0-25D3AC98C6A9}"/>
              </a:ext>
            </a:extLst>
          </p:cNvPr>
          <p:cNvSpPr/>
          <p:nvPr userDrawn="1"/>
        </p:nvSpPr>
        <p:spPr>
          <a:xfrm>
            <a:off x="0" y="1"/>
            <a:ext cx="4572000" cy="6858000"/>
          </a:xfrm>
          <a:prstGeom prst="rect">
            <a:avLst/>
          </a:prstGeom>
          <a:solidFill>
            <a:schemeClr val="accent1"/>
          </a:solidFill>
          <a:ln>
            <a:solidFill>
              <a:srgbClr val="00305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32" dirty="0"/>
          </a:p>
        </p:txBody>
      </p:sp>
      <p:sp>
        <p:nvSpPr>
          <p:cNvPr id="3" name="TextBox 2"/>
          <p:cNvSpPr txBox="1"/>
          <p:nvPr userDrawn="1"/>
        </p:nvSpPr>
        <p:spPr>
          <a:xfrm>
            <a:off x="415637" y="6304407"/>
            <a:ext cx="916465" cy="231923"/>
          </a:xfrm>
          <a:prstGeom prst="rect">
            <a:avLst/>
          </a:prstGeom>
          <a:noFill/>
        </p:spPr>
        <p:txBody>
          <a:bodyPr wrap="square" lIns="0" rtlCol="0">
            <a:spAutoFit/>
          </a:bodyPr>
          <a:lstStyle/>
          <a:p>
            <a:pPr algn="l"/>
            <a:r>
              <a:rPr lang="en-US" sz="907" dirty="0">
                <a:solidFill>
                  <a:schemeClr val="bg1"/>
                </a:solidFill>
                <a:latin typeface="+mj-lt"/>
              </a:rPr>
              <a:t>Page </a:t>
            </a:r>
            <a:fld id="{0B4E8B84-5DBC-4CE1-B567-35F513EDC341}" type="slidenum">
              <a:rPr lang="en-US" sz="907" smtClean="0">
                <a:solidFill>
                  <a:schemeClr val="bg1"/>
                </a:solidFill>
                <a:latin typeface="+mj-lt"/>
              </a:rPr>
              <a:pPr algn="l"/>
              <a:t>‹#›</a:t>
            </a:fld>
            <a:endParaRPr lang="en-US" sz="907" dirty="0">
              <a:solidFill>
                <a:schemeClr val="bg1"/>
              </a:solidFill>
              <a:latin typeface="+mj-lt"/>
            </a:endParaRPr>
          </a:p>
        </p:txBody>
      </p:sp>
    </p:spTree>
    <p:extLst>
      <p:ext uri="{BB962C8B-B14F-4D97-AF65-F5344CB8AC3E}">
        <p14:creationId xmlns:p14="http://schemas.microsoft.com/office/powerpoint/2010/main" val="10337130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Divided Page Basic Reversed with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4999CE8-5470-0448-BFB0-25D3AC98C6A9}"/>
              </a:ext>
            </a:extLst>
          </p:cNvPr>
          <p:cNvSpPr/>
          <p:nvPr userDrawn="1"/>
        </p:nvSpPr>
        <p:spPr>
          <a:xfrm>
            <a:off x="4572000" y="9214"/>
            <a:ext cx="4572000" cy="6858000"/>
          </a:xfrm>
          <a:prstGeom prst="rect">
            <a:avLst/>
          </a:prstGeom>
          <a:solidFill>
            <a:schemeClr val="accent1"/>
          </a:solidFill>
          <a:ln>
            <a:solidFill>
              <a:srgbClr val="00305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32" dirty="0"/>
          </a:p>
        </p:txBody>
      </p:sp>
      <p:sp>
        <p:nvSpPr>
          <p:cNvPr id="18" name="Rectangle 17">
            <a:extLst>
              <a:ext uri="{FF2B5EF4-FFF2-40B4-BE49-F238E27FC236}">
                <a16:creationId xmlns:a16="http://schemas.microsoft.com/office/drawing/2014/main" id="{08CEE874-EF34-934C-8E87-B3878E7EA44A}"/>
              </a:ext>
            </a:extLst>
          </p:cNvPr>
          <p:cNvSpPr/>
          <p:nvPr userDrawn="1"/>
        </p:nvSpPr>
        <p:spPr>
          <a:xfrm>
            <a:off x="4375615" y="620053"/>
            <a:ext cx="4768385" cy="3266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2" dirty="0"/>
          </a:p>
        </p:txBody>
      </p:sp>
      <p:sp>
        <p:nvSpPr>
          <p:cNvPr id="2" name="Title 1">
            <a:extLst>
              <a:ext uri="{FF2B5EF4-FFF2-40B4-BE49-F238E27FC236}">
                <a16:creationId xmlns:a16="http://schemas.microsoft.com/office/drawing/2014/main" id="{BE837697-CAD2-574D-BDAD-A329FDD19A51}"/>
              </a:ext>
            </a:extLst>
          </p:cNvPr>
          <p:cNvSpPr>
            <a:spLocks noGrp="1"/>
          </p:cNvSpPr>
          <p:nvPr>
            <p:ph type="ctrTitle"/>
          </p:nvPr>
        </p:nvSpPr>
        <p:spPr>
          <a:xfrm>
            <a:off x="382444" y="331672"/>
            <a:ext cx="3993171" cy="477837"/>
          </a:xfrm>
          <a:prstGeom prst="rect">
            <a:avLst/>
          </a:prstGeom>
        </p:spPr>
        <p:txBody>
          <a:bodyPr lIns="0" anchor="b" anchorCtr="0"/>
          <a:lstStyle>
            <a:lvl1pPr algn="l">
              <a:defRPr sz="1632" b="1">
                <a:solidFill>
                  <a:schemeClr val="accent1"/>
                </a:solidFill>
                <a:latin typeface="Meta Offc" panose="020B0504030101020102" pitchFamily="34" charset="0"/>
              </a:defRPr>
            </a:lvl1pPr>
          </a:lstStyle>
          <a:p>
            <a:r>
              <a:rPr lang="en-GB" dirty="0"/>
              <a:t>Click to edit Master title style</a:t>
            </a:r>
            <a:endParaRPr lang="en-US" dirty="0"/>
          </a:p>
        </p:txBody>
      </p:sp>
      <p:sp>
        <p:nvSpPr>
          <p:cNvPr id="3" name="TextBox 2"/>
          <p:cNvSpPr txBox="1"/>
          <p:nvPr userDrawn="1"/>
        </p:nvSpPr>
        <p:spPr>
          <a:xfrm>
            <a:off x="415637" y="6304407"/>
            <a:ext cx="916465" cy="231923"/>
          </a:xfrm>
          <a:prstGeom prst="rect">
            <a:avLst/>
          </a:prstGeom>
          <a:noFill/>
        </p:spPr>
        <p:txBody>
          <a:bodyPr wrap="square" lIns="0" rtlCol="0">
            <a:spAutoFit/>
          </a:bodyPr>
          <a:lstStyle/>
          <a:p>
            <a:pPr algn="l"/>
            <a:r>
              <a:rPr lang="en-US" sz="907" dirty="0">
                <a:solidFill>
                  <a:schemeClr val="accent1"/>
                </a:solidFill>
                <a:latin typeface="+mj-lt"/>
              </a:rPr>
              <a:t>Page </a:t>
            </a:r>
            <a:fld id="{0B4E8B84-5DBC-4CE1-B567-35F513EDC341}" type="slidenum">
              <a:rPr lang="en-US" sz="907" smtClean="0">
                <a:solidFill>
                  <a:schemeClr val="accent1"/>
                </a:solidFill>
                <a:latin typeface="+mj-lt"/>
              </a:rPr>
              <a:pPr algn="l"/>
              <a:t>‹#›</a:t>
            </a:fld>
            <a:endParaRPr lang="en-US" sz="907" dirty="0">
              <a:solidFill>
                <a:schemeClr val="accent1"/>
              </a:solidFill>
              <a:latin typeface="+mj-lt"/>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568073" y="6198990"/>
            <a:ext cx="1828800" cy="327649"/>
          </a:xfrm>
          <a:prstGeom prst="rect">
            <a:avLst/>
          </a:prstGeom>
        </p:spPr>
      </p:pic>
    </p:spTree>
    <p:extLst>
      <p:ext uri="{BB962C8B-B14F-4D97-AF65-F5344CB8AC3E}">
        <p14:creationId xmlns:p14="http://schemas.microsoft.com/office/powerpoint/2010/main" val="13100901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Divided Page Basic Reversed Blank">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D8FE927-86BB-FF44-8F21-5049863DA6B1}"/>
              </a:ext>
            </a:extLst>
          </p:cNvPr>
          <p:cNvSpPr/>
          <p:nvPr userDrawn="1"/>
        </p:nvSpPr>
        <p:spPr>
          <a:xfrm>
            <a:off x="310176" y="620052"/>
            <a:ext cx="4764309" cy="5185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2" dirty="0"/>
          </a:p>
        </p:txBody>
      </p:sp>
      <p:sp>
        <p:nvSpPr>
          <p:cNvPr id="18" name="Rectangle 17">
            <a:extLst>
              <a:ext uri="{FF2B5EF4-FFF2-40B4-BE49-F238E27FC236}">
                <a16:creationId xmlns:a16="http://schemas.microsoft.com/office/drawing/2014/main" id="{08CEE874-EF34-934C-8E87-B3878E7EA44A}"/>
              </a:ext>
            </a:extLst>
          </p:cNvPr>
          <p:cNvSpPr/>
          <p:nvPr userDrawn="1"/>
        </p:nvSpPr>
        <p:spPr>
          <a:xfrm>
            <a:off x="4375615" y="620053"/>
            <a:ext cx="4768385" cy="3266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2" dirty="0"/>
          </a:p>
        </p:txBody>
      </p:sp>
      <p:sp>
        <p:nvSpPr>
          <p:cNvPr id="7" name="Rectangle 6">
            <a:extLst>
              <a:ext uri="{FF2B5EF4-FFF2-40B4-BE49-F238E27FC236}">
                <a16:creationId xmlns:a16="http://schemas.microsoft.com/office/drawing/2014/main" id="{E4999CE8-5470-0448-BFB0-25D3AC98C6A9}"/>
              </a:ext>
            </a:extLst>
          </p:cNvPr>
          <p:cNvSpPr/>
          <p:nvPr userDrawn="1"/>
        </p:nvSpPr>
        <p:spPr>
          <a:xfrm>
            <a:off x="4572000" y="1"/>
            <a:ext cx="4572000" cy="6858000"/>
          </a:xfrm>
          <a:prstGeom prst="rect">
            <a:avLst/>
          </a:prstGeom>
          <a:solidFill>
            <a:schemeClr val="accent1"/>
          </a:solidFill>
          <a:ln>
            <a:solidFill>
              <a:srgbClr val="00305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32" dirty="0"/>
          </a:p>
        </p:txBody>
      </p:sp>
      <p:sp>
        <p:nvSpPr>
          <p:cNvPr id="3" name="TextBox 2"/>
          <p:cNvSpPr txBox="1"/>
          <p:nvPr userDrawn="1"/>
        </p:nvSpPr>
        <p:spPr>
          <a:xfrm>
            <a:off x="415637" y="6304407"/>
            <a:ext cx="916465" cy="231923"/>
          </a:xfrm>
          <a:prstGeom prst="rect">
            <a:avLst/>
          </a:prstGeom>
          <a:noFill/>
        </p:spPr>
        <p:txBody>
          <a:bodyPr wrap="square" lIns="0" rtlCol="0">
            <a:spAutoFit/>
          </a:bodyPr>
          <a:lstStyle/>
          <a:p>
            <a:pPr algn="l"/>
            <a:r>
              <a:rPr lang="en-US" sz="907" dirty="0">
                <a:solidFill>
                  <a:schemeClr val="accent1"/>
                </a:solidFill>
                <a:latin typeface="+mj-lt"/>
              </a:rPr>
              <a:t>Page </a:t>
            </a:r>
            <a:fld id="{0B4E8B84-5DBC-4CE1-B567-35F513EDC341}" type="slidenum">
              <a:rPr lang="en-US" sz="907" smtClean="0">
                <a:solidFill>
                  <a:schemeClr val="accent1"/>
                </a:solidFill>
                <a:latin typeface="+mj-lt"/>
              </a:rPr>
              <a:pPr algn="l"/>
              <a:t>‹#›</a:t>
            </a:fld>
            <a:endParaRPr lang="en-US" sz="907" dirty="0">
              <a:solidFill>
                <a:schemeClr val="accent1"/>
              </a:solidFill>
              <a:latin typeface="+mj-lt"/>
            </a:endParaRP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568073" y="6198990"/>
            <a:ext cx="1828800" cy="327649"/>
          </a:xfrm>
          <a:prstGeom prst="rect">
            <a:avLst/>
          </a:prstGeom>
        </p:spPr>
      </p:pic>
    </p:spTree>
    <p:extLst>
      <p:ext uri="{BB962C8B-B14F-4D97-AF65-F5344CB8AC3E}">
        <p14:creationId xmlns:p14="http://schemas.microsoft.com/office/powerpoint/2010/main" val="41849827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vided page with bullet copy 9p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4999CE8-5470-0448-BFB0-25D3AC98C6A9}"/>
              </a:ext>
            </a:extLst>
          </p:cNvPr>
          <p:cNvSpPr/>
          <p:nvPr userDrawn="1"/>
        </p:nvSpPr>
        <p:spPr>
          <a:xfrm>
            <a:off x="0" y="0"/>
            <a:ext cx="4572000" cy="6858000"/>
          </a:xfrm>
          <a:prstGeom prst="rect">
            <a:avLst/>
          </a:prstGeom>
          <a:solidFill>
            <a:schemeClr val="accent1"/>
          </a:solidFill>
          <a:ln>
            <a:solidFill>
              <a:srgbClr val="00305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32" dirty="0"/>
          </a:p>
        </p:txBody>
      </p:sp>
      <p:sp>
        <p:nvSpPr>
          <p:cNvPr id="3" name="TextBox 2"/>
          <p:cNvSpPr txBox="1"/>
          <p:nvPr userDrawn="1"/>
        </p:nvSpPr>
        <p:spPr>
          <a:xfrm>
            <a:off x="415637" y="6304407"/>
            <a:ext cx="916465" cy="231923"/>
          </a:xfrm>
          <a:prstGeom prst="rect">
            <a:avLst/>
          </a:prstGeom>
          <a:noFill/>
        </p:spPr>
        <p:txBody>
          <a:bodyPr wrap="square" lIns="0" rtlCol="0">
            <a:spAutoFit/>
          </a:bodyPr>
          <a:lstStyle/>
          <a:p>
            <a:pPr algn="l"/>
            <a:r>
              <a:rPr lang="en-US" sz="907" dirty="0">
                <a:solidFill>
                  <a:schemeClr val="bg1"/>
                </a:solidFill>
                <a:latin typeface="+mj-lt"/>
              </a:rPr>
              <a:t>Page </a:t>
            </a:r>
            <a:fld id="{0B4E8B84-5DBC-4CE1-B567-35F513EDC341}" type="slidenum">
              <a:rPr lang="en-US" sz="907" smtClean="0">
                <a:solidFill>
                  <a:schemeClr val="bg1"/>
                </a:solidFill>
                <a:latin typeface="+mj-lt"/>
              </a:rPr>
              <a:pPr algn="l"/>
              <a:t>‹#›</a:t>
            </a:fld>
            <a:endParaRPr lang="en-US" sz="907" dirty="0">
              <a:solidFill>
                <a:schemeClr val="bg1"/>
              </a:solidFill>
              <a:latin typeface="+mj-lt"/>
            </a:endParaRPr>
          </a:p>
        </p:txBody>
      </p:sp>
      <p:sp>
        <p:nvSpPr>
          <p:cNvPr id="2" name="Title 1">
            <a:extLst>
              <a:ext uri="{FF2B5EF4-FFF2-40B4-BE49-F238E27FC236}">
                <a16:creationId xmlns:a16="http://schemas.microsoft.com/office/drawing/2014/main" id="{BE837697-CAD2-574D-BDAD-A329FDD19A51}"/>
              </a:ext>
            </a:extLst>
          </p:cNvPr>
          <p:cNvSpPr>
            <a:spLocks noGrp="1"/>
          </p:cNvSpPr>
          <p:nvPr>
            <p:ph type="ctrTitle"/>
          </p:nvPr>
        </p:nvSpPr>
        <p:spPr>
          <a:xfrm>
            <a:off x="415636" y="348255"/>
            <a:ext cx="3859480" cy="514091"/>
          </a:xfrm>
          <a:prstGeom prst="rect">
            <a:avLst/>
          </a:prstGeom>
        </p:spPr>
        <p:txBody>
          <a:bodyPr lIns="0" anchor="b" anchorCtr="0"/>
          <a:lstStyle>
            <a:lvl1pPr algn="l">
              <a:defRPr sz="1632" b="1">
                <a:solidFill>
                  <a:schemeClr val="bg1"/>
                </a:solidFill>
                <a:latin typeface="Meta Offc" panose="020B0504030101020102" pitchFamily="34" charset="0"/>
              </a:defRPr>
            </a:lvl1pPr>
          </a:lstStyle>
          <a:p>
            <a:r>
              <a:rPr lang="en-GB" dirty="0"/>
              <a:t>Click to edit Master title style</a:t>
            </a:r>
            <a:endParaRPr lang="en-US" dirty="0"/>
          </a:p>
        </p:txBody>
      </p:sp>
      <p:cxnSp>
        <p:nvCxnSpPr>
          <p:cNvPr id="9" name="Straight Connector 8">
            <a:extLst>
              <a:ext uri="{FF2B5EF4-FFF2-40B4-BE49-F238E27FC236}">
                <a16:creationId xmlns:a16="http://schemas.microsoft.com/office/drawing/2014/main" id="{2E01D8E9-4A61-4741-9FA9-0692A438F10A}"/>
              </a:ext>
            </a:extLst>
          </p:cNvPr>
          <p:cNvCxnSpPr>
            <a:cxnSpLocks/>
          </p:cNvCxnSpPr>
          <p:nvPr userDrawn="1"/>
        </p:nvCxnSpPr>
        <p:spPr>
          <a:xfrm>
            <a:off x="415637" y="829527"/>
            <a:ext cx="3859480" cy="0"/>
          </a:xfrm>
          <a:prstGeom prst="line">
            <a:avLst/>
          </a:prstGeom>
          <a:ln w="28575">
            <a:solidFill>
              <a:schemeClr val="bg1"/>
            </a:solidFill>
          </a:ln>
        </p:spPr>
        <p:style>
          <a:lnRef idx="1">
            <a:schemeClr val="accent3"/>
          </a:lnRef>
          <a:fillRef idx="0">
            <a:schemeClr val="accent3"/>
          </a:fillRef>
          <a:effectRef idx="0">
            <a:schemeClr val="accent3"/>
          </a:effectRef>
          <a:fontRef idx="minor">
            <a:schemeClr val="tx1"/>
          </a:fontRef>
        </p:style>
      </p:cxnSp>
      <p:sp>
        <p:nvSpPr>
          <p:cNvPr id="14" name="Text Placeholder 13">
            <a:extLst>
              <a:ext uri="{FF2B5EF4-FFF2-40B4-BE49-F238E27FC236}">
                <a16:creationId xmlns:a16="http://schemas.microsoft.com/office/drawing/2014/main" id="{D8F7DA4B-F13A-9545-AE5A-A29599DCED68}"/>
              </a:ext>
            </a:extLst>
          </p:cNvPr>
          <p:cNvSpPr>
            <a:spLocks noGrp="1"/>
          </p:cNvSpPr>
          <p:nvPr>
            <p:ph type="body" sz="quarter" idx="11"/>
          </p:nvPr>
        </p:nvSpPr>
        <p:spPr>
          <a:xfrm>
            <a:off x="415636" y="1532936"/>
            <a:ext cx="3859480" cy="4154381"/>
          </a:xfrm>
          <a:prstGeom prst="rect">
            <a:avLst/>
          </a:prstGeom>
        </p:spPr>
        <p:txBody>
          <a:bodyPr lIns="0"/>
          <a:lstStyle>
            <a:lvl1pPr marL="105087" indent="-105087">
              <a:buFont typeface="Wingdings" pitchFamily="2" charset="2"/>
              <a:buChar char="§"/>
              <a:tabLst/>
              <a:defRPr sz="816">
                <a:solidFill>
                  <a:schemeClr val="bg1"/>
                </a:solidFill>
              </a:defRPr>
            </a:lvl1pPr>
            <a:lvl2pPr marL="210174" indent="-105087">
              <a:spcAft>
                <a:spcPts val="544"/>
              </a:spcAft>
              <a:buFont typeface="System Font Regular"/>
              <a:buChar char="–"/>
              <a:tabLst/>
              <a:defRPr sz="816">
                <a:solidFill>
                  <a:schemeClr val="bg1"/>
                </a:solidFill>
              </a:defRPr>
            </a:lvl2pPr>
          </a:lstStyle>
          <a:p>
            <a:pPr lvl="0"/>
            <a:r>
              <a:rPr lang="en-US" dirty="0"/>
              <a:t>Click to edit Master text styles</a:t>
            </a:r>
          </a:p>
          <a:p>
            <a:pPr lvl="1"/>
            <a:r>
              <a:rPr lang="en-US" dirty="0"/>
              <a:t>Second level</a:t>
            </a:r>
          </a:p>
        </p:txBody>
      </p:sp>
      <p:cxnSp>
        <p:nvCxnSpPr>
          <p:cNvPr id="17" name="Straight Connector 16">
            <a:extLst>
              <a:ext uri="{FF2B5EF4-FFF2-40B4-BE49-F238E27FC236}">
                <a16:creationId xmlns:a16="http://schemas.microsoft.com/office/drawing/2014/main" id="{7E0A58AE-0172-2B48-846F-C8C8DD051F20}"/>
              </a:ext>
            </a:extLst>
          </p:cNvPr>
          <p:cNvCxnSpPr>
            <a:cxnSpLocks/>
          </p:cNvCxnSpPr>
          <p:nvPr userDrawn="1"/>
        </p:nvCxnSpPr>
        <p:spPr>
          <a:xfrm>
            <a:off x="4868884" y="829527"/>
            <a:ext cx="3859480" cy="0"/>
          </a:xfrm>
          <a:prstGeom prst="line">
            <a:avLst/>
          </a:prstGeom>
          <a:ln w="28575">
            <a:solidFill>
              <a:schemeClr val="accent1"/>
            </a:solidFill>
          </a:ln>
        </p:spPr>
        <p:style>
          <a:lnRef idx="1">
            <a:schemeClr val="accent3"/>
          </a:lnRef>
          <a:fillRef idx="0">
            <a:schemeClr val="accent3"/>
          </a:fillRef>
          <a:effectRef idx="0">
            <a:schemeClr val="accent3"/>
          </a:effectRef>
          <a:fontRef idx="minor">
            <a:schemeClr val="tx1"/>
          </a:fontRef>
        </p:style>
      </p:cxnSp>
      <p:sp>
        <p:nvSpPr>
          <p:cNvPr id="20" name="Rectangle 19">
            <a:extLst>
              <a:ext uri="{FF2B5EF4-FFF2-40B4-BE49-F238E27FC236}">
                <a16:creationId xmlns:a16="http://schemas.microsoft.com/office/drawing/2014/main" id="{08CEE874-EF34-934C-8E87-B3878E7EA44A}"/>
              </a:ext>
            </a:extLst>
          </p:cNvPr>
          <p:cNvSpPr/>
          <p:nvPr userDrawn="1"/>
        </p:nvSpPr>
        <p:spPr>
          <a:xfrm>
            <a:off x="4584798" y="620053"/>
            <a:ext cx="284082" cy="3266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2" dirty="0"/>
          </a:p>
        </p:txBody>
      </p:sp>
      <p:sp>
        <p:nvSpPr>
          <p:cNvPr id="19" name="Text Placeholder 13">
            <a:extLst>
              <a:ext uri="{FF2B5EF4-FFF2-40B4-BE49-F238E27FC236}">
                <a16:creationId xmlns:a16="http://schemas.microsoft.com/office/drawing/2014/main" id="{65B5B068-2177-524D-9BE4-8D497CCBB9D1}"/>
              </a:ext>
            </a:extLst>
          </p:cNvPr>
          <p:cNvSpPr>
            <a:spLocks noGrp="1"/>
          </p:cNvSpPr>
          <p:nvPr>
            <p:ph type="body" sz="quarter" idx="12"/>
          </p:nvPr>
        </p:nvSpPr>
        <p:spPr>
          <a:xfrm>
            <a:off x="4868883" y="1532936"/>
            <a:ext cx="3859480" cy="4154381"/>
          </a:xfrm>
          <a:prstGeom prst="rect">
            <a:avLst/>
          </a:prstGeom>
        </p:spPr>
        <p:txBody>
          <a:bodyPr lIns="0"/>
          <a:lstStyle>
            <a:lvl1pPr marL="105087" indent="-105087">
              <a:buFont typeface="Wingdings" pitchFamily="2" charset="2"/>
              <a:buChar char="§"/>
              <a:tabLst/>
              <a:defRPr sz="816">
                <a:solidFill>
                  <a:schemeClr val="accent1"/>
                </a:solidFill>
              </a:defRPr>
            </a:lvl1pPr>
            <a:lvl2pPr marL="210174" indent="-105087">
              <a:buFont typeface="System Font Regular"/>
              <a:buChar char="–"/>
              <a:tabLst/>
              <a:defRPr sz="816">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p:txBody>
      </p:sp>
      <p:sp>
        <p:nvSpPr>
          <p:cNvPr id="13" name="Text Placeholder 3">
            <a:extLst>
              <a:ext uri="{FF2B5EF4-FFF2-40B4-BE49-F238E27FC236}">
                <a16:creationId xmlns:a16="http://schemas.microsoft.com/office/drawing/2014/main" id="{8F5E908B-EF83-D141-837D-75D0DCB842AD}"/>
              </a:ext>
            </a:extLst>
          </p:cNvPr>
          <p:cNvSpPr>
            <a:spLocks noGrp="1"/>
          </p:cNvSpPr>
          <p:nvPr>
            <p:ph type="body" sz="quarter" idx="13"/>
          </p:nvPr>
        </p:nvSpPr>
        <p:spPr>
          <a:xfrm>
            <a:off x="415638" y="829179"/>
            <a:ext cx="3859480" cy="303695"/>
          </a:xfrm>
          <a:prstGeom prst="rect">
            <a:avLst/>
          </a:prstGeom>
        </p:spPr>
        <p:txBody>
          <a:bodyPr lIns="0"/>
          <a:lstStyle>
            <a:lvl1pPr marL="0" indent="0">
              <a:buNone/>
              <a:defRPr sz="1088" b="1" i="1">
                <a:solidFill>
                  <a:schemeClr val="bg1"/>
                </a:solidFill>
                <a:latin typeface="Meta Offc" panose="020B0504030101020102" pitchFamily="34" charset="0"/>
                <a:cs typeface="Meta Offc" panose="020B0504030101020102" pitchFamily="34" charset="0"/>
              </a:defRPr>
            </a:lvl1pPr>
          </a:lstStyle>
          <a:p>
            <a:pPr lvl="0"/>
            <a:r>
              <a:rPr lang="en-US" dirty="0"/>
              <a:t>Click to edit Master text styles</a:t>
            </a:r>
          </a:p>
        </p:txBody>
      </p:sp>
      <p:sp>
        <p:nvSpPr>
          <p:cNvPr id="15" name="Text Placeholder 3">
            <a:extLst>
              <a:ext uri="{FF2B5EF4-FFF2-40B4-BE49-F238E27FC236}">
                <a16:creationId xmlns:a16="http://schemas.microsoft.com/office/drawing/2014/main" id="{8F5E908B-EF83-D141-837D-75D0DCB842AD}"/>
              </a:ext>
            </a:extLst>
          </p:cNvPr>
          <p:cNvSpPr>
            <a:spLocks noGrp="1"/>
          </p:cNvSpPr>
          <p:nvPr>
            <p:ph type="body" sz="quarter" idx="14"/>
          </p:nvPr>
        </p:nvSpPr>
        <p:spPr>
          <a:xfrm>
            <a:off x="4868882" y="829179"/>
            <a:ext cx="3859480" cy="303695"/>
          </a:xfrm>
          <a:prstGeom prst="rect">
            <a:avLst/>
          </a:prstGeom>
        </p:spPr>
        <p:txBody>
          <a:bodyPr lIns="0"/>
          <a:lstStyle>
            <a:lvl1pPr marL="0" indent="0">
              <a:buNone/>
              <a:defRPr sz="1088" b="1" i="1">
                <a:solidFill>
                  <a:schemeClr val="accent1"/>
                </a:solidFill>
                <a:latin typeface="Meta Offc" panose="020B0504030101020102" pitchFamily="34" charset="0"/>
                <a:cs typeface="Meta Offc" panose="020B0504030101020102" pitchFamily="34" charset="0"/>
              </a:defRPr>
            </a:lvl1pPr>
          </a:lstStyle>
          <a:p>
            <a:pPr lvl="0"/>
            <a:r>
              <a:rPr lang="en-US" dirty="0"/>
              <a:t>Click to edit Master text styles</a:t>
            </a:r>
          </a:p>
        </p:txBody>
      </p:sp>
      <p:sp>
        <p:nvSpPr>
          <p:cNvPr id="6" name="Text Placeholder 5"/>
          <p:cNvSpPr>
            <a:spLocks noGrp="1"/>
          </p:cNvSpPr>
          <p:nvPr>
            <p:ph type="body" sz="quarter" idx="15"/>
          </p:nvPr>
        </p:nvSpPr>
        <p:spPr>
          <a:xfrm>
            <a:off x="4881678" y="348255"/>
            <a:ext cx="3846685" cy="514091"/>
          </a:xfrm>
          <a:prstGeom prst="rect">
            <a:avLst/>
          </a:prstGeom>
        </p:spPr>
        <p:txBody>
          <a:bodyPr lIns="0" rIns="0" anchor="b" anchorCtr="0"/>
          <a:lstStyle>
            <a:lvl1pPr marL="0" indent="0">
              <a:buNone/>
              <a:defRPr sz="1632" b="1"/>
            </a:lvl1pPr>
            <a:lvl2pPr marL="420962" indent="0">
              <a:buNone/>
              <a:defRPr/>
            </a:lvl2pPr>
            <a:lvl3pPr marL="841925" indent="0">
              <a:buNone/>
              <a:defRPr/>
            </a:lvl3pPr>
            <a:lvl4pPr marL="1262886" indent="0">
              <a:buNone/>
              <a:defRPr/>
            </a:lvl4pPr>
            <a:lvl5pPr marL="1683849" indent="0">
              <a:buNone/>
              <a:defRPr/>
            </a:lvl5pPr>
          </a:lstStyle>
          <a:p>
            <a:pPr lvl="0"/>
            <a:r>
              <a:rPr lang="en-US" dirty="0"/>
              <a:t>Edit Master text styles</a:t>
            </a:r>
          </a:p>
        </p:txBody>
      </p:sp>
    </p:spTree>
    <p:extLst>
      <p:ext uri="{BB962C8B-B14F-4D97-AF65-F5344CB8AC3E}">
        <p14:creationId xmlns:p14="http://schemas.microsoft.com/office/powerpoint/2010/main" val="31612380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age Layout With Image 9p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08CEE874-EF34-934C-8E87-B3878E7EA44A}"/>
              </a:ext>
            </a:extLst>
          </p:cNvPr>
          <p:cNvSpPr/>
          <p:nvPr userDrawn="1"/>
        </p:nvSpPr>
        <p:spPr>
          <a:xfrm>
            <a:off x="5488466" y="620053"/>
            <a:ext cx="2109074" cy="3266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2" dirty="0"/>
          </a:p>
        </p:txBody>
      </p:sp>
      <p:sp>
        <p:nvSpPr>
          <p:cNvPr id="2" name="Title 1">
            <a:extLst>
              <a:ext uri="{FF2B5EF4-FFF2-40B4-BE49-F238E27FC236}">
                <a16:creationId xmlns:a16="http://schemas.microsoft.com/office/drawing/2014/main" id="{BE837697-CAD2-574D-BDAD-A329FDD19A51}"/>
              </a:ext>
            </a:extLst>
          </p:cNvPr>
          <p:cNvSpPr>
            <a:spLocks noGrp="1"/>
          </p:cNvSpPr>
          <p:nvPr>
            <p:ph type="ctrTitle"/>
          </p:nvPr>
        </p:nvSpPr>
        <p:spPr>
          <a:xfrm>
            <a:off x="382444" y="331671"/>
            <a:ext cx="5106022" cy="514307"/>
          </a:xfrm>
          <a:prstGeom prst="rect">
            <a:avLst/>
          </a:prstGeom>
        </p:spPr>
        <p:txBody>
          <a:bodyPr lIns="0" anchor="b" anchorCtr="0"/>
          <a:lstStyle>
            <a:lvl1pPr algn="l">
              <a:defRPr sz="1632" b="1">
                <a:solidFill>
                  <a:schemeClr val="accent1"/>
                </a:solidFill>
                <a:latin typeface="Meta Offc" panose="020B0504030101020102" pitchFamily="34" charset="0"/>
              </a:defRPr>
            </a:lvl1pPr>
          </a:lstStyle>
          <a:p>
            <a:r>
              <a:rPr lang="en-GB" dirty="0"/>
              <a:t>Click to edit Master title style</a:t>
            </a:r>
            <a:endParaRPr lang="en-US" dirty="0"/>
          </a:p>
        </p:txBody>
      </p:sp>
      <p:sp>
        <p:nvSpPr>
          <p:cNvPr id="7" name="Rectangle 6">
            <a:extLst>
              <a:ext uri="{FF2B5EF4-FFF2-40B4-BE49-F238E27FC236}">
                <a16:creationId xmlns:a16="http://schemas.microsoft.com/office/drawing/2014/main" id="{E4999CE8-5470-0448-BFB0-25D3AC98C6A9}"/>
              </a:ext>
            </a:extLst>
          </p:cNvPr>
          <p:cNvSpPr/>
          <p:nvPr userDrawn="1"/>
        </p:nvSpPr>
        <p:spPr>
          <a:xfrm>
            <a:off x="5946699" y="1"/>
            <a:ext cx="3170758" cy="6858000"/>
          </a:xfrm>
          <a:prstGeom prst="rect">
            <a:avLst/>
          </a:prstGeom>
          <a:solidFill>
            <a:srgbClr val="003057"/>
          </a:solidFill>
          <a:ln>
            <a:solidFill>
              <a:srgbClr val="00305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32" dirty="0"/>
          </a:p>
        </p:txBody>
      </p:sp>
      <p:pic>
        <p:nvPicPr>
          <p:cNvPr id="8" name="Picture 7" descr="A skyscraper in a city&#10;&#10;Description automatically generated">
            <a:extLst>
              <a:ext uri="{FF2B5EF4-FFF2-40B4-BE49-F238E27FC236}">
                <a16:creationId xmlns:a16="http://schemas.microsoft.com/office/drawing/2014/main" id="{CD91699C-51F0-384F-B437-7DB911D2B2D3}"/>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colorTemperature colorTemp="7200"/>
                    </a14:imgEffect>
                    <a14:imgEffect>
                      <a14:saturation sat="0"/>
                    </a14:imgEffect>
                  </a14:imgLayer>
                </a14:imgProps>
              </a:ext>
              <a:ext uri="{28A0092B-C50C-407E-A947-70E740481C1C}">
                <a14:useLocalDpi xmlns:a14="http://schemas.microsoft.com/office/drawing/2010/main" val="0"/>
              </a:ext>
            </a:extLst>
          </a:blip>
          <a:srcRect l="18978" r="49583" b="293"/>
          <a:stretch/>
        </p:blipFill>
        <p:spPr>
          <a:xfrm>
            <a:off x="6104166" y="1"/>
            <a:ext cx="3039835" cy="6857999"/>
          </a:xfrm>
          <a:prstGeom prst="rect">
            <a:avLst/>
          </a:prstGeom>
        </p:spPr>
      </p:pic>
      <p:sp>
        <p:nvSpPr>
          <p:cNvPr id="5" name="Text Placeholder 4">
            <a:extLst>
              <a:ext uri="{FF2B5EF4-FFF2-40B4-BE49-F238E27FC236}">
                <a16:creationId xmlns:a16="http://schemas.microsoft.com/office/drawing/2014/main" id="{FC2703C3-0522-594A-BC99-B958AA0A2A06}"/>
              </a:ext>
            </a:extLst>
          </p:cNvPr>
          <p:cNvSpPr>
            <a:spLocks noGrp="1"/>
          </p:cNvSpPr>
          <p:nvPr>
            <p:ph type="body" sz="quarter" idx="13"/>
          </p:nvPr>
        </p:nvSpPr>
        <p:spPr>
          <a:xfrm>
            <a:off x="415636" y="2566026"/>
            <a:ext cx="5072829" cy="2547627"/>
          </a:xfrm>
          <a:prstGeom prst="rect">
            <a:avLst/>
          </a:prstGeom>
        </p:spPr>
        <p:txBody>
          <a:bodyPr lIns="0"/>
          <a:lstStyle>
            <a:lvl1pPr marL="103647" indent="-103647">
              <a:spcBef>
                <a:spcPts val="635"/>
              </a:spcBef>
              <a:spcAft>
                <a:spcPts val="272"/>
              </a:spcAft>
              <a:buFont typeface="Wingdings" pitchFamily="2" charset="2"/>
              <a:buChar char="§"/>
              <a:tabLst/>
              <a:defRPr sz="816" b="0" i="0">
                <a:solidFill>
                  <a:schemeClr val="accent1"/>
                </a:solidFill>
                <a:latin typeface="Meta Offc" panose="020B0504030101020102" pitchFamily="34" charset="0"/>
                <a:cs typeface="Meta Offc" panose="020B0504030101020102" pitchFamily="34" charset="0"/>
              </a:defRPr>
            </a:lvl1pPr>
            <a:lvl2pPr marL="207294" indent="-103647">
              <a:spcBef>
                <a:spcPts val="91"/>
              </a:spcBef>
              <a:spcAft>
                <a:spcPts val="272"/>
              </a:spcAft>
              <a:buFont typeface="System Font Regular"/>
              <a:buChar char="–"/>
              <a:tabLst/>
              <a:defRPr sz="816" b="0" i="0">
                <a:solidFill>
                  <a:schemeClr val="accent1"/>
                </a:solidFill>
                <a:latin typeface="Meta Offc" panose="020B0504030101020102" pitchFamily="34" charset="0"/>
                <a:cs typeface="Meta Offc" panose="020B0504030101020102" pitchFamily="34" charset="0"/>
              </a:defRPr>
            </a:lvl2pPr>
            <a:lvl3pPr marL="310942" indent="-103647">
              <a:buFont typeface="Wingdings" pitchFamily="2" charset="2"/>
              <a:buChar char="§"/>
              <a:tabLst/>
              <a:defRPr sz="816" b="0" i="1">
                <a:latin typeface="Meta Offc Normal" panose="020B0504030101020102" pitchFamily="34" charset="77"/>
                <a:cs typeface="Meta Offc Normal" panose="020B0504030101020102" pitchFamily="34" charset="77"/>
              </a:defRPr>
            </a:lvl3pPr>
            <a:lvl4pPr marL="416029" indent="-105087">
              <a:buFont typeface="Wingdings" pitchFamily="2" charset="2"/>
              <a:buChar char="§"/>
              <a:tabLst/>
              <a:defRPr sz="816" b="0" i="0">
                <a:latin typeface="Meta Offc Normal" panose="020B0504030101020102" pitchFamily="34" charset="77"/>
                <a:cs typeface="Meta Offc Normal" panose="020B0504030101020102" pitchFamily="34" charset="77"/>
              </a:defRPr>
            </a:lvl4pPr>
            <a:lvl5pPr marL="519676" indent="-103647">
              <a:buFont typeface="Wingdings" pitchFamily="2" charset="2"/>
              <a:buChar char="§"/>
              <a:tabLst/>
              <a:defRPr sz="816" b="0" i="0">
                <a:latin typeface="Meta Offc Normal" panose="020B0504030101020102" pitchFamily="34" charset="77"/>
                <a:cs typeface="Meta Offc Normal" panose="020B0504030101020102" pitchFamily="34" charset="77"/>
              </a:defRPr>
            </a:lvl5pPr>
          </a:lstStyle>
          <a:p>
            <a:pPr lvl="0"/>
            <a:r>
              <a:rPr lang="en-US" dirty="0"/>
              <a:t>Click to edit Master text styles</a:t>
            </a:r>
          </a:p>
          <a:p>
            <a:pPr lvl="1"/>
            <a:r>
              <a:rPr lang="en-US" dirty="0"/>
              <a:t>Second level</a:t>
            </a:r>
          </a:p>
          <a:p>
            <a:pPr lvl="0"/>
            <a:r>
              <a:rPr lang="en-US" dirty="0"/>
              <a:t>Main Bullet</a:t>
            </a:r>
          </a:p>
          <a:p>
            <a:pPr lvl="1"/>
            <a:r>
              <a:rPr lang="en-US" dirty="0"/>
              <a:t>Second Level</a:t>
            </a:r>
          </a:p>
        </p:txBody>
      </p:sp>
      <p:sp>
        <p:nvSpPr>
          <p:cNvPr id="4" name="Text Placeholder 3"/>
          <p:cNvSpPr>
            <a:spLocks noGrp="1"/>
          </p:cNvSpPr>
          <p:nvPr>
            <p:ph type="body" sz="quarter" idx="14"/>
          </p:nvPr>
        </p:nvSpPr>
        <p:spPr>
          <a:xfrm>
            <a:off x="415636" y="6102756"/>
            <a:ext cx="5072829" cy="232170"/>
          </a:xfrm>
          <a:prstGeom prst="rect">
            <a:avLst/>
          </a:prstGeom>
        </p:spPr>
        <p:txBody>
          <a:bodyPr anchor="b"/>
          <a:lstStyle>
            <a:lvl1pPr marL="0" indent="0">
              <a:spcBef>
                <a:spcPts val="0"/>
              </a:spcBef>
              <a:buNone/>
              <a:defRPr sz="725" i="1"/>
            </a:lvl1pPr>
            <a:lvl2pPr>
              <a:defRPr sz="725" i="1"/>
            </a:lvl2pPr>
            <a:lvl3pPr>
              <a:defRPr sz="725" i="1"/>
            </a:lvl3pPr>
            <a:lvl4pPr>
              <a:defRPr sz="725" i="1"/>
            </a:lvl4pPr>
            <a:lvl5pPr>
              <a:defRPr sz="725" i="1"/>
            </a:lvl5pPr>
          </a:lstStyle>
          <a:p>
            <a:pPr lvl="0"/>
            <a:r>
              <a:rPr lang="en-US" dirty="0"/>
              <a:t>Edit Master text styles</a:t>
            </a:r>
          </a:p>
        </p:txBody>
      </p:sp>
      <p:pic>
        <p:nvPicPr>
          <p:cNvPr id="3" name="Picture 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42010" y="6218842"/>
            <a:ext cx="1764145" cy="316065"/>
          </a:xfrm>
          <a:prstGeom prst="rect">
            <a:avLst/>
          </a:prstGeom>
        </p:spPr>
      </p:pic>
    </p:spTree>
    <p:extLst>
      <p:ext uri="{BB962C8B-B14F-4D97-AF65-F5344CB8AC3E}">
        <p14:creationId xmlns:p14="http://schemas.microsoft.com/office/powerpoint/2010/main" val="12922428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Header with. no subtitle">
    <p:spTree>
      <p:nvGrpSpPr>
        <p:cNvPr id="1" name=""/>
        <p:cNvGrpSpPr/>
        <p:nvPr/>
      </p:nvGrpSpPr>
      <p:grpSpPr>
        <a:xfrm>
          <a:off x="0" y="0"/>
          <a:ext cx="0" cy="0"/>
          <a:chOff x="0" y="0"/>
          <a:chExt cx="0" cy="0"/>
        </a:xfrm>
      </p:grpSpPr>
      <p:sp>
        <p:nvSpPr>
          <p:cNvPr id="3" name="Rectangle 2"/>
          <p:cNvSpPr/>
          <p:nvPr userDrawn="1"/>
        </p:nvSpPr>
        <p:spPr>
          <a:xfrm>
            <a:off x="286987" y="641627"/>
            <a:ext cx="8649195" cy="47381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2" dirty="0"/>
          </a:p>
        </p:txBody>
      </p:sp>
    </p:spTree>
    <p:extLst>
      <p:ext uri="{BB962C8B-B14F-4D97-AF65-F5344CB8AC3E}">
        <p14:creationId xmlns:p14="http://schemas.microsoft.com/office/powerpoint/2010/main" val="16187349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Header WITH subtitle 9pt cop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F17D9-E42B-D04E-A4F5-07668C569DBD}"/>
              </a:ext>
            </a:extLst>
          </p:cNvPr>
          <p:cNvSpPr>
            <a:spLocks noGrp="1"/>
          </p:cNvSpPr>
          <p:nvPr>
            <p:ph type="title"/>
          </p:nvPr>
        </p:nvSpPr>
        <p:spPr>
          <a:xfrm>
            <a:off x="382909" y="331672"/>
            <a:ext cx="8378182" cy="449133"/>
          </a:xfrm>
          <a:prstGeom prst="rect">
            <a:avLst/>
          </a:prstGeom>
        </p:spPr>
        <p:txBody>
          <a:bodyPr lIns="0" anchor="b" anchorCtr="0"/>
          <a:lstStyle>
            <a:lvl1pPr>
              <a:defRPr sz="1632" b="1">
                <a:solidFill>
                  <a:schemeClr val="accent1"/>
                </a:solidFill>
                <a:latin typeface="Meta Offc" panose="020B0504030101020102" pitchFamily="34" charset="0"/>
              </a:defRPr>
            </a:lvl1pPr>
          </a:lstStyle>
          <a:p>
            <a:r>
              <a:rPr lang="en-GB" dirty="0"/>
              <a:t>Click to edit Master title style</a:t>
            </a:r>
            <a:endParaRPr lang="en-US" dirty="0"/>
          </a:p>
        </p:txBody>
      </p:sp>
      <p:sp>
        <p:nvSpPr>
          <p:cNvPr id="4" name="Text Placeholder 3">
            <a:extLst>
              <a:ext uri="{FF2B5EF4-FFF2-40B4-BE49-F238E27FC236}">
                <a16:creationId xmlns:a16="http://schemas.microsoft.com/office/drawing/2014/main" id="{8F5E908B-EF83-D141-837D-75D0DCB842AD}"/>
              </a:ext>
            </a:extLst>
          </p:cNvPr>
          <p:cNvSpPr>
            <a:spLocks noGrp="1"/>
          </p:cNvSpPr>
          <p:nvPr>
            <p:ph type="body" sz="quarter" idx="13"/>
          </p:nvPr>
        </p:nvSpPr>
        <p:spPr>
          <a:xfrm>
            <a:off x="382909" y="998695"/>
            <a:ext cx="8378182" cy="303695"/>
          </a:xfrm>
          <a:prstGeom prst="rect">
            <a:avLst/>
          </a:prstGeom>
        </p:spPr>
        <p:txBody>
          <a:bodyPr lIns="0"/>
          <a:lstStyle>
            <a:lvl1pPr marL="0" indent="0">
              <a:buNone/>
              <a:defRPr sz="1088" b="1" i="1">
                <a:solidFill>
                  <a:schemeClr val="accent1"/>
                </a:solidFill>
                <a:latin typeface="Meta Offc" panose="020B0504030101020102" pitchFamily="34" charset="0"/>
                <a:cs typeface="Meta Offc" panose="020B0504030101020102" pitchFamily="34" charset="0"/>
              </a:defRPr>
            </a:lvl1pPr>
          </a:lstStyle>
          <a:p>
            <a:pPr lvl="0"/>
            <a:r>
              <a:rPr lang="en-US" dirty="0"/>
              <a:t>Click to edit Master text styles</a:t>
            </a:r>
          </a:p>
        </p:txBody>
      </p:sp>
      <p:sp>
        <p:nvSpPr>
          <p:cNvPr id="5" name="Text Placeholder 4"/>
          <p:cNvSpPr>
            <a:spLocks noGrp="1"/>
          </p:cNvSpPr>
          <p:nvPr>
            <p:ph type="body" sz="quarter" idx="14"/>
          </p:nvPr>
        </p:nvSpPr>
        <p:spPr>
          <a:xfrm>
            <a:off x="382909" y="1368434"/>
            <a:ext cx="8378182" cy="4516432"/>
          </a:xfrm>
          <a:prstGeom prst="rect">
            <a:avLst/>
          </a:prstGeom>
        </p:spPr>
        <p:txBody>
          <a:bodyPr lIns="0"/>
          <a:lstStyle>
            <a:lvl1pPr marL="107966" indent="-107966">
              <a:buFont typeface="Wingdings" panose="05000000000000000000" pitchFamily="2" charset="2"/>
              <a:buChar char="§"/>
              <a:defRPr sz="816">
                <a:solidFill>
                  <a:schemeClr val="accent1"/>
                </a:solidFill>
              </a:defRPr>
            </a:lvl1pPr>
            <a:lvl2pPr marL="204415" indent="-96450">
              <a:buFont typeface="Meta Offc" panose="020B0504030101020102" pitchFamily="34" charset="0"/>
              <a:buChar char="—"/>
              <a:defRPr sz="816">
                <a:solidFill>
                  <a:schemeClr val="accent1"/>
                </a:solidFill>
              </a:defRPr>
            </a:lvl2pPr>
          </a:lstStyle>
          <a:p>
            <a:pPr lvl="0"/>
            <a:r>
              <a:rPr lang="en-US" dirty="0"/>
              <a:t>Edit Master text styles</a:t>
            </a:r>
          </a:p>
          <a:p>
            <a:pPr lvl="1"/>
            <a:r>
              <a:rPr lang="en-US" dirty="0"/>
              <a:t>Second level</a:t>
            </a:r>
          </a:p>
        </p:txBody>
      </p:sp>
      <p:sp>
        <p:nvSpPr>
          <p:cNvPr id="7" name="Text Placeholder 3"/>
          <p:cNvSpPr>
            <a:spLocks noGrp="1"/>
          </p:cNvSpPr>
          <p:nvPr>
            <p:ph type="body" sz="quarter" idx="15"/>
          </p:nvPr>
        </p:nvSpPr>
        <p:spPr>
          <a:xfrm>
            <a:off x="415636" y="6102756"/>
            <a:ext cx="5072829" cy="232170"/>
          </a:xfrm>
          <a:prstGeom prst="rect">
            <a:avLst/>
          </a:prstGeom>
        </p:spPr>
        <p:txBody>
          <a:bodyPr anchor="b"/>
          <a:lstStyle>
            <a:lvl1pPr marL="0" indent="0">
              <a:spcBef>
                <a:spcPts val="0"/>
              </a:spcBef>
              <a:buNone/>
              <a:defRPr sz="725" i="1"/>
            </a:lvl1pPr>
            <a:lvl2pPr>
              <a:defRPr sz="725" i="1"/>
            </a:lvl2pPr>
            <a:lvl3pPr>
              <a:defRPr sz="725" i="1"/>
            </a:lvl3pPr>
            <a:lvl4pPr>
              <a:defRPr sz="725" i="1"/>
            </a:lvl4pPr>
            <a:lvl5pPr>
              <a:defRPr sz="725" i="1"/>
            </a:lvl5pPr>
          </a:lstStyle>
          <a:p>
            <a:pPr lvl="0"/>
            <a:r>
              <a:rPr lang="en-US" dirty="0"/>
              <a:t>Edit Master text styles</a:t>
            </a:r>
          </a:p>
        </p:txBody>
      </p:sp>
    </p:spTree>
    <p:extLst>
      <p:ext uri="{BB962C8B-B14F-4D97-AF65-F5344CB8AC3E}">
        <p14:creationId xmlns:p14="http://schemas.microsoft.com/office/powerpoint/2010/main" val="1014692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Header WITH subtitle 11pt cop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F17D9-E42B-D04E-A4F5-07668C569DBD}"/>
              </a:ext>
            </a:extLst>
          </p:cNvPr>
          <p:cNvSpPr>
            <a:spLocks noGrp="1"/>
          </p:cNvSpPr>
          <p:nvPr>
            <p:ph type="title"/>
          </p:nvPr>
        </p:nvSpPr>
        <p:spPr>
          <a:xfrm>
            <a:off x="382909" y="331672"/>
            <a:ext cx="8378182" cy="516223"/>
          </a:xfrm>
          <a:prstGeom prst="rect">
            <a:avLst/>
          </a:prstGeom>
        </p:spPr>
        <p:txBody>
          <a:bodyPr lIns="0" anchor="b" anchorCtr="0"/>
          <a:lstStyle>
            <a:lvl1pPr>
              <a:defRPr sz="1632" b="1">
                <a:solidFill>
                  <a:schemeClr val="accent1"/>
                </a:solidFill>
                <a:latin typeface="Meta Offc" panose="020B0504030101020102" pitchFamily="34" charset="0"/>
              </a:defRPr>
            </a:lvl1pPr>
          </a:lstStyle>
          <a:p>
            <a:r>
              <a:rPr lang="en-GB" dirty="0"/>
              <a:t>Click to edit Master title style</a:t>
            </a:r>
            <a:endParaRPr lang="en-US" dirty="0"/>
          </a:p>
        </p:txBody>
      </p:sp>
      <p:sp>
        <p:nvSpPr>
          <p:cNvPr id="4" name="Text Placeholder 3">
            <a:extLst>
              <a:ext uri="{FF2B5EF4-FFF2-40B4-BE49-F238E27FC236}">
                <a16:creationId xmlns:a16="http://schemas.microsoft.com/office/drawing/2014/main" id="{8F5E908B-EF83-D141-837D-75D0DCB842AD}"/>
              </a:ext>
            </a:extLst>
          </p:cNvPr>
          <p:cNvSpPr>
            <a:spLocks noGrp="1"/>
          </p:cNvSpPr>
          <p:nvPr>
            <p:ph type="body" sz="quarter" idx="13"/>
          </p:nvPr>
        </p:nvSpPr>
        <p:spPr>
          <a:xfrm>
            <a:off x="382909" y="829179"/>
            <a:ext cx="8378182" cy="303695"/>
          </a:xfrm>
          <a:prstGeom prst="rect">
            <a:avLst/>
          </a:prstGeom>
        </p:spPr>
        <p:txBody>
          <a:bodyPr lIns="0"/>
          <a:lstStyle>
            <a:lvl1pPr marL="0" indent="0">
              <a:buNone/>
              <a:defRPr sz="1088" b="1" i="1">
                <a:solidFill>
                  <a:schemeClr val="accent1"/>
                </a:solidFill>
                <a:latin typeface="Meta Offc" panose="020B0504030101020102" pitchFamily="34" charset="0"/>
                <a:cs typeface="Meta Offc" panose="020B0504030101020102" pitchFamily="34" charset="0"/>
              </a:defRPr>
            </a:lvl1pPr>
          </a:lstStyle>
          <a:p>
            <a:pPr lvl="0"/>
            <a:r>
              <a:rPr lang="en-US" dirty="0"/>
              <a:t>Click to edit Master text styles</a:t>
            </a:r>
          </a:p>
        </p:txBody>
      </p:sp>
      <p:sp>
        <p:nvSpPr>
          <p:cNvPr id="5" name="Text Placeholder 4"/>
          <p:cNvSpPr>
            <a:spLocks noGrp="1"/>
          </p:cNvSpPr>
          <p:nvPr>
            <p:ph type="body" sz="quarter" idx="14"/>
          </p:nvPr>
        </p:nvSpPr>
        <p:spPr>
          <a:xfrm>
            <a:off x="382909" y="1368434"/>
            <a:ext cx="8378182" cy="4516432"/>
          </a:xfrm>
          <a:prstGeom prst="rect">
            <a:avLst/>
          </a:prstGeom>
        </p:spPr>
        <p:txBody>
          <a:bodyPr lIns="0"/>
          <a:lstStyle>
            <a:lvl1pPr marL="107966" indent="-107966">
              <a:buFont typeface="Wingdings" panose="05000000000000000000" pitchFamily="2" charset="2"/>
              <a:buChar char="§"/>
              <a:defRPr sz="997">
                <a:solidFill>
                  <a:schemeClr val="accent1"/>
                </a:solidFill>
              </a:defRPr>
            </a:lvl1pPr>
            <a:lvl2pPr marL="204415" indent="-96450">
              <a:buFont typeface="Meta Offc" panose="020B0504030101020102" pitchFamily="34" charset="0"/>
              <a:buChar char="—"/>
              <a:defRPr sz="997">
                <a:solidFill>
                  <a:schemeClr val="accent1"/>
                </a:solidFill>
              </a:defRPr>
            </a:lvl2pPr>
          </a:lstStyle>
          <a:p>
            <a:pPr lvl="0"/>
            <a:r>
              <a:rPr lang="en-US" dirty="0"/>
              <a:t>Edit Master text styles</a:t>
            </a:r>
          </a:p>
          <a:p>
            <a:pPr lvl="1"/>
            <a:r>
              <a:rPr lang="en-US" dirty="0"/>
              <a:t>Second level</a:t>
            </a:r>
          </a:p>
        </p:txBody>
      </p:sp>
      <p:sp>
        <p:nvSpPr>
          <p:cNvPr id="7" name="Text Placeholder 3"/>
          <p:cNvSpPr>
            <a:spLocks noGrp="1"/>
          </p:cNvSpPr>
          <p:nvPr>
            <p:ph type="body" sz="quarter" idx="15"/>
          </p:nvPr>
        </p:nvSpPr>
        <p:spPr>
          <a:xfrm>
            <a:off x="415636" y="6102756"/>
            <a:ext cx="5072829" cy="232170"/>
          </a:xfrm>
          <a:prstGeom prst="rect">
            <a:avLst/>
          </a:prstGeom>
        </p:spPr>
        <p:txBody>
          <a:bodyPr anchor="b"/>
          <a:lstStyle>
            <a:lvl1pPr marL="0" indent="0">
              <a:spcBef>
                <a:spcPts val="0"/>
              </a:spcBef>
              <a:buNone/>
              <a:defRPr sz="725" i="1"/>
            </a:lvl1pPr>
            <a:lvl2pPr>
              <a:defRPr sz="725" i="1"/>
            </a:lvl2pPr>
            <a:lvl3pPr>
              <a:defRPr sz="725" i="1"/>
            </a:lvl3pPr>
            <a:lvl4pPr>
              <a:defRPr sz="725" i="1"/>
            </a:lvl4pPr>
            <a:lvl5pPr>
              <a:defRPr sz="725" i="1"/>
            </a:lvl5pPr>
          </a:lstStyle>
          <a:p>
            <a:pPr lvl="0"/>
            <a:r>
              <a:rPr lang="en-US" dirty="0"/>
              <a:t>Edit Master text styles</a:t>
            </a:r>
          </a:p>
        </p:txBody>
      </p:sp>
    </p:spTree>
    <p:extLst>
      <p:ext uri="{BB962C8B-B14F-4D97-AF65-F5344CB8AC3E}">
        <p14:creationId xmlns:p14="http://schemas.microsoft.com/office/powerpoint/2010/main" val="10968336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Header with no subtitle and 9pt cop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DDE8DAF-F0C2-3E42-97B2-CC46FC492DFA}"/>
              </a:ext>
            </a:extLst>
          </p:cNvPr>
          <p:cNvSpPr>
            <a:spLocks noGrp="1"/>
          </p:cNvSpPr>
          <p:nvPr>
            <p:ph type="title"/>
          </p:nvPr>
        </p:nvSpPr>
        <p:spPr>
          <a:xfrm>
            <a:off x="382909" y="331672"/>
            <a:ext cx="8378182" cy="516223"/>
          </a:xfrm>
          <a:prstGeom prst="rect">
            <a:avLst/>
          </a:prstGeom>
        </p:spPr>
        <p:txBody>
          <a:bodyPr lIns="0" anchor="b" anchorCtr="0"/>
          <a:lstStyle>
            <a:lvl1pPr>
              <a:defRPr sz="1632" b="1">
                <a:solidFill>
                  <a:schemeClr val="accent1"/>
                </a:solidFill>
                <a:latin typeface="Meta Offc" panose="020B0504030101020102" pitchFamily="34" charset="0"/>
              </a:defRPr>
            </a:lvl1pPr>
          </a:lstStyle>
          <a:p>
            <a:r>
              <a:rPr lang="en-GB" dirty="0"/>
              <a:t>Click to edit Master title style</a:t>
            </a:r>
            <a:endParaRPr lang="en-US" dirty="0"/>
          </a:p>
        </p:txBody>
      </p:sp>
      <p:sp>
        <p:nvSpPr>
          <p:cNvPr id="5" name="Text Placeholder 4">
            <a:extLst>
              <a:ext uri="{FF2B5EF4-FFF2-40B4-BE49-F238E27FC236}">
                <a16:creationId xmlns:a16="http://schemas.microsoft.com/office/drawing/2014/main" id="{82986177-9801-6F4A-B715-EFB7093FFCC1}"/>
              </a:ext>
            </a:extLst>
          </p:cNvPr>
          <p:cNvSpPr>
            <a:spLocks noGrp="1"/>
          </p:cNvSpPr>
          <p:nvPr>
            <p:ph type="body" sz="quarter" idx="10"/>
          </p:nvPr>
        </p:nvSpPr>
        <p:spPr>
          <a:xfrm>
            <a:off x="382909" y="1294153"/>
            <a:ext cx="8378182" cy="4495704"/>
          </a:xfrm>
          <a:prstGeom prst="rect">
            <a:avLst/>
          </a:prstGeom>
        </p:spPr>
        <p:txBody>
          <a:bodyPr lIns="0"/>
          <a:lstStyle>
            <a:lvl1pPr marL="0" indent="0">
              <a:spcBef>
                <a:spcPts val="635"/>
              </a:spcBef>
              <a:spcAft>
                <a:spcPts val="272"/>
              </a:spcAft>
              <a:buNone/>
              <a:defRPr sz="816">
                <a:solidFill>
                  <a:schemeClr val="accent1"/>
                </a:solidFill>
              </a:defRPr>
            </a:lvl1pPr>
            <a:lvl2pPr marL="420962" indent="0">
              <a:buNone/>
              <a:defRPr sz="816"/>
            </a:lvl2pPr>
            <a:lvl3pPr marL="841925" indent="0">
              <a:buNone/>
              <a:defRPr sz="816"/>
            </a:lvl3pPr>
            <a:lvl4pPr marL="1262886" indent="0">
              <a:buNone/>
              <a:defRPr sz="816"/>
            </a:lvl4pPr>
            <a:lvl5pPr marL="1683849" indent="0">
              <a:buNone/>
              <a:defRPr sz="816"/>
            </a:lvl5pPr>
          </a:lstStyle>
          <a:p>
            <a:pPr lvl="0"/>
            <a:r>
              <a:rPr lang="en-US" dirty="0"/>
              <a:t>Click to edit Master text styles</a:t>
            </a:r>
          </a:p>
        </p:txBody>
      </p:sp>
      <p:sp>
        <p:nvSpPr>
          <p:cNvPr id="6" name="Text Placeholder 3"/>
          <p:cNvSpPr>
            <a:spLocks noGrp="1"/>
          </p:cNvSpPr>
          <p:nvPr>
            <p:ph type="body" sz="quarter" idx="14"/>
          </p:nvPr>
        </p:nvSpPr>
        <p:spPr>
          <a:xfrm>
            <a:off x="415636" y="6102756"/>
            <a:ext cx="5072829" cy="232170"/>
          </a:xfrm>
          <a:prstGeom prst="rect">
            <a:avLst/>
          </a:prstGeom>
        </p:spPr>
        <p:txBody>
          <a:bodyPr anchor="b"/>
          <a:lstStyle>
            <a:lvl1pPr marL="0" indent="0">
              <a:spcBef>
                <a:spcPts val="0"/>
              </a:spcBef>
              <a:buNone/>
              <a:defRPr sz="725" i="1"/>
            </a:lvl1pPr>
            <a:lvl2pPr>
              <a:defRPr sz="725" i="1"/>
            </a:lvl2pPr>
            <a:lvl3pPr>
              <a:defRPr sz="725" i="1"/>
            </a:lvl3pPr>
            <a:lvl4pPr>
              <a:defRPr sz="725" i="1"/>
            </a:lvl4pPr>
            <a:lvl5pPr>
              <a:defRPr sz="725" i="1"/>
            </a:lvl5pPr>
          </a:lstStyle>
          <a:p>
            <a:pPr lvl="0"/>
            <a:r>
              <a:rPr lang="en-US" dirty="0"/>
              <a:t>Edit Master text styles</a:t>
            </a:r>
          </a:p>
        </p:txBody>
      </p:sp>
    </p:spTree>
    <p:extLst>
      <p:ext uri="{BB962C8B-B14F-4D97-AF65-F5344CB8AC3E}">
        <p14:creationId xmlns:p14="http://schemas.microsoft.com/office/powerpoint/2010/main" val="39850050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Header with no subtitle and 11pt cop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DDE8DAF-F0C2-3E42-97B2-CC46FC492DFA}"/>
              </a:ext>
            </a:extLst>
          </p:cNvPr>
          <p:cNvSpPr>
            <a:spLocks noGrp="1"/>
          </p:cNvSpPr>
          <p:nvPr>
            <p:ph type="title"/>
          </p:nvPr>
        </p:nvSpPr>
        <p:spPr>
          <a:xfrm>
            <a:off x="382909" y="331672"/>
            <a:ext cx="8378182" cy="516223"/>
          </a:xfrm>
          <a:prstGeom prst="rect">
            <a:avLst/>
          </a:prstGeom>
        </p:spPr>
        <p:txBody>
          <a:bodyPr lIns="0" anchor="b" anchorCtr="0"/>
          <a:lstStyle>
            <a:lvl1pPr>
              <a:defRPr sz="1632" b="1">
                <a:solidFill>
                  <a:schemeClr val="accent1"/>
                </a:solidFill>
                <a:latin typeface="Meta Offc" panose="020B0504030101020102" pitchFamily="34" charset="0"/>
              </a:defRPr>
            </a:lvl1pPr>
          </a:lstStyle>
          <a:p>
            <a:r>
              <a:rPr lang="en-GB" dirty="0"/>
              <a:t>Click to edit Master title style</a:t>
            </a:r>
            <a:endParaRPr lang="en-US" dirty="0"/>
          </a:p>
        </p:txBody>
      </p:sp>
      <p:sp>
        <p:nvSpPr>
          <p:cNvPr id="5" name="Text Placeholder 4">
            <a:extLst>
              <a:ext uri="{FF2B5EF4-FFF2-40B4-BE49-F238E27FC236}">
                <a16:creationId xmlns:a16="http://schemas.microsoft.com/office/drawing/2014/main" id="{82986177-9801-6F4A-B715-EFB7093FFCC1}"/>
              </a:ext>
            </a:extLst>
          </p:cNvPr>
          <p:cNvSpPr>
            <a:spLocks noGrp="1"/>
          </p:cNvSpPr>
          <p:nvPr>
            <p:ph type="body" sz="quarter" idx="10"/>
          </p:nvPr>
        </p:nvSpPr>
        <p:spPr>
          <a:xfrm>
            <a:off x="382909" y="1294153"/>
            <a:ext cx="8378182" cy="4495704"/>
          </a:xfrm>
          <a:prstGeom prst="rect">
            <a:avLst/>
          </a:prstGeom>
        </p:spPr>
        <p:txBody>
          <a:bodyPr lIns="0"/>
          <a:lstStyle>
            <a:lvl1pPr marL="0" indent="0">
              <a:spcBef>
                <a:spcPts val="635"/>
              </a:spcBef>
              <a:spcAft>
                <a:spcPts val="272"/>
              </a:spcAft>
              <a:buNone/>
              <a:defRPr sz="816">
                <a:solidFill>
                  <a:schemeClr val="accent1"/>
                </a:solidFill>
              </a:defRPr>
            </a:lvl1pPr>
            <a:lvl2pPr marL="420962" indent="0">
              <a:buNone/>
              <a:defRPr sz="816"/>
            </a:lvl2pPr>
            <a:lvl3pPr marL="841925" indent="0">
              <a:buNone/>
              <a:defRPr sz="816"/>
            </a:lvl3pPr>
            <a:lvl4pPr marL="1262886" indent="0">
              <a:buNone/>
              <a:defRPr sz="816"/>
            </a:lvl4pPr>
            <a:lvl5pPr marL="1683849" indent="0">
              <a:buNone/>
              <a:defRPr sz="816"/>
            </a:lvl5pPr>
          </a:lstStyle>
          <a:p>
            <a:pPr lvl="0"/>
            <a:r>
              <a:rPr lang="en-US" dirty="0"/>
              <a:t>Click to edit Master text styles</a:t>
            </a:r>
          </a:p>
        </p:txBody>
      </p:sp>
      <p:sp>
        <p:nvSpPr>
          <p:cNvPr id="6" name="Text Placeholder 3"/>
          <p:cNvSpPr>
            <a:spLocks noGrp="1"/>
          </p:cNvSpPr>
          <p:nvPr>
            <p:ph type="body" sz="quarter" idx="14"/>
          </p:nvPr>
        </p:nvSpPr>
        <p:spPr>
          <a:xfrm>
            <a:off x="415636" y="6102756"/>
            <a:ext cx="5072829" cy="232170"/>
          </a:xfrm>
          <a:prstGeom prst="rect">
            <a:avLst/>
          </a:prstGeom>
        </p:spPr>
        <p:txBody>
          <a:bodyPr anchor="b"/>
          <a:lstStyle>
            <a:lvl1pPr marL="0" indent="0">
              <a:spcBef>
                <a:spcPts val="0"/>
              </a:spcBef>
              <a:buNone/>
              <a:defRPr sz="725" i="1"/>
            </a:lvl1pPr>
            <a:lvl2pPr>
              <a:defRPr sz="725" i="1"/>
            </a:lvl2pPr>
            <a:lvl3pPr>
              <a:defRPr sz="725" i="1"/>
            </a:lvl3pPr>
            <a:lvl4pPr>
              <a:defRPr sz="725" i="1"/>
            </a:lvl4pPr>
            <a:lvl5pPr>
              <a:defRPr sz="725" i="1"/>
            </a:lvl5pPr>
          </a:lstStyle>
          <a:p>
            <a:pPr lvl="0"/>
            <a:r>
              <a:rPr lang="en-US" dirty="0"/>
              <a:t>Edit Master text styles</a:t>
            </a:r>
          </a:p>
        </p:txBody>
      </p:sp>
    </p:spTree>
    <p:extLst>
      <p:ext uri="{BB962C8B-B14F-4D97-AF65-F5344CB8AC3E}">
        <p14:creationId xmlns:p14="http://schemas.microsoft.com/office/powerpoint/2010/main" val="7317926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Header with Subtitle and 9pt Cop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A9821D8-F179-1046-BE57-6DFDAADA0DB9}"/>
              </a:ext>
            </a:extLst>
          </p:cNvPr>
          <p:cNvSpPr>
            <a:spLocks noGrp="1"/>
          </p:cNvSpPr>
          <p:nvPr>
            <p:ph type="title"/>
          </p:nvPr>
        </p:nvSpPr>
        <p:spPr>
          <a:xfrm>
            <a:off x="382909" y="331672"/>
            <a:ext cx="8378182" cy="516223"/>
          </a:xfrm>
          <a:prstGeom prst="rect">
            <a:avLst/>
          </a:prstGeom>
        </p:spPr>
        <p:txBody>
          <a:bodyPr lIns="0" anchor="b" anchorCtr="0"/>
          <a:lstStyle>
            <a:lvl1pPr>
              <a:defRPr sz="1632" b="1">
                <a:solidFill>
                  <a:schemeClr val="accent1"/>
                </a:solidFill>
                <a:latin typeface="Meta Offc" panose="020B0504030101020102" pitchFamily="34" charset="0"/>
              </a:defRPr>
            </a:lvl1pPr>
          </a:lstStyle>
          <a:p>
            <a:r>
              <a:rPr lang="en-GB" dirty="0"/>
              <a:t>Click to edit Master title style</a:t>
            </a:r>
            <a:endParaRPr lang="en-US" dirty="0"/>
          </a:p>
        </p:txBody>
      </p:sp>
      <p:sp>
        <p:nvSpPr>
          <p:cNvPr id="4" name="Text Placeholder 3">
            <a:extLst>
              <a:ext uri="{FF2B5EF4-FFF2-40B4-BE49-F238E27FC236}">
                <a16:creationId xmlns:a16="http://schemas.microsoft.com/office/drawing/2014/main" id="{50D978D7-4D94-C447-9226-C8BF93908F86}"/>
              </a:ext>
            </a:extLst>
          </p:cNvPr>
          <p:cNvSpPr>
            <a:spLocks noGrp="1"/>
          </p:cNvSpPr>
          <p:nvPr>
            <p:ph type="body" sz="quarter" idx="13"/>
          </p:nvPr>
        </p:nvSpPr>
        <p:spPr>
          <a:xfrm>
            <a:off x="382909" y="829179"/>
            <a:ext cx="8378182" cy="303695"/>
          </a:xfrm>
          <a:prstGeom prst="rect">
            <a:avLst/>
          </a:prstGeom>
        </p:spPr>
        <p:txBody>
          <a:bodyPr lIns="0"/>
          <a:lstStyle>
            <a:lvl1pPr marL="0" indent="0">
              <a:buNone/>
              <a:defRPr sz="1088" b="1" i="1">
                <a:solidFill>
                  <a:schemeClr val="accent1"/>
                </a:solidFill>
                <a:latin typeface="Meta Offc" panose="020B0504030101020102" pitchFamily="34" charset="0"/>
                <a:cs typeface="Meta Offc" panose="020B0504030101020102" pitchFamily="34" charset="0"/>
              </a:defRPr>
            </a:lvl1pPr>
          </a:lstStyle>
          <a:p>
            <a:pPr lvl="0"/>
            <a:r>
              <a:rPr lang="en-US" dirty="0"/>
              <a:t>Click to edit Master text styles</a:t>
            </a:r>
          </a:p>
        </p:txBody>
      </p:sp>
      <p:sp>
        <p:nvSpPr>
          <p:cNvPr id="5" name="Text Placeholder 4">
            <a:extLst>
              <a:ext uri="{FF2B5EF4-FFF2-40B4-BE49-F238E27FC236}">
                <a16:creationId xmlns:a16="http://schemas.microsoft.com/office/drawing/2014/main" id="{580D1B0E-F05D-BA40-90AA-BD5D7ECBB53F}"/>
              </a:ext>
            </a:extLst>
          </p:cNvPr>
          <p:cNvSpPr>
            <a:spLocks noGrp="1"/>
          </p:cNvSpPr>
          <p:nvPr>
            <p:ph type="body" sz="quarter" idx="10" hasCustomPrompt="1"/>
          </p:nvPr>
        </p:nvSpPr>
        <p:spPr>
          <a:xfrm>
            <a:off x="382909" y="1294153"/>
            <a:ext cx="8378182" cy="4495704"/>
          </a:xfrm>
          <a:prstGeom prst="rect">
            <a:avLst/>
          </a:prstGeom>
        </p:spPr>
        <p:txBody>
          <a:bodyPr lIns="0"/>
          <a:lstStyle>
            <a:lvl1pPr marL="103647" indent="-103647">
              <a:spcBef>
                <a:spcPts val="635"/>
              </a:spcBef>
              <a:spcAft>
                <a:spcPts val="272"/>
              </a:spcAft>
              <a:buFont typeface="Wingdings" panose="05000000000000000000" pitchFamily="2" charset="2"/>
              <a:buChar char="§"/>
              <a:defRPr sz="816">
                <a:solidFill>
                  <a:schemeClr val="accent1"/>
                </a:solidFill>
              </a:defRPr>
            </a:lvl1pPr>
            <a:lvl2pPr marL="207294" indent="-103647">
              <a:buFont typeface="Meta Offc" panose="020B0504030101020102" pitchFamily="34" charset="0"/>
              <a:buChar char="—"/>
              <a:defRPr sz="816">
                <a:solidFill>
                  <a:schemeClr val="accent1"/>
                </a:solidFill>
              </a:defRPr>
            </a:lvl2pPr>
            <a:lvl3pPr marL="841925" indent="0">
              <a:buNone/>
              <a:defRPr sz="816"/>
            </a:lvl3pPr>
            <a:lvl4pPr marL="1262886" indent="0">
              <a:buNone/>
              <a:defRPr sz="816"/>
            </a:lvl4pPr>
            <a:lvl5pPr marL="1683849" indent="0">
              <a:buNone/>
              <a:defRPr sz="816"/>
            </a:lvl5pPr>
          </a:lstStyle>
          <a:p>
            <a:pPr lvl="0"/>
            <a:r>
              <a:rPr lang="en-US" dirty="0"/>
              <a:t>Click to edit Master text styles</a:t>
            </a:r>
          </a:p>
          <a:p>
            <a:pPr lvl="1"/>
            <a:endParaRPr lang="en-US" dirty="0"/>
          </a:p>
        </p:txBody>
      </p:sp>
      <p:sp>
        <p:nvSpPr>
          <p:cNvPr id="7" name="Text Placeholder 3"/>
          <p:cNvSpPr>
            <a:spLocks noGrp="1"/>
          </p:cNvSpPr>
          <p:nvPr>
            <p:ph type="body" sz="quarter" idx="14"/>
          </p:nvPr>
        </p:nvSpPr>
        <p:spPr>
          <a:xfrm>
            <a:off x="415636" y="6102756"/>
            <a:ext cx="5072829" cy="232170"/>
          </a:xfrm>
          <a:prstGeom prst="rect">
            <a:avLst/>
          </a:prstGeom>
        </p:spPr>
        <p:txBody>
          <a:bodyPr anchor="b"/>
          <a:lstStyle>
            <a:lvl1pPr marL="0" indent="0">
              <a:spcBef>
                <a:spcPts val="0"/>
              </a:spcBef>
              <a:buNone/>
              <a:defRPr sz="725" i="1"/>
            </a:lvl1pPr>
            <a:lvl2pPr>
              <a:defRPr sz="725" i="1"/>
            </a:lvl2pPr>
            <a:lvl3pPr>
              <a:defRPr sz="725" i="1"/>
            </a:lvl3pPr>
            <a:lvl4pPr>
              <a:defRPr sz="725" i="1"/>
            </a:lvl4pPr>
            <a:lvl5pPr>
              <a:defRPr sz="725" i="1"/>
            </a:lvl5pPr>
          </a:lstStyle>
          <a:p>
            <a:pPr lvl="0"/>
            <a:r>
              <a:rPr lang="en-US" dirty="0"/>
              <a:t>Edit Master text styles</a:t>
            </a:r>
          </a:p>
        </p:txBody>
      </p:sp>
    </p:spTree>
    <p:extLst>
      <p:ext uri="{BB962C8B-B14F-4D97-AF65-F5344CB8AC3E}">
        <p14:creationId xmlns:p14="http://schemas.microsoft.com/office/powerpoint/2010/main" val="41591234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Header with Subtitle and 11pt Cop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A9821D8-F179-1046-BE57-6DFDAADA0DB9}"/>
              </a:ext>
            </a:extLst>
          </p:cNvPr>
          <p:cNvSpPr>
            <a:spLocks noGrp="1"/>
          </p:cNvSpPr>
          <p:nvPr>
            <p:ph type="title"/>
          </p:nvPr>
        </p:nvSpPr>
        <p:spPr>
          <a:xfrm>
            <a:off x="382909" y="331672"/>
            <a:ext cx="8378182" cy="516223"/>
          </a:xfrm>
          <a:prstGeom prst="rect">
            <a:avLst/>
          </a:prstGeom>
        </p:spPr>
        <p:txBody>
          <a:bodyPr lIns="0" anchor="b" anchorCtr="0"/>
          <a:lstStyle>
            <a:lvl1pPr>
              <a:defRPr sz="1632" b="1">
                <a:solidFill>
                  <a:schemeClr val="accent1"/>
                </a:solidFill>
                <a:latin typeface="Meta Offc" panose="020B0504030101020102" pitchFamily="34" charset="0"/>
              </a:defRPr>
            </a:lvl1pPr>
          </a:lstStyle>
          <a:p>
            <a:r>
              <a:rPr lang="en-GB" dirty="0"/>
              <a:t>Click to edit Master title style</a:t>
            </a:r>
            <a:endParaRPr lang="en-US" dirty="0"/>
          </a:p>
        </p:txBody>
      </p:sp>
      <p:sp>
        <p:nvSpPr>
          <p:cNvPr id="4" name="Text Placeholder 3">
            <a:extLst>
              <a:ext uri="{FF2B5EF4-FFF2-40B4-BE49-F238E27FC236}">
                <a16:creationId xmlns:a16="http://schemas.microsoft.com/office/drawing/2014/main" id="{50D978D7-4D94-C447-9226-C8BF93908F86}"/>
              </a:ext>
            </a:extLst>
          </p:cNvPr>
          <p:cNvSpPr>
            <a:spLocks noGrp="1"/>
          </p:cNvSpPr>
          <p:nvPr>
            <p:ph type="body" sz="quarter" idx="13"/>
          </p:nvPr>
        </p:nvSpPr>
        <p:spPr>
          <a:xfrm>
            <a:off x="382909" y="829179"/>
            <a:ext cx="8378182" cy="303695"/>
          </a:xfrm>
          <a:prstGeom prst="rect">
            <a:avLst/>
          </a:prstGeom>
        </p:spPr>
        <p:txBody>
          <a:bodyPr lIns="0"/>
          <a:lstStyle>
            <a:lvl1pPr marL="0" indent="0">
              <a:buNone/>
              <a:defRPr sz="1088" b="1" i="1">
                <a:solidFill>
                  <a:schemeClr val="accent1"/>
                </a:solidFill>
                <a:latin typeface="Meta Offc" panose="020B0504030101020102" pitchFamily="34" charset="0"/>
                <a:cs typeface="Meta Offc" panose="020B0504030101020102" pitchFamily="34" charset="0"/>
              </a:defRPr>
            </a:lvl1pPr>
          </a:lstStyle>
          <a:p>
            <a:pPr lvl="0"/>
            <a:r>
              <a:rPr lang="en-US" dirty="0"/>
              <a:t>Click to edit Master text styles</a:t>
            </a:r>
          </a:p>
        </p:txBody>
      </p:sp>
      <p:sp>
        <p:nvSpPr>
          <p:cNvPr id="5" name="Text Placeholder 4">
            <a:extLst>
              <a:ext uri="{FF2B5EF4-FFF2-40B4-BE49-F238E27FC236}">
                <a16:creationId xmlns:a16="http://schemas.microsoft.com/office/drawing/2014/main" id="{580D1B0E-F05D-BA40-90AA-BD5D7ECBB53F}"/>
              </a:ext>
            </a:extLst>
          </p:cNvPr>
          <p:cNvSpPr>
            <a:spLocks noGrp="1"/>
          </p:cNvSpPr>
          <p:nvPr>
            <p:ph type="body" sz="quarter" idx="10" hasCustomPrompt="1"/>
          </p:nvPr>
        </p:nvSpPr>
        <p:spPr>
          <a:xfrm>
            <a:off x="382909" y="1294153"/>
            <a:ext cx="8378182" cy="4495704"/>
          </a:xfrm>
          <a:prstGeom prst="rect">
            <a:avLst/>
          </a:prstGeom>
        </p:spPr>
        <p:txBody>
          <a:bodyPr lIns="0"/>
          <a:lstStyle>
            <a:lvl1pPr marL="103647" indent="-103647">
              <a:spcBef>
                <a:spcPts val="635"/>
              </a:spcBef>
              <a:spcAft>
                <a:spcPts val="272"/>
              </a:spcAft>
              <a:buFont typeface="Wingdings" panose="05000000000000000000" pitchFamily="2" charset="2"/>
              <a:buChar char="§"/>
              <a:defRPr sz="997">
                <a:solidFill>
                  <a:schemeClr val="accent1"/>
                </a:solidFill>
              </a:defRPr>
            </a:lvl1pPr>
            <a:lvl2pPr marL="207294" indent="-103647">
              <a:buFont typeface="Meta Offc" panose="020B0504030101020102" pitchFamily="34" charset="0"/>
              <a:buChar char="—"/>
              <a:defRPr sz="816">
                <a:solidFill>
                  <a:schemeClr val="accent1"/>
                </a:solidFill>
              </a:defRPr>
            </a:lvl2pPr>
            <a:lvl3pPr marL="841925" indent="0">
              <a:buNone/>
              <a:defRPr sz="816"/>
            </a:lvl3pPr>
            <a:lvl4pPr marL="1262886" indent="0">
              <a:buNone/>
              <a:defRPr sz="816"/>
            </a:lvl4pPr>
            <a:lvl5pPr marL="1683849" indent="0">
              <a:buNone/>
              <a:defRPr sz="816"/>
            </a:lvl5pPr>
          </a:lstStyle>
          <a:p>
            <a:pPr lvl="0"/>
            <a:r>
              <a:rPr lang="en-US" dirty="0"/>
              <a:t>Click to edit Master text styles</a:t>
            </a:r>
          </a:p>
          <a:p>
            <a:pPr lvl="1"/>
            <a:endParaRPr lang="en-US" dirty="0"/>
          </a:p>
        </p:txBody>
      </p:sp>
      <p:sp>
        <p:nvSpPr>
          <p:cNvPr id="7" name="Text Placeholder 3"/>
          <p:cNvSpPr>
            <a:spLocks noGrp="1"/>
          </p:cNvSpPr>
          <p:nvPr>
            <p:ph type="body" sz="quarter" idx="14"/>
          </p:nvPr>
        </p:nvSpPr>
        <p:spPr>
          <a:xfrm>
            <a:off x="415636" y="6102756"/>
            <a:ext cx="5072829" cy="232170"/>
          </a:xfrm>
          <a:prstGeom prst="rect">
            <a:avLst/>
          </a:prstGeom>
        </p:spPr>
        <p:txBody>
          <a:bodyPr anchor="b"/>
          <a:lstStyle>
            <a:lvl1pPr marL="0" indent="0">
              <a:spcBef>
                <a:spcPts val="0"/>
              </a:spcBef>
              <a:buNone/>
              <a:defRPr sz="725" i="1"/>
            </a:lvl1pPr>
            <a:lvl2pPr>
              <a:defRPr sz="725" i="1"/>
            </a:lvl2pPr>
            <a:lvl3pPr>
              <a:defRPr sz="725" i="1"/>
            </a:lvl3pPr>
            <a:lvl4pPr>
              <a:defRPr sz="725" i="1"/>
            </a:lvl4pPr>
            <a:lvl5pPr>
              <a:defRPr sz="725" i="1"/>
            </a:lvl5pPr>
          </a:lstStyle>
          <a:p>
            <a:pPr lvl="0"/>
            <a:r>
              <a:rPr lang="en-US" dirty="0"/>
              <a:t>Edit Master text styles</a:t>
            </a:r>
          </a:p>
        </p:txBody>
      </p:sp>
    </p:spTree>
    <p:extLst>
      <p:ext uri="{BB962C8B-B14F-4D97-AF65-F5344CB8AC3E}">
        <p14:creationId xmlns:p14="http://schemas.microsoft.com/office/powerpoint/2010/main" val="2083051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tifel U.S. Disclosure">
    <p:spTree>
      <p:nvGrpSpPr>
        <p:cNvPr id="1" name=""/>
        <p:cNvGrpSpPr/>
        <p:nvPr/>
      </p:nvGrpSpPr>
      <p:grpSpPr>
        <a:xfrm>
          <a:off x="0" y="0"/>
          <a:ext cx="0" cy="0"/>
          <a:chOff x="0" y="0"/>
          <a:chExt cx="0" cy="0"/>
        </a:xfrm>
      </p:grpSpPr>
      <p:sp>
        <p:nvSpPr>
          <p:cNvPr id="2" name="TextBox 1"/>
          <p:cNvSpPr txBox="1"/>
          <p:nvPr userDrawn="1"/>
        </p:nvSpPr>
        <p:spPr>
          <a:xfrm>
            <a:off x="382909" y="1098581"/>
            <a:ext cx="8378182" cy="2323713"/>
          </a:xfrm>
          <a:prstGeom prst="rect">
            <a:avLst/>
          </a:prstGeom>
          <a:noFill/>
        </p:spPr>
        <p:txBody>
          <a:bodyPr wrap="square" rtlCol="0">
            <a:spAutoFit/>
          </a:bodyPr>
          <a:lstStyle/>
          <a:p>
            <a:r>
              <a:rPr lang="en-US" sz="725" dirty="0">
                <a:latin typeface="Meta Offc" panose="020B0504030101020102" pitchFamily="34" charset="0"/>
                <a:cs typeface="Meta Offc" panose="020B0504030101020102" pitchFamily="34" charset="0"/>
              </a:rPr>
              <a:t>Stifel, Nicolaus &amp; Company, Incorporated (“Stifel”) has prepared the attached materials.  Such material consists of factual or general information (as defined in the SEC’s Municipal Advisor Rule).  Stifel is not hereby providing a municipal entity or obligated person with any advice or making any recommendation as to action concerning the structure, timing or terms of any issuance of municipal securities or municipal financial products.  To the extent that Stifel provides any alternatives, options, calculations or examples in the attached information, such information is not intended to express any view that the municipal entity or obligated person could achieve particular results in any municipal securities transaction, and those alternatives, options, calculations or examples do not constitute a recommendation that any municipal issuer or obligated person should effect any municipal securities transaction.  Stifel is acting in its own interests, is not acting as your municipal advisor and does not owe a fiduciary duty pursuant to Section 15B of the Securities Exchange Act of 1934, as amended, to the municipal entity or obligated party with respect to the information and materials contained in this communication.</a:t>
            </a:r>
          </a:p>
          <a:p>
            <a:r>
              <a:rPr lang="en-US" sz="725" dirty="0">
                <a:latin typeface="Meta Offc" panose="020B0504030101020102" pitchFamily="34" charset="0"/>
                <a:cs typeface="Meta Offc" panose="020B0504030101020102" pitchFamily="34" charset="0"/>
              </a:rPr>
              <a:t> </a:t>
            </a:r>
          </a:p>
          <a:p>
            <a:r>
              <a:rPr lang="en-US" sz="725" dirty="0">
                <a:latin typeface="Meta Offc" panose="020B0504030101020102" pitchFamily="34" charset="0"/>
                <a:cs typeface="Meta Offc" panose="020B0504030101020102" pitchFamily="34" charset="0"/>
              </a:rPr>
              <a:t>Stifel is providing information and is declaring to the proposed municipal issuer and any obligated person that it has done so within the regulatory framework of MSRB Rule G-23 as an underwriter (by definition also including the role of  placement agent) and not as a financial advisor, as defined therein, with respect to the referenced proposed issuance of municipal securities.  The primary role of Stifel, as an underwriter, is to purchase securities for resale to investors in an arm’s- length commercial transaction.  Serving in the role of underwriter, Stifel has financial and other interests that differ from those of the issuer. The issuer should consult with its’ own financial and/or municipal, legal, accounting, tax and other advisors, as applicable, to the extent it deems appropriate.</a:t>
            </a:r>
          </a:p>
          <a:p>
            <a:r>
              <a:rPr lang="en-US" sz="725" dirty="0">
                <a:latin typeface="Meta Offc" panose="020B0504030101020102" pitchFamily="34" charset="0"/>
                <a:cs typeface="Meta Offc" panose="020B0504030101020102" pitchFamily="34" charset="0"/>
              </a:rPr>
              <a:t> </a:t>
            </a:r>
          </a:p>
          <a:p>
            <a:r>
              <a:rPr lang="en-US" sz="725" dirty="0">
                <a:latin typeface="Meta Offc" panose="020B0504030101020102" pitchFamily="34" charset="0"/>
                <a:cs typeface="Meta Offc" panose="020B0504030101020102" pitchFamily="34" charset="0"/>
              </a:rPr>
              <a:t>These materials have been prepared by Stifel for the client or potential client to whom such materials are directly addressed and delivered for discussion purposes only.  All terms and conditions are subject to further discussion and negotiation.  Stifel does not express any view as to whether financing options presented in these materials are achievable or will be available at the time of any contemplated transaction.  These materials do not constitute an offer or solicitation to sell or purchase any securities and are not a commitment by Stifel to provide or arrange any financing for any transaction or to purchase any security in connection therewith and may not relied upon as an indication that such an offer will be provided in the future.  Where indicated, this presentation may contain information derived from sources other than Stifel. While we believe such information to be accurate and complete, Stifel does not guarantee the accuracy of this information. This material is based on information currently available to Stifel or its sources and is subject to change without notice. Stifel does not provide accounting, tax or legal advice; however, you should be aware that any proposed indicative transaction could have accounting, tax, legal or other implications that should be discussed with your advisors and /or counsel as you deem appropriate.</a:t>
            </a:r>
          </a:p>
          <a:p>
            <a:endParaRPr lang="en-US" sz="725" dirty="0">
              <a:latin typeface="Meta Offc" panose="020B0504030101020102" pitchFamily="34" charset="0"/>
              <a:cs typeface="Meta Offc" panose="020B0504030101020102" pitchFamily="34" charset="0"/>
            </a:endParaRPr>
          </a:p>
        </p:txBody>
      </p:sp>
      <p:sp>
        <p:nvSpPr>
          <p:cNvPr id="5" name="Title 1">
            <a:extLst>
              <a:ext uri="{FF2B5EF4-FFF2-40B4-BE49-F238E27FC236}">
                <a16:creationId xmlns:a16="http://schemas.microsoft.com/office/drawing/2014/main" id="{1DDE8DAF-F0C2-3E42-97B2-CC46FC492DFA}"/>
              </a:ext>
            </a:extLst>
          </p:cNvPr>
          <p:cNvSpPr>
            <a:spLocks noGrp="1"/>
          </p:cNvSpPr>
          <p:nvPr>
            <p:ph type="title" hasCustomPrompt="1"/>
          </p:nvPr>
        </p:nvSpPr>
        <p:spPr>
          <a:xfrm>
            <a:off x="382909" y="331672"/>
            <a:ext cx="8378182" cy="516223"/>
          </a:xfrm>
          <a:prstGeom prst="rect">
            <a:avLst/>
          </a:prstGeom>
        </p:spPr>
        <p:txBody>
          <a:bodyPr lIns="0" anchor="b" anchorCtr="0"/>
          <a:lstStyle>
            <a:lvl1pPr>
              <a:defRPr sz="1632" b="1">
                <a:solidFill>
                  <a:schemeClr val="accent1"/>
                </a:solidFill>
                <a:latin typeface="Meta Offc" panose="020B0504030101020102" pitchFamily="34" charset="0"/>
              </a:defRPr>
            </a:lvl1pPr>
          </a:lstStyle>
          <a:p>
            <a:r>
              <a:rPr lang="en-GB" dirty="0"/>
              <a:t>Disclosure</a:t>
            </a:r>
            <a:endParaRPr lang="en-US" dirty="0"/>
          </a:p>
        </p:txBody>
      </p:sp>
    </p:spTree>
    <p:extLst>
      <p:ext uri="{BB962C8B-B14F-4D97-AF65-F5344CB8AC3E}">
        <p14:creationId xmlns:p14="http://schemas.microsoft.com/office/powerpoint/2010/main" val="942744410"/>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tifel Canada Disclosure">
    <p:spTree>
      <p:nvGrpSpPr>
        <p:cNvPr id="1" name=""/>
        <p:cNvGrpSpPr/>
        <p:nvPr/>
      </p:nvGrpSpPr>
      <p:grpSpPr>
        <a:xfrm>
          <a:off x="0" y="0"/>
          <a:ext cx="0" cy="0"/>
          <a:chOff x="0" y="0"/>
          <a:chExt cx="0" cy="0"/>
        </a:xfrm>
      </p:grpSpPr>
      <p:sp>
        <p:nvSpPr>
          <p:cNvPr id="2" name="TextBox 1"/>
          <p:cNvSpPr txBox="1"/>
          <p:nvPr userDrawn="1"/>
        </p:nvSpPr>
        <p:spPr>
          <a:xfrm>
            <a:off x="382909" y="1098581"/>
            <a:ext cx="8378182" cy="2212144"/>
          </a:xfrm>
          <a:prstGeom prst="rect">
            <a:avLst/>
          </a:prstGeom>
          <a:noFill/>
        </p:spPr>
        <p:txBody>
          <a:bodyPr wrap="square" rtlCol="0">
            <a:spAutoFit/>
          </a:bodyPr>
          <a:lstStyle/>
          <a:p>
            <a:r>
              <a:rPr lang="en-US" sz="725" dirty="0">
                <a:latin typeface="Meta Offc" panose="020B0504030101020102" pitchFamily="34" charset="0"/>
                <a:cs typeface="Meta Offc" panose="020B0504030101020102" pitchFamily="34" charset="0"/>
              </a:rPr>
              <a:t>Stifel, Nicolaus &amp; Company, Incorporated (“Stifel”) has prepared the attached materials.  Such material consists of factual or general information (as defined in the SEC’s Municipal Advisor Rule).  Stifel is not hereby providing a municipal entity or obligated person with any advice or making any recommendation as to action concerning the structure, timing or terms of any issuance of municipal securities or municipal financial products.  To the extent that Stifel provides any alternatives, options, calculations or examples in the attached information, such information is not intended to express any view that the municipal entity or obligated person could achieve particular results in any municipal securities transaction, and those alternatives, options, calculations or examples do not constitute a recommendation that any municipal issuer or obligated person should effect any municipal securities transaction.  Stifel is acting in its own interests, is not acting as your municipal advisor and does not owe a fiduciary duty pursuant to Section 15B of the Securities Exchange Act of 1934, as amended, to the municipal entity or obligated party with respect to the information and materials contained in this communication.</a:t>
            </a:r>
          </a:p>
          <a:p>
            <a:r>
              <a:rPr lang="en-US" sz="725" dirty="0">
                <a:latin typeface="Meta Offc" panose="020B0504030101020102" pitchFamily="34" charset="0"/>
                <a:cs typeface="Meta Offc" panose="020B0504030101020102" pitchFamily="34" charset="0"/>
              </a:rPr>
              <a:t> </a:t>
            </a:r>
          </a:p>
          <a:p>
            <a:r>
              <a:rPr lang="en-US" sz="725" dirty="0">
                <a:latin typeface="Meta Offc" panose="020B0504030101020102" pitchFamily="34" charset="0"/>
                <a:cs typeface="Meta Offc" panose="020B0504030101020102" pitchFamily="34" charset="0"/>
              </a:rPr>
              <a:t>Stifel is providing information and is declaring to the proposed municipal issuer and any obligated person that it has done so within the regulatory framework of MSRB Rule G-23 as an underwriter (by definition also including the role of  placement agent) and not as a financial advisor, as defined therein, with respect to the referenced proposed issuance of municipal securities.  The primary role of Stifel, as an underwriter, is to purchase securities for resale to investors in an arm’s- length commercial transaction.  Serving in the role of underwriter, Stifel has financial and other interests that differ from those of the issuer. The issuer should consult with its’ own financial and/or municipal, legal, accounting, tax and other advisors, as applicable, to the extent it deems appropriate.</a:t>
            </a:r>
          </a:p>
          <a:p>
            <a:r>
              <a:rPr lang="en-US" sz="725" dirty="0">
                <a:latin typeface="Meta Offc" panose="020B0504030101020102" pitchFamily="34" charset="0"/>
                <a:cs typeface="Meta Offc" panose="020B0504030101020102" pitchFamily="34" charset="0"/>
              </a:rPr>
              <a:t> </a:t>
            </a:r>
          </a:p>
          <a:p>
            <a:r>
              <a:rPr lang="en-US" sz="725" dirty="0">
                <a:latin typeface="Meta Offc" panose="020B0504030101020102" pitchFamily="34" charset="0"/>
                <a:cs typeface="Meta Offc" panose="020B0504030101020102" pitchFamily="34" charset="0"/>
              </a:rPr>
              <a:t>These materials have been prepared by Stifel for the client or potential client to whom such materials are directly addressed and delivered for discussion purposes only.  All terms and conditions are subject to further discussion and negotiation.  Stifel does not express any view as to whether financing options presented in these materials are achievable or will be available at the time of any contemplated transaction.  These materials do not constitute an offer or solicitation to sell or purchase any securities and are not a commitment by Stifel to provide or arrange any financing for any transaction or to purchase any security in connection therewith and may not relied upon as an indication that such an offer will be provided in the future.  Where indicated, this presentation may contain information derived from sources other than Stifel. While we believe such information to be accurate and complete, Stifel does not guarantee the accuracy of this information. This material is based on information currently available to Stifel or its sources and is subject to change without notice. Stifel does not provide accounting, tax or legal advice; however, you should be aware that any proposed indicative transaction could have accounting, tax, legal or other implications that should be discussed with your advisors and /or counsel as you deem appropriate.</a:t>
            </a:r>
          </a:p>
        </p:txBody>
      </p:sp>
      <p:sp>
        <p:nvSpPr>
          <p:cNvPr id="4" name="Title 1">
            <a:extLst>
              <a:ext uri="{FF2B5EF4-FFF2-40B4-BE49-F238E27FC236}">
                <a16:creationId xmlns:a16="http://schemas.microsoft.com/office/drawing/2014/main" id="{1DDE8DAF-F0C2-3E42-97B2-CC46FC492DFA}"/>
              </a:ext>
            </a:extLst>
          </p:cNvPr>
          <p:cNvSpPr>
            <a:spLocks noGrp="1"/>
          </p:cNvSpPr>
          <p:nvPr>
            <p:ph type="title" hasCustomPrompt="1"/>
          </p:nvPr>
        </p:nvSpPr>
        <p:spPr>
          <a:xfrm>
            <a:off x="382909" y="331672"/>
            <a:ext cx="8378182" cy="516223"/>
          </a:xfrm>
          <a:prstGeom prst="rect">
            <a:avLst/>
          </a:prstGeom>
        </p:spPr>
        <p:txBody>
          <a:bodyPr lIns="0" anchor="b" anchorCtr="0"/>
          <a:lstStyle>
            <a:lvl1pPr>
              <a:defRPr sz="1632" b="1">
                <a:solidFill>
                  <a:schemeClr val="accent1"/>
                </a:solidFill>
                <a:latin typeface="Meta Offc" panose="020B0504030101020102" pitchFamily="34" charset="0"/>
              </a:defRPr>
            </a:lvl1pPr>
          </a:lstStyle>
          <a:p>
            <a:r>
              <a:rPr lang="en-GB" dirty="0"/>
              <a:t>Disclosure</a:t>
            </a:r>
            <a:endParaRPr lang="en-US" dirty="0"/>
          </a:p>
        </p:txBody>
      </p:sp>
    </p:spTree>
    <p:extLst>
      <p:ext uri="{BB962C8B-B14F-4D97-AF65-F5344CB8AC3E}">
        <p14:creationId xmlns:p14="http://schemas.microsoft.com/office/powerpoint/2010/main" val="3956856026"/>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cSld name="POWER_USER_LAYOUT_DIVIDER (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a:lvl1pPr>
          </a:lstStyle>
          <a:p>
            <a:r>
              <a:rPr lang="en-US" dirty="0"/>
              <a:t>Click to edit Master title style</a:t>
            </a:r>
          </a:p>
        </p:txBody>
      </p:sp>
      <p:sp>
        <p:nvSpPr>
          <p:cNvPr id="3" name="Rectangle 10"/>
          <p:cNvSpPr>
            <a:spLocks noGrp="1" noChangeArrowheads="1"/>
          </p:cNvSpPr>
          <p:nvPr>
            <p:ph type="sldNum" sz="quarter" idx="10"/>
          </p:nvPr>
        </p:nvSpPr>
        <p:spPr bwMode="auto">
          <a:xfrm>
            <a:off x="1" y="7304556"/>
            <a:ext cx="10693399" cy="3095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GB"/>
            </a:defPPr>
            <a:lvl1pPr algn="ctr" rtl="0" fontAlgn="base">
              <a:spcBef>
                <a:spcPct val="0"/>
              </a:spcBef>
              <a:spcAft>
                <a:spcPct val="0"/>
              </a:spcAft>
              <a:defRPr sz="829" b="0" i="0" kern="1200">
                <a:solidFill>
                  <a:schemeClr val="accent1"/>
                </a:solidFill>
                <a:latin typeface="Meta Offc Light" panose="020B0504030101020102" pitchFamily="34" charset="77"/>
                <a:ea typeface="+mn-ea"/>
                <a:cs typeface="Meta Offc" panose="020B0504030101020102" pitchFamily="34" charset="0"/>
              </a:defRPr>
            </a:lvl1pPr>
            <a:lvl2pPr marL="458398" algn="ctr" rtl="0" fontAlgn="base">
              <a:spcBef>
                <a:spcPct val="0"/>
              </a:spcBef>
              <a:spcAft>
                <a:spcPct val="0"/>
              </a:spcAft>
              <a:defRPr kern="1200">
                <a:solidFill>
                  <a:schemeClr val="tx1"/>
                </a:solidFill>
                <a:latin typeface="Arial" pitchFamily="34" charset="0"/>
                <a:ea typeface="+mn-ea"/>
                <a:cs typeface="Arial" pitchFamily="34" charset="0"/>
              </a:defRPr>
            </a:lvl2pPr>
            <a:lvl3pPr marL="916797" algn="ctr" rtl="0" fontAlgn="base">
              <a:spcBef>
                <a:spcPct val="0"/>
              </a:spcBef>
              <a:spcAft>
                <a:spcPct val="0"/>
              </a:spcAft>
              <a:defRPr kern="1200">
                <a:solidFill>
                  <a:schemeClr val="tx1"/>
                </a:solidFill>
                <a:latin typeface="Arial" pitchFamily="34" charset="0"/>
                <a:ea typeface="+mn-ea"/>
                <a:cs typeface="Arial" pitchFamily="34" charset="0"/>
              </a:defRPr>
            </a:lvl3pPr>
            <a:lvl4pPr marL="1375194" algn="ctr" rtl="0" fontAlgn="base">
              <a:spcBef>
                <a:spcPct val="0"/>
              </a:spcBef>
              <a:spcAft>
                <a:spcPct val="0"/>
              </a:spcAft>
              <a:defRPr kern="1200">
                <a:solidFill>
                  <a:schemeClr val="tx1"/>
                </a:solidFill>
                <a:latin typeface="Arial" pitchFamily="34" charset="0"/>
                <a:ea typeface="+mn-ea"/>
                <a:cs typeface="Arial" pitchFamily="34" charset="0"/>
              </a:defRPr>
            </a:lvl4pPr>
            <a:lvl5pPr marL="1833592" algn="ctr" rtl="0" fontAlgn="base">
              <a:spcBef>
                <a:spcPct val="0"/>
              </a:spcBef>
              <a:spcAft>
                <a:spcPct val="0"/>
              </a:spcAft>
              <a:defRPr kern="1200">
                <a:solidFill>
                  <a:schemeClr val="tx1"/>
                </a:solidFill>
                <a:latin typeface="Arial" pitchFamily="34" charset="0"/>
                <a:ea typeface="+mn-ea"/>
                <a:cs typeface="Arial" pitchFamily="34" charset="0"/>
              </a:defRPr>
            </a:lvl5pPr>
            <a:lvl6pPr marL="2291991" algn="l" defTabSz="916797" rtl="0" eaLnBrk="1" latinLnBrk="0" hangingPunct="1">
              <a:defRPr kern="1200">
                <a:solidFill>
                  <a:schemeClr val="tx1"/>
                </a:solidFill>
                <a:latin typeface="Arial" pitchFamily="34" charset="0"/>
                <a:ea typeface="+mn-ea"/>
                <a:cs typeface="Arial" pitchFamily="34" charset="0"/>
              </a:defRPr>
            </a:lvl6pPr>
            <a:lvl7pPr marL="2750389" algn="l" defTabSz="916797" rtl="0" eaLnBrk="1" latinLnBrk="0" hangingPunct="1">
              <a:defRPr kern="1200">
                <a:solidFill>
                  <a:schemeClr val="tx1"/>
                </a:solidFill>
                <a:latin typeface="Arial" pitchFamily="34" charset="0"/>
                <a:ea typeface="+mn-ea"/>
                <a:cs typeface="Arial" pitchFamily="34" charset="0"/>
              </a:defRPr>
            </a:lvl7pPr>
            <a:lvl8pPr marL="3208788" algn="l" defTabSz="916797" rtl="0" eaLnBrk="1" latinLnBrk="0" hangingPunct="1">
              <a:defRPr kern="1200">
                <a:solidFill>
                  <a:schemeClr val="tx1"/>
                </a:solidFill>
                <a:latin typeface="Arial" pitchFamily="34" charset="0"/>
                <a:ea typeface="+mn-ea"/>
                <a:cs typeface="Arial" pitchFamily="34" charset="0"/>
              </a:defRPr>
            </a:lvl8pPr>
            <a:lvl9pPr marL="3667186" algn="l" defTabSz="916797" rtl="0" eaLnBrk="1" latinLnBrk="0" hangingPunct="1">
              <a:defRPr kern="1200">
                <a:solidFill>
                  <a:schemeClr val="tx1"/>
                </a:solidFill>
                <a:latin typeface="Arial" pitchFamily="34" charset="0"/>
                <a:ea typeface="+mn-ea"/>
                <a:cs typeface="Arial" pitchFamily="34" charset="0"/>
              </a:defRPr>
            </a:lvl9pPr>
          </a:lstStyle>
          <a:p>
            <a:pPr>
              <a:defRPr/>
            </a:pPr>
            <a:fld id="{8BC1ABCE-FB9F-4FA3-8809-CD4F086FC270}" type="slidenum">
              <a:rPr lang="en-GB" smtClean="0"/>
              <a:pPr>
                <a:defRPr/>
              </a:pPr>
              <a:t>‹#›</a:t>
            </a:fld>
            <a:endParaRPr lang="en-US" dirty="0"/>
          </a:p>
        </p:txBody>
      </p:sp>
      <p:sp>
        <p:nvSpPr>
          <p:cNvPr id="4" name="TextBox 3">
            <a:extLst>
              <a:ext uri="{FF2B5EF4-FFF2-40B4-BE49-F238E27FC236}">
                <a16:creationId xmlns:a16="http://schemas.microsoft.com/office/drawing/2014/main" id="{74B4BB37-B771-9A40-964C-7976923BA710}"/>
              </a:ext>
            </a:extLst>
          </p:cNvPr>
          <p:cNvSpPr txBox="1"/>
          <p:nvPr userDrawn="1"/>
        </p:nvSpPr>
        <p:spPr>
          <a:xfrm>
            <a:off x="451952" y="6477338"/>
            <a:ext cx="418528" cy="181666"/>
          </a:xfrm>
          <a:prstGeom prst="rect">
            <a:avLst/>
          </a:prstGeom>
          <a:noFill/>
        </p:spPr>
        <p:txBody>
          <a:bodyPr wrap="square" lIns="76405" tIns="38202" rIns="76405" bIns="38202" rtlCol="0">
            <a:spAutoFit/>
          </a:bodyPr>
          <a:lstStyle/>
          <a:p>
            <a:pPr algn="l"/>
            <a:fld id="{ACFA9DC3-C422-4A89-8EDF-610B95B03A19}" type="slidenum">
              <a:rPr lang="en-US" sz="679" i="1" smtClean="0">
                <a:solidFill>
                  <a:schemeClr val="accent1"/>
                </a:solidFill>
                <a:latin typeface="Meta Offc" panose="020B0504030101020102" pitchFamily="34" charset="0"/>
                <a:cs typeface="Meta Offc" panose="020B0504030101020102" pitchFamily="34" charset="0"/>
              </a:rPr>
              <a:pPr algn="l"/>
              <a:t>‹#›</a:t>
            </a:fld>
            <a:endParaRPr lang="en-US" sz="679" i="1" dirty="0">
              <a:solidFill>
                <a:schemeClr val="accent1"/>
              </a:solidFill>
              <a:latin typeface="Meta Offc" panose="020B0504030101020102" pitchFamily="34" charset="0"/>
              <a:cs typeface="Meta Offc" panose="020B0504030101020102" pitchFamily="34" charset="0"/>
            </a:endParaRPr>
          </a:p>
        </p:txBody>
      </p:sp>
    </p:spTree>
    <p:extLst>
      <p:ext uri="{BB962C8B-B14F-4D97-AF65-F5344CB8AC3E}">
        <p14:creationId xmlns:p14="http://schemas.microsoft.com/office/powerpoint/2010/main" val="1801472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89101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ver Backgroun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01722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ver - Paris, NY, SF">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0337" y="1391929"/>
            <a:ext cx="2909705" cy="2178164"/>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117147" y="1391929"/>
            <a:ext cx="2909706" cy="2178164"/>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583959" y="1391929"/>
            <a:ext cx="2909705" cy="2178164"/>
          </a:xfrm>
          <a:prstGeom prst="rect">
            <a:avLst/>
          </a:prstGeom>
        </p:spPr>
      </p:pic>
    </p:spTree>
    <p:extLst>
      <p:ext uri="{BB962C8B-B14F-4D97-AF65-F5344CB8AC3E}">
        <p14:creationId xmlns:p14="http://schemas.microsoft.com/office/powerpoint/2010/main" val="2505194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Divided Page Basic">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08CEE874-EF34-934C-8E87-B3878E7EA44A}"/>
              </a:ext>
            </a:extLst>
          </p:cNvPr>
          <p:cNvSpPr/>
          <p:nvPr userDrawn="1"/>
        </p:nvSpPr>
        <p:spPr>
          <a:xfrm>
            <a:off x="4375615" y="620053"/>
            <a:ext cx="4768385" cy="3266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2" dirty="0"/>
          </a:p>
        </p:txBody>
      </p:sp>
      <p:sp>
        <p:nvSpPr>
          <p:cNvPr id="2" name="Title 1">
            <a:extLst>
              <a:ext uri="{FF2B5EF4-FFF2-40B4-BE49-F238E27FC236}">
                <a16:creationId xmlns:a16="http://schemas.microsoft.com/office/drawing/2014/main" id="{BE837697-CAD2-574D-BDAD-A329FDD19A51}"/>
              </a:ext>
            </a:extLst>
          </p:cNvPr>
          <p:cNvSpPr>
            <a:spLocks noGrp="1"/>
          </p:cNvSpPr>
          <p:nvPr>
            <p:ph type="ctrTitle"/>
          </p:nvPr>
        </p:nvSpPr>
        <p:spPr>
          <a:xfrm>
            <a:off x="4738255" y="829179"/>
            <a:ext cx="3998335" cy="477837"/>
          </a:xfrm>
          <a:prstGeom prst="rect">
            <a:avLst/>
          </a:prstGeom>
        </p:spPr>
        <p:txBody>
          <a:bodyPr lIns="0" anchor="b" anchorCtr="0"/>
          <a:lstStyle>
            <a:lvl1pPr algn="l">
              <a:defRPr sz="1632" b="1">
                <a:solidFill>
                  <a:schemeClr val="accent1"/>
                </a:solidFill>
                <a:latin typeface="Meta Offc" panose="020B0504030101020102" pitchFamily="34" charset="0"/>
              </a:defRPr>
            </a:lvl1pPr>
          </a:lstStyle>
          <a:p>
            <a:r>
              <a:rPr lang="en-GB" dirty="0"/>
              <a:t>Click to edit Master title style</a:t>
            </a:r>
            <a:endParaRPr lang="en-US" dirty="0"/>
          </a:p>
        </p:txBody>
      </p:sp>
      <p:sp>
        <p:nvSpPr>
          <p:cNvPr id="4" name="Date Placeholder 3">
            <a:extLst>
              <a:ext uri="{FF2B5EF4-FFF2-40B4-BE49-F238E27FC236}">
                <a16:creationId xmlns:a16="http://schemas.microsoft.com/office/drawing/2014/main" id="{E4085977-ED8A-3A41-BA09-AC526B9A5165}"/>
              </a:ext>
            </a:extLst>
          </p:cNvPr>
          <p:cNvSpPr>
            <a:spLocks noGrp="1"/>
          </p:cNvSpPr>
          <p:nvPr>
            <p:ph type="dt" sz="half" idx="10"/>
          </p:nvPr>
        </p:nvSpPr>
        <p:spPr>
          <a:xfrm>
            <a:off x="628652" y="6356351"/>
            <a:ext cx="2057400" cy="365125"/>
          </a:xfrm>
          <a:prstGeom prst="rect">
            <a:avLst/>
          </a:prstGeom>
        </p:spPr>
        <p:txBody>
          <a:bodyPr/>
          <a:lstStyle>
            <a:lvl1pPr>
              <a:defRPr>
                <a:latin typeface="Meta Offc" panose="020B0504030101020102" pitchFamily="34" charset="0"/>
                <a:cs typeface="Meta Offc" panose="020B0504030101020102" pitchFamily="34" charset="0"/>
              </a:defRPr>
            </a:lvl1pPr>
          </a:lstStyle>
          <a:p>
            <a:endParaRPr lang="en-US" dirty="0"/>
          </a:p>
        </p:txBody>
      </p:sp>
      <p:sp>
        <p:nvSpPr>
          <p:cNvPr id="7" name="Rectangle 6">
            <a:extLst>
              <a:ext uri="{FF2B5EF4-FFF2-40B4-BE49-F238E27FC236}">
                <a16:creationId xmlns:a16="http://schemas.microsoft.com/office/drawing/2014/main" id="{E4999CE8-5470-0448-BFB0-25D3AC98C6A9}"/>
              </a:ext>
            </a:extLst>
          </p:cNvPr>
          <p:cNvSpPr/>
          <p:nvPr userDrawn="1"/>
        </p:nvSpPr>
        <p:spPr>
          <a:xfrm>
            <a:off x="0" y="1"/>
            <a:ext cx="4572000" cy="6858000"/>
          </a:xfrm>
          <a:prstGeom prst="rect">
            <a:avLst/>
          </a:prstGeom>
          <a:solidFill>
            <a:schemeClr val="accent1"/>
          </a:solidFill>
          <a:ln>
            <a:solidFill>
              <a:srgbClr val="00305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32" dirty="0"/>
          </a:p>
        </p:txBody>
      </p:sp>
      <p:sp>
        <p:nvSpPr>
          <p:cNvPr id="3" name="TextBox 2"/>
          <p:cNvSpPr txBox="1"/>
          <p:nvPr userDrawn="1"/>
        </p:nvSpPr>
        <p:spPr>
          <a:xfrm>
            <a:off x="415637" y="6304407"/>
            <a:ext cx="916465" cy="231923"/>
          </a:xfrm>
          <a:prstGeom prst="rect">
            <a:avLst/>
          </a:prstGeom>
          <a:noFill/>
        </p:spPr>
        <p:txBody>
          <a:bodyPr wrap="square" lIns="0" rtlCol="0">
            <a:spAutoFit/>
          </a:bodyPr>
          <a:lstStyle/>
          <a:p>
            <a:pPr algn="l"/>
            <a:r>
              <a:rPr lang="en-US" sz="907" dirty="0">
                <a:solidFill>
                  <a:schemeClr val="bg1"/>
                </a:solidFill>
                <a:latin typeface="+mj-lt"/>
              </a:rPr>
              <a:t>Page </a:t>
            </a:r>
            <a:fld id="{0B4E8B84-5DBC-4CE1-B567-35F513EDC341}" type="slidenum">
              <a:rPr lang="en-US" sz="907" smtClean="0">
                <a:solidFill>
                  <a:schemeClr val="bg1"/>
                </a:solidFill>
                <a:latin typeface="+mj-lt"/>
              </a:rPr>
              <a:pPr algn="l"/>
              <a:t>‹#›</a:t>
            </a:fld>
            <a:endParaRPr lang="en-US" sz="907" dirty="0">
              <a:solidFill>
                <a:schemeClr val="bg1"/>
              </a:solidFill>
              <a:latin typeface="+mj-lt"/>
            </a:endParaRPr>
          </a:p>
        </p:txBody>
      </p:sp>
    </p:spTree>
    <p:extLst>
      <p:ext uri="{BB962C8B-B14F-4D97-AF65-F5344CB8AC3E}">
        <p14:creationId xmlns:p14="http://schemas.microsoft.com/office/powerpoint/2010/main" val="30144383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Divided Page Basic Reversed with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4999CE8-5470-0448-BFB0-25D3AC98C6A9}"/>
              </a:ext>
            </a:extLst>
          </p:cNvPr>
          <p:cNvSpPr/>
          <p:nvPr userDrawn="1"/>
        </p:nvSpPr>
        <p:spPr>
          <a:xfrm>
            <a:off x="4572000" y="9214"/>
            <a:ext cx="4572000" cy="6858000"/>
          </a:xfrm>
          <a:prstGeom prst="rect">
            <a:avLst/>
          </a:prstGeom>
          <a:solidFill>
            <a:schemeClr val="accent1"/>
          </a:solidFill>
          <a:ln>
            <a:solidFill>
              <a:srgbClr val="00305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32" dirty="0"/>
          </a:p>
        </p:txBody>
      </p:sp>
      <p:sp>
        <p:nvSpPr>
          <p:cNvPr id="18" name="Rectangle 17">
            <a:extLst>
              <a:ext uri="{FF2B5EF4-FFF2-40B4-BE49-F238E27FC236}">
                <a16:creationId xmlns:a16="http://schemas.microsoft.com/office/drawing/2014/main" id="{08CEE874-EF34-934C-8E87-B3878E7EA44A}"/>
              </a:ext>
            </a:extLst>
          </p:cNvPr>
          <p:cNvSpPr/>
          <p:nvPr userDrawn="1"/>
        </p:nvSpPr>
        <p:spPr>
          <a:xfrm>
            <a:off x="4375615" y="620053"/>
            <a:ext cx="4768385" cy="3266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2" dirty="0"/>
          </a:p>
        </p:txBody>
      </p:sp>
      <p:sp>
        <p:nvSpPr>
          <p:cNvPr id="2" name="Title 1">
            <a:extLst>
              <a:ext uri="{FF2B5EF4-FFF2-40B4-BE49-F238E27FC236}">
                <a16:creationId xmlns:a16="http://schemas.microsoft.com/office/drawing/2014/main" id="{BE837697-CAD2-574D-BDAD-A329FDD19A51}"/>
              </a:ext>
            </a:extLst>
          </p:cNvPr>
          <p:cNvSpPr>
            <a:spLocks noGrp="1"/>
          </p:cNvSpPr>
          <p:nvPr>
            <p:ph type="ctrTitle"/>
          </p:nvPr>
        </p:nvSpPr>
        <p:spPr>
          <a:xfrm>
            <a:off x="382444" y="331672"/>
            <a:ext cx="3993171" cy="477837"/>
          </a:xfrm>
          <a:prstGeom prst="rect">
            <a:avLst/>
          </a:prstGeom>
        </p:spPr>
        <p:txBody>
          <a:bodyPr lIns="0" anchor="b" anchorCtr="0"/>
          <a:lstStyle>
            <a:lvl1pPr algn="l">
              <a:defRPr sz="1632" b="1">
                <a:solidFill>
                  <a:schemeClr val="accent1"/>
                </a:solidFill>
                <a:latin typeface="Meta Offc" panose="020B0504030101020102" pitchFamily="34" charset="0"/>
              </a:defRPr>
            </a:lvl1pPr>
          </a:lstStyle>
          <a:p>
            <a:r>
              <a:rPr lang="en-GB" dirty="0"/>
              <a:t>Click to edit Master title style</a:t>
            </a:r>
            <a:endParaRPr lang="en-US" dirty="0"/>
          </a:p>
        </p:txBody>
      </p:sp>
      <p:sp>
        <p:nvSpPr>
          <p:cNvPr id="3" name="TextBox 2"/>
          <p:cNvSpPr txBox="1"/>
          <p:nvPr userDrawn="1"/>
        </p:nvSpPr>
        <p:spPr>
          <a:xfrm>
            <a:off x="415637" y="6304407"/>
            <a:ext cx="916465" cy="231923"/>
          </a:xfrm>
          <a:prstGeom prst="rect">
            <a:avLst/>
          </a:prstGeom>
          <a:noFill/>
        </p:spPr>
        <p:txBody>
          <a:bodyPr wrap="square" lIns="0" rtlCol="0">
            <a:spAutoFit/>
          </a:bodyPr>
          <a:lstStyle/>
          <a:p>
            <a:pPr algn="l"/>
            <a:r>
              <a:rPr lang="en-US" sz="907" dirty="0">
                <a:solidFill>
                  <a:schemeClr val="accent1"/>
                </a:solidFill>
                <a:latin typeface="+mj-lt"/>
              </a:rPr>
              <a:t>Page </a:t>
            </a:r>
            <a:fld id="{0B4E8B84-5DBC-4CE1-B567-35F513EDC341}" type="slidenum">
              <a:rPr lang="en-US" sz="907" smtClean="0">
                <a:solidFill>
                  <a:schemeClr val="accent1"/>
                </a:solidFill>
                <a:latin typeface="+mj-lt"/>
              </a:rPr>
              <a:pPr algn="l"/>
              <a:t>‹#›</a:t>
            </a:fld>
            <a:endParaRPr lang="en-US" sz="907" dirty="0">
              <a:solidFill>
                <a:schemeClr val="accent1"/>
              </a:solidFill>
              <a:latin typeface="+mj-lt"/>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568073" y="6198990"/>
            <a:ext cx="1828800" cy="327649"/>
          </a:xfrm>
          <a:prstGeom prst="rect">
            <a:avLst/>
          </a:prstGeom>
        </p:spPr>
      </p:pic>
    </p:spTree>
    <p:extLst>
      <p:ext uri="{BB962C8B-B14F-4D97-AF65-F5344CB8AC3E}">
        <p14:creationId xmlns:p14="http://schemas.microsoft.com/office/powerpoint/2010/main" val="190301517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Divided Page Basic Reversed Blank">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D8FE927-86BB-FF44-8F21-5049863DA6B1}"/>
              </a:ext>
            </a:extLst>
          </p:cNvPr>
          <p:cNvSpPr/>
          <p:nvPr userDrawn="1"/>
        </p:nvSpPr>
        <p:spPr>
          <a:xfrm>
            <a:off x="310176" y="620052"/>
            <a:ext cx="4764309" cy="5185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2" dirty="0"/>
          </a:p>
        </p:txBody>
      </p:sp>
      <p:sp>
        <p:nvSpPr>
          <p:cNvPr id="18" name="Rectangle 17">
            <a:extLst>
              <a:ext uri="{FF2B5EF4-FFF2-40B4-BE49-F238E27FC236}">
                <a16:creationId xmlns:a16="http://schemas.microsoft.com/office/drawing/2014/main" id="{08CEE874-EF34-934C-8E87-B3878E7EA44A}"/>
              </a:ext>
            </a:extLst>
          </p:cNvPr>
          <p:cNvSpPr/>
          <p:nvPr userDrawn="1"/>
        </p:nvSpPr>
        <p:spPr>
          <a:xfrm>
            <a:off x="4375615" y="620053"/>
            <a:ext cx="4768385" cy="3266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2" dirty="0"/>
          </a:p>
        </p:txBody>
      </p:sp>
      <p:sp>
        <p:nvSpPr>
          <p:cNvPr id="7" name="Rectangle 6">
            <a:extLst>
              <a:ext uri="{FF2B5EF4-FFF2-40B4-BE49-F238E27FC236}">
                <a16:creationId xmlns:a16="http://schemas.microsoft.com/office/drawing/2014/main" id="{E4999CE8-5470-0448-BFB0-25D3AC98C6A9}"/>
              </a:ext>
            </a:extLst>
          </p:cNvPr>
          <p:cNvSpPr/>
          <p:nvPr userDrawn="1"/>
        </p:nvSpPr>
        <p:spPr>
          <a:xfrm>
            <a:off x="4572000" y="1"/>
            <a:ext cx="4572000" cy="6858000"/>
          </a:xfrm>
          <a:prstGeom prst="rect">
            <a:avLst/>
          </a:prstGeom>
          <a:solidFill>
            <a:schemeClr val="accent1"/>
          </a:solidFill>
          <a:ln>
            <a:solidFill>
              <a:srgbClr val="00305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32" dirty="0"/>
          </a:p>
        </p:txBody>
      </p:sp>
      <p:sp>
        <p:nvSpPr>
          <p:cNvPr id="3" name="TextBox 2"/>
          <p:cNvSpPr txBox="1"/>
          <p:nvPr userDrawn="1"/>
        </p:nvSpPr>
        <p:spPr>
          <a:xfrm>
            <a:off x="415637" y="6304407"/>
            <a:ext cx="916465" cy="231923"/>
          </a:xfrm>
          <a:prstGeom prst="rect">
            <a:avLst/>
          </a:prstGeom>
          <a:noFill/>
        </p:spPr>
        <p:txBody>
          <a:bodyPr wrap="square" lIns="0" rtlCol="0">
            <a:spAutoFit/>
          </a:bodyPr>
          <a:lstStyle/>
          <a:p>
            <a:pPr algn="l"/>
            <a:r>
              <a:rPr lang="en-US" sz="907" dirty="0">
                <a:solidFill>
                  <a:schemeClr val="accent1"/>
                </a:solidFill>
                <a:latin typeface="+mj-lt"/>
              </a:rPr>
              <a:t>Page </a:t>
            </a:r>
            <a:fld id="{0B4E8B84-5DBC-4CE1-B567-35F513EDC341}" type="slidenum">
              <a:rPr lang="en-US" sz="907" smtClean="0">
                <a:solidFill>
                  <a:schemeClr val="accent1"/>
                </a:solidFill>
                <a:latin typeface="+mj-lt"/>
              </a:rPr>
              <a:pPr algn="l"/>
              <a:t>‹#›</a:t>
            </a:fld>
            <a:endParaRPr lang="en-US" sz="907" dirty="0">
              <a:solidFill>
                <a:schemeClr val="accent1"/>
              </a:solidFill>
              <a:latin typeface="+mj-lt"/>
            </a:endParaRP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568073" y="6198990"/>
            <a:ext cx="1828800" cy="327649"/>
          </a:xfrm>
          <a:prstGeom prst="rect">
            <a:avLst/>
          </a:prstGeom>
        </p:spPr>
      </p:pic>
    </p:spTree>
    <p:extLst>
      <p:ext uri="{BB962C8B-B14F-4D97-AF65-F5344CB8AC3E}">
        <p14:creationId xmlns:p14="http://schemas.microsoft.com/office/powerpoint/2010/main" val="75902546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ivided page with bullet copy 9p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4999CE8-5470-0448-BFB0-25D3AC98C6A9}"/>
              </a:ext>
            </a:extLst>
          </p:cNvPr>
          <p:cNvSpPr/>
          <p:nvPr userDrawn="1"/>
        </p:nvSpPr>
        <p:spPr>
          <a:xfrm>
            <a:off x="0" y="0"/>
            <a:ext cx="4572000" cy="6858000"/>
          </a:xfrm>
          <a:prstGeom prst="rect">
            <a:avLst/>
          </a:prstGeom>
          <a:solidFill>
            <a:schemeClr val="accent1"/>
          </a:solidFill>
          <a:ln>
            <a:solidFill>
              <a:srgbClr val="00305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32" dirty="0"/>
          </a:p>
        </p:txBody>
      </p:sp>
      <p:sp>
        <p:nvSpPr>
          <p:cNvPr id="3" name="TextBox 2"/>
          <p:cNvSpPr txBox="1"/>
          <p:nvPr userDrawn="1"/>
        </p:nvSpPr>
        <p:spPr>
          <a:xfrm>
            <a:off x="415637" y="6304407"/>
            <a:ext cx="916465" cy="231923"/>
          </a:xfrm>
          <a:prstGeom prst="rect">
            <a:avLst/>
          </a:prstGeom>
          <a:noFill/>
        </p:spPr>
        <p:txBody>
          <a:bodyPr wrap="square" lIns="0" rtlCol="0">
            <a:spAutoFit/>
          </a:bodyPr>
          <a:lstStyle/>
          <a:p>
            <a:pPr algn="l"/>
            <a:r>
              <a:rPr lang="en-US" sz="907" dirty="0">
                <a:solidFill>
                  <a:schemeClr val="bg1"/>
                </a:solidFill>
                <a:latin typeface="+mj-lt"/>
              </a:rPr>
              <a:t>Page </a:t>
            </a:r>
            <a:fld id="{0B4E8B84-5DBC-4CE1-B567-35F513EDC341}" type="slidenum">
              <a:rPr lang="en-US" sz="907" smtClean="0">
                <a:solidFill>
                  <a:schemeClr val="bg1"/>
                </a:solidFill>
                <a:latin typeface="+mj-lt"/>
              </a:rPr>
              <a:pPr algn="l"/>
              <a:t>‹#›</a:t>
            </a:fld>
            <a:endParaRPr lang="en-US" sz="907" dirty="0">
              <a:solidFill>
                <a:schemeClr val="bg1"/>
              </a:solidFill>
              <a:latin typeface="+mj-lt"/>
            </a:endParaRPr>
          </a:p>
        </p:txBody>
      </p:sp>
      <p:sp>
        <p:nvSpPr>
          <p:cNvPr id="2" name="Title 1">
            <a:extLst>
              <a:ext uri="{FF2B5EF4-FFF2-40B4-BE49-F238E27FC236}">
                <a16:creationId xmlns:a16="http://schemas.microsoft.com/office/drawing/2014/main" id="{BE837697-CAD2-574D-BDAD-A329FDD19A51}"/>
              </a:ext>
            </a:extLst>
          </p:cNvPr>
          <p:cNvSpPr>
            <a:spLocks noGrp="1"/>
          </p:cNvSpPr>
          <p:nvPr>
            <p:ph type="ctrTitle"/>
          </p:nvPr>
        </p:nvSpPr>
        <p:spPr>
          <a:xfrm>
            <a:off x="415636" y="348255"/>
            <a:ext cx="3859480" cy="514091"/>
          </a:xfrm>
          <a:prstGeom prst="rect">
            <a:avLst/>
          </a:prstGeom>
        </p:spPr>
        <p:txBody>
          <a:bodyPr lIns="0" anchor="b" anchorCtr="0"/>
          <a:lstStyle>
            <a:lvl1pPr algn="l">
              <a:defRPr sz="1632" b="1">
                <a:solidFill>
                  <a:schemeClr val="bg1"/>
                </a:solidFill>
                <a:latin typeface="Meta Offc" panose="020B0504030101020102" pitchFamily="34" charset="0"/>
              </a:defRPr>
            </a:lvl1pPr>
          </a:lstStyle>
          <a:p>
            <a:r>
              <a:rPr lang="en-GB" dirty="0"/>
              <a:t>Click to edit Master title style</a:t>
            </a:r>
            <a:endParaRPr lang="en-US" dirty="0"/>
          </a:p>
        </p:txBody>
      </p:sp>
      <p:cxnSp>
        <p:nvCxnSpPr>
          <p:cNvPr id="9" name="Straight Connector 8">
            <a:extLst>
              <a:ext uri="{FF2B5EF4-FFF2-40B4-BE49-F238E27FC236}">
                <a16:creationId xmlns:a16="http://schemas.microsoft.com/office/drawing/2014/main" id="{2E01D8E9-4A61-4741-9FA9-0692A438F10A}"/>
              </a:ext>
            </a:extLst>
          </p:cNvPr>
          <p:cNvCxnSpPr>
            <a:cxnSpLocks/>
          </p:cNvCxnSpPr>
          <p:nvPr userDrawn="1"/>
        </p:nvCxnSpPr>
        <p:spPr>
          <a:xfrm>
            <a:off x="415637" y="829527"/>
            <a:ext cx="3859480" cy="0"/>
          </a:xfrm>
          <a:prstGeom prst="line">
            <a:avLst/>
          </a:prstGeom>
          <a:ln w="28575">
            <a:solidFill>
              <a:schemeClr val="bg1"/>
            </a:solidFill>
          </a:ln>
        </p:spPr>
        <p:style>
          <a:lnRef idx="1">
            <a:schemeClr val="accent3"/>
          </a:lnRef>
          <a:fillRef idx="0">
            <a:schemeClr val="accent3"/>
          </a:fillRef>
          <a:effectRef idx="0">
            <a:schemeClr val="accent3"/>
          </a:effectRef>
          <a:fontRef idx="minor">
            <a:schemeClr val="tx1"/>
          </a:fontRef>
        </p:style>
      </p:cxnSp>
      <p:sp>
        <p:nvSpPr>
          <p:cNvPr id="14" name="Text Placeholder 13">
            <a:extLst>
              <a:ext uri="{FF2B5EF4-FFF2-40B4-BE49-F238E27FC236}">
                <a16:creationId xmlns:a16="http://schemas.microsoft.com/office/drawing/2014/main" id="{D8F7DA4B-F13A-9545-AE5A-A29599DCED68}"/>
              </a:ext>
            </a:extLst>
          </p:cNvPr>
          <p:cNvSpPr>
            <a:spLocks noGrp="1"/>
          </p:cNvSpPr>
          <p:nvPr>
            <p:ph type="body" sz="quarter" idx="11"/>
          </p:nvPr>
        </p:nvSpPr>
        <p:spPr>
          <a:xfrm>
            <a:off x="415636" y="1532936"/>
            <a:ext cx="3859480" cy="4154381"/>
          </a:xfrm>
          <a:prstGeom prst="rect">
            <a:avLst/>
          </a:prstGeom>
        </p:spPr>
        <p:txBody>
          <a:bodyPr lIns="0"/>
          <a:lstStyle>
            <a:lvl1pPr marL="105087" indent="-105087">
              <a:buFont typeface="Wingdings" pitchFamily="2" charset="2"/>
              <a:buChar char="§"/>
              <a:tabLst/>
              <a:defRPr sz="816">
                <a:solidFill>
                  <a:schemeClr val="bg1"/>
                </a:solidFill>
              </a:defRPr>
            </a:lvl1pPr>
            <a:lvl2pPr marL="210174" indent="-105087">
              <a:spcAft>
                <a:spcPts val="544"/>
              </a:spcAft>
              <a:buFont typeface="System Font Regular"/>
              <a:buChar char="–"/>
              <a:tabLst/>
              <a:defRPr sz="816">
                <a:solidFill>
                  <a:schemeClr val="bg1"/>
                </a:solidFill>
              </a:defRPr>
            </a:lvl2pPr>
          </a:lstStyle>
          <a:p>
            <a:pPr lvl="0"/>
            <a:r>
              <a:rPr lang="en-US" dirty="0"/>
              <a:t>Click to edit Master text styles</a:t>
            </a:r>
          </a:p>
          <a:p>
            <a:pPr lvl="1"/>
            <a:r>
              <a:rPr lang="en-US" dirty="0"/>
              <a:t>Second level</a:t>
            </a:r>
          </a:p>
        </p:txBody>
      </p:sp>
      <p:cxnSp>
        <p:nvCxnSpPr>
          <p:cNvPr id="17" name="Straight Connector 16">
            <a:extLst>
              <a:ext uri="{FF2B5EF4-FFF2-40B4-BE49-F238E27FC236}">
                <a16:creationId xmlns:a16="http://schemas.microsoft.com/office/drawing/2014/main" id="{7E0A58AE-0172-2B48-846F-C8C8DD051F20}"/>
              </a:ext>
            </a:extLst>
          </p:cNvPr>
          <p:cNvCxnSpPr>
            <a:cxnSpLocks/>
          </p:cNvCxnSpPr>
          <p:nvPr userDrawn="1"/>
        </p:nvCxnSpPr>
        <p:spPr>
          <a:xfrm>
            <a:off x="4868884" y="829527"/>
            <a:ext cx="3859480" cy="0"/>
          </a:xfrm>
          <a:prstGeom prst="line">
            <a:avLst/>
          </a:prstGeom>
          <a:ln w="28575">
            <a:solidFill>
              <a:schemeClr val="accent1"/>
            </a:solidFill>
          </a:ln>
        </p:spPr>
        <p:style>
          <a:lnRef idx="1">
            <a:schemeClr val="accent3"/>
          </a:lnRef>
          <a:fillRef idx="0">
            <a:schemeClr val="accent3"/>
          </a:fillRef>
          <a:effectRef idx="0">
            <a:schemeClr val="accent3"/>
          </a:effectRef>
          <a:fontRef idx="minor">
            <a:schemeClr val="tx1"/>
          </a:fontRef>
        </p:style>
      </p:cxnSp>
      <p:sp>
        <p:nvSpPr>
          <p:cNvPr id="20" name="Rectangle 19">
            <a:extLst>
              <a:ext uri="{FF2B5EF4-FFF2-40B4-BE49-F238E27FC236}">
                <a16:creationId xmlns:a16="http://schemas.microsoft.com/office/drawing/2014/main" id="{08CEE874-EF34-934C-8E87-B3878E7EA44A}"/>
              </a:ext>
            </a:extLst>
          </p:cNvPr>
          <p:cNvSpPr/>
          <p:nvPr userDrawn="1"/>
        </p:nvSpPr>
        <p:spPr>
          <a:xfrm>
            <a:off x="4584798" y="620053"/>
            <a:ext cx="284082" cy="3266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2" dirty="0"/>
          </a:p>
        </p:txBody>
      </p:sp>
      <p:sp>
        <p:nvSpPr>
          <p:cNvPr id="19" name="Text Placeholder 13">
            <a:extLst>
              <a:ext uri="{FF2B5EF4-FFF2-40B4-BE49-F238E27FC236}">
                <a16:creationId xmlns:a16="http://schemas.microsoft.com/office/drawing/2014/main" id="{65B5B068-2177-524D-9BE4-8D497CCBB9D1}"/>
              </a:ext>
            </a:extLst>
          </p:cNvPr>
          <p:cNvSpPr>
            <a:spLocks noGrp="1"/>
          </p:cNvSpPr>
          <p:nvPr>
            <p:ph type="body" sz="quarter" idx="12"/>
          </p:nvPr>
        </p:nvSpPr>
        <p:spPr>
          <a:xfrm>
            <a:off x="4868883" y="1532936"/>
            <a:ext cx="3859480" cy="4154381"/>
          </a:xfrm>
          <a:prstGeom prst="rect">
            <a:avLst/>
          </a:prstGeom>
        </p:spPr>
        <p:txBody>
          <a:bodyPr lIns="0"/>
          <a:lstStyle>
            <a:lvl1pPr marL="105087" indent="-105087">
              <a:buFont typeface="Wingdings" pitchFamily="2" charset="2"/>
              <a:buChar char="§"/>
              <a:tabLst/>
              <a:defRPr sz="816">
                <a:solidFill>
                  <a:schemeClr val="accent1"/>
                </a:solidFill>
              </a:defRPr>
            </a:lvl1pPr>
            <a:lvl2pPr marL="210174" indent="-105087">
              <a:buFont typeface="System Font Regular"/>
              <a:buChar char="–"/>
              <a:tabLst/>
              <a:defRPr sz="816">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p:txBody>
      </p:sp>
      <p:sp>
        <p:nvSpPr>
          <p:cNvPr id="13" name="Text Placeholder 3">
            <a:extLst>
              <a:ext uri="{FF2B5EF4-FFF2-40B4-BE49-F238E27FC236}">
                <a16:creationId xmlns:a16="http://schemas.microsoft.com/office/drawing/2014/main" id="{8F5E908B-EF83-D141-837D-75D0DCB842AD}"/>
              </a:ext>
            </a:extLst>
          </p:cNvPr>
          <p:cNvSpPr>
            <a:spLocks noGrp="1"/>
          </p:cNvSpPr>
          <p:nvPr>
            <p:ph type="body" sz="quarter" idx="13"/>
          </p:nvPr>
        </p:nvSpPr>
        <p:spPr>
          <a:xfrm>
            <a:off x="415638" y="829179"/>
            <a:ext cx="3859480" cy="303695"/>
          </a:xfrm>
          <a:prstGeom prst="rect">
            <a:avLst/>
          </a:prstGeom>
        </p:spPr>
        <p:txBody>
          <a:bodyPr lIns="0"/>
          <a:lstStyle>
            <a:lvl1pPr marL="0" indent="0">
              <a:buNone/>
              <a:defRPr sz="1088" b="1" i="1">
                <a:solidFill>
                  <a:schemeClr val="bg1"/>
                </a:solidFill>
                <a:latin typeface="Meta Offc" panose="020B0504030101020102" pitchFamily="34" charset="0"/>
                <a:cs typeface="Meta Offc" panose="020B0504030101020102" pitchFamily="34" charset="0"/>
              </a:defRPr>
            </a:lvl1pPr>
          </a:lstStyle>
          <a:p>
            <a:pPr lvl="0"/>
            <a:r>
              <a:rPr lang="en-US" dirty="0"/>
              <a:t>Click to edit Master text styles</a:t>
            </a:r>
          </a:p>
        </p:txBody>
      </p:sp>
      <p:sp>
        <p:nvSpPr>
          <p:cNvPr id="15" name="Text Placeholder 3">
            <a:extLst>
              <a:ext uri="{FF2B5EF4-FFF2-40B4-BE49-F238E27FC236}">
                <a16:creationId xmlns:a16="http://schemas.microsoft.com/office/drawing/2014/main" id="{8F5E908B-EF83-D141-837D-75D0DCB842AD}"/>
              </a:ext>
            </a:extLst>
          </p:cNvPr>
          <p:cNvSpPr>
            <a:spLocks noGrp="1"/>
          </p:cNvSpPr>
          <p:nvPr>
            <p:ph type="body" sz="quarter" idx="14"/>
          </p:nvPr>
        </p:nvSpPr>
        <p:spPr>
          <a:xfrm>
            <a:off x="4868882" y="829179"/>
            <a:ext cx="3859480" cy="303695"/>
          </a:xfrm>
          <a:prstGeom prst="rect">
            <a:avLst/>
          </a:prstGeom>
        </p:spPr>
        <p:txBody>
          <a:bodyPr lIns="0"/>
          <a:lstStyle>
            <a:lvl1pPr marL="0" indent="0">
              <a:buNone/>
              <a:defRPr sz="1088" b="1" i="1">
                <a:solidFill>
                  <a:schemeClr val="accent1"/>
                </a:solidFill>
                <a:latin typeface="Meta Offc" panose="020B0504030101020102" pitchFamily="34" charset="0"/>
                <a:cs typeface="Meta Offc" panose="020B0504030101020102" pitchFamily="34" charset="0"/>
              </a:defRPr>
            </a:lvl1pPr>
          </a:lstStyle>
          <a:p>
            <a:pPr lvl="0"/>
            <a:r>
              <a:rPr lang="en-US" dirty="0"/>
              <a:t>Click to edit Master text styles</a:t>
            </a:r>
          </a:p>
        </p:txBody>
      </p:sp>
      <p:sp>
        <p:nvSpPr>
          <p:cNvPr id="6" name="Text Placeholder 5"/>
          <p:cNvSpPr>
            <a:spLocks noGrp="1"/>
          </p:cNvSpPr>
          <p:nvPr>
            <p:ph type="body" sz="quarter" idx="15"/>
          </p:nvPr>
        </p:nvSpPr>
        <p:spPr>
          <a:xfrm>
            <a:off x="4881678" y="348255"/>
            <a:ext cx="3846685" cy="514091"/>
          </a:xfrm>
          <a:prstGeom prst="rect">
            <a:avLst/>
          </a:prstGeom>
        </p:spPr>
        <p:txBody>
          <a:bodyPr lIns="0" rIns="0" anchor="b" anchorCtr="0"/>
          <a:lstStyle>
            <a:lvl1pPr marL="0" indent="0">
              <a:buNone/>
              <a:defRPr sz="1632" b="1"/>
            </a:lvl1pPr>
            <a:lvl2pPr marL="420962" indent="0">
              <a:buNone/>
              <a:defRPr/>
            </a:lvl2pPr>
            <a:lvl3pPr marL="841925" indent="0">
              <a:buNone/>
              <a:defRPr/>
            </a:lvl3pPr>
            <a:lvl4pPr marL="1262886" indent="0">
              <a:buNone/>
              <a:defRPr/>
            </a:lvl4pPr>
            <a:lvl5pPr marL="1683849" indent="0">
              <a:buNone/>
              <a:defRPr/>
            </a:lvl5pPr>
          </a:lstStyle>
          <a:p>
            <a:pPr lvl="0"/>
            <a:r>
              <a:rPr lang="en-US" dirty="0"/>
              <a:t>Edit Master text styles</a:t>
            </a:r>
          </a:p>
        </p:txBody>
      </p:sp>
    </p:spTree>
    <p:extLst>
      <p:ext uri="{BB962C8B-B14F-4D97-AF65-F5344CB8AC3E}">
        <p14:creationId xmlns:p14="http://schemas.microsoft.com/office/powerpoint/2010/main" val="40568130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age Layout With Image 9p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08CEE874-EF34-934C-8E87-B3878E7EA44A}"/>
              </a:ext>
            </a:extLst>
          </p:cNvPr>
          <p:cNvSpPr/>
          <p:nvPr userDrawn="1"/>
        </p:nvSpPr>
        <p:spPr>
          <a:xfrm>
            <a:off x="5488466" y="620053"/>
            <a:ext cx="2109074" cy="3266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2" dirty="0"/>
          </a:p>
        </p:txBody>
      </p:sp>
      <p:sp>
        <p:nvSpPr>
          <p:cNvPr id="2" name="Title 1">
            <a:extLst>
              <a:ext uri="{FF2B5EF4-FFF2-40B4-BE49-F238E27FC236}">
                <a16:creationId xmlns:a16="http://schemas.microsoft.com/office/drawing/2014/main" id="{BE837697-CAD2-574D-BDAD-A329FDD19A51}"/>
              </a:ext>
            </a:extLst>
          </p:cNvPr>
          <p:cNvSpPr>
            <a:spLocks noGrp="1"/>
          </p:cNvSpPr>
          <p:nvPr>
            <p:ph type="ctrTitle"/>
          </p:nvPr>
        </p:nvSpPr>
        <p:spPr>
          <a:xfrm>
            <a:off x="382444" y="331671"/>
            <a:ext cx="5106022" cy="514307"/>
          </a:xfrm>
          <a:prstGeom prst="rect">
            <a:avLst/>
          </a:prstGeom>
        </p:spPr>
        <p:txBody>
          <a:bodyPr lIns="0" anchor="b" anchorCtr="0"/>
          <a:lstStyle>
            <a:lvl1pPr algn="l">
              <a:defRPr sz="1632" b="1">
                <a:solidFill>
                  <a:schemeClr val="accent1"/>
                </a:solidFill>
                <a:latin typeface="Meta Offc" panose="020B0504030101020102" pitchFamily="34" charset="0"/>
              </a:defRPr>
            </a:lvl1pPr>
          </a:lstStyle>
          <a:p>
            <a:r>
              <a:rPr lang="en-GB" dirty="0"/>
              <a:t>Click to edit Master title style</a:t>
            </a:r>
            <a:endParaRPr lang="en-US" dirty="0"/>
          </a:p>
        </p:txBody>
      </p:sp>
      <p:sp>
        <p:nvSpPr>
          <p:cNvPr id="7" name="Rectangle 6">
            <a:extLst>
              <a:ext uri="{FF2B5EF4-FFF2-40B4-BE49-F238E27FC236}">
                <a16:creationId xmlns:a16="http://schemas.microsoft.com/office/drawing/2014/main" id="{E4999CE8-5470-0448-BFB0-25D3AC98C6A9}"/>
              </a:ext>
            </a:extLst>
          </p:cNvPr>
          <p:cNvSpPr/>
          <p:nvPr userDrawn="1"/>
        </p:nvSpPr>
        <p:spPr>
          <a:xfrm>
            <a:off x="5946699" y="1"/>
            <a:ext cx="3170758" cy="6858000"/>
          </a:xfrm>
          <a:prstGeom prst="rect">
            <a:avLst/>
          </a:prstGeom>
          <a:solidFill>
            <a:srgbClr val="003057"/>
          </a:solidFill>
          <a:ln>
            <a:solidFill>
              <a:srgbClr val="00305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32" dirty="0"/>
          </a:p>
        </p:txBody>
      </p:sp>
      <p:pic>
        <p:nvPicPr>
          <p:cNvPr id="8" name="Picture 7" descr="A skyscraper in a city&#10;&#10;Description automatically generated">
            <a:extLst>
              <a:ext uri="{FF2B5EF4-FFF2-40B4-BE49-F238E27FC236}">
                <a16:creationId xmlns:a16="http://schemas.microsoft.com/office/drawing/2014/main" id="{CD91699C-51F0-384F-B437-7DB911D2B2D3}"/>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colorTemperature colorTemp="7200"/>
                    </a14:imgEffect>
                    <a14:imgEffect>
                      <a14:saturation sat="0"/>
                    </a14:imgEffect>
                  </a14:imgLayer>
                </a14:imgProps>
              </a:ext>
              <a:ext uri="{28A0092B-C50C-407E-A947-70E740481C1C}">
                <a14:useLocalDpi xmlns:a14="http://schemas.microsoft.com/office/drawing/2010/main" val="0"/>
              </a:ext>
            </a:extLst>
          </a:blip>
          <a:srcRect l="18978" r="49583" b="293"/>
          <a:stretch/>
        </p:blipFill>
        <p:spPr>
          <a:xfrm>
            <a:off x="6104166" y="1"/>
            <a:ext cx="3039835" cy="6857999"/>
          </a:xfrm>
          <a:prstGeom prst="rect">
            <a:avLst/>
          </a:prstGeom>
        </p:spPr>
      </p:pic>
      <p:sp>
        <p:nvSpPr>
          <p:cNvPr id="5" name="Text Placeholder 4">
            <a:extLst>
              <a:ext uri="{FF2B5EF4-FFF2-40B4-BE49-F238E27FC236}">
                <a16:creationId xmlns:a16="http://schemas.microsoft.com/office/drawing/2014/main" id="{FC2703C3-0522-594A-BC99-B958AA0A2A06}"/>
              </a:ext>
            </a:extLst>
          </p:cNvPr>
          <p:cNvSpPr>
            <a:spLocks noGrp="1"/>
          </p:cNvSpPr>
          <p:nvPr>
            <p:ph type="body" sz="quarter" idx="13"/>
          </p:nvPr>
        </p:nvSpPr>
        <p:spPr>
          <a:xfrm>
            <a:off x="415636" y="2566026"/>
            <a:ext cx="5072829" cy="2547627"/>
          </a:xfrm>
          <a:prstGeom prst="rect">
            <a:avLst/>
          </a:prstGeom>
        </p:spPr>
        <p:txBody>
          <a:bodyPr lIns="0"/>
          <a:lstStyle>
            <a:lvl1pPr marL="103647" indent="-103647">
              <a:spcBef>
                <a:spcPts val="635"/>
              </a:spcBef>
              <a:spcAft>
                <a:spcPts val="272"/>
              </a:spcAft>
              <a:buFont typeface="Wingdings" pitchFamily="2" charset="2"/>
              <a:buChar char="§"/>
              <a:tabLst/>
              <a:defRPr sz="816" b="0" i="0">
                <a:solidFill>
                  <a:schemeClr val="accent1"/>
                </a:solidFill>
                <a:latin typeface="Meta Offc" panose="020B0504030101020102" pitchFamily="34" charset="0"/>
                <a:cs typeface="Meta Offc" panose="020B0504030101020102" pitchFamily="34" charset="0"/>
              </a:defRPr>
            </a:lvl1pPr>
            <a:lvl2pPr marL="207294" indent="-103647">
              <a:spcBef>
                <a:spcPts val="91"/>
              </a:spcBef>
              <a:spcAft>
                <a:spcPts val="272"/>
              </a:spcAft>
              <a:buFont typeface="System Font Regular"/>
              <a:buChar char="–"/>
              <a:tabLst/>
              <a:defRPr sz="816" b="0" i="0">
                <a:solidFill>
                  <a:schemeClr val="accent1"/>
                </a:solidFill>
                <a:latin typeface="Meta Offc" panose="020B0504030101020102" pitchFamily="34" charset="0"/>
                <a:cs typeface="Meta Offc" panose="020B0504030101020102" pitchFamily="34" charset="0"/>
              </a:defRPr>
            </a:lvl2pPr>
            <a:lvl3pPr marL="310942" indent="-103647">
              <a:buFont typeface="Wingdings" pitchFamily="2" charset="2"/>
              <a:buChar char="§"/>
              <a:tabLst/>
              <a:defRPr sz="816" b="0" i="1">
                <a:latin typeface="Meta Offc Normal" panose="020B0504030101020102" pitchFamily="34" charset="77"/>
                <a:cs typeface="Meta Offc Normal" panose="020B0504030101020102" pitchFamily="34" charset="77"/>
              </a:defRPr>
            </a:lvl3pPr>
            <a:lvl4pPr marL="416029" indent="-105087">
              <a:buFont typeface="Wingdings" pitchFamily="2" charset="2"/>
              <a:buChar char="§"/>
              <a:tabLst/>
              <a:defRPr sz="816" b="0" i="0">
                <a:latin typeface="Meta Offc Normal" panose="020B0504030101020102" pitchFamily="34" charset="77"/>
                <a:cs typeface="Meta Offc Normal" panose="020B0504030101020102" pitchFamily="34" charset="77"/>
              </a:defRPr>
            </a:lvl4pPr>
            <a:lvl5pPr marL="519676" indent="-103647">
              <a:buFont typeface="Wingdings" pitchFamily="2" charset="2"/>
              <a:buChar char="§"/>
              <a:tabLst/>
              <a:defRPr sz="816" b="0" i="0">
                <a:latin typeface="Meta Offc Normal" panose="020B0504030101020102" pitchFamily="34" charset="77"/>
                <a:cs typeface="Meta Offc Normal" panose="020B0504030101020102" pitchFamily="34" charset="77"/>
              </a:defRPr>
            </a:lvl5pPr>
          </a:lstStyle>
          <a:p>
            <a:pPr lvl="0"/>
            <a:r>
              <a:rPr lang="en-US" dirty="0"/>
              <a:t>Click to edit Master text styles</a:t>
            </a:r>
          </a:p>
          <a:p>
            <a:pPr lvl="1"/>
            <a:r>
              <a:rPr lang="en-US" dirty="0"/>
              <a:t>Second level</a:t>
            </a:r>
          </a:p>
          <a:p>
            <a:pPr lvl="0"/>
            <a:r>
              <a:rPr lang="en-US" dirty="0"/>
              <a:t>Main Bullet</a:t>
            </a:r>
          </a:p>
          <a:p>
            <a:pPr lvl="1"/>
            <a:r>
              <a:rPr lang="en-US" dirty="0"/>
              <a:t>Second Level</a:t>
            </a:r>
          </a:p>
        </p:txBody>
      </p:sp>
      <p:sp>
        <p:nvSpPr>
          <p:cNvPr id="4" name="Text Placeholder 3"/>
          <p:cNvSpPr>
            <a:spLocks noGrp="1"/>
          </p:cNvSpPr>
          <p:nvPr>
            <p:ph type="body" sz="quarter" idx="14"/>
          </p:nvPr>
        </p:nvSpPr>
        <p:spPr>
          <a:xfrm>
            <a:off x="415636" y="6102756"/>
            <a:ext cx="5072829" cy="232170"/>
          </a:xfrm>
          <a:prstGeom prst="rect">
            <a:avLst/>
          </a:prstGeom>
        </p:spPr>
        <p:txBody>
          <a:bodyPr anchor="b"/>
          <a:lstStyle>
            <a:lvl1pPr marL="0" indent="0">
              <a:spcBef>
                <a:spcPts val="0"/>
              </a:spcBef>
              <a:buNone/>
              <a:defRPr sz="725" i="1"/>
            </a:lvl1pPr>
            <a:lvl2pPr>
              <a:defRPr sz="725" i="1"/>
            </a:lvl2pPr>
            <a:lvl3pPr>
              <a:defRPr sz="725" i="1"/>
            </a:lvl3pPr>
            <a:lvl4pPr>
              <a:defRPr sz="725" i="1"/>
            </a:lvl4pPr>
            <a:lvl5pPr>
              <a:defRPr sz="725" i="1"/>
            </a:lvl5pPr>
          </a:lstStyle>
          <a:p>
            <a:pPr lvl="0"/>
            <a:r>
              <a:rPr lang="en-US" dirty="0"/>
              <a:t>Edit Master text styles</a:t>
            </a:r>
          </a:p>
        </p:txBody>
      </p:sp>
      <p:pic>
        <p:nvPicPr>
          <p:cNvPr id="3" name="Picture 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42010" y="6218842"/>
            <a:ext cx="1764145" cy="316065"/>
          </a:xfrm>
          <a:prstGeom prst="rect">
            <a:avLst/>
          </a:prstGeom>
        </p:spPr>
      </p:pic>
    </p:spTree>
    <p:extLst>
      <p:ext uri="{BB962C8B-B14F-4D97-AF65-F5344CB8AC3E}">
        <p14:creationId xmlns:p14="http://schemas.microsoft.com/office/powerpoint/2010/main" val="78962900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Header with. no subtitle">
    <p:spTree>
      <p:nvGrpSpPr>
        <p:cNvPr id="1" name=""/>
        <p:cNvGrpSpPr/>
        <p:nvPr/>
      </p:nvGrpSpPr>
      <p:grpSpPr>
        <a:xfrm>
          <a:off x="0" y="0"/>
          <a:ext cx="0" cy="0"/>
          <a:chOff x="0" y="0"/>
          <a:chExt cx="0" cy="0"/>
        </a:xfrm>
      </p:grpSpPr>
      <p:sp>
        <p:nvSpPr>
          <p:cNvPr id="3" name="Rectangle 2"/>
          <p:cNvSpPr/>
          <p:nvPr userDrawn="1"/>
        </p:nvSpPr>
        <p:spPr>
          <a:xfrm>
            <a:off x="286987" y="641627"/>
            <a:ext cx="8649195" cy="47381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2" dirty="0"/>
          </a:p>
        </p:txBody>
      </p:sp>
    </p:spTree>
    <p:extLst>
      <p:ext uri="{BB962C8B-B14F-4D97-AF65-F5344CB8AC3E}">
        <p14:creationId xmlns:p14="http://schemas.microsoft.com/office/powerpoint/2010/main" val="335611406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Header WITH subtitle 9pt cop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F17D9-E42B-D04E-A4F5-07668C569DBD}"/>
              </a:ext>
            </a:extLst>
          </p:cNvPr>
          <p:cNvSpPr>
            <a:spLocks noGrp="1"/>
          </p:cNvSpPr>
          <p:nvPr>
            <p:ph type="title"/>
          </p:nvPr>
        </p:nvSpPr>
        <p:spPr>
          <a:xfrm>
            <a:off x="382909" y="331672"/>
            <a:ext cx="8378182" cy="449133"/>
          </a:xfrm>
          <a:prstGeom prst="rect">
            <a:avLst/>
          </a:prstGeom>
        </p:spPr>
        <p:txBody>
          <a:bodyPr lIns="0" anchor="b" anchorCtr="0"/>
          <a:lstStyle>
            <a:lvl1pPr>
              <a:defRPr sz="1632" b="1">
                <a:solidFill>
                  <a:schemeClr val="accent1"/>
                </a:solidFill>
                <a:latin typeface="Meta Offc" panose="020B0504030101020102" pitchFamily="34" charset="0"/>
              </a:defRPr>
            </a:lvl1pPr>
          </a:lstStyle>
          <a:p>
            <a:r>
              <a:rPr lang="en-GB" dirty="0"/>
              <a:t>Click to edit Master title style</a:t>
            </a:r>
            <a:endParaRPr lang="en-US" dirty="0"/>
          </a:p>
        </p:txBody>
      </p:sp>
      <p:sp>
        <p:nvSpPr>
          <p:cNvPr id="4" name="Text Placeholder 3">
            <a:extLst>
              <a:ext uri="{FF2B5EF4-FFF2-40B4-BE49-F238E27FC236}">
                <a16:creationId xmlns:a16="http://schemas.microsoft.com/office/drawing/2014/main" id="{8F5E908B-EF83-D141-837D-75D0DCB842AD}"/>
              </a:ext>
            </a:extLst>
          </p:cNvPr>
          <p:cNvSpPr>
            <a:spLocks noGrp="1"/>
          </p:cNvSpPr>
          <p:nvPr>
            <p:ph type="body" sz="quarter" idx="13"/>
          </p:nvPr>
        </p:nvSpPr>
        <p:spPr>
          <a:xfrm>
            <a:off x="382909" y="998695"/>
            <a:ext cx="8378182" cy="303695"/>
          </a:xfrm>
          <a:prstGeom prst="rect">
            <a:avLst/>
          </a:prstGeom>
        </p:spPr>
        <p:txBody>
          <a:bodyPr lIns="0"/>
          <a:lstStyle>
            <a:lvl1pPr marL="0" indent="0">
              <a:buNone/>
              <a:defRPr sz="1088" b="1" i="1">
                <a:solidFill>
                  <a:schemeClr val="accent1"/>
                </a:solidFill>
                <a:latin typeface="Meta Offc" panose="020B0504030101020102" pitchFamily="34" charset="0"/>
                <a:cs typeface="Meta Offc" panose="020B0504030101020102" pitchFamily="34" charset="0"/>
              </a:defRPr>
            </a:lvl1pPr>
          </a:lstStyle>
          <a:p>
            <a:pPr lvl="0"/>
            <a:r>
              <a:rPr lang="en-US" dirty="0"/>
              <a:t>Click to edit Master text styles</a:t>
            </a:r>
          </a:p>
        </p:txBody>
      </p:sp>
      <p:sp>
        <p:nvSpPr>
          <p:cNvPr id="5" name="Text Placeholder 4"/>
          <p:cNvSpPr>
            <a:spLocks noGrp="1"/>
          </p:cNvSpPr>
          <p:nvPr>
            <p:ph type="body" sz="quarter" idx="14"/>
          </p:nvPr>
        </p:nvSpPr>
        <p:spPr>
          <a:xfrm>
            <a:off x="382909" y="1368434"/>
            <a:ext cx="8378182" cy="4516432"/>
          </a:xfrm>
          <a:prstGeom prst="rect">
            <a:avLst/>
          </a:prstGeom>
        </p:spPr>
        <p:txBody>
          <a:bodyPr lIns="0"/>
          <a:lstStyle>
            <a:lvl1pPr marL="107966" indent="-107966">
              <a:buFont typeface="Wingdings" panose="05000000000000000000" pitchFamily="2" charset="2"/>
              <a:buChar char="§"/>
              <a:defRPr sz="816">
                <a:solidFill>
                  <a:schemeClr val="accent1"/>
                </a:solidFill>
              </a:defRPr>
            </a:lvl1pPr>
            <a:lvl2pPr marL="204415" indent="-96450">
              <a:buFont typeface="Meta Offc" panose="020B0504030101020102" pitchFamily="34" charset="0"/>
              <a:buChar char="—"/>
              <a:defRPr sz="816">
                <a:solidFill>
                  <a:schemeClr val="accent1"/>
                </a:solidFill>
              </a:defRPr>
            </a:lvl2pPr>
          </a:lstStyle>
          <a:p>
            <a:pPr lvl="0"/>
            <a:r>
              <a:rPr lang="en-US" dirty="0"/>
              <a:t>Edit Master text styles</a:t>
            </a:r>
          </a:p>
          <a:p>
            <a:pPr lvl="1"/>
            <a:r>
              <a:rPr lang="en-US" dirty="0"/>
              <a:t>Second level</a:t>
            </a:r>
          </a:p>
        </p:txBody>
      </p:sp>
      <p:sp>
        <p:nvSpPr>
          <p:cNvPr id="7" name="Text Placeholder 3"/>
          <p:cNvSpPr>
            <a:spLocks noGrp="1"/>
          </p:cNvSpPr>
          <p:nvPr>
            <p:ph type="body" sz="quarter" idx="15"/>
          </p:nvPr>
        </p:nvSpPr>
        <p:spPr>
          <a:xfrm>
            <a:off x="415636" y="6102756"/>
            <a:ext cx="5072829" cy="232170"/>
          </a:xfrm>
          <a:prstGeom prst="rect">
            <a:avLst/>
          </a:prstGeom>
        </p:spPr>
        <p:txBody>
          <a:bodyPr anchor="b"/>
          <a:lstStyle>
            <a:lvl1pPr marL="0" indent="0">
              <a:spcBef>
                <a:spcPts val="0"/>
              </a:spcBef>
              <a:buNone/>
              <a:defRPr sz="725" i="1"/>
            </a:lvl1pPr>
            <a:lvl2pPr>
              <a:defRPr sz="725" i="1"/>
            </a:lvl2pPr>
            <a:lvl3pPr>
              <a:defRPr sz="725" i="1"/>
            </a:lvl3pPr>
            <a:lvl4pPr>
              <a:defRPr sz="725" i="1"/>
            </a:lvl4pPr>
            <a:lvl5pPr>
              <a:defRPr sz="725" i="1"/>
            </a:lvl5pPr>
          </a:lstStyle>
          <a:p>
            <a:pPr lvl="0"/>
            <a:r>
              <a:rPr lang="en-US" dirty="0"/>
              <a:t>Edit Master text styles</a:t>
            </a:r>
          </a:p>
        </p:txBody>
      </p:sp>
    </p:spTree>
    <p:extLst>
      <p:ext uri="{BB962C8B-B14F-4D97-AF65-F5344CB8AC3E}">
        <p14:creationId xmlns:p14="http://schemas.microsoft.com/office/powerpoint/2010/main" val="277100177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Header WITH subtitle 11pt cop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F17D9-E42B-D04E-A4F5-07668C569DBD}"/>
              </a:ext>
            </a:extLst>
          </p:cNvPr>
          <p:cNvSpPr>
            <a:spLocks noGrp="1"/>
          </p:cNvSpPr>
          <p:nvPr>
            <p:ph type="title"/>
          </p:nvPr>
        </p:nvSpPr>
        <p:spPr>
          <a:xfrm>
            <a:off x="382909" y="331672"/>
            <a:ext cx="8378182" cy="516223"/>
          </a:xfrm>
          <a:prstGeom prst="rect">
            <a:avLst/>
          </a:prstGeom>
        </p:spPr>
        <p:txBody>
          <a:bodyPr lIns="0" anchor="b" anchorCtr="0"/>
          <a:lstStyle>
            <a:lvl1pPr>
              <a:defRPr sz="1632" b="1">
                <a:solidFill>
                  <a:schemeClr val="accent1"/>
                </a:solidFill>
                <a:latin typeface="Meta Offc" panose="020B0504030101020102" pitchFamily="34" charset="0"/>
              </a:defRPr>
            </a:lvl1pPr>
          </a:lstStyle>
          <a:p>
            <a:r>
              <a:rPr lang="en-GB" dirty="0"/>
              <a:t>Click to edit Master title style</a:t>
            </a:r>
            <a:endParaRPr lang="en-US" dirty="0"/>
          </a:p>
        </p:txBody>
      </p:sp>
      <p:sp>
        <p:nvSpPr>
          <p:cNvPr id="4" name="Text Placeholder 3">
            <a:extLst>
              <a:ext uri="{FF2B5EF4-FFF2-40B4-BE49-F238E27FC236}">
                <a16:creationId xmlns:a16="http://schemas.microsoft.com/office/drawing/2014/main" id="{8F5E908B-EF83-D141-837D-75D0DCB842AD}"/>
              </a:ext>
            </a:extLst>
          </p:cNvPr>
          <p:cNvSpPr>
            <a:spLocks noGrp="1"/>
          </p:cNvSpPr>
          <p:nvPr>
            <p:ph type="body" sz="quarter" idx="13"/>
          </p:nvPr>
        </p:nvSpPr>
        <p:spPr>
          <a:xfrm>
            <a:off x="382909" y="829179"/>
            <a:ext cx="8378182" cy="303695"/>
          </a:xfrm>
          <a:prstGeom prst="rect">
            <a:avLst/>
          </a:prstGeom>
        </p:spPr>
        <p:txBody>
          <a:bodyPr lIns="0"/>
          <a:lstStyle>
            <a:lvl1pPr marL="0" indent="0">
              <a:buNone/>
              <a:defRPr sz="1088" b="1" i="1">
                <a:solidFill>
                  <a:schemeClr val="accent1"/>
                </a:solidFill>
                <a:latin typeface="Meta Offc" panose="020B0504030101020102" pitchFamily="34" charset="0"/>
                <a:cs typeface="Meta Offc" panose="020B0504030101020102" pitchFamily="34" charset="0"/>
              </a:defRPr>
            </a:lvl1pPr>
          </a:lstStyle>
          <a:p>
            <a:pPr lvl="0"/>
            <a:r>
              <a:rPr lang="en-US" dirty="0"/>
              <a:t>Click to edit Master text styles</a:t>
            </a:r>
          </a:p>
        </p:txBody>
      </p:sp>
      <p:sp>
        <p:nvSpPr>
          <p:cNvPr id="5" name="Text Placeholder 4"/>
          <p:cNvSpPr>
            <a:spLocks noGrp="1"/>
          </p:cNvSpPr>
          <p:nvPr>
            <p:ph type="body" sz="quarter" idx="14"/>
          </p:nvPr>
        </p:nvSpPr>
        <p:spPr>
          <a:xfrm>
            <a:off x="382909" y="1368434"/>
            <a:ext cx="8378182" cy="4516432"/>
          </a:xfrm>
          <a:prstGeom prst="rect">
            <a:avLst/>
          </a:prstGeom>
        </p:spPr>
        <p:txBody>
          <a:bodyPr lIns="0"/>
          <a:lstStyle>
            <a:lvl1pPr marL="107966" indent="-107966">
              <a:buFont typeface="Wingdings" panose="05000000000000000000" pitchFamily="2" charset="2"/>
              <a:buChar char="§"/>
              <a:defRPr sz="997">
                <a:solidFill>
                  <a:schemeClr val="accent1"/>
                </a:solidFill>
              </a:defRPr>
            </a:lvl1pPr>
            <a:lvl2pPr marL="204415" indent="-96450">
              <a:buFont typeface="Meta Offc" panose="020B0504030101020102" pitchFamily="34" charset="0"/>
              <a:buChar char="—"/>
              <a:defRPr sz="997">
                <a:solidFill>
                  <a:schemeClr val="accent1"/>
                </a:solidFill>
              </a:defRPr>
            </a:lvl2pPr>
          </a:lstStyle>
          <a:p>
            <a:pPr lvl="0"/>
            <a:r>
              <a:rPr lang="en-US" dirty="0"/>
              <a:t>Edit Master text styles</a:t>
            </a:r>
          </a:p>
          <a:p>
            <a:pPr lvl="1"/>
            <a:r>
              <a:rPr lang="en-US" dirty="0"/>
              <a:t>Second level</a:t>
            </a:r>
          </a:p>
        </p:txBody>
      </p:sp>
      <p:sp>
        <p:nvSpPr>
          <p:cNvPr id="7" name="Text Placeholder 3"/>
          <p:cNvSpPr>
            <a:spLocks noGrp="1"/>
          </p:cNvSpPr>
          <p:nvPr>
            <p:ph type="body" sz="quarter" idx="15"/>
          </p:nvPr>
        </p:nvSpPr>
        <p:spPr>
          <a:xfrm>
            <a:off x="415636" y="6102756"/>
            <a:ext cx="5072829" cy="232170"/>
          </a:xfrm>
          <a:prstGeom prst="rect">
            <a:avLst/>
          </a:prstGeom>
        </p:spPr>
        <p:txBody>
          <a:bodyPr anchor="b"/>
          <a:lstStyle>
            <a:lvl1pPr marL="0" indent="0">
              <a:spcBef>
                <a:spcPts val="0"/>
              </a:spcBef>
              <a:buNone/>
              <a:defRPr sz="725" i="1"/>
            </a:lvl1pPr>
            <a:lvl2pPr>
              <a:defRPr sz="725" i="1"/>
            </a:lvl2pPr>
            <a:lvl3pPr>
              <a:defRPr sz="725" i="1"/>
            </a:lvl3pPr>
            <a:lvl4pPr>
              <a:defRPr sz="725" i="1"/>
            </a:lvl4pPr>
            <a:lvl5pPr>
              <a:defRPr sz="725" i="1"/>
            </a:lvl5pPr>
          </a:lstStyle>
          <a:p>
            <a:pPr lvl="0"/>
            <a:r>
              <a:rPr lang="en-US" dirty="0"/>
              <a:t>Edit Master text styles</a:t>
            </a:r>
          </a:p>
        </p:txBody>
      </p:sp>
    </p:spTree>
    <p:extLst>
      <p:ext uri="{BB962C8B-B14F-4D97-AF65-F5344CB8AC3E}">
        <p14:creationId xmlns:p14="http://schemas.microsoft.com/office/powerpoint/2010/main" val="260600944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Header with no subtitle and 9pt cop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DDE8DAF-F0C2-3E42-97B2-CC46FC492DFA}"/>
              </a:ext>
            </a:extLst>
          </p:cNvPr>
          <p:cNvSpPr>
            <a:spLocks noGrp="1"/>
          </p:cNvSpPr>
          <p:nvPr>
            <p:ph type="title"/>
          </p:nvPr>
        </p:nvSpPr>
        <p:spPr>
          <a:xfrm>
            <a:off x="382909" y="331672"/>
            <a:ext cx="8378182" cy="516223"/>
          </a:xfrm>
          <a:prstGeom prst="rect">
            <a:avLst/>
          </a:prstGeom>
        </p:spPr>
        <p:txBody>
          <a:bodyPr lIns="0" anchor="b" anchorCtr="0"/>
          <a:lstStyle>
            <a:lvl1pPr>
              <a:defRPr sz="1632" b="1">
                <a:solidFill>
                  <a:schemeClr val="accent1"/>
                </a:solidFill>
                <a:latin typeface="Meta Offc" panose="020B0504030101020102" pitchFamily="34" charset="0"/>
              </a:defRPr>
            </a:lvl1pPr>
          </a:lstStyle>
          <a:p>
            <a:r>
              <a:rPr lang="en-GB" dirty="0"/>
              <a:t>Click to edit Master title style</a:t>
            </a:r>
            <a:endParaRPr lang="en-US" dirty="0"/>
          </a:p>
        </p:txBody>
      </p:sp>
      <p:sp>
        <p:nvSpPr>
          <p:cNvPr id="5" name="Text Placeholder 4">
            <a:extLst>
              <a:ext uri="{FF2B5EF4-FFF2-40B4-BE49-F238E27FC236}">
                <a16:creationId xmlns:a16="http://schemas.microsoft.com/office/drawing/2014/main" id="{82986177-9801-6F4A-B715-EFB7093FFCC1}"/>
              </a:ext>
            </a:extLst>
          </p:cNvPr>
          <p:cNvSpPr>
            <a:spLocks noGrp="1"/>
          </p:cNvSpPr>
          <p:nvPr>
            <p:ph type="body" sz="quarter" idx="10"/>
          </p:nvPr>
        </p:nvSpPr>
        <p:spPr>
          <a:xfrm>
            <a:off x="382909" y="1294153"/>
            <a:ext cx="8378182" cy="4495704"/>
          </a:xfrm>
          <a:prstGeom prst="rect">
            <a:avLst/>
          </a:prstGeom>
        </p:spPr>
        <p:txBody>
          <a:bodyPr lIns="0"/>
          <a:lstStyle>
            <a:lvl1pPr marL="0" indent="0">
              <a:spcBef>
                <a:spcPts val="635"/>
              </a:spcBef>
              <a:spcAft>
                <a:spcPts val="272"/>
              </a:spcAft>
              <a:buNone/>
              <a:defRPr sz="816">
                <a:solidFill>
                  <a:schemeClr val="accent1"/>
                </a:solidFill>
              </a:defRPr>
            </a:lvl1pPr>
            <a:lvl2pPr marL="420962" indent="0">
              <a:buNone/>
              <a:defRPr sz="816"/>
            </a:lvl2pPr>
            <a:lvl3pPr marL="841925" indent="0">
              <a:buNone/>
              <a:defRPr sz="816"/>
            </a:lvl3pPr>
            <a:lvl4pPr marL="1262886" indent="0">
              <a:buNone/>
              <a:defRPr sz="816"/>
            </a:lvl4pPr>
            <a:lvl5pPr marL="1683849" indent="0">
              <a:buNone/>
              <a:defRPr sz="816"/>
            </a:lvl5pPr>
          </a:lstStyle>
          <a:p>
            <a:pPr lvl="0"/>
            <a:r>
              <a:rPr lang="en-US" dirty="0"/>
              <a:t>Click to edit Master text styles</a:t>
            </a:r>
          </a:p>
        </p:txBody>
      </p:sp>
      <p:sp>
        <p:nvSpPr>
          <p:cNvPr id="6" name="Text Placeholder 3"/>
          <p:cNvSpPr>
            <a:spLocks noGrp="1"/>
          </p:cNvSpPr>
          <p:nvPr>
            <p:ph type="body" sz="quarter" idx="14"/>
          </p:nvPr>
        </p:nvSpPr>
        <p:spPr>
          <a:xfrm>
            <a:off x="415636" y="6102756"/>
            <a:ext cx="5072829" cy="232170"/>
          </a:xfrm>
          <a:prstGeom prst="rect">
            <a:avLst/>
          </a:prstGeom>
        </p:spPr>
        <p:txBody>
          <a:bodyPr anchor="b"/>
          <a:lstStyle>
            <a:lvl1pPr marL="0" indent="0">
              <a:spcBef>
                <a:spcPts val="0"/>
              </a:spcBef>
              <a:buNone/>
              <a:defRPr sz="725" i="1"/>
            </a:lvl1pPr>
            <a:lvl2pPr>
              <a:defRPr sz="725" i="1"/>
            </a:lvl2pPr>
            <a:lvl3pPr>
              <a:defRPr sz="725" i="1"/>
            </a:lvl3pPr>
            <a:lvl4pPr>
              <a:defRPr sz="725" i="1"/>
            </a:lvl4pPr>
            <a:lvl5pPr>
              <a:defRPr sz="725" i="1"/>
            </a:lvl5pPr>
          </a:lstStyle>
          <a:p>
            <a:pPr lvl="0"/>
            <a:r>
              <a:rPr lang="en-US" dirty="0"/>
              <a:t>Edit Master text styles</a:t>
            </a:r>
          </a:p>
        </p:txBody>
      </p:sp>
    </p:spTree>
    <p:extLst>
      <p:ext uri="{BB962C8B-B14F-4D97-AF65-F5344CB8AC3E}">
        <p14:creationId xmlns:p14="http://schemas.microsoft.com/office/powerpoint/2010/main" val="331939036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Header with no subtitle and 11pt cop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DDE8DAF-F0C2-3E42-97B2-CC46FC492DFA}"/>
              </a:ext>
            </a:extLst>
          </p:cNvPr>
          <p:cNvSpPr>
            <a:spLocks noGrp="1"/>
          </p:cNvSpPr>
          <p:nvPr>
            <p:ph type="title"/>
          </p:nvPr>
        </p:nvSpPr>
        <p:spPr>
          <a:xfrm>
            <a:off x="382909" y="331672"/>
            <a:ext cx="8378182" cy="516223"/>
          </a:xfrm>
          <a:prstGeom prst="rect">
            <a:avLst/>
          </a:prstGeom>
        </p:spPr>
        <p:txBody>
          <a:bodyPr lIns="0" anchor="b" anchorCtr="0"/>
          <a:lstStyle>
            <a:lvl1pPr>
              <a:defRPr sz="1632" b="1">
                <a:solidFill>
                  <a:schemeClr val="accent1"/>
                </a:solidFill>
                <a:latin typeface="Meta Offc" panose="020B0504030101020102" pitchFamily="34" charset="0"/>
              </a:defRPr>
            </a:lvl1pPr>
          </a:lstStyle>
          <a:p>
            <a:r>
              <a:rPr lang="en-GB" dirty="0"/>
              <a:t>Click to edit Master title style</a:t>
            </a:r>
            <a:endParaRPr lang="en-US" dirty="0"/>
          </a:p>
        </p:txBody>
      </p:sp>
      <p:sp>
        <p:nvSpPr>
          <p:cNvPr id="5" name="Text Placeholder 4">
            <a:extLst>
              <a:ext uri="{FF2B5EF4-FFF2-40B4-BE49-F238E27FC236}">
                <a16:creationId xmlns:a16="http://schemas.microsoft.com/office/drawing/2014/main" id="{82986177-9801-6F4A-B715-EFB7093FFCC1}"/>
              </a:ext>
            </a:extLst>
          </p:cNvPr>
          <p:cNvSpPr>
            <a:spLocks noGrp="1"/>
          </p:cNvSpPr>
          <p:nvPr>
            <p:ph type="body" sz="quarter" idx="10"/>
          </p:nvPr>
        </p:nvSpPr>
        <p:spPr>
          <a:xfrm>
            <a:off x="382909" y="1294153"/>
            <a:ext cx="8378182" cy="4495704"/>
          </a:xfrm>
          <a:prstGeom prst="rect">
            <a:avLst/>
          </a:prstGeom>
        </p:spPr>
        <p:txBody>
          <a:bodyPr lIns="0"/>
          <a:lstStyle>
            <a:lvl1pPr marL="0" indent="0">
              <a:spcBef>
                <a:spcPts val="635"/>
              </a:spcBef>
              <a:spcAft>
                <a:spcPts val="272"/>
              </a:spcAft>
              <a:buNone/>
              <a:defRPr sz="816">
                <a:solidFill>
                  <a:schemeClr val="accent1"/>
                </a:solidFill>
              </a:defRPr>
            </a:lvl1pPr>
            <a:lvl2pPr marL="420962" indent="0">
              <a:buNone/>
              <a:defRPr sz="816"/>
            </a:lvl2pPr>
            <a:lvl3pPr marL="841925" indent="0">
              <a:buNone/>
              <a:defRPr sz="816"/>
            </a:lvl3pPr>
            <a:lvl4pPr marL="1262886" indent="0">
              <a:buNone/>
              <a:defRPr sz="816"/>
            </a:lvl4pPr>
            <a:lvl5pPr marL="1683849" indent="0">
              <a:buNone/>
              <a:defRPr sz="816"/>
            </a:lvl5pPr>
          </a:lstStyle>
          <a:p>
            <a:pPr lvl="0"/>
            <a:r>
              <a:rPr lang="en-US" dirty="0"/>
              <a:t>Click to edit Master text styles</a:t>
            </a:r>
          </a:p>
        </p:txBody>
      </p:sp>
      <p:sp>
        <p:nvSpPr>
          <p:cNvPr id="6" name="Text Placeholder 3"/>
          <p:cNvSpPr>
            <a:spLocks noGrp="1"/>
          </p:cNvSpPr>
          <p:nvPr>
            <p:ph type="body" sz="quarter" idx="14"/>
          </p:nvPr>
        </p:nvSpPr>
        <p:spPr>
          <a:xfrm>
            <a:off x="415636" y="6102756"/>
            <a:ext cx="5072829" cy="232170"/>
          </a:xfrm>
          <a:prstGeom prst="rect">
            <a:avLst/>
          </a:prstGeom>
        </p:spPr>
        <p:txBody>
          <a:bodyPr anchor="b"/>
          <a:lstStyle>
            <a:lvl1pPr marL="0" indent="0">
              <a:spcBef>
                <a:spcPts val="0"/>
              </a:spcBef>
              <a:buNone/>
              <a:defRPr sz="725" i="1"/>
            </a:lvl1pPr>
            <a:lvl2pPr>
              <a:defRPr sz="725" i="1"/>
            </a:lvl2pPr>
            <a:lvl3pPr>
              <a:defRPr sz="725" i="1"/>
            </a:lvl3pPr>
            <a:lvl4pPr>
              <a:defRPr sz="725" i="1"/>
            </a:lvl4pPr>
            <a:lvl5pPr>
              <a:defRPr sz="725" i="1"/>
            </a:lvl5pPr>
          </a:lstStyle>
          <a:p>
            <a:pPr lvl="0"/>
            <a:r>
              <a:rPr lang="en-US" dirty="0"/>
              <a:t>Edit Master text styles</a:t>
            </a:r>
          </a:p>
        </p:txBody>
      </p:sp>
    </p:spTree>
    <p:extLst>
      <p:ext uri="{BB962C8B-B14F-4D97-AF65-F5344CB8AC3E}">
        <p14:creationId xmlns:p14="http://schemas.microsoft.com/office/powerpoint/2010/main" val="2187540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Header with Subtitle and 9pt Cop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A9821D8-F179-1046-BE57-6DFDAADA0DB9}"/>
              </a:ext>
            </a:extLst>
          </p:cNvPr>
          <p:cNvSpPr>
            <a:spLocks noGrp="1"/>
          </p:cNvSpPr>
          <p:nvPr>
            <p:ph type="title"/>
          </p:nvPr>
        </p:nvSpPr>
        <p:spPr>
          <a:xfrm>
            <a:off x="382909" y="331672"/>
            <a:ext cx="8378182" cy="516223"/>
          </a:xfrm>
          <a:prstGeom prst="rect">
            <a:avLst/>
          </a:prstGeom>
        </p:spPr>
        <p:txBody>
          <a:bodyPr lIns="0" anchor="b" anchorCtr="0"/>
          <a:lstStyle>
            <a:lvl1pPr>
              <a:defRPr sz="1632" b="1">
                <a:solidFill>
                  <a:schemeClr val="accent1"/>
                </a:solidFill>
                <a:latin typeface="Meta Offc" panose="020B0504030101020102" pitchFamily="34" charset="0"/>
              </a:defRPr>
            </a:lvl1pPr>
          </a:lstStyle>
          <a:p>
            <a:r>
              <a:rPr lang="en-GB" dirty="0"/>
              <a:t>Click to edit Master title style</a:t>
            </a:r>
            <a:endParaRPr lang="en-US" dirty="0"/>
          </a:p>
        </p:txBody>
      </p:sp>
      <p:sp>
        <p:nvSpPr>
          <p:cNvPr id="4" name="Text Placeholder 3">
            <a:extLst>
              <a:ext uri="{FF2B5EF4-FFF2-40B4-BE49-F238E27FC236}">
                <a16:creationId xmlns:a16="http://schemas.microsoft.com/office/drawing/2014/main" id="{50D978D7-4D94-C447-9226-C8BF93908F86}"/>
              </a:ext>
            </a:extLst>
          </p:cNvPr>
          <p:cNvSpPr>
            <a:spLocks noGrp="1"/>
          </p:cNvSpPr>
          <p:nvPr>
            <p:ph type="body" sz="quarter" idx="13"/>
          </p:nvPr>
        </p:nvSpPr>
        <p:spPr>
          <a:xfrm>
            <a:off x="382909" y="829179"/>
            <a:ext cx="8378182" cy="303695"/>
          </a:xfrm>
          <a:prstGeom prst="rect">
            <a:avLst/>
          </a:prstGeom>
        </p:spPr>
        <p:txBody>
          <a:bodyPr lIns="0"/>
          <a:lstStyle>
            <a:lvl1pPr marL="0" indent="0">
              <a:buNone/>
              <a:defRPr sz="1088" b="1" i="1">
                <a:solidFill>
                  <a:schemeClr val="accent1"/>
                </a:solidFill>
                <a:latin typeface="Meta Offc" panose="020B0504030101020102" pitchFamily="34" charset="0"/>
                <a:cs typeface="Meta Offc" panose="020B0504030101020102" pitchFamily="34" charset="0"/>
              </a:defRPr>
            </a:lvl1pPr>
          </a:lstStyle>
          <a:p>
            <a:pPr lvl="0"/>
            <a:r>
              <a:rPr lang="en-US" dirty="0"/>
              <a:t>Click to edit Master text styles</a:t>
            </a:r>
          </a:p>
        </p:txBody>
      </p:sp>
      <p:sp>
        <p:nvSpPr>
          <p:cNvPr id="5" name="Text Placeholder 4">
            <a:extLst>
              <a:ext uri="{FF2B5EF4-FFF2-40B4-BE49-F238E27FC236}">
                <a16:creationId xmlns:a16="http://schemas.microsoft.com/office/drawing/2014/main" id="{580D1B0E-F05D-BA40-90AA-BD5D7ECBB53F}"/>
              </a:ext>
            </a:extLst>
          </p:cNvPr>
          <p:cNvSpPr>
            <a:spLocks noGrp="1"/>
          </p:cNvSpPr>
          <p:nvPr>
            <p:ph type="body" sz="quarter" idx="10" hasCustomPrompt="1"/>
          </p:nvPr>
        </p:nvSpPr>
        <p:spPr>
          <a:xfrm>
            <a:off x="382909" y="1294153"/>
            <a:ext cx="8378182" cy="4495704"/>
          </a:xfrm>
          <a:prstGeom prst="rect">
            <a:avLst/>
          </a:prstGeom>
        </p:spPr>
        <p:txBody>
          <a:bodyPr lIns="0"/>
          <a:lstStyle>
            <a:lvl1pPr marL="103647" indent="-103647">
              <a:spcBef>
                <a:spcPts val="635"/>
              </a:spcBef>
              <a:spcAft>
                <a:spcPts val="272"/>
              </a:spcAft>
              <a:buFont typeface="Wingdings" panose="05000000000000000000" pitchFamily="2" charset="2"/>
              <a:buChar char="§"/>
              <a:defRPr sz="816">
                <a:solidFill>
                  <a:schemeClr val="accent1"/>
                </a:solidFill>
              </a:defRPr>
            </a:lvl1pPr>
            <a:lvl2pPr marL="207294" indent="-103647">
              <a:buFont typeface="Meta Offc" panose="020B0504030101020102" pitchFamily="34" charset="0"/>
              <a:buChar char="—"/>
              <a:defRPr sz="816">
                <a:solidFill>
                  <a:schemeClr val="accent1"/>
                </a:solidFill>
              </a:defRPr>
            </a:lvl2pPr>
            <a:lvl3pPr marL="841925" indent="0">
              <a:buNone/>
              <a:defRPr sz="816"/>
            </a:lvl3pPr>
            <a:lvl4pPr marL="1262886" indent="0">
              <a:buNone/>
              <a:defRPr sz="816"/>
            </a:lvl4pPr>
            <a:lvl5pPr marL="1683849" indent="0">
              <a:buNone/>
              <a:defRPr sz="816"/>
            </a:lvl5pPr>
          </a:lstStyle>
          <a:p>
            <a:pPr lvl="0"/>
            <a:r>
              <a:rPr lang="en-US" dirty="0"/>
              <a:t>Click to edit Master text styles</a:t>
            </a:r>
          </a:p>
          <a:p>
            <a:pPr lvl="1"/>
            <a:endParaRPr lang="en-US" dirty="0"/>
          </a:p>
        </p:txBody>
      </p:sp>
      <p:sp>
        <p:nvSpPr>
          <p:cNvPr id="7" name="Text Placeholder 3"/>
          <p:cNvSpPr>
            <a:spLocks noGrp="1"/>
          </p:cNvSpPr>
          <p:nvPr>
            <p:ph type="body" sz="quarter" idx="14"/>
          </p:nvPr>
        </p:nvSpPr>
        <p:spPr>
          <a:xfrm>
            <a:off x="415636" y="6102756"/>
            <a:ext cx="5072829" cy="232170"/>
          </a:xfrm>
          <a:prstGeom prst="rect">
            <a:avLst/>
          </a:prstGeom>
        </p:spPr>
        <p:txBody>
          <a:bodyPr anchor="b"/>
          <a:lstStyle>
            <a:lvl1pPr marL="0" indent="0">
              <a:spcBef>
                <a:spcPts val="0"/>
              </a:spcBef>
              <a:buNone/>
              <a:defRPr sz="725" i="1"/>
            </a:lvl1pPr>
            <a:lvl2pPr>
              <a:defRPr sz="725" i="1"/>
            </a:lvl2pPr>
            <a:lvl3pPr>
              <a:defRPr sz="725" i="1"/>
            </a:lvl3pPr>
            <a:lvl4pPr>
              <a:defRPr sz="725" i="1"/>
            </a:lvl4pPr>
            <a:lvl5pPr>
              <a:defRPr sz="725" i="1"/>
            </a:lvl5pPr>
          </a:lstStyle>
          <a:p>
            <a:pPr lvl="0"/>
            <a:r>
              <a:rPr lang="en-US" dirty="0"/>
              <a:t>Edit Master text styles</a:t>
            </a:r>
          </a:p>
        </p:txBody>
      </p:sp>
    </p:spTree>
    <p:extLst>
      <p:ext uri="{BB962C8B-B14F-4D97-AF65-F5344CB8AC3E}">
        <p14:creationId xmlns:p14="http://schemas.microsoft.com/office/powerpoint/2010/main" val="26350577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Header with Subtitle and 11pt Cop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A9821D8-F179-1046-BE57-6DFDAADA0DB9}"/>
              </a:ext>
            </a:extLst>
          </p:cNvPr>
          <p:cNvSpPr>
            <a:spLocks noGrp="1"/>
          </p:cNvSpPr>
          <p:nvPr>
            <p:ph type="title"/>
          </p:nvPr>
        </p:nvSpPr>
        <p:spPr>
          <a:xfrm>
            <a:off x="382909" y="331672"/>
            <a:ext cx="8378182" cy="516223"/>
          </a:xfrm>
          <a:prstGeom prst="rect">
            <a:avLst/>
          </a:prstGeom>
        </p:spPr>
        <p:txBody>
          <a:bodyPr lIns="0" anchor="b" anchorCtr="0"/>
          <a:lstStyle>
            <a:lvl1pPr>
              <a:defRPr sz="1632" b="1">
                <a:solidFill>
                  <a:schemeClr val="accent1"/>
                </a:solidFill>
                <a:latin typeface="Meta Offc" panose="020B0504030101020102" pitchFamily="34" charset="0"/>
              </a:defRPr>
            </a:lvl1pPr>
          </a:lstStyle>
          <a:p>
            <a:r>
              <a:rPr lang="en-GB" dirty="0"/>
              <a:t>Click to edit Master title style</a:t>
            </a:r>
            <a:endParaRPr lang="en-US" dirty="0"/>
          </a:p>
        </p:txBody>
      </p:sp>
      <p:sp>
        <p:nvSpPr>
          <p:cNvPr id="4" name="Text Placeholder 3">
            <a:extLst>
              <a:ext uri="{FF2B5EF4-FFF2-40B4-BE49-F238E27FC236}">
                <a16:creationId xmlns:a16="http://schemas.microsoft.com/office/drawing/2014/main" id="{50D978D7-4D94-C447-9226-C8BF93908F86}"/>
              </a:ext>
            </a:extLst>
          </p:cNvPr>
          <p:cNvSpPr>
            <a:spLocks noGrp="1"/>
          </p:cNvSpPr>
          <p:nvPr>
            <p:ph type="body" sz="quarter" idx="13"/>
          </p:nvPr>
        </p:nvSpPr>
        <p:spPr>
          <a:xfrm>
            <a:off x="382909" y="829179"/>
            <a:ext cx="8378182" cy="303695"/>
          </a:xfrm>
          <a:prstGeom prst="rect">
            <a:avLst/>
          </a:prstGeom>
        </p:spPr>
        <p:txBody>
          <a:bodyPr lIns="0"/>
          <a:lstStyle>
            <a:lvl1pPr marL="0" indent="0">
              <a:buNone/>
              <a:defRPr sz="1088" b="1" i="1">
                <a:solidFill>
                  <a:schemeClr val="accent1"/>
                </a:solidFill>
                <a:latin typeface="Meta Offc" panose="020B0504030101020102" pitchFamily="34" charset="0"/>
                <a:cs typeface="Meta Offc" panose="020B0504030101020102" pitchFamily="34" charset="0"/>
              </a:defRPr>
            </a:lvl1pPr>
          </a:lstStyle>
          <a:p>
            <a:pPr lvl="0"/>
            <a:r>
              <a:rPr lang="en-US" dirty="0"/>
              <a:t>Click to edit Master text styles</a:t>
            </a:r>
          </a:p>
        </p:txBody>
      </p:sp>
      <p:sp>
        <p:nvSpPr>
          <p:cNvPr id="5" name="Text Placeholder 4">
            <a:extLst>
              <a:ext uri="{FF2B5EF4-FFF2-40B4-BE49-F238E27FC236}">
                <a16:creationId xmlns:a16="http://schemas.microsoft.com/office/drawing/2014/main" id="{580D1B0E-F05D-BA40-90AA-BD5D7ECBB53F}"/>
              </a:ext>
            </a:extLst>
          </p:cNvPr>
          <p:cNvSpPr>
            <a:spLocks noGrp="1"/>
          </p:cNvSpPr>
          <p:nvPr>
            <p:ph type="body" sz="quarter" idx="10" hasCustomPrompt="1"/>
          </p:nvPr>
        </p:nvSpPr>
        <p:spPr>
          <a:xfrm>
            <a:off x="382909" y="1294153"/>
            <a:ext cx="8378182" cy="4495704"/>
          </a:xfrm>
          <a:prstGeom prst="rect">
            <a:avLst/>
          </a:prstGeom>
        </p:spPr>
        <p:txBody>
          <a:bodyPr lIns="0"/>
          <a:lstStyle>
            <a:lvl1pPr marL="103647" indent="-103647">
              <a:spcBef>
                <a:spcPts val="635"/>
              </a:spcBef>
              <a:spcAft>
                <a:spcPts val="272"/>
              </a:spcAft>
              <a:buFont typeface="Wingdings" panose="05000000000000000000" pitchFamily="2" charset="2"/>
              <a:buChar char="§"/>
              <a:defRPr sz="997">
                <a:solidFill>
                  <a:schemeClr val="accent1"/>
                </a:solidFill>
              </a:defRPr>
            </a:lvl1pPr>
            <a:lvl2pPr marL="207294" indent="-103647">
              <a:buFont typeface="Meta Offc" panose="020B0504030101020102" pitchFamily="34" charset="0"/>
              <a:buChar char="—"/>
              <a:defRPr sz="816">
                <a:solidFill>
                  <a:schemeClr val="accent1"/>
                </a:solidFill>
              </a:defRPr>
            </a:lvl2pPr>
            <a:lvl3pPr marL="841925" indent="0">
              <a:buNone/>
              <a:defRPr sz="816"/>
            </a:lvl3pPr>
            <a:lvl4pPr marL="1262886" indent="0">
              <a:buNone/>
              <a:defRPr sz="816"/>
            </a:lvl4pPr>
            <a:lvl5pPr marL="1683849" indent="0">
              <a:buNone/>
              <a:defRPr sz="816"/>
            </a:lvl5pPr>
          </a:lstStyle>
          <a:p>
            <a:pPr lvl="0"/>
            <a:r>
              <a:rPr lang="en-US" dirty="0"/>
              <a:t>Click to edit Master text styles</a:t>
            </a:r>
          </a:p>
          <a:p>
            <a:pPr lvl="1"/>
            <a:endParaRPr lang="en-US" dirty="0"/>
          </a:p>
        </p:txBody>
      </p:sp>
      <p:sp>
        <p:nvSpPr>
          <p:cNvPr id="7" name="Text Placeholder 3"/>
          <p:cNvSpPr>
            <a:spLocks noGrp="1"/>
          </p:cNvSpPr>
          <p:nvPr>
            <p:ph type="body" sz="quarter" idx="14"/>
          </p:nvPr>
        </p:nvSpPr>
        <p:spPr>
          <a:xfrm>
            <a:off x="415636" y="6102756"/>
            <a:ext cx="5072829" cy="232170"/>
          </a:xfrm>
          <a:prstGeom prst="rect">
            <a:avLst/>
          </a:prstGeom>
        </p:spPr>
        <p:txBody>
          <a:bodyPr anchor="b"/>
          <a:lstStyle>
            <a:lvl1pPr marL="0" indent="0">
              <a:spcBef>
                <a:spcPts val="0"/>
              </a:spcBef>
              <a:buNone/>
              <a:defRPr sz="725" i="1"/>
            </a:lvl1pPr>
            <a:lvl2pPr>
              <a:defRPr sz="725" i="1"/>
            </a:lvl2pPr>
            <a:lvl3pPr>
              <a:defRPr sz="725" i="1"/>
            </a:lvl3pPr>
            <a:lvl4pPr>
              <a:defRPr sz="725" i="1"/>
            </a:lvl4pPr>
            <a:lvl5pPr>
              <a:defRPr sz="725" i="1"/>
            </a:lvl5pPr>
          </a:lstStyle>
          <a:p>
            <a:pPr lvl="0"/>
            <a:r>
              <a:rPr lang="en-US" dirty="0"/>
              <a:t>Edit Master text styles</a:t>
            </a:r>
          </a:p>
        </p:txBody>
      </p:sp>
    </p:spTree>
    <p:extLst>
      <p:ext uri="{BB962C8B-B14F-4D97-AF65-F5344CB8AC3E}">
        <p14:creationId xmlns:p14="http://schemas.microsoft.com/office/powerpoint/2010/main" val="422020325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Section Star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DCD545B-7BA4-8248-908F-3620A7A62392}"/>
              </a:ext>
            </a:extLst>
          </p:cNvPr>
          <p:cNvSpPr/>
          <p:nvPr userDrawn="1"/>
        </p:nvSpPr>
        <p:spPr>
          <a:xfrm>
            <a:off x="179512" y="548681"/>
            <a:ext cx="8964488" cy="5040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2" dirty="0">
              <a:ln>
                <a:solidFill>
                  <a:schemeClr val="bg1"/>
                </a:solidFill>
              </a:ln>
              <a:latin typeface="Meta Offc" panose="020B0504030101020102" pitchFamily="34" charset="0"/>
            </a:endParaRPr>
          </a:p>
        </p:txBody>
      </p:sp>
      <p:cxnSp>
        <p:nvCxnSpPr>
          <p:cNvPr id="7" name="Straight Connector 6">
            <a:extLst>
              <a:ext uri="{FF2B5EF4-FFF2-40B4-BE49-F238E27FC236}">
                <a16:creationId xmlns:a16="http://schemas.microsoft.com/office/drawing/2014/main" id="{B42F4110-0423-8D48-B859-BEEFD669BCB6}"/>
              </a:ext>
            </a:extLst>
          </p:cNvPr>
          <p:cNvCxnSpPr/>
          <p:nvPr userDrawn="1"/>
        </p:nvCxnSpPr>
        <p:spPr>
          <a:xfrm>
            <a:off x="2542684" y="3428999"/>
            <a:ext cx="4279349"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ext Placeholder 7">
            <a:extLst>
              <a:ext uri="{FF2B5EF4-FFF2-40B4-BE49-F238E27FC236}">
                <a16:creationId xmlns:a16="http://schemas.microsoft.com/office/drawing/2014/main" id="{F6726849-A7F8-A74B-8C7E-37A9F559EFED}"/>
              </a:ext>
            </a:extLst>
          </p:cNvPr>
          <p:cNvSpPr>
            <a:spLocks noGrp="1"/>
          </p:cNvSpPr>
          <p:nvPr>
            <p:ph type="body" sz="quarter" idx="10" hasCustomPrompt="1"/>
          </p:nvPr>
        </p:nvSpPr>
        <p:spPr>
          <a:xfrm>
            <a:off x="2060937" y="2971996"/>
            <a:ext cx="1308965" cy="653603"/>
          </a:xfrm>
          <a:prstGeom prst="rect">
            <a:avLst/>
          </a:prstGeom>
          <a:solidFill>
            <a:schemeClr val="bg1">
              <a:alpha val="12000"/>
            </a:schemeClr>
          </a:solidFill>
        </p:spPr>
        <p:txBody>
          <a:bodyPr/>
          <a:lstStyle>
            <a:lvl1pPr marL="0" indent="0">
              <a:buNone/>
              <a:defRPr sz="3990" b="1" i="0">
                <a:solidFill>
                  <a:srgbClr val="003057">
                    <a:alpha val="27000"/>
                  </a:srgbClr>
                </a:solidFill>
                <a:latin typeface="Meta Offc" panose="020B0504030101020102" pitchFamily="34" charset="0"/>
                <a:cs typeface="Meta Offc" panose="020B0504030101020102" pitchFamily="34" charset="0"/>
              </a:defRPr>
            </a:lvl1pPr>
          </a:lstStyle>
          <a:p>
            <a:pPr lvl="0"/>
            <a:r>
              <a:rPr lang="en-US" dirty="0"/>
              <a:t>S</a:t>
            </a:r>
          </a:p>
        </p:txBody>
      </p:sp>
      <p:sp>
        <p:nvSpPr>
          <p:cNvPr id="13" name="Text Placeholder 9">
            <a:extLst>
              <a:ext uri="{FF2B5EF4-FFF2-40B4-BE49-F238E27FC236}">
                <a16:creationId xmlns:a16="http://schemas.microsoft.com/office/drawing/2014/main" id="{D297482E-2B26-A44B-A36E-C07A059CFFBF}"/>
              </a:ext>
            </a:extLst>
          </p:cNvPr>
          <p:cNvSpPr>
            <a:spLocks noGrp="1"/>
          </p:cNvSpPr>
          <p:nvPr>
            <p:ph type="body" sz="quarter" idx="12" hasCustomPrompt="1"/>
          </p:nvPr>
        </p:nvSpPr>
        <p:spPr>
          <a:xfrm>
            <a:off x="2149913" y="3102379"/>
            <a:ext cx="3664238" cy="392571"/>
          </a:xfrm>
          <a:prstGeom prst="rect">
            <a:avLst/>
          </a:prstGeom>
        </p:spPr>
        <p:txBody>
          <a:bodyPr/>
          <a:lstStyle>
            <a:lvl1pPr marL="0" indent="0">
              <a:buNone/>
              <a:defRPr sz="1814" b="1" i="0">
                <a:solidFill>
                  <a:schemeClr val="accent1"/>
                </a:solidFill>
                <a:latin typeface="Meta Offc" panose="020B0504030101020102" pitchFamily="34" charset="0"/>
                <a:cs typeface="Meta Offc" panose="020B0504030101020102" pitchFamily="34" charset="0"/>
              </a:defRPr>
            </a:lvl1pPr>
          </a:lstStyle>
          <a:p>
            <a:pPr lvl="0"/>
            <a:r>
              <a:rPr lang="en-US" dirty="0"/>
              <a:t>Section Start</a:t>
            </a:r>
          </a:p>
        </p:txBody>
      </p:sp>
    </p:spTree>
    <p:extLst>
      <p:ext uri="{BB962C8B-B14F-4D97-AF65-F5344CB8AC3E}">
        <p14:creationId xmlns:p14="http://schemas.microsoft.com/office/powerpoint/2010/main" val="1294417430"/>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tifel U.S. Disclosure">
    <p:spTree>
      <p:nvGrpSpPr>
        <p:cNvPr id="1" name=""/>
        <p:cNvGrpSpPr/>
        <p:nvPr/>
      </p:nvGrpSpPr>
      <p:grpSpPr>
        <a:xfrm>
          <a:off x="0" y="0"/>
          <a:ext cx="0" cy="0"/>
          <a:chOff x="0" y="0"/>
          <a:chExt cx="0" cy="0"/>
        </a:xfrm>
      </p:grpSpPr>
      <p:sp>
        <p:nvSpPr>
          <p:cNvPr id="2" name="TextBox 1"/>
          <p:cNvSpPr txBox="1"/>
          <p:nvPr userDrawn="1"/>
        </p:nvSpPr>
        <p:spPr>
          <a:xfrm>
            <a:off x="382909" y="1098581"/>
            <a:ext cx="8378182" cy="2323713"/>
          </a:xfrm>
          <a:prstGeom prst="rect">
            <a:avLst/>
          </a:prstGeom>
          <a:noFill/>
        </p:spPr>
        <p:txBody>
          <a:bodyPr wrap="square" rtlCol="0">
            <a:spAutoFit/>
          </a:bodyPr>
          <a:lstStyle/>
          <a:p>
            <a:r>
              <a:rPr lang="en-US" sz="725" dirty="0">
                <a:latin typeface="Meta Offc" panose="020B0504030101020102" pitchFamily="34" charset="0"/>
                <a:cs typeface="Meta Offc" panose="020B0504030101020102" pitchFamily="34" charset="0"/>
              </a:rPr>
              <a:t>Stifel, Nicolaus &amp; Company, Incorporated (“Stifel”) has prepared the attached materials.  Such material consists of factual or general information (as defined in the SEC’s Municipal Advisor Rule).  Stifel is not hereby providing a municipal entity or obligated person with any advice or making any recommendation as to action concerning the structure, timing or terms of any issuance of municipal securities or municipal financial products.  To the extent that Stifel provides any alternatives, options, calculations or examples in the attached information, such information is not intended to express any view that the municipal entity or obligated person could achieve particular results in any municipal securities transaction, and those alternatives, options, calculations or examples do not constitute a recommendation that any municipal issuer or obligated person should effect any municipal securities transaction.  Stifel is acting in its own interests, is not acting as your municipal advisor and does not owe a fiduciary duty pursuant to Section 15B of the Securities Exchange Act of 1934, as amended, to the municipal entity or obligated party with respect to the information and materials contained in this communication.</a:t>
            </a:r>
          </a:p>
          <a:p>
            <a:r>
              <a:rPr lang="en-US" sz="725" dirty="0">
                <a:latin typeface="Meta Offc" panose="020B0504030101020102" pitchFamily="34" charset="0"/>
                <a:cs typeface="Meta Offc" panose="020B0504030101020102" pitchFamily="34" charset="0"/>
              </a:rPr>
              <a:t> </a:t>
            </a:r>
          </a:p>
          <a:p>
            <a:r>
              <a:rPr lang="en-US" sz="725" dirty="0">
                <a:latin typeface="Meta Offc" panose="020B0504030101020102" pitchFamily="34" charset="0"/>
                <a:cs typeface="Meta Offc" panose="020B0504030101020102" pitchFamily="34" charset="0"/>
              </a:rPr>
              <a:t>Stifel is providing information and is declaring to the proposed municipal issuer and any obligated person that it has done so within the regulatory framework of MSRB Rule G-23 as an underwriter (by definition also including the role of  placement agent) and not as a financial advisor, as defined therein, with respect to the referenced proposed issuance of municipal securities.  The primary role of Stifel, as an underwriter, is to purchase securities for resale to investors in an arm’s- length commercial transaction.  Serving in the role of underwriter, Stifel has financial and other interests that differ from those of the issuer. The issuer should consult with its’ own financial and/or municipal, legal, accounting, tax and other advisors, as applicable, to the extent it deems appropriate.</a:t>
            </a:r>
          </a:p>
          <a:p>
            <a:r>
              <a:rPr lang="en-US" sz="725" dirty="0">
                <a:latin typeface="Meta Offc" panose="020B0504030101020102" pitchFamily="34" charset="0"/>
                <a:cs typeface="Meta Offc" panose="020B0504030101020102" pitchFamily="34" charset="0"/>
              </a:rPr>
              <a:t> </a:t>
            </a:r>
          </a:p>
          <a:p>
            <a:r>
              <a:rPr lang="en-US" sz="725" dirty="0">
                <a:latin typeface="Meta Offc" panose="020B0504030101020102" pitchFamily="34" charset="0"/>
                <a:cs typeface="Meta Offc" panose="020B0504030101020102" pitchFamily="34" charset="0"/>
              </a:rPr>
              <a:t>These materials have been prepared by Stifel for the client or potential client to whom such materials are directly addressed and delivered for discussion purposes only.  All terms and conditions are subject to further discussion and negotiation.  Stifel does not express any view as to whether financing options presented in these materials are achievable or will be available at the time of any contemplated transaction.  These materials do not constitute an offer or solicitation to sell or purchase any securities and are not a commitment by Stifel to provide or arrange any financing for any transaction or to purchase any security in connection therewith and may not relied upon as an indication that such an offer will be provided in the future.  Where indicated, this presentation may contain information derived from sources other than Stifel. While we believe such information to be accurate and complete, Stifel does not guarantee the accuracy of this information. This material is based on information currently available to Stifel or its sources and is subject to change without notice. Stifel does not provide accounting, tax or legal advice; however, you should be aware that any proposed indicative transaction could have accounting, tax, legal or other implications that should be discussed with your advisors and /or counsel as you deem appropriate.</a:t>
            </a:r>
          </a:p>
          <a:p>
            <a:endParaRPr lang="en-US" sz="725" dirty="0">
              <a:latin typeface="Meta Offc" panose="020B0504030101020102" pitchFamily="34" charset="0"/>
              <a:cs typeface="Meta Offc" panose="020B0504030101020102" pitchFamily="34" charset="0"/>
            </a:endParaRPr>
          </a:p>
        </p:txBody>
      </p:sp>
      <p:sp>
        <p:nvSpPr>
          <p:cNvPr id="5" name="Title 1">
            <a:extLst>
              <a:ext uri="{FF2B5EF4-FFF2-40B4-BE49-F238E27FC236}">
                <a16:creationId xmlns:a16="http://schemas.microsoft.com/office/drawing/2014/main" id="{1DDE8DAF-F0C2-3E42-97B2-CC46FC492DFA}"/>
              </a:ext>
            </a:extLst>
          </p:cNvPr>
          <p:cNvSpPr>
            <a:spLocks noGrp="1"/>
          </p:cNvSpPr>
          <p:nvPr>
            <p:ph type="title" hasCustomPrompt="1"/>
          </p:nvPr>
        </p:nvSpPr>
        <p:spPr>
          <a:xfrm>
            <a:off x="382909" y="331672"/>
            <a:ext cx="8378182" cy="516223"/>
          </a:xfrm>
          <a:prstGeom prst="rect">
            <a:avLst/>
          </a:prstGeom>
        </p:spPr>
        <p:txBody>
          <a:bodyPr lIns="0" anchor="b" anchorCtr="0"/>
          <a:lstStyle>
            <a:lvl1pPr>
              <a:defRPr sz="1632" b="1">
                <a:solidFill>
                  <a:schemeClr val="accent1"/>
                </a:solidFill>
                <a:latin typeface="Meta Offc" panose="020B0504030101020102" pitchFamily="34" charset="0"/>
              </a:defRPr>
            </a:lvl1pPr>
          </a:lstStyle>
          <a:p>
            <a:r>
              <a:rPr lang="en-GB" dirty="0"/>
              <a:t>Disclosure</a:t>
            </a:r>
            <a:endParaRPr lang="en-US" dirty="0"/>
          </a:p>
        </p:txBody>
      </p:sp>
    </p:spTree>
    <p:extLst>
      <p:ext uri="{BB962C8B-B14F-4D97-AF65-F5344CB8AC3E}">
        <p14:creationId xmlns:p14="http://schemas.microsoft.com/office/powerpoint/2010/main" val="2673554729"/>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Stifel Canada Disclosure">
    <p:spTree>
      <p:nvGrpSpPr>
        <p:cNvPr id="1" name=""/>
        <p:cNvGrpSpPr/>
        <p:nvPr/>
      </p:nvGrpSpPr>
      <p:grpSpPr>
        <a:xfrm>
          <a:off x="0" y="0"/>
          <a:ext cx="0" cy="0"/>
          <a:chOff x="0" y="0"/>
          <a:chExt cx="0" cy="0"/>
        </a:xfrm>
      </p:grpSpPr>
      <p:sp>
        <p:nvSpPr>
          <p:cNvPr id="2" name="TextBox 1"/>
          <p:cNvSpPr txBox="1"/>
          <p:nvPr userDrawn="1"/>
        </p:nvSpPr>
        <p:spPr>
          <a:xfrm>
            <a:off x="382909" y="1098581"/>
            <a:ext cx="8378182" cy="2212144"/>
          </a:xfrm>
          <a:prstGeom prst="rect">
            <a:avLst/>
          </a:prstGeom>
          <a:noFill/>
        </p:spPr>
        <p:txBody>
          <a:bodyPr wrap="square" rtlCol="0">
            <a:spAutoFit/>
          </a:bodyPr>
          <a:lstStyle/>
          <a:p>
            <a:r>
              <a:rPr lang="en-US" sz="725" dirty="0">
                <a:latin typeface="Meta Offc" panose="020B0504030101020102" pitchFamily="34" charset="0"/>
                <a:cs typeface="Meta Offc" panose="020B0504030101020102" pitchFamily="34" charset="0"/>
              </a:rPr>
              <a:t>Stifel, Nicolaus &amp; Company, Incorporated (“Stifel”) has prepared the attached materials.  Such material consists of factual or general information (as defined in the SEC’s Municipal Advisor Rule).  Stifel is not hereby providing a municipal entity or obligated person with any advice or making any recommendation as to action concerning the structure, timing or terms of any issuance of municipal securities or municipal financial products.  To the extent that Stifel provides any alternatives, options, calculations or examples in the attached information, such information is not intended to express any view that the municipal entity or obligated person could achieve particular results in any municipal securities transaction, and those alternatives, options, calculations or examples do not constitute a recommendation that any municipal issuer or obligated person should effect any municipal securities transaction.  Stifel is acting in its own interests, is not acting as your municipal advisor and does not owe a fiduciary duty pursuant to Section 15B of the Securities Exchange Act of 1934, as amended, to the municipal entity or obligated party with respect to the information and materials contained in this communication.</a:t>
            </a:r>
          </a:p>
          <a:p>
            <a:r>
              <a:rPr lang="en-US" sz="725" dirty="0">
                <a:latin typeface="Meta Offc" panose="020B0504030101020102" pitchFamily="34" charset="0"/>
                <a:cs typeface="Meta Offc" panose="020B0504030101020102" pitchFamily="34" charset="0"/>
              </a:rPr>
              <a:t> </a:t>
            </a:r>
          </a:p>
          <a:p>
            <a:r>
              <a:rPr lang="en-US" sz="725" dirty="0">
                <a:latin typeface="Meta Offc" panose="020B0504030101020102" pitchFamily="34" charset="0"/>
                <a:cs typeface="Meta Offc" panose="020B0504030101020102" pitchFamily="34" charset="0"/>
              </a:rPr>
              <a:t>Stifel is providing information and is declaring to the proposed municipal issuer and any obligated person that it has done so within the regulatory framework of MSRB Rule G-23 as an underwriter (by definition also including the role of  placement agent) and not as a financial advisor, as defined therein, with respect to the referenced proposed issuance of municipal securities.  The primary role of Stifel, as an underwriter, is to purchase securities for resale to investors in an arm’s- length commercial transaction.  Serving in the role of underwriter, Stifel has financial and other interests that differ from those of the issuer. The issuer should consult with its’ own financial and/or municipal, legal, accounting, tax and other advisors, as applicable, to the extent it deems appropriate.</a:t>
            </a:r>
          </a:p>
          <a:p>
            <a:r>
              <a:rPr lang="en-US" sz="725" dirty="0">
                <a:latin typeface="Meta Offc" panose="020B0504030101020102" pitchFamily="34" charset="0"/>
                <a:cs typeface="Meta Offc" panose="020B0504030101020102" pitchFamily="34" charset="0"/>
              </a:rPr>
              <a:t> </a:t>
            </a:r>
          </a:p>
          <a:p>
            <a:r>
              <a:rPr lang="en-US" sz="725" dirty="0">
                <a:latin typeface="Meta Offc" panose="020B0504030101020102" pitchFamily="34" charset="0"/>
                <a:cs typeface="Meta Offc" panose="020B0504030101020102" pitchFamily="34" charset="0"/>
              </a:rPr>
              <a:t>These materials have been prepared by Stifel for the client or potential client to whom such materials are directly addressed and delivered for discussion purposes only.  All terms and conditions are subject to further discussion and negotiation.  Stifel does not express any view as to whether financing options presented in these materials are achievable or will be available at the time of any contemplated transaction.  These materials do not constitute an offer or solicitation to sell or purchase any securities and are not a commitment by Stifel to provide or arrange any financing for any transaction or to purchase any security in connection therewith and may not relied upon as an indication that such an offer will be provided in the future.  Where indicated, this presentation may contain information derived from sources other than Stifel. While we believe such information to be accurate and complete, Stifel does not guarantee the accuracy of this information. This material is based on information currently available to Stifel or its sources and is subject to change without notice. Stifel does not provide accounting, tax or legal advice; however, you should be aware that any proposed indicative transaction could have accounting, tax, legal or other implications that should be discussed with your advisors and /or counsel as you deem appropriate.</a:t>
            </a:r>
          </a:p>
        </p:txBody>
      </p:sp>
      <p:sp>
        <p:nvSpPr>
          <p:cNvPr id="4" name="Title 1">
            <a:extLst>
              <a:ext uri="{FF2B5EF4-FFF2-40B4-BE49-F238E27FC236}">
                <a16:creationId xmlns:a16="http://schemas.microsoft.com/office/drawing/2014/main" id="{1DDE8DAF-F0C2-3E42-97B2-CC46FC492DFA}"/>
              </a:ext>
            </a:extLst>
          </p:cNvPr>
          <p:cNvSpPr>
            <a:spLocks noGrp="1"/>
          </p:cNvSpPr>
          <p:nvPr>
            <p:ph type="title" hasCustomPrompt="1"/>
          </p:nvPr>
        </p:nvSpPr>
        <p:spPr>
          <a:xfrm>
            <a:off x="382909" y="331672"/>
            <a:ext cx="8378182" cy="516223"/>
          </a:xfrm>
          <a:prstGeom prst="rect">
            <a:avLst/>
          </a:prstGeom>
        </p:spPr>
        <p:txBody>
          <a:bodyPr lIns="0" anchor="b" anchorCtr="0"/>
          <a:lstStyle>
            <a:lvl1pPr>
              <a:defRPr sz="1632" b="1">
                <a:solidFill>
                  <a:schemeClr val="accent1"/>
                </a:solidFill>
                <a:latin typeface="Meta Offc" panose="020B0504030101020102" pitchFamily="34" charset="0"/>
              </a:defRPr>
            </a:lvl1pPr>
          </a:lstStyle>
          <a:p>
            <a:r>
              <a:rPr lang="en-GB" dirty="0"/>
              <a:t>Disclosure</a:t>
            </a:r>
            <a:endParaRPr lang="en-US" dirty="0"/>
          </a:p>
        </p:txBody>
      </p:sp>
    </p:spTree>
    <p:extLst>
      <p:ext uri="{BB962C8B-B14F-4D97-AF65-F5344CB8AC3E}">
        <p14:creationId xmlns:p14="http://schemas.microsoft.com/office/powerpoint/2010/main" val="2926682760"/>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cSld name="POWER_USER_LAYOUT_DIVIDER (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a:lvl1pPr>
          </a:lstStyle>
          <a:p>
            <a:r>
              <a:rPr lang="en-US" dirty="0"/>
              <a:t>Click to edit Master title style</a:t>
            </a:r>
          </a:p>
        </p:txBody>
      </p:sp>
      <p:sp>
        <p:nvSpPr>
          <p:cNvPr id="3" name="Rectangle 10"/>
          <p:cNvSpPr>
            <a:spLocks noGrp="1" noChangeArrowheads="1"/>
          </p:cNvSpPr>
          <p:nvPr>
            <p:ph type="sldNum" sz="quarter" idx="10"/>
          </p:nvPr>
        </p:nvSpPr>
        <p:spPr bwMode="auto">
          <a:xfrm>
            <a:off x="1" y="7304556"/>
            <a:ext cx="10693399" cy="3095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GB"/>
            </a:defPPr>
            <a:lvl1pPr algn="ctr" rtl="0" fontAlgn="base">
              <a:spcBef>
                <a:spcPct val="0"/>
              </a:spcBef>
              <a:spcAft>
                <a:spcPct val="0"/>
              </a:spcAft>
              <a:defRPr sz="829" b="0" i="0" kern="1200">
                <a:solidFill>
                  <a:schemeClr val="accent1"/>
                </a:solidFill>
                <a:latin typeface="Meta Offc Light" panose="020B0504030101020102" pitchFamily="34" charset="77"/>
                <a:ea typeface="+mn-ea"/>
                <a:cs typeface="Meta Offc" panose="020B0504030101020102" pitchFamily="34" charset="0"/>
              </a:defRPr>
            </a:lvl1pPr>
            <a:lvl2pPr marL="458398" algn="ctr" rtl="0" fontAlgn="base">
              <a:spcBef>
                <a:spcPct val="0"/>
              </a:spcBef>
              <a:spcAft>
                <a:spcPct val="0"/>
              </a:spcAft>
              <a:defRPr kern="1200">
                <a:solidFill>
                  <a:schemeClr val="tx1"/>
                </a:solidFill>
                <a:latin typeface="Arial" pitchFamily="34" charset="0"/>
                <a:ea typeface="+mn-ea"/>
                <a:cs typeface="Arial" pitchFamily="34" charset="0"/>
              </a:defRPr>
            </a:lvl2pPr>
            <a:lvl3pPr marL="916797" algn="ctr" rtl="0" fontAlgn="base">
              <a:spcBef>
                <a:spcPct val="0"/>
              </a:spcBef>
              <a:spcAft>
                <a:spcPct val="0"/>
              </a:spcAft>
              <a:defRPr kern="1200">
                <a:solidFill>
                  <a:schemeClr val="tx1"/>
                </a:solidFill>
                <a:latin typeface="Arial" pitchFamily="34" charset="0"/>
                <a:ea typeface="+mn-ea"/>
                <a:cs typeface="Arial" pitchFamily="34" charset="0"/>
              </a:defRPr>
            </a:lvl3pPr>
            <a:lvl4pPr marL="1375194" algn="ctr" rtl="0" fontAlgn="base">
              <a:spcBef>
                <a:spcPct val="0"/>
              </a:spcBef>
              <a:spcAft>
                <a:spcPct val="0"/>
              </a:spcAft>
              <a:defRPr kern="1200">
                <a:solidFill>
                  <a:schemeClr val="tx1"/>
                </a:solidFill>
                <a:latin typeface="Arial" pitchFamily="34" charset="0"/>
                <a:ea typeface="+mn-ea"/>
                <a:cs typeface="Arial" pitchFamily="34" charset="0"/>
              </a:defRPr>
            </a:lvl4pPr>
            <a:lvl5pPr marL="1833592" algn="ctr" rtl="0" fontAlgn="base">
              <a:spcBef>
                <a:spcPct val="0"/>
              </a:spcBef>
              <a:spcAft>
                <a:spcPct val="0"/>
              </a:spcAft>
              <a:defRPr kern="1200">
                <a:solidFill>
                  <a:schemeClr val="tx1"/>
                </a:solidFill>
                <a:latin typeface="Arial" pitchFamily="34" charset="0"/>
                <a:ea typeface="+mn-ea"/>
                <a:cs typeface="Arial" pitchFamily="34" charset="0"/>
              </a:defRPr>
            </a:lvl5pPr>
            <a:lvl6pPr marL="2291991" algn="l" defTabSz="916797" rtl="0" eaLnBrk="1" latinLnBrk="0" hangingPunct="1">
              <a:defRPr kern="1200">
                <a:solidFill>
                  <a:schemeClr val="tx1"/>
                </a:solidFill>
                <a:latin typeface="Arial" pitchFamily="34" charset="0"/>
                <a:ea typeface="+mn-ea"/>
                <a:cs typeface="Arial" pitchFamily="34" charset="0"/>
              </a:defRPr>
            </a:lvl6pPr>
            <a:lvl7pPr marL="2750389" algn="l" defTabSz="916797" rtl="0" eaLnBrk="1" latinLnBrk="0" hangingPunct="1">
              <a:defRPr kern="1200">
                <a:solidFill>
                  <a:schemeClr val="tx1"/>
                </a:solidFill>
                <a:latin typeface="Arial" pitchFamily="34" charset="0"/>
                <a:ea typeface="+mn-ea"/>
                <a:cs typeface="Arial" pitchFamily="34" charset="0"/>
              </a:defRPr>
            </a:lvl7pPr>
            <a:lvl8pPr marL="3208788" algn="l" defTabSz="916797" rtl="0" eaLnBrk="1" latinLnBrk="0" hangingPunct="1">
              <a:defRPr kern="1200">
                <a:solidFill>
                  <a:schemeClr val="tx1"/>
                </a:solidFill>
                <a:latin typeface="Arial" pitchFamily="34" charset="0"/>
                <a:ea typeface="+mn-ea"/>
                <a:cs typeface="Arial" pitchFamily="34" charset="0"/>
              </a:defRPr>
            </a:lvl8pPr>
            <a:lvl9pPr marL="3667186" algn="l" defTabSz="916797" rtl="0" eaLnBrk="1" latinLnBrk="0" hangingPunct="1">
              <a:defRPr kern="1200">
                <a:solidFill>
                  <a:schemeClr val="tx1"/>
                </a:solidFill>
                <a:latin typeface="Arial" pitchFamily="34" charset="0"/>
                <a:ea typeface="+mn-ea"/>
                <a:cs typeface="Arial" pitchFamily="34" charset="0"/>
              </a:defRPr>
            </a:lvl9pPr>
          </a:lstStyle>
          <a:p>
            <a:pPr>
              <a:defRPr/>
            </a:pPr>
            <a:fld id="{8BC1ABCE-FB9F-4FA3-8809-CD4F086FC270}" type="slidenum">
              <a:rPr lang="en-GB" smtClean="0"/>
              <a:pPr>
                <a:defRPr/>
              </a:pPr>
              <a:t>‹#›</a:t>
            </a:fld>
            <a:endParaRPr lang="en-US" dirty="0"/>
          </a:p>
        </p:txBody>
      </p:sp>
      <p:sp>
        <p:nvSpPr>
          <p:cNvPr id="4" name="TextBox 3">
            <a:extLst>
              <a:ext uri="{FF2B5EF4-FFF2-40B4-BE49-F238E27FC236}">
                <a16:creationId xmlns:a16="http://schemas.microsoft.com/office/drawing/2014/main" id="{74B4BB37-B771-9A40-964C-7976923BA710}"/>
              </a:ext>
            </a:extLst>
          </p:cNvPr>
          <p:cNvSpPr txBox="1"/>
          <p:nvPr userDrawn="1"/>
        </p:nvSpPr>
        <p:spPr>
          <a:xfrm>
            <a:off x="451952" y="6477338"/>
            <a:ext cx="418528" cy="181666"/>
          </a:xfrm>
          <a:prstGeom prst="rect">
            <a:avLst/>
          </a:prstGeom>
          <a:noFill/>
        </p:spPr>
        <p:txBody>
          <a:bodyPr wrap="square" lIns="76405" tIns="38202" rIns="76405" bIns="38202" rtlCol="0">
            <a:spAutoFit/>
          </a:bodyPr>
          <a:lstStyle/>
          <a:p>
            <a:pPr algn="l"/>
            <a:fld id="{ACFA9DC3-C422-4A89-8EDF-610B95B03A19}" type="slidenum">
              <a:rPr lang="en-US" sz="679" i="1" smtClean="0">
                <a:solidFill>
                  <a:schemeClr val="accent1"/>
                </a:solidFill>
                <a:latin typeface="Meta Offc" panose="020B0504030101020102" pitchFamily="34" charset="0"/>
                <a:cs typeface="Meta Offc" panose="020B0504030101020102" pitchFamily="34" charset="0"/>
              </a:rPr>
              <a:pPr algn="l"/>
              <a:t>‹#›</a:t>
            </a:fld>
            <a:endParaRPr lang="en-US" sz="679" i="1" dirty="0">
              <a:solidFill>
                <a:schemeClr val="accent1"/>
              </a:solidFill>
              <a:latin typeface="Meta Offc" panose="020B0504030101020102" pitchFamily="34" charset="0"/>
              <a:cs typeface="Meta Offc" panose="020B0504030101020102" pitchFamily="34" charset="0"/>
            </a:endParaRPr>
          </a:p>
        </p:txBody>
      </p:sp>
    </p:spTree>
    <p:extLst>
      <p:ext uri="{BB962C8B-B14F-4D97-AF65-F5344CB8AC3E}">
        <p14:creationId xmlns:p14="http://schemas.microsoft.com/office/powerpoint/2010/main" val="165703488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ivided Page Basic">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08CEE874-EF34-934C-8E87-B3878E7EA44A}"/>
              </a:ext>
            </a:extLst>
          </p:cNvPr>
          <p:cNvSpPr/>
          <p:nvPr userDrawn="1"/>
        </p:nvSpPr>
        <p:spPr>
          <a:xfrm>
            <a:off x="4375615" y="620053"/>
            <a:ext cx="4768385" cy="3266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2" dirty="0"/>
          </a:p>
        </p:txBody>
      </p:sp>
      <p:sp>
        <p:nvSpPr>
          <p:cNvPr id="2" name="Title 1">
            <a:extLst>
              <a:ext uri="{FF2B5EF4-FFF2-40B4-BE49-F238E27FC236}">
                <a16:creationId xmlns:a16="http://schemas.microsoft.com/office/drawing/2014/main" id="{BE837697-CAD2-574D-BDAD-A329FDD19A51}"/>
              </a:ext>
            </a:extLst>
          </p:cNvPr>
          <p:cNvSpPr>
            <a:spLocks noGrp="1"/>
          </p:cNvSpPr>
          <p:nvPr>
            <p:ph type="ctrTitle"/>
          </p:nvPr>
        </p:nvSpPr>
        <p:spPr>
          <a:xfrm>
            <a:off x="4738255" y="829179"/>
            <a:ext cx="3998335" cy="477837"/>
          </a:xfrm>
          <a:prstGeom prst="rect">
            <a:avLst/>
          </a:prstGeom>
        </p:spPr>
        <p:txBody>
          <a:bodyPr lIns="0" anchor="b" anchorCtr="0"/>
          <a:lstStyle>
            <a:lvl1pPr algn="l">
              <a:defRPr sz="1632" b="1">
                <a:solidFill>
                  <a:schemeClr val="accent1"/>
                </a:solidFill>
                <a:latin typeface="Meta Offc" panose="020B0504030101020102" pitchFamily="34" charset="0"/>
              </a:defRPr>
            </a:lvl1pPr>
          </a:lstStyle>
          <a:p>
            <a:r>
              <a:rPr lang="en-GB" dirty="0"/>
              <a:t>Click to edit Master title style</a:t>
            </a:r>
            <a:endParaRPr lang="en-US" dirty="0"/>
          </a:p>
        </p:txBody>
      </p:sp>
      <p:sp>
        <p:nvSpPr>
          <p:cNvPr id="4" name="Date Placeholder 3">
            <a:extLst>
              <a:ext uri="{FF2B5EF4-FFF2-40B4-BE49-F238E27FC236}">
                <a16:creationId xmlns:a16="http://schemas.microsoft.com/office/drawing/2014/main" id="{E4085977-ED8A-3A41-BA09-AC526B9A5165}"/>
              </a:ext>
            </a:extLst>
          </p:cNvPr>
          <p:cNvSpPr>
            <a:spLocks noGrp="1"/>
          </p:cNvSpPr>
          <p:nvPr>
            <p:ph type="dt" sz="half" idx="10"/>
          </p:nvPr>
        </p:nvSpPr>
        <p:spPr>
          <a:xfrm>
            <a:off x="628652" y="6356351"/>
            <a:ext cx="2057400" cy="365125"/>
          </a:xfrm>
          <a:prstGeom prst="rect">
            <a:avLst/>
          </a:prstGeom>
        </p:spPr>
        <p:txBody>
          <a:bodyPr/>
          <a:lstStyle>
            <a:lvl1pPr>
              <a:defRPr>
                <a:latin typeface="Meta Offc" panose="020B0504030101020102" pitchFamily="34" charset="0"/>
                <a:cs typeface="Meta Offc" panose="020B0504030101020102" pitchFamily="34" charset="0"/>
              </a:defRPr>
            </a:lvl1pPr>
          </a:lstStyle>
          <a:p>
            <a:endParaRPr lang="en-US" dirty="0"/>
          </a:p>
        </p:txBody>
      </p:sp>
      <p:sp>
        <p:nvSpPr>
          <p:cNvPr id="7" name="Rectangle 6">
            <a:extLst>
              <a:ext uri="{FF2B5EF4-FFF2-40B4-BE49-F238E27FC236}">
                <a16:creationId xmlns:a16="http://schemas.microsoft.com/office/drawing/2014/main" id="{E4999CE8-5470-0448-BFB0-25D3AC98C6A9}"/>
              </a:ext>
            </a:extLst>
          </p:cNvPr>
          <p:cNvSpPr/>
          <p:nvPr userDrawn="1"/>
        </p:nvSpPr>
        <p:spPr>
          <a:xfrm>
            <a:off x="0" y="1"/>
            <a:ext cx="4572000" cy="6858000"/>
          </a:xfrm>
          <a:prstGeom prst="rect">
            <a:avLst/>
          </a:prstGeom>
          <a:solidFill>
            <a:schemeClr val="accent1"/>
          </a:solidFill>
          <a:ln>
            <a:solidFill>
              <a:srgbClr val="00305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32" dirty="0"/>
          </a:p>
        </p:txBody>
      </p:sp>
      <p:sp>
        <p:nvSpPr>
          <p:cNvPr id="8" name="TextBox 7"/>
          <p:cNvSpPr txBox="1"/>
          <p:nvPr userDrawn="1"/>
        </p:nvSpPr>
        <p:spPr>
          <a:xfrm>
            <a:off x="906087" y="6303272"/>
            <a:ext cx="2422087" cy="231923"/>
          </a:xfrm>
          <a:prstGeom prst="rect">
            <a:avLst/>
          </a:prstGeom>
          <a:noFill/>
        </p:spPr>
        <p:txBody>
          <a:bodyPr wrap="square" rtlCol="0">
            <a:spAutoFit/>
          </a:bodyPr>
          <a:lstStyle/>
          <a:p>
            <a:r>
              <a:rPr lang="en-US" sz="907" dirty="0">
                <a:solidFill>
                  <a:schemeClr val="bg1"/>
                </a:solidFill>
                <a:latin typeface="+mn-lt"/>
              </a:rPr>
              <a:t>PRIVATE</a:t>
            </a:r>
            <a:r>
              <a:rPr lang="en-US" sz="907" baseline="0" dirty="0">
                <a:solidFill>
                  <a:schemeClr val="bg1"/>
                </a:solidFill>
                <a:latin typeface="+mn-lt"/>
              </a:rPr>
              <a:t> AND CONFIDENTAL</a:t>
            </a:r>
            <a:endParaRPr lang="en-US" sz="907" dirty="0">
              <a:solidFill>
                <a:schemeClr val="bg1"/>
              </a:solidFill>
              <a:latin typeface="+mn-lt"/>
            </a:endParaRPr>
          </a:p>
        </p:txBody>
      </p:sp>
      <p:sp>
        <p:nvSpPr>
          <p:cNvPr id="3" name="TextBox 2"/>
          <p:cNvSpPr txBox="1"/>
          <p:nvPr userDrawn="1"/>
        </p:nvSpPr>
        <p:spPr>
          <a:xfrm>
            <a:off x="415637" y="6304407"/>
            <a:ext cx="916465" cy="231923"/>
          </a:xfrm>
          <a:prstGeom prst="rect">
            <a:avLst/>
          </a:prstGeom>
          <a:noFill/>
        </p:spPr>
        <p:txBody>
          <a:bodyPr wrap="square" lIns="0" rtlCol="0">
            <a:spAutoFit/>
          </a:bodyPr>
          <a:lstStyle/>
          <a:p>
            <a:pPr algn="l"/>
            <a:r>
              <a:rPr lang="en-US" sz="907" dirty="0">
                <a:solidFill>
                  <a:schemeClr val="bg1"/>
                </a:solidFill>
                <a:latin typeface="+mj-lt"/>
              </a:rPr>
              <a:t>Page </a:t>
            </a:r>
            <a:fld id="{0B4E8B84-5DBC-4CE1-B567-35F513EDC341}" type="slidenum">
              <a:rPr lang="en-US" sz="907" smtClean="0">
                <a:solidFill>
                  <a:schemeClr val="bg1"/>
                </a:solidFill>
                <a:latin typeface="+mj-lt"/>
              </a:rPr>
              <a:pPr algn="l"/>
              <a:t>‹#›</a:t>
            </a:fld>
            <a:endParaRPr lang="en-US" sz="907" dirty="0">
              <a:solidFill>
                <a:schemeClr val="bg1"/>
              </a:solidFill>
              <a:latin typeface="+mj-lt"/>
            </a:endParaRPr>
          </a:p>
        </p:txBody>
      </p:sp>
    </p:spTree>
    <p:extLst>
      <p:ext uri="{BB962C8B-B14F-4D97-AF65-F5344CB8AC3E}">
        <p14:creationId xmlns:p14="http://schemas.microsoft.com/office/powerpoint/2010/main" val="364206854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Divided Page Basic Reversed with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4999CE8-5470-0448-BFB0-25D3AC98C6A9}"/>
              </a:ext>
            </a:extLst>
          </p:cNvPr>
          <p:cNvSpPr/>
          <p:nvPr userDrawn="1"/>
        </p:nvSpPr>
        <p:spPr>
          <a:xfrm>
            <a:off x="4572000" y="9214"/>
            <a:ext cx="4572000" cy="6858000"/>
          </a:xfrm>
          <a:prstGeom prst="rect">
            <a:avLst/>
          </a:prstGeom>
          <a:solidFill>
            <a:schemeClr val="accent1"/>
          </a:solidFill>
          <a:ln>
            <a:solidFill>
              <a:srgbClr val="00305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32" dirty="0"/>
          </a:p>
        </p:txBody>
      </p:sp>
      <p:sp>
        <p:nvSpPr>
          <p:cNvPr id="18" name="Rectangle 17">
            <a:extLst>
              <a:ext uri="{FF2B5EF4-FFF2-40B4-BE49-F238E27FC236}">
                <a16:creationId xmlns:a16="http://schemas.microsoft.com/office/drawing/2014/main" id="{08CEE874-EF34-934C-8E87-B3878E7EA44A}"/>
              </a:ext>
            </a:extLst>
          </p:cNvPr>
          <p:cNvSpPr/>
          <p:nvPr userDrawn="1"/>
        </p:nvSpPr>
        <p:spPr>
          <a:xfrm>
            <a:off x="4375615" y="620053"/>
            <a:ext cx="4768385" cy="3266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2" dirty="0"/>
          </a:p>
        </p:txBody>
      </p:sp>
      <p:sp>
        <p:nvSpPr>
          <p:cNvPr id="2" name="Title 1">
            <a:extLst>
              <a:ext uri="{FF2B5EF4-FFF2-40B4-BE49-F238E27FC236}">
                <a16:creationId xmlns:a16="http://schemas.microsoft.com/office/drawing/2014/main" id="{BE837697-CAD2-574D-BDAD-A329FDD19A51}"/>
              </a:ext>
            </a:extLst>
          </p:cNvPr>
          <p:cNvSpPr>
            <a:spLocks noGrp="1"/>
          </p:cNvSpPr>
          <p:nvPr>
            <p:ph type="ctrTitle"/>
          </p:nvPr>
        </p:nvSpPr>
        <p:spPr>
          <a:xfrm>
            <a:off x="382444" y="331672"/>
            <a:ext cx="3993171" cy="477837"/>
          </a:xfrm>
          <a:prstGeom prst="rect">
            <a:avLst/>
          </a:prstGeom>
        </p:spPr>
        <p:txBody>
          <a:bodyPr lIns="0" anchor="b" anchorCtr="0"/>
          <a:lstStyle>
            <a:lvl1pPr algn="l">
              <a:defRPr sz="1632" b="1">
                <a:solidFill>
                  <a:schemeClr val="accent1"/>
                </a:solidFill>
                <a:latin typeface="Meta Offc" panose="020B0504030101020102" pitchFamily="34" charset="0"/>
              </a:defRPr>
            </a:lvl1pPr>
          </a:lstStyle>
          <a:p>
            <a:r>
              <a:rPr lang="en-GB" dirty="0"/>
              <a:t>Click to edit Master title style</a:t>
            </a:r>
            <a:endParaRPr lang="en-US" dirty="0"/>
          </a:p>
        </p:txBody>
      </p:sp>
      <p:sp>
        <p:nvSpPr>
          <p:cNvPr id="8" name="TextBox 7"/>
          <p:cNvSpPr txBox="1"/>
          <p:nvPr userDrawn="1"/>
        </p:nvSpPr>
        <p:spPr>
          <a:xfrm>
            <a:off x="906087" y="6303272"/>
            <a:ext cx="2422087" cy="231923"/>
          </a:xfrm>
          <a:prstGeom prst="rect">
            <a:avLst/>
          </a:prstGeom>
          <a:noFill/>
        </p:spPr>
        <p:txBody>
          <a:bodyPr wrap="square" rtlCol="0">
            <a:spAutoFit/>
          </a:bodyPr>
          <a:lstStyle/>
          <a:p>
            <a:r>
              <a:rPr lang="en-US" sz="907" dirty="0">
                <a:solidFill>
                  <a:schemeClr val="accent1"/>
                </a:solidFill>
                <a:latin typeface="+mn-lt"/>
              </a:rPr>
              <a:t>PRIVATE</a:t>
            </a:r>
            <a:r>
              <a:rPr lang="en-US" sz="907" baseline="0" dirty="0">
                <a:solidFill>
                  <a:schemeClr val="accent1"/>
                </a:solidFill>
                <a:latin typeface="+mn-lt"/>
              </a:rPr>
              <a:t> AND CONFIDENTAL</a:t>
            </a:r>
            <a:endParaRPr lang="en-US" sz="907" dirty="0">
              <a:solidFill>
                <a:schemeClr val="accent1"/>
              </a:solidFill>
              <a:latin typeface="+mn-lt"/>
            </a:endParaRPr>
          </a:p>
        </p:txBody>
      </p:sp>
      <p:sp>
        <p:nvSpPr>
          <p:cNvPr id="3" name="TextBox 2"/>
          <p:cNvSpPr txBox="1"/>
          <p:nvPr userDrawn="1"/>
        </p:nvSpPr>
        <p:spPr>
          <a:xfrm>
            <a:off x="415637" y="6304407"/>
            <a:ext cx="916465" cy="231923"/>
          </a:xfrm>
          <a:prstGeom prst="rect">
            <a:avLst/>
          </a:prstGeom>
          <a:noFill/>
        </p:spPr>
        <p:txBody>
          <a:bodyPr wrap="square" lIns="0" rtlCol="0">
            <a:spAutoFit/>
          </a:bodyPr>
          <a:lstStyle/>
          <a:p>
            <a:pPr algn="l"/>
            <a:r>
              <a:rPr lang="en-US" sz="907" dirty="0">
                <a:solidFill>
                  <a:schemeClr val="accent1"/>
                </a:solidFill>
                <a:latin typeface="+mj-lt"/>
              </a:rPr>
              <a:t>Page </a:t>
            </a:r>
            <a:fld id="{0B4E8B84-5DBC-4CE1-B567-35F513EDC341}" type="slidenum">
              <a:rPr lang="en-US" sz="907" smtClean="0">
                <a:solidFill>
                  <a:schemeClr val="accent1"/>
                </a:solidFill>
                <a:latin typeface="+mj-lt"/>
              </a:rPr>
              <a:pPr algn="l"/>
              <a:t>‹#›</a:t>
            </a:fld>
            <a:endParaRPr lang="en-US" sz="907" dirty="0">
              <a:solidFill>
                <a:schemeClr val="accent1"/>
              </a:solidFill>
              <a:latin typeface="+mj-lt"/>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568073" y="6198990"/>
            <a:ext cx="1828800" cy="327649"/>
          </a:xfrm>
          <a:prstGeom prst="rect">
            <a:avLst/>
          </a:prstGeom>
        </p:spPr>
      </p:pic>
    </p:spTree>
    <p:extLst>
      <p:ext uri="{BB962C8B-B14F-4D97-AF65-F5344CB8AC3E}">
        <p14:creationId xmlns:p14="http://schemas.microsoft.com/office/powerpoint/2010/main" val="228459015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_Divided Page Basic Reversed Blank">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D8FE927-86BB-FF44-8F21-5049863DA6B1}"/>
              </a:ext>
            </a:extLst>
          </p:cNvPr>
          <p:cNvSpPr/>
          <p:nvPr userDrawn="1"/>
        </p:nvSpPr>
        <p:spPr>
          <a:xfrm>
            <a:off x="310176" y="620052"/>
            <a:ext cx="4764309" cy="5185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2" dirty="0"/>
          </a:p>
        </p:txBody>
      </p:sp>
      <p:sp>
        <p:nvSpPr>
          <p:cNvPr id="18" name="Rectangle 17">
            <a:extLst>
              <a:ext uri="{FF2B5EF4-FFF2-40B4-BE49-F238E27FC236}">
                <a16:creationId xmlns:a16="http://schemas.microsoft.com/office/drawing/2014/main" id="{08CEE874-EF34-934C-8E87-B3878E7EA44A}"/>
              </a:ext>
            </a:extLst>
          </p:cNvPr>
          <p:cNvSpPr/>
          <p:nvPr userDrawn="1"/>
        </p:nvSpPr>
        <p:spPr>
          <a:xfrm>
            <a:off x="4375615" y="620053"/>
            <a:ext cx="4768385" cy="3266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2" dirty="0"/>
          </a:p>
        </p:txBody>
      </p:sp>
      <p:sp>
        <p:nvSpPr>
          <p:cNvPr id="7" name="Rectangle 6">
            <a:extLst>
              <a:ext uri="{FF2B5EF4-FFF2-40B4-BE49-F238E27FC236}">
                <a16:creationId xmlns:a16="http://schemas.microsoft.com/office/drawing/2014/main" id="{E4999CE8-5470-0448-BFB0-25D3AC98C6A9}"/>
              </a:ext>
            </a:extLst>
          </p:cNvPr>
          <p:cNvSpPr/>
          <p:nvPr userDrawn="1"/>
        </p:nvSpPr>
        <p:spPr>
          <a:xfrm>
            <a:off x="4572000" y="1"/>
            <a:ext cx="4572000" cy="6858000"/>
          </a:xfrm>
          <a:prstGeom prst="rect">
            <a:avLst/>
          </a:prstGeom>
          <a:solidFill>
            <a:schemeClr val="accent1"/>
          </a:solidFill>
          <a:ln>
            <a:solidFill>
              <a:srgbClr val="00305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32" dirty="0"/>
          </a:p>
        </p:txBody>
      </p:sp>
      <p:sp>
        <p:nvSpPr>
          <p:cNvPr id="8" name="TextBox 7"/>
          <p:cNvSpPr txBox="1"/>
          <p:nvPr userDrawn="1"/>
        </p:nvSpPr>
        <p:spPr>
          <a:xfrm>
            <a:off x="906087" y="6303272"/>
            <a:ext cx="2422087" cy="231923"/>
          </a:xfrm>
          <a:prstGeom prst="rect">
            <a:avLst/>
          </a:prstGeom>
          <a:noFill/>
        </p:spPr>
        <p:txBody>
          <a:bodyPr wrap="square" rtlCol="0">
            <a:spAutoFit/>
          </a:bodyPr>
          <a:lstStyle/>
          <a:p>
            <a:r>
              <a:rPr lang="en-US" sz="907" dirty="0">
                <a:solidFill>
                  <a:schemeClr val="accent1"/>
                </a:solidFill>
                <a:latin typeface="+mn-lt"/>
              </a:rPr>
              <a:t>PRIVATE</a:t>
            </a:r>
            <a:r>
              <a:rPr lang="en-US" sz="907" baseline="0" dirty="0">
                <a:solidFill>
                  <a:schemeClr val="accent1"/>
                </a:solidFill>
                <a:latin typeface="+mn-lt"/>
              </a:rPr>
              <a:t> AND CONFIDENTAL</a:t>
            </a:r>
            <a:endParaRPr lang="en-US" sz="907" dirty="0">
              <a:solidFill>
                <a:schemeClr val="accent1"/>
              </a:solidFill>
              <a:latin typeface="+mn-lt"/>
            </a:endParaRPr>
          </a:p>
        </p:txBody>
      </p:sp>
      <p:sp>
        <p:nvSpPr>
          <p:cNvPr id="3" name="TextBox 2"/>
          <p:cNvSpPr txBox="1"/>
          <p:nvPr userDrawn="1"/>
        </p:nvSpPr>
        <p:spPr>
          <a:xfrm>
            <a:off x="415637" y="6304407"/>
            <a:ext cx="916465" cy="231923"/>
          </a:xfrm>
          <a:prstGeom prst="rect">
            <a:avLst/>
          </a:prstGeom>
          <a:noFill/>
        </p:spPr>
        <p:txBody>
          <a:bodyPr wrap="square" lIns="0" rtlCol="0">
            <a:spAutoFit/>
          </a:bodyPr>
          <a:lstStyle/>
          <a:p>
            <a:pPr algn="l"/>
            <a:r>
              <a:rPr lang="en-US" sz="907" dirty="0">
                <a:solidFill>
                  <a:schemeClr val="accent1"/>
                </a:solidFill>
                <a:latin typeface="+mj-lt"/>
              </a:rPr>
              <a:t>Page </a:t>
            </a:r>
            <a:fld id="{0B4E8B84-5DBC-4CE1-B567-35F513EDC341}" type="slidenum">
              <a:rPr lang="en-US" sz="907" smtClean="0">
                <a:solidFill>
                  <a:schemeClr val="accent1"/>
                </a:solidFill>
                <a:latin typeface="+mj-lt"/>
              </a:rPr>
              <a:pPr algn="l"/>
              <a:t>‹#›</a:t>
            </a:fld>
            <a:endParaRPr lang="en-US" sz="907" dirty="0">
              <a:solidFill>
                <a:schemeClr val="accent1"/>
              </a:solidFill>
              <a:latin typeface="+mj-lt"/>
            </a:endParaRP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568073" y="6198990"/>
            <a:ext cx="1828800" cy="327649"/>
          </a:xfrm>
          <a:prstGeom prst="rect">
            <a:avLst/>
          </a:prstGeom>
        </p:spPr>
      </p:pic>
    </p:spTree>
    <p:extLst>
      <p:ext uri="{BB962C8B-B14F-4D97-AF65-F5344CB8AC3E}">
        <p14:creationId xmlns:p14="http://schemas.microsoft.com/office/powerpoint/2010/main" val="91652260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ivided page with bullet copy 9p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4999CE8-5470-0448-BFB0-25D3AC98C6A9}"/>
              </a:ext>
            </a:extLst>
          </p:cNvPr>
          <p:cNvSpPr/>
          <p:nvPr userDrawn="1"/>
        </p:nvSpPr>
        <p:spPr>
          <a:xfrm>
            <a:off x="0" y="0"/>
            <a:ext cx="4572000" cy="6858000"/>
          </a:xfrm>
          <a:prstGeom prst="rect">
            <a:avLst/>
          </a:prstGeom>
          <a:solidFill>
            <a:schemeClr val="accent1"/>
          </a:solidFill>
          <a:ln>
            <a:solidFill>
              <a:srgbClr val="00305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32" dirty="0"/>
          </a:p>
        </p:txBody>
      </p:sp>
      <p:sp>
        <p:nvSpPr>
          <p:cNvPr id="8" name="TextBox 7"/>
          <p:cNvSpPr txBox="1"/>
          <p:nvPr userDrawn="1"/>
        </p:nvSpPr>
        <p:spPr>
          <a:xfrm>
            <a:off x="906087" y="6303272"/>
            <a:ext cx="2422087" cy="231923"/>
          </a:xfrm>
          <a:prstGeom prst="rect">
            <a:avLst/>
          </a:prstGeom>
          <a:noFill/>
        </p:spPr>
        <p:txBody>
          <a:bodyPr wrap="square" rtlCol="0">
            <a:spAutoFit/>
          </a:bodyPr>
          <a:lstStyle/>
          <a:p>
            <a:r>
              <a:rPr lang="en-US" sz="907" dirty="0">
                <a:solidFill>
                  <a:schemeClr val="bg1"/>
                </a:solidFill>
                <a:latin typeface="+mn-lt"/>
              </a:rPr>
              <a:t>PRIVATE</a:t>
            </a:r>
            <a:r>
              <a:rPr lang="en-US" sz="907" baseline="0" dirty="0">
                <a:solidFill>
                  <a:schemeClr val="bg1"/>
                </a:solidFill>
                <a:latin typeface="+mn-lt"/>
              </a:rPr>
              <a:t> AND CONFIDENTAL</a:t>
            </a:r>
            <a:endParaRPr lang="en-US" sz="907" dirty="0">
              <a:solidFill>
                <a:schemeClr val="bg1"/>
              </a:solidFill>
              <a:latin typeface="+mn-lt"/>
            </a:endParaRPr>
          </a:p>
        </p:txBody>
      </p:sp>
      <p:sp>
        <p:nvSpPr>
          <p:cNvPr id="3" name="TextBox 2"/>
          <p:cNvSpPr txBox="1"/>
          <p:nvPr userDrawn="1"/>
        </p:nvSpPr>
        <p:spPr>
          <a:xfrm>
            <a:off x="415637" y="6304407"/>
            <a:ext cx="916465" cy="231923"/>
          </a:xfrm>
          <a:prstGeom prst="rect">
            <a:avLst/>
          </a:prstGeom>
          <a:noFill/>
        </p:spPr>
        <p:txBody>
          <a:bodyPr wrap="square" lIns="0" rtlCol="0">
            <a:spAutoFit/>
          </a:bodyPr>
          <a:lstStyle/>
          <a:p>
            <a:pPr algn="l"/>
            <a:r>
              <a:rPr lang="en-US" sz="907" dirty="0">
                <a:solidFill>
                  <a:schemeClr val="bg1"/>
                </a:solidFill>
                <a:latin typeface="+mj-lt"/>
              </a:rPr>
              <a:t>Page </a:t>
            </a:r>
            <a:fld id="{0B4E8B84-5DBC-4CE1-B567-35F513EDC341}" type="slidenum">
              <a:rPr lang="en-US" sz="907" smtClean="0">
                <a:solidFill>
                  <a:schemeClr val="bg1"/>
                </a:solidFill>
                <a:latin typeface="+mj-lt"/>
              </a:rPr>
              <a:pPr algn="l"/>
              <a:t>‹#›</a:t>
            </a:fld>
            <a:endParaRPr lang="en-US" sz="907" dirty="0">
              <a:solidFill>
                <a:schemeClr val="bg1"/>
              </a:solidFill>
              <a:latin typeface="+mj-lt"/>
            </a:endParaRPr>
          </a:p>
        </p:txBody>
      </p:sp>
      <p:sp>
        <p:nvSpPr>
          <p:cNvPr id="2" name="Title 1">
            <a:extLst>
              <a:ext uri="{FF2B5EF4-FFF2-40B4-BE49-F238E27FC236}">
                <a16:creationId xmlns:a16="http://schemas.microsoft.com/office/drawing/2014/main" id="{BE837697-CAD2-574D-BDAD-A329FDD19A51}"/>
              </a:ext>
            </a:extLst>
          </p:cNvPr>
          <p:cNvSpPr>
            <a:spLocks noGrp="1"/>
          </p:cNvSpPr>
          <p:nvPr>
            <p:ph type="ctrTitle"/>
          </p:nvPr>
        </p:nvSpPr>
        <p:spPr>
          <a:xfrm>
            <a:off x="415636" y="348255"/>
            <a:ext cx="3859480" cy="514091"/>
          </a:xfrm>
          <a:prstGeom prst="rect">
            <a:avLst/>
          </a:prstGeom>
        </p:spPr>
        <p:txBody>
          <a:bodyPr lIns="0" anchor="b" anchorCtr="0"/>
          <a:lstStyle>
            <a:lvl1pPr algn="l">
              <a:defRPr sz="1632" b="1">
                <a:solidFill>
                  <a:schemeClr val="bg1"/>
                </a:solidFill>
                <a:latin typeface="Meta Offc" panose="020B0504030101020102" pitchFamily="34" charset="0"/>
              </a:defRPr>
            </a:lvl1pPr>
          </a:lstStyle>
          <a:p>
            <a:r>
              <a:rPr lang="en-GB" dirty="0"/>
              <a:t>Click to edit Master title style</a:t>
            </a:r>
            <a:endParaRPr lang="en-US" dirty="0"/>
          </a:p>
        </p:txBody>
      </p:sp>
      <p:cxnSp>
        <p:nvCxnSpPr>
          <p:cNvPr id="9" name="Straight Connector 8">
            <a:extLst>
              <a:ext uri="{FF2B5EF4-FFF2-40B4-BE49-F238E27FC236}">
                <a16:creationId xmlns:a16="http://schemas.microsoft.com/office/drawing/2014/main" id="{2E01D8E9-4A61-4741-9FA9-0692A438F10A}"/>
              </a:ext>
            </a:extLst>
          </p:cNvPr>
          <p:cNvCxnSpPr>
            <a:cxnSpLocks/>
          </p:cNvCxnSpPr>
          <p:nvPr userDrawn="1"/>
        </p:nvCxnSpPr>
        <p:spPr>
          <a:xfrm>
            <a:off x="415637" y="829527"/>
            <a:ext cx="3859480" cy="0"/>
          </a:xfrm>
          <a:prstGeom prst="line">
            <a:avLst/>
          </a:prstGeom>
          <a:ln w="28575">
            <a:solidFill>
              <a:schemeClr val="bg1"/>
            </a:solidFill>
          </a:ln>
        </p:spPr>
        <p:style>
          <a:lnRef idx="1">
            <a:schemeClr val="accent3"/>
          </a:lnRef>
          <a:fillRef idx="0">
            <a:schemeClr val="accent3"/>
          </a:fillRef>
          <a:effectRef idx="0">
            <a:schemeClr val="accent3"/>
          </a:effectRef>
          <a:fontRef idx="minor">
            <a:schemeClr val="tx1"/>
          </a:fontRef>
        </p:style>
      </p:cxnSp>
      <p:sp>
        <p:nvSpPr>
          <p:cNvPr id="14" name="Text Placeholder 13">
            <a:extLst>
              <a:ext uri="{FF2B5EF4-FFF2-40B4-BE49-F238E27FC236}">
                <a16:creationId xmlns:a16="http://schemas.microsoft.com/office/drawing/2014/main" id="{D8F7DA4B-F13A-9545-AE5A-A29599DCED68}"/>
              </a:ext>
            </a:extLst>
          </p:cNvPr>
          <p:cNvSpPr>
            <a:spLocks noGrp="1"/>
          </p:cNvSpPr>
          <p:nvPr>
            <p:ph type="body" sz="quarter" idx="11"/>
          </p:nvPr>
        </p:nvSpPr>
        <p:spPr>
          <a:xfrm>
            <a:off x="415636" y="1532936"/>
            <a:ext cx="3859480" cy="4154381"/>
          </a:xfrm>
          <a:prstGeom prst="rect">
            <a:avLst/>
          </a:prstGeom>
        </p:spPr>
        <p:txBody>
          <a:bodyPr lIns="0"/>
          <a:lstStyle>
            <a:lvl1pPr marL="105087" indent="-105087">
              <a:buFont typeface="Wingdings" pitchFamily="2" charset="2"/>
              <a:buChar char="§"/>
              <a:tabLst/>
              <a:defRPr sz="816">
                <a:solidFill>
                  <a:schemeClr val="bg1"/>
                </a:solidFill>
              </a:defRPr>
            </a:lvl1pPr>
            <a:lvl2pPr marL="210174" indent="-105087">
              <a:spcAft>
                <a:spcPts val="544"/>
              </a:spcAft>
              <a:buFont typeface="System Font Regular"/>
              <a:buChar char="–"/>
              <a:tabLst/>
              <a:defRPr sz="816">
                <a:solidFill>
                  <a:schemeClr val="bg1"/>
                </a:solidFill>
              </a:defRPr>
            </a:lvl2pPr>
          </a:lstStyle>
          <a:p>
            <a:pPr lvl="0"/>
            <a:r>
              <a:rPr lang="en-US" dirty="0"/>
              <a:t>Click to edit Master text styles</a:t>
            </a:r>
          </a:p>
          <a:p>
            <a:pPr lvl="1"/>
            <a:r>
              <a:rPr lang="en-US" dirty="0"/>
              <a:t>Second level</a:t>
            </a:r>
          </a:p>
        </p:txBody>
      </p:sp>
      <p:cxnSp>
        <p:nvCxnSpPr>
          <p:cNvPr id="17" name="Straight Connector 16">
            <a:extLst>
              <a:ext uri="{FF2B5EF4-FFF2-40B4-BE49-F238E27FC236}">
                <a16:creationId xmlns:a16="http://schemas.microsoft.com/office/drawing/2014/main" id="{7E0A58AE-0172-2B48-846F-C8C8DD051F20}"/>
              </a:ext>
            </a:extLst>
          </p:cNvPr>
          <p:cNvCxnSpPr>
            <a:cxnSpLocks/>
          </p:cNvCxnSpPr>
          <p:nvPr userDrawn="1"/>
        </p:nvCxnSpPr>
        <p:spPr>
          <a:xfrm>
            <a:off x="4868884" y="829527"/>
            <a:ext cx="3859480" cy="0"/>
          </a:xfrm>
          <a:prstGeom prst="line">
            <a:avLst/>
          </a:prstGeom>
          <a:ln w="28575">
            <a:solidFill>
              <a:schemeClr val="accent1"/>
            </a:solidFill>
          </a:ln>
        </p:spPr>
        <p:style>
          <a:lnRef idx="1">
            <a:schemeClr val="accent3"/>
          </a:lnRef>
          <a:fillRef idx="0">
            <a:schemeClr val="accent3"/>
          </a:fillRef>
          <a:effectRef idx="0">
            <a:schemeClr val="accent3"/>
          </a:effectRef>
          <a:fontRef idx="minor">
            <a:schemeClr val="tx1"/>
          </a:fontRef>
        </p:style>
      </p:cxnSp>
      <p:sp>
        <p:nvSpPr>
          <p:cNvPr id="20" name="Rectangle 19">
            <a:extLst>
              <a:ext uri="{FF2B5EF4-FFF2-40B4-BE49-F238E27FC236}">
                <a16:creationId xmlns:a16="http://schemas.microsoft.com/office/drawing/2014/main" id="{08CEE874-EF34-934C-8E87-B3878E7EA44A}"/>
              </a:ext>
            </a:extLst>
          </p:cNvPr>
          <p:cNvSpPr/>
          <p:nvPr userDrawn="1"/>
        </p:nvSpPr>
        <p:spPr>
          <a:xfrm>
            <a:off x="4584798" y="620053"/>
            <a:ext cx="284082" cy="3266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2" dirty="0"/>
          </a:p>
        </p:txBody>
      </p:sp>
      <p:sp>
        <p:nvSpPr>
          <p:cNvPr id="19" name="Text Placeholder 13">
            <a:extLst>
              <a:ext uri="{FF2B5EF4-FFF2-40B4-BE49-F238E27FC236}">
                <a16:creationId xmlns:a16="http://schemas.microsoft.com/office/drawing/2014/main" id="{65B5B068-2177-524D-9BE4-8D497CCBB9D1}"/>
              </a:ext>
            </a:extLst>
          </p:cNvPr>
          <p:cNvSpPr>
            <a:spLocks noGrp="1"/>
          </p:cNvSpPr>
          <p:nvPr>
            <p:ph type="body" sz="quarter" idx="12"/>
          </p:nvPr>
        </p:nvSpPr>
        <p:spPr>
          <a:xfrm>
            <a:off x="4868883" y="1532936"/>
            <a:ext cx="3859480" cy="4154381"/>
          </a:xfrm>
          <a:prstGeom prst="rect">
            <a:avLst/>
          </a:prstGeom>
        </p:spPr>
        <p:txBody>
          <a:bodyPr lIns="0"/>
          <a:lstStyle>
            <a:lvl1pPr marL="105087" indent="-105087">
              <a:buFont typeface="Wingdings" pitchFamily="2" charset="2"/>
              <a:buChar char="§"/>
              <a:tabLst/>
              <a:defRPr sz="816">
                <a:solidFill>
                  <a:schemeClr val="accent1"/>
                </a:solidFill>
              </a:defRPr>
            </a:lvl1pPr>
            <a:lvl2pPr marL="210174" indent="-105087">
              <a:buFont typeface="System Font Regular"/>
              <a:buChar char="–"/>
              <a:tabLst/>
              <a:defRPr sz="816">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p:txBody>
      </p:sp>
      <p:sp>
        <p:nvSpPr>
          <p:cNvPr id="13" name="Text Placeholder 3">
            <a:extLst>
              <a:ext uri="{FF2B5EF4-FFF2-40B4-BE49-F238E27FC236}">
                <a16:creationId xmlns:a16="http://schemas.microsoft.com/office/drawing/2014/main" id="{8F5E908B-EF83-D141-837D-75D0DCB842AD}"/>
              </a:ext>
            </a:extLst>
          </p:cNvPr>
          <p:cNvSpPr>
            <a:spLocks noGrp="1"/>
          </p:cNvSpPr>
          <p:nvPr>
            <p:ph type="body" sz="quarter" idx="13"/>
          </p:nvPr>
        </p:nvSpPr>
        <p:spPr>
          <a:xfrm>
            <a:off x="415638" y="829179"/>
            <a:ext cx="3859480" cy="303695"/>
          </a:xfrm>
          <a:prstGeom prst="rect">
            <a:avLst/>
          </a:prstGeom>
        </p:spPr>
        <p:txBody>
          <a:bodyPr lIns="0"/>
          <a:lstStyle>
            <a:lvl1pPr marL="0" indent="0">
              <a:buNone/>
              <a:defRPr sz="1088" b="1" i="1">
                <a:solidFill>
                  <a:schemeClr val="bg1"/>
                </a:solidFill>
                <a:latin typeface="Meta Offc" panose="020B0504030101020102" pitchFamily="34" charset="0"/>
                <a:cs typeface="Meta Offc" panose="020B0504030101020102" pitchFamily="34" charset="0"/>
              </a:defRPr>
            </a:lvl1pPr>
          </a:lstStyle>
          <a:p>
            <a:pPr lvl="0"/>
            <a:r>
              <a:rPr lang="en-US" dirty="0"/>
              <a:t>Click to edit Master text styles</a:t>
            </a:r>
          </a:p>
        </p:txBody>
      </p:sp>
      <p:sp>
        <p:nvSpPr>
          <p:cNvPr id="15" name="Text Placeholder 3">
            <a:extLst>
              <a:ext uri="{FF2B5EF4-FFF2-40B4-BE49-F238E27FC236}">
                <a16:creationId xmlns:a16="http://schemas.microsoft.com/office/drawing/2014/main" id="{8F5E908B-EF83-D141-837D-75D0DCB842AD}"/>
              </a:ext>
            </a:extLst>
          </p:cNvPr>
          <p:cNvSpPr>
            <a:spLocks noGrp="1"/>
          </p:cNvSpPr>
          <p:nvPr>
            <p:ph type="body" sz="quarter" idx="14"/>
          </p:nvPr>
        </p:nvSpPr>
        <p:spPr>
          <a:xfrm>
            <a:off x="4868882" y="829179"/>
            <a:ext cx="3859480" cy="303695"/>
          </a:xfrm>
          <a:prstGeom prst="rect">
            <a:avLst/>
          </a:prstGeom>
        </p:spPr>
        <p:txBody>
          <a:bodyPr lIns="0"/>
          <a:lstStyle>
            <a:lvl1pPr marL="0" indent="0">
              <a:buNone/>
              <a:defRPr sz="1088" b="1" i="1">
                <a:solidFill>
                  <a:schemeClr val="accent1"/>
                </a:solidFill>
                <a:latin typeface="Meta Offc" panose="020B0504030101020102" pitchFamily="34" charset="0"/>
                <a:cs typeface="Meta Offc" panose="020B0504030101020102" pitchFamily="34" charset="0"/>
              </a:defRPr>
            </a:lvl1pPr>
          </a:lstStyle>
          <a:p>
            <a:pPr lvl="0"/>
            <a:r>
              <a:rPr lang="en-US" dirty="0"/>
              <a:t>Click to edit Master text styles</a:t>
            </a:r>
          </a:p>
        </p:txBody>
      </p:sp>
      <p:sp>
        <p:nvSpPr>
          <p:cNvPr id="6" name="Text Placeholder 5"/>
          <p:cNvSpPr>
            <a:spLocks noGrp="1"/>
          </p:cNvSpPr>
          <p:nvPr>
            <p:ph type="body" sz="quarter" idx="15"/>
          </p:nvPr>
        </p:nvSpPr>
        <p:spPr>
          <a:xfrm>
            <a:off x="4881678" y="348255"/>
            <a:ext cx="3846685" cy="514091"/>
          </a:xfrm>
          <a:prstGeom prst="rect">
            <a:avLst/>
          </a:prstGeom>
        </p:spPr>
        <p:txBody>
          <a:bodyPr lIns="0" rIns="0" anchor="b" anchorCtr="0"/>
          <a:lstStyle>
            <a:lvl1pPr marL="0" indent="0">
              <a:buNone/>
              <a:defRPr sz="1632" b="1"/>
            </a:lvl1pPr>
            <a:lvl2pPr marL="420962" indent="0">
              <a:buNone/>
              <a:defRPr/>
            </a:lvl2pPr>
            <a:lvl3pPr marL="841925" indent="0">
              <a:buNone/>
              <a:defRPr/>
            </a:lvl3pPr>
            <a:lvl4pPr marL="1262886" indent="0">
              <a:buNone/>
              <a:defRPr/>
            </a:lvl4pPr>
            <a:lvl5pPr marL="1683849" indent="0">
              <a:buNone/>
              <a:defRPr/>
            </a:lvl5pPr>
          </a:lstStyle>
          <a:p>
            <a:pPr lvl="0"/>
            <a:r>
              <a:rPr lang="en-US" dirty="0"/>
              <a:t>Edit Master text styles</a:t>
            </a:r>
          </a:p>
        </p:txBody>
      </p:sp>
    </p:spTree>
    <p:extLst>
      <p:ext uri="{BB962C8B-B14F-4D97-AF65-F5344CB8AC3E}">
        <p14:creationId xmlns:p14="http://schemas.microsoft.com/office/powerpoint/2010/main" val="179142969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Page Layout With Image 9p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08CEE874-EF34-934C-8E87-B3878E7EA44A}"/>
              </a:ext>
            </a:extLst>
          </p:cNvPr>
          <p:cNvSpPr/>
          <p:nvPr userDrawn="1"/>
        </p:nvSpPr>
        <p:spPr>
          <a:xfrm>
            <a:off x="5488466" y="620053"/>
            <a:ext cx="2109074" cy="3266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2" dirty="0"/>
          </a:p>
        </p:txBody>
      </p:sp>
      <p:sp>
        <p:nvSpPr>
          <p:cNvPr id="2" name="Title 1">
            <a:extLst>
              <a:ext uri="{FF2B5EF4-FFF2-40B4-BE49-F238E27FC236}">
                <a16:creationId xmlns:a16="http://schemas.microsoft.com/office/drawing/2014/main" id="{BE837697-CAD2-574D-BDAD-A329FDD19A51}"/>
              </a:ext>
            </a:extLst>
          </p:cNvPr>
          <p:cNvSpPr>
            <a:spLocks noGrp="1"/>
          </p:cNvSpPr>
          <p:nvPr>
            <p:ph type="ctrTitle"/>
          </p:nvPr>
        </p:nvSpPr>
        <p:spPr>
          <a:xfrm>
            <a:off x="382444" y="331671"/>
            <a:ext cx="5106022" cy="514307"/>
          </a:xfrm>
          <a:prstGeom prst="rect">
            <a:avLst/>
          </a:prstGeom>
        </p:spPr>
        <p:txBody>
          <a:bodyPr lIns="0" anchor="b" anchorCtr="0"/>
          <a:lstStyle>
            <a:lvl1pPr algn="l">
              <a:defRPr sz="1632" b="1">
                <a:solidFill>
                  <a:schemeClr val="accent1"/>
                </a:solidFill>
                <a:latin typeface="Meta Offc" panose="020B0504030101020102" pitchFamily="34" charset="0"/>
              </a:defRPr>
            </a:lvl1pPr>
          </a:lstStyle>
          <a:p>
            <a:r>
              <a:rPr lang="en-GB" dirty="0"/>
              <a:t>Click to edit Master title style</a:t>
            </a:r>
            <a:endParaRPr lang="en-US" dirty="0"/>
          </a:p>
        </p:txBody>
      </p:sp>
      <p:sp>
        <p:nvSpPr>
          <p:cNvPr id="7" name="Rectangle 6">
            <a:extLst>
              <a:ext uri="{FF2B5EF4-FFF2-40B4-BE49-F238E27FC236}">
                <a16:creationId xmlns:a16="http://schemas.microsoft.com/office/drawing/2014/main" id="{E4999CE8-5470-0448-BFB0-25D3AC98C6A9}"/>
              </a:ext>
            </a:extLst>
          </p:cNvPr>
          <p:cNvSpPr/>
          <p:nvPr userDrawn="1"/>
        </p:nvSpPr>
        <p:spPr>
          <a:xfrm>
            <a:off x="5946699" y="1"/>
            <a:ext cx="3170758" cy="6858000"/>
          </a:xfrm>
          <a:prstGeom prst="rect">
            <a:avLst/>
          </a:prstGeom>
          <a:solidFill>
            <a:srgbClr val="003057"/>
          </a:solidFill>
          <a:ln>
            <a:solidFill>
              <a:srgbClr val="00305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32" dirty="0"/>
          </a:p>
        </p:txBody>
      </p:sp>
      <p:pic>
        <p:nvPicPr>
          <p:cNvPr id="8" name="Picture 7" descr="A skyscraper in a city&#10;&#10;Description automatically generated">
            <a:extLst>
              <a:ext uri="{FF2B5EF4-FFF2-40B4-BE49-F238E27FC236}">
                <a16:creationId xmlns:a16="http://schemas.microsoft.com/office/drawing/2014/main" id="{CD91699C-51F0-384F-B437-7DB911D2B2D3}"/>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colorTemperature colorTemp="7200"/>
                    </a14:imgEffect>
                    <a14:imgEffect>
                      <a14:saturation sat="0"/>
                    </a14:imgEffect>
                  </a14:imgLayer>
                </a14:imgProps>
              </a:ext>
              <a:ext uri="{28A0092B-C50C-407E-A947-70E740481C1C}">
                <a14:useLocalDpi xmlns:a14="http://schemas.microsoft.com/office/drawing/2010/main" val="0"/>
              </a:ext>
            </a:extLst>
          </a:blip>
          <a:srcRect l="18978" r="49583" b="293"/>
          <a:stretch/>
        </p:blipFill>
        <p:spPr>
          <a:xfrm>
            <a:off x="6104166" y="1"/>
            <a:ext cx="3039835" cy="6857999"/>
          </a:xfrm>
          <a:prstGeom prst="rect">
            <a:avLst/>
          </a:prstGeom>
        </p:spPr>
      </p:pic>
      <p:sp>
        <p:nvSpPr>
          <p:cNvPr id="5" name="Text Placeholder 4">
            <a:extLst>
              <a:ext uri="{FF2B5EF4-FFF2-40B4-BE49-F238E27FC236}">
                <a16:creationId xmlns:a16="http://schemas.microsoft.com/office/drawing/2014/main" id="{FC2703C3-0522-594A-BC99-B958AA0A2A06}"/>
              </a:ext>
            </a:extLst>
          </p:cNvPr>
          <p:cNvSpPr>
            <a:spLocks noGrp="1"/>
          </p:cNvSpPr>
          <p:nvPr>
            <p:ph type="body" sz="quarter" idx="13"/>
          </p:nvPr>
        </p:nvSpPr>
        <p:spPr>
          <a:xfrm>
            <a:off x="415636" y="2566026"/>
            <a:ext cx="5072829" cy="2547627"/>
          </a:xfrm>
          <a:prstGeom prst="rect">
            <a:avLst/>
          </a:prstGeom>
        </p:spPr>
        <p:txBody>
          <a:bodyPr lIns="0"/>
          <a:lstStyle>
            <a:lvl1pPr marL="103647" indent="-103647">
              <a:spcBef>
                <a:spcPts val="635"/>
              </a:spcBef>
              <a:spcAft>
                <a:spcPts val="272"/>
              </a:spcAft>
              <a:buFont typeface="Wingdings" pitchFamily="2" charset="2"/>
              <a:buChar char="§"/>
              <a:tabLst/>
              <a:defRPr sz="816" b="0" i="0">
                <a:solidFill>
                  <a:schemeClr val="accent1"/>
                </a:solidFill>
                <a:latin typeface="Meta Offc" panose="020B0504030101020102" pitchFamily="34" charset="0"/>
                <a:cs typeface="Meta Offc" panose="020B0504030101020102" pitchFamily="34" charset="0"/>
              </a:defRPr>
            </a:lvl1pPr>
            <a:lvl2pPr marL="207294" indent="-103647">
              <a:spcBef>
                <a:spcPts val="91"/>
              </a:spcBef>
              <a:spcAft>
                <a:spcPts val="272"/>
              </a:spcAft>
              <a:buFont typeface="System Font Regular"/>
              <a:buChar char="–"/>
              <a:tabLst/>
              <a:defRPr sz="816" b="0" i="0">
                <a:solidFill>
                  <a:schemeClr val="accent1"/>
                </a:solidFill>
                <a:latin typeface="Meta Offc" panose="020B0504030101020102" pitchFamily="34" charset="0"/>
                <a:cs typeface="Meta Offc" panose="020B0504030101020102" pitchFamily="34" charset="0"/>
              </a:defRPr>
            </a:lvl2pPr>
            <a:lvl3pPr marL="310942" indent="-103647">
              <a:buFont typeface="Wingdings" pitchFamily="2" charset="2"/>
              <a:buChar char="§"/>
              <a:tabLst/>
              <a:defRPr sz="816" b="0" i="1">
                <a:latin typeface="Meta Offc Normal" panose="020B0504030101020102" pitchFamily="34" charset="77"/>
                <a:cs typeface="Meta Offc Normal" panose="020B0504030101020102" pitchFamily="34" charset="77"/>
              </a:defRPr>
            </a:lvl3pPr>
            <a:lvl4pPr marL="416029" indent="-105087">
              <a:buFont typeface="Wingdings" pitchFamily="2" charset="2"/>
              <a:buChar char="§"/>
              <a:tabLst/>
              <a:defRPr sz="816" b="0" i="0">
                <a:latin typeface="Meta Offc Normal" panose="020B0504030101020102" pitchFamily="34" charset="77"/>
                <a:cs typeface="Meta Offc Normal" panose="020B0504030101020102" pitchFamily="34" charset="77"/>
              </a:defRPr>
            </a:lvl4pPr>
            <a:lvl5pPr marL="519676" indent="-103647">
              <a:buFont typeface="Wingdings" pitchFamily="2" charset="2"/>
              <a:buChar char="§"/>
              <a:tabLst/>
              <a:defRPr sz="816" b="0" i="0">
                <a:latin typeface="Meta Offc Normal" panose="020B0504030101020102" pitchFamily="34" charset="77"/>
                <a:cs typeface="Meta Offc Normal" panose="020B0504030101020102" pitchFamily="34" charset="77"/>
              </a:defRPr>
            </a:lvl5pPr>
          </a:lstStyle>
          <a:p>
            <a:pPr lvl="0"/>
            <a:r>
              <a:rPr lang="en-US" dirty="0"/>
              <a:t>Click to edit Master text styles</a:t>
            </a:r>
          </a:p>
          <a:p>
            <a:pPr lvl="1"/>
            <a:r>
              <a:rPr lang="en-US" dirty="0"/>
              <a:t>Second level</a:t>
            </a:r>
          </a:p>
          <a:p>
            <a:pPr lvl="0"/>
            <a:r>
              <a:rPr lang="en-US" dirty="0"/>
              <a:t>Main Bullet</a:t>
            </a:r>
          </a:p>
          <a:p>
            <a:pPr lvl="1"/>
            <a:r>
              <a:rPr lang="en-US" dirty="0"/>
              <a:t>Second Level</a:t>
            </a:r>
          </a:p>
        </p:txBody>
      </p:sp>
      <p:sp>
        <p:nvSpPr>
          <p:cNvPr id="4" name="Text Placeholder 3"/>
          <p:cNvSpPr>
            <a:spLocks noGrp="1"/>
          </p:cNvSpPr>
          <p:nvPr>
            <p:ph type="body" sz="quarter" idx="14"/>
          </p:nvPr>
        </p:nvSpPr>
        <p:spPr>
          <a:xfrm>
            <a:off x="415636" y="6102756"/>
            <a:ext cx="5072829" cy="232170"/>
          </a:xfrm>
          <a:prstGeom prst="rect">
            <a:avLst/>
          </a:prstGeom>
        </p:spPr>
        <p:txBody>
          <a:bodyPr anchor="b"/>
          <a:lstStyle>
            <a:lvl1pPr marL="0" indent="0">
              <a:spcBef>
                <a:spcPts val="0"/>
              </a:spcBef>
              <a:buNone/>
              <a:defRPr sz="725" i="1"/>
            </a:lvl1pPr>
            <a:lvl2pPr>
              <a:defRPr sz="725" i="1"/>
            </a:lvl2pPr>
            <a:lvl3pPr>
              <a:defRPr sz="725" i="1"/>
            </a:lvl3pPr>
            <a:lvl4pPr>
              <a:defRPr sz="725" i="1"/>
            </a:lvl4pPr>
            <a:lvl5pPr>
              <a:defRPr sz="725" i="1"/>
            </a:lvl5pPr>
          </a:lstStyle>
          <a:p>
            <a:pPr lvl="0"/>
            <a:r>
              <a:rPr lang="en-US" dirty="0"/>
              <a:t>Edit Master text styles</a:t>
            </a:r>
          </a:p>
        </p:txBody>
      </p:sp>
      <p:pic>
        <p:nvPicPr>
          <p:cNvPr id="3" name="Picture 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42010" y="6218842"/>
            <a:ext cx="1764145" cy="316065"/>
          </a:xfrm>
          <a:prstGeom prst="rect">
            <a:avLst/>
          </a:prstGeom>
        </p:spPr>
      </p:pic>
    </p:spTree>
    <p:extLst>
      <p:ext uri="{BB962C8B-B14F-4D97-AF65-F5344CB8AC3E}">
        <p14:creationId xmlns:p14="http://schemas.microsoft.com/office/powerpoint/2010/main" val="161994989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Header with. no subtitle">
    <p:spTree>
      <p:nvGrpSpPr>
        <p:cNvPr id="1" name=""/>
        <p:cNvGrpSpPr/>
        <p:nvPr/>
      </p:nvGrpSpPr>
      <p:grpSpPr>
        <a:xfrm>
          <a:off x="0" y="0"/>
          <a:ext cx="0" cy="0"/>
          <a:chOff x="0" y="0"/>
          <a:chExt cx="0" cy="0"/>
        </a:xfrm>
      </p:grpSpPr>
      <p:sp>
        <p:nvSpPr>
          <p:cNvPr id="3" name="Rectangle 2"/>
          <p:cNvSpPr/>
          <p:nvPr userDrawn="1"/>
        </p:nvSpPr>
        <p:spPr>
          <a:xfrm>
            <a:off x="286987" y="641627"/>
            <a:ext cx="8649195" cy="47381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2" dirty="0"/>
          </a:p>
        </p:txBody>
      </p:sp>
    </p:spTree>
    <p:extLst>
      <p:ext uri="{BB962C8B-B14F-4D97-AF65-F5344CB8AC3E}">
        <p14:creationId xmlns:p14="http://schemas.microsoft.com/office/powerpoint/2010/main" val="132857415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Header WITH subtitle 9pt cop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F17D9-E42B-D04E-A4F5-07668C569DBD}"/>
              </a:ext>
            </a:extLst>
          </p:cNvPr>
          <p:cNvSpPr>
            <a:spLocks noGrp="1"/>
          </p:cNvSpPr>
          <p:nvPr>
            <p:ph type="title"/>
          </p:nvPr>
        </p:nvSpPr>
        <p:spPr>
          <a:xfrm>
            <a:off x="382909" y="331672"/>
            <a:ext cx="8378182" cy="449133"/>
          </a:xfrm>
          <a:prstGeom prst="rect">
            <a:avLst/>
          </a:prstGeom>
        </p:spPr>
        <p:txBody>
          <a:bodyPr lIns="0" anchor="b" anchorCtr="0"/>
          <a:lstStyle>
            <a:lvl1pPr>
              <a:defRPr sz="1632" b="1">
                <a:solidFill>
                  <a:schemeClr val="accent1"/>
                </a:solidFill>
                <a:latin typeface="Meta Offc" panose="020B0504030101020102" pitchFamily="34" charset="0"/>
              </a:defRPr>
            </a:lvl1pPr>
          </a:lstStyle>
          <a:p>
            <a:r>
              <a:rPr lang="en-GB" dirty="0"/>
              <a:t>Click to edit Master title style</a:t>
            </a:r>
            <a:endParaRPr lang="en-US" dirty="0"/>
          </a:p>
        </p:txBody>
      </p:sp>
      <p:sp>
        <p:nvSpPr>
          <p:cNvPr id="4" name="Text Placeholder 3">
            <a:extLst>
              <a:ext uri="{FF2B5EF4-FFF2-40B4-BE49-F238E27FC236}">
                <a16:creationId xmlns:a16="http://schemas.microsoft.com/office/drawing/2014/main" id="{8F5E908B-EF83-D141-837D-75D0DCB842AD}"/>
              </a:ext>
            </a:extLst>
          </p:cNvPr>
          <p:cNvSpPr>
            <a:spLocks noGrp="1"/>
          </p:cNvSpPr>
          <p:nvPr>
            <p:ph type="body" sz="quarter" idx="13"/>
          </p:nvPr>
        </p:nvSpPr>
        <p:spPr>
          <a:xfrm>
            <a:off x="382909" y="998695"/>
            <a:ext cx="8378182" cy="303695"/>
          </a:xfrm>
          <a:prstGeom prst="rect">
            <a:avLst/>
          </a:prstGeom>
        </p:spPr>
        <p:txBody>
          <a:bodyPr lIns="0"/>
          <a:lstStyle>
            <a:lvl1pPr marL="0" indent="0">
              <a:buNone/>
              <a:defRPr sz="1088" b="1" i="1">
                <a:solidFill>
                  <a:schemeClr val="accent1"/>
                </a:solidFill>
                <a:latin typeface="Meta Offc" panose="020B0504030101020102" pitchFamily="34" charset="0"/>
                <a:cs typeface="Meta Offc" panose="020B0504030101020102" pitchFamily="34" charset="0"/>
              </a:defRPr>
            </a:lvl1pPr>
          </a:lstStyle>
          <a:p>
            <a:pPr lvl="0"/>
            <a:r>
              <a:rPr lang="en-US" dirty="0"/>
              <a:t>Click to edit Master text styles</a:t>
            </a:r>
          </a:p>
        </p:txBody>
      </p:sp>
      <p:sp>
        <p:nvSpPr>
          <p:cNvPr id="5" name="Text Placeholder 4"/>
          <p:cNvSpPr>
            <a:spLocks noGrp="1"/>
          </p:cNvSpPr>
          <p:nvPr>
            <p:ph type="body" sz="quarter" idx="14"/>
          </p:nvPr>
        </p:nvSpPr>
        <p:spPr>
          <a:xfrm>
            <a:off x="382909" y="1368434"/>
            <a:ext cx="8378182" cy="4516432"/>
          </a:xfrm>
          <a:prstGeom prst="rect">
            <a:avLst/>
          </a:prstGeom>
        </p:spPr>
        <p:txBody>
          <a:bodyPr lIns="0"/>
          <a:lstStyle>
            <a:lvl1pPr marL="107966" indent="-107966">
              <a:buFont typeface="Wingdings" panose="05000000000000000000" pitchFamily="2" charset="2"/>
              <a:buChar char="§"/>
              <a:defRPr sz="816">
                <a:solidFill>
                  <a:schemeClr val="accent1"/>
                </a:solidFill>
              </a:defRPr>
            </a:lvl1pPr>
            <a:lvl2pPr marL="204415" indent="-96450">
              <a:buFont typeface="Meta Offc" panose="020B0504030101020102" pitchFamily="34" charset="0"/>
              <a:buChar char="—"/>
              <a:defRPr sz="816">
                <a:solidFill>
                  <a:schemeClr val="accent1"/>
                </a:solidFill>
              </a:defRPr>
            </a:lvl2pPr>
          </a:lstStyle>
          <a:p>
            <a:pPr lvl="0"/>
            <a:r>
              <a:rPr lang="en-US" dirty="0"/>
              <a:t>Edit Master text styles</a:t>
            </a:r>
          </a:p>
          <a:p>
            <a:pPr lvl="1"/>
            <a:r>
              <a:rPr lang="en-US" dirty="0"/>
              <a:t>Second level</a:t>
            </a:r>
          </a:p>
        </p:txBody>
      </p:sp>
      <p:sp>
        <p:nvSpPr>
          <p:cNvPr id="7" name="Text Placeholder 3"/>
          <p:cNvSpPr>
            <a:spLocks noGrp="1"/>
          </p:cNvSpPr>
          <p:nvPr>
            <p:ph type="body" sz="quarter" idx="15"/>
          </p:nvPr>
        </p:nvSpPr>
        <p:spPr>
          <a:xfrm>
            <a:off x="415636" y="6102756"/>
            <a:ext cx="5072829" cy="232170"/>
          </a:xfrm>
          <a:prstGeom prst="rect">
            <a:avLst/>
          </a:prstGeom>
        </p:spPr>
        <p:txBody>
          <a:bodyPr anchor="b"/>
          <a:lstStyle>
            <a:lvl1pPr marL="0" indent="0">
              <a:spcBef>
                <a:spcPts val="0"/>
              </a:spcBef>
              <a:buNone/>
              <a:defRPr sz="725" i="1"/>
            </a:lvl1pPr>
            <a:lvl2pPr>
              <a:defRPr sz="725" i="1"/>
            </a:lvl2pPr>
            <a:lvl3pPr>
              <a:defRPr sz="725" i="1"/>
            </a:lvl3pPr>
            <a:lvl4pPr>
              <a:defRPr sz="725" i="1"/>
            </a:lvl4pPr>
            <a:lvl5pPr>
              <a:defRPr sz="725" i="1"/>
            </a:lvl5pPr>
          </a:lstStyle>
          <a:p>
            <a:pPr lvl="0"/>
            <a:r>
              <a:rPr lang="en-US" dirty="0"/>
              <a:t>Edit Master text styles</a:t>
            </a:r>
          </a:p>
        </p:txBody>
      </p:sp>
    </p:spTree>
    <p:extLst>
      <p:ext uri="{BB962C8B-B14F-4D97-AF65-F5344CB8AC3E}">
        <p14:creationId xmlns:p14="http://schemas.microsoft.com/office/powerpoint/2010/main" val="328475342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Header WITH subtitle 11pt cop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F17D9-E42B-D04E-A4F5-07668C569DBD}"/>
              </a:ext>
            </a:extLst>
          </p:cNvPr>
          <p:cNvSpPr>
            <a:spLocks noGrp="1"/>
          </p:cNvSpPr>
          <p:nvPr>
            <p:ph type="title"/>
          </p:nvPr>
        </p:nvSpPr>
        <p:spPr>
          <a:xfrm>
            <a:off x="382909" y="331672"/>
            <a:ext cx="8378182" cy="516223"/>
          </a:xfrm>
          <a:prstGeom prst="rect">
            <a:avLst/>
          </a:prstGeom>
        </p:spPr>
        <p:txBody>
          <a:bodyPr lIns="0" anchor="b" anchorCtr="0"/>
          <a:lstStyle>
            <a:lvl1pPr>
              <a:defRPr sz="1632" b="1">
                <a:solidFill>
                  <a:schemeClr val="accent1"/>
                </a:solidFill>
                <a:latin typeface="Meta Offc" panose="020B0504030101020102" pitchFamily="34" charset="0"/>
              </a:defRPr>
            </a:lvl1pPr>
          </a:lstStyle>
          <a:p>
            <a:r>
              <a:rPr lang="en-GB" dirty="0"/>
              <a:t>Click to edit Master title style</a:t>
            </a:r>
            <a:endParaRPr lang="en-US" dirty="0"/>
          </a:p>
        </p:txBody>
      </p:sp>
      <p:sp>
        <p:nvSpPr>
          <p:cNvPr id="4" name="Text Placeholder 3">
            <a:extLst>
              <a:ext uri="{FF2B5EF4-FFF2-40B4-BE49-F238E27FC236}">
                <a16:creationId xmlns:a16="http://schemas.microsoft.com/office/drawing/2014/main" id="{8F5E908B-EF83-D141-837D-75D0DCB842AD}"/>
              </a:ext>
            </a:extLst>
          </p:cNvPr>
          <p:cNvSpPr>
            <a:spLocks noGrp="1"/>
          </p:cNvSpPr>
          <p:nvPr>
            <p:ph type="body" sz="quarter" idx="13"/>
          </p:nvPr>
        </p:nvSpPr>
        <p:spPr>
          <a:xfrm>
            <a:off x="382909" y="829179"/>
            <a:ext cx="8378182" cy="303695"/>
          </a:xfrm>
          <a:prstGeom prst="rect">
            <a:avLst/>
          </a:prstGeom>
        </p:spPr>
        <p:txBody>
          <a:bodyPr lIns="0"/>
          <a:lstStyle>
            <a:lvl1pPr marL="0" indent="0">
              <a:buNone/>
              <a:defRPr sz="1088" b="1" i="1">
                <a:solidFill>
                  <a:schemeClr val="accent1"/>
                </a:solidFill>
                <a:latin typeface="Meta Offc" panose="020B0504030101020102" pitchFamily="34" charset="0"/>
                <a:cs typeface="Meta Offc" panose="020B0504030101020102" pitchFamily="34" charset="0"/>
              </a:defRPr>
            </a:lvl1pPr>
          </a:lstStyle>
          <a:p>
            <a:pPr lvl="0"/>
            <a:r>
              <a:rPr lang="en-US" dirty="0"/>
              <a:t>Click to edit Master text styles</a:t>
            </a:r>
          </a:p>
        </p:txBody>
      </p:sp>
      <p:sp>
        <p:nvSpPr>
          <p:cNvPr id="5" name="Text Placeholder 4"/>
          <p:cNvSpPr>
            <a:spLocks noGrp="1"/>
          </p:cNvSpPr>
          <p:nvPr>
            <p:ph type="body" sz="quarter" idx="14"/>
          </p:nvPr>
        </p:nvSpPr>
        <p:spPr>
          <a:xfrm>
            <a:off x="382909" y="1368434"/>
            <a:ext cx="8378182" cy="4516432"/>
          </a:xfrm>
          <a:prstGeom prst="rect">
            <a:avLst/>
          </a:prstGeom>
        </p:spPr>
        <p:txBody>
          <a:bodyPr lIns="0"/>
          <a:lstStyle>
            <a:lvl1pPr marL="107966" indent="-107966">
              <a:buFont typeface="Wingdings" panose="05000000000000000000" pitchFamily="2" charset="2"/>
              <a:buChar char="§"/>
              <a:defRPr sz="997">
                <a:solidFill>
                  <a:schemeClr val="accent1"/>
                </a:solidFill>
              </a:defRPr>
            </a:lvl1pPr>
            <a:lvl2pPr marL="204415" indent="-96450">
              <a:buFont typeface="Meta Offc" panose="020B0504030101020102" pitchFamily="34" charset="0"/>
              <a:buChar char="—"/>
              <a:defRPr sz="997">
                <a:solidFill>
                  <a:schemeClr val="accent1"/>
                </a:solidFill>
              </a:defRPr>
            </a:lvl2pPr>
          </a:lstStyle>
          <a:p>
            <a:pPr lvl="0"/>
            <a:r>
              <a:rPr lang="en-US" dirty="0"/>
              <a:t>Edit Master text styles</a:t>
            </a:r>
          </a:p>
          <a:p>
            <a:pPr lvl="1"/>
            <a:r>
              <a:rPr lang="en-US" dirty="0"/>
              <a:t>Second level</a:t>
            </a:r>
          </a:p>
        </p:txBody>
      </p:sp>
      <p:sp>
        <p:nvSpPr>
          <p:cNvPr id="7" name="Text Placeholder 3"/>
          <p:cNvSpPr>
            <a:spLocks noGrp="1"/>
          </p:cNvSpPr>
          <p:nvPr>
            <p:ph type="body" sz="quarter" idx="15"/>
          </p:nvPr>
        </p:nvSpPr>
        <p:spPr>
          <a:xfrm>
            <a:off x="415636" y="6102756"/>
            <a:ext cx="5072829" cy="232170"/>
          </a:xfrm>
          <a:prstGeom prst="rect">
            <a:avLst/>
          </a:prstGeom>
        </p:spPr>
        <p:txBody>
          <a:bodyPr anchor="b"/>
          <a:lstStyle>
            <a:lvl1pPr marL="0" indent="0">
              <a:spcBef>
                <a:spcPts val="0"/>
              </a:spcBef>
              <a:buNone/>
              <a:defRPr sz="725" i="1"/>
            </a:lvl1pPr>
            <a:lvl2pPr>
              <a:defRPr sz="725" i="1"/>
            </a:lvl2pPr>
            <a:lvl3pPr>
              <a:defRPr sz="725" i="1"/>
            </a:lvl3pPr>
            <a:lvl4pPr>
              <a:defRPr sz="725" i="1"/>
            </a:lvl4pPr>
            <a:lvl5pPr>
              <a:defRPr sz="725" i="1"/>
            </a:lvl5pPr>
          </a:lstStyle>
          <a:p>
            <a:pPr lvl="0"/>
            <a:r>
              <a:rPr lang="en-US" dirty="0"/>
              <a:t>Edit Master text styles</a:t>
            </a:r>
          </a:p>
        </p:txBody>
      </p:sp>
    </p:spTree>
    <p:extLst>
      <p:ext uri="{BB962C8B-B14F-4D97-AF65-F5344CB8AC3E}">
        <p14:creationId xmlns:p14="http://schemas.microsoft.com/office/powerpoint/2010/main" val="320608749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Header with no subtitle and 9pt cop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DDE8DAF-F0C2-3E42-97B2-CC46FC492DFA}"/>
              </a:ext>
            </a:extLst>
          </p:cNvPr>
          <p:cNvSpPr>
            <a:spLocks noGrp="1"/>
          </p:cNvSpPr>
          <p:nvPr>
            <p:ph type="title"/>
          </p:nvPr>
        </p:nvSpPr>
        <p:spPr>
          <a:xfrm>
            <a:off x="382909" y="331672"/>
            <a:ext cx="8378182" cy="516223"/>
          </a:xfrm>
          <a:prstGeom prst="rect">
            <a:avLst/>
          </a:prstGeom>
        </p:spPr>
        <p:txBody>
          <a:bodyPr lIns="0" anchor="b" anchorCtr="0"/>
          <a:lstStyle>
            <a:lvl1pPr>
              <a:defRPr sz="1632" b="1">
                <a:solidFill>
                  <a:schemeClr val="accent1"/>
                </a:solidFill>
                <a:latin typeface="Meta Offc" panose="020B0504030101020102" pitchFamily="34" charset="0"/>
              </a:defRPr>
            </a:lvl1pPr>
          </a:lstStyle>
          <a:p>
            <a:r>
              <a:rPr lang="en-GB" dirty="0"/>
              <a:t>Click to edit Master title style</a:t>
            </a:r>
            <a:endParaRPr lang="en-US" dirty="0"/>
          </a:p>
        </p:txBody>
      </p:sp>
      <p:sp>
        <p:nvSpPr>
          <p:cNvPr id="5" name="Text Placeholder 4">
            <a:extLst>
              <a:ext uri="{FF2B5EF4-FFF2-40B4-BE49-F238E27FC236}">
                <a16:creationId xmlns:a16="http://schemas.microsoft.com/office/drawing/2014/main" id="{82986177-9801-6F4A-B715-EFB7093FFCC1}"/>
              </a:ext>
            </a:extLst>
          </p:cNvPr>
          <p:cNvSpPr>
            <a:spLocks noGrp="1"/>
          </p:cNvSpPr>
          <p:nvPr>
            <p:ph type="body" sz="quarter" idx="10"/>
          </p:nvPr>
        </p:nvSpPr>
        <p:spPr>
          <a:xfrm>
            <a:off x="382909" y="1294153"/>
            <a:ext cx="8378182" cy="4495704"/>
          </a:xfrm>
          <a:prstGeom prst="rect">
            <a:avLst/>
          </a:prstGeom>
        </p:spPr>
        <p:txBody>
          <a:bodyPr lIns="0"/>
          <a:lstStyle>
            <a:lvl1pPr marL="0" indent="0">
              <a:spcBef>
                <a:spcPts val="635"/>
              </a:spcBef>
              <a:spcAft>
                <a:spcPts val="272"/>
              </a:spcAft>
              <a:buNone/>
              <a:defRPr sz="816">
                <a:solidFill>
                  <a:schemeClr val="accent1"/>
                </a:solidFill>
              </a:defRPr>
            </a:lvl1pPr>
            <a:lvl2pPr marL="420962" indent="0">
              <a:buNone/>
              <a:defRPr sz="816"/>
            </a:lvl2pPr>
            <a:lvl3pPr marL="841925" indent="0">
              <a:buNone/>
              <a:defRPr sz="816"/>
            </a:lvl3pPr>
            <a:lvl4pPr marL="1262886" indent="0">
              <a:buNone/>
              <a:defRPr sz="816"/>
            </a:lvl4pPr>
            <a:lvl5pPr marL="1683849" indent="0">
              <a:buNone/>
              <a:defRPr sz="816"/>
            </a:lvl5pPr>
          </a:lstStyle>
          <a:p>
            <a:pPr lvl="0"/>
            <a:r>
              <a:rPr lang="en-US" dirty="0"/>
              <a:t>Click to edit Master text styles</a:t>
            </a:r>
          </a:p>
        </p:txBody>
      </p:sp>
      <p:sp>
        <p:nvSpPr>
          <p:cNvPr id="6" name="Text Placeholder 3"/>
          <p:cNvSpPr>
            <a:spLocks noGrp="1"/>
          </p:cNvSpPr>
          <p:nvPr>
            <p:ph type="body" sz="quarter" idx="14"/>
          </p:nvPr>
        </p:nvSpPr>
        <p:spPr>
          <a:xfrm>
            <a:off x="415636" y="6102756"/>
            <a:ext cx="5072829" cy="232170"/>
          </a:xfrm>
          <a:prstGeom prst="rect">
            <a:avLst/>
          </a:prstGeom>
        </p:spPr>
        <p:txBody>
          <a:bodyPr anchor="b"/>
          <a:lstStyle>
            <a:lvl1pPr marL="0" indent="0">
              <a:spcBef>
                <a:spcPts val="0"/>
              </a:spcBef>
              <a:buNone/>
              <a:defRPr sz="725" i="1"/>
            </a:lvl1pPr>
            <a:lvl2pPr>
              <a:defRPr sz="725" i="1"/>
            </a:lvl2pPr>
            <a:lvl3pPr>
              <a:defRPr sz="725" i="1"/>
            </a:lvl3pPr>
            <a:lvl4pPr>
              <a:defRPr sz="725" i="1"/>
            </a:lvl4pPr>
            <a:lvl5pPr>
              <a:defRPr sz="725" i="1"/>
            </a:lvl5pPr>
          </a:lstStyle>
          <a:p>
            <a:pPr lvl="0"/>
            <a:r>
              <a:rPr lang="en-US" dirty="0"/>
              <a:t>Edit Master text styles</a:t>
            </a:r>
          </a:p>
        </p:txBody>
      </p:sp>
    </p:spTree>
    <p:extLst>
      <p:ext uri="{BB962C8B-B14F-4D97-AF65-F5344CB8AC3E}">
        <p14:creationId xmlns:p14="http://schemas.microsoft.com/office/powerpoint/2010/main" val="377941317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Header with no subtitle and 11pt cop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DDE8DAF-F0C2-3E42-97B2-CC46FC492DFA}"/>
              </a:ext>
            </a:extLst>
          </p:cNvPr>
          <p:cNvSpPr>
            <a:spLocks noGrp="1"/>
          </p:cNvSpPr>
          <p:nvPr>
            <p:ph type="title"/>
          </p:nvPr>
        </p:nvSpPr>
        <p:spPr>
          <a:xfrm>
            <a:off x="382909" y="331672"/>
            <a:ext cx="8378182" cy="516223"/>
          </a:xfrm>
          <a:prstGeom prst="rect">
            <a:avLst/>
          </a:prstGeom>
        </p:spPr>
        <p:txBody>
          <a:bodyPr lIns="0" anchor="b" anchorCtr="0"/>
          <a:lstStyle>
            <a:lvl1pPr>
              <a:defRPr sz="1632" b="1">
                <a:solidFill>
                  <a:schemeClr val="accent1"/>
                </a:solidFill>
                <a:latin typeface="Meta Offc" panose="020B0504030101020102" pitchFamily="34" charset="0"/>
              </a:defRPr>
            </a:lvl1pPr>
          </a:lstStyle>
          <a:p>
            <a:r>
              <a:rPr lang="en-GB" dirty="0"/>
              <a:t>Click to edit Master title style</a:t>
            </a:r>
            <a:endParaRPr lang="en-US" dirty="0"/>
          </a:p>
        </p:txBody>
      </p:sp>
      <p:sp>
        <p:nvSpPr>
          <p:cNvPr id="5" name="Text Placeholder 4">
            <a:extLst>
              <a:ext uri="{FF2B5EF4-FFF2-40B4-BE49-F238E27FC236}">
                <a16:creationId xmlns:a16="http://schemas.microsoft.com/office/drawing/2014/main" id="{82986177-9801-6F4A-B715-EFB7093FFCC1}"/>
              </a:ext>
            </a:extLst>
          </p:cNvPr>
          <p:cNvSpPr>
            <a:spLocks noGrp="1"/>
          </p:cNvSpPr>
          <p:nvPr>
            <p:ph type="body" sz="quarter" idx="10"/>
          </p:nvPr>
        </p:nvSpPr>
        <p:spPr>
          <a:xfrm>
            <a:off x="382909" y="1294153"/>
            <a:ext cx="8378182" cy="4495704"/>
          </a:xfrm>
          <a:prstGeom prst="rect">
            <a:avLst/>
          </a:prstGeom>
        </p:spPr>
        <p:txBody>
          <a:bodyPr lIns="0"/>
          <a:lstStyle>
            <a:lvl1pPr marL="0" indent="0">
              <a:spcBef>
                <a:spcPts val="635"/>
              </a:spcBef>
              <a:spcAft>
                <a:spcPts val="272"/>
              </a:spcAft>
              <a:buNone/>
              <a:defRPr sz="816">
                <a:solidFill>
                  <a:schemeClr val="accent1"/>
                </a:solidFill>
              </a:defRPr>
            </a:lvl1pPr>
            <a:lvl2pPr marL="420962" indent="0">
              <a:buNone/>
              <a:defRPr sz="816"/>
            </a:lvl2pPr>
            <a:lvl3pPr marL="841925" indent="0">
              <a:buNone/>
              <a:defRPr sz="816"/>
            </a:lvl3pPr>
            <a:lvl4pPr marL="1262886" indent="0">
              <a:buNone/>
              <a:defRPr sz="816"/>
            </a:lvl4pPr>
            <a:lvl5pPr marL="1683849" indent="0">
              <a:buNone/>
              <a:defRPr sz="816"/>
            </a:lvl5pPr>
          </a:lstStyle>
          <a:p>
            <a:pPr lvl="0"/>
            <a:r>
              <a:rPr lang="en-US" dirty="0"/>
              <a:t>Click to edit Master text styles</a:t>
            </a:r>
          </a:p>
        </p:txBody>
      </p:sp>
      <p:sp>
        <p:nvSpPr>
          <p:cNvPr id="6" name="Text Placeholder 3"/>
          <p:cNvSpPr>
            <a:spLocks noGrp="1"/>
          </p:cNvSpPr>
          <p:nvPr>
            <p:ph type="body" sz="quarter" idx="14"/>
          </p:nvPr>
        </p:nvSpPr>
        <p:spPr>
          <a:xfrm>
            <a:off x="415636" y="6102756"/>
            <a:ext cx="5072829" cy="232170"/>
          </a:xfrm>
          <a:prstGeom prst="rect">
            <a:avLst/>
          </a:prstGeom>
        </p:spPr>
        <p:txBody>
          <a:bodyPr anchor="b"/>
          <a:lstStyle>
            <a:lvl1pPr marL="0" indent="0">
              <a:spcBef>
                <a:spcPts val="0"/>
              </a:spcBef>
              <a:buNone/>
              <a:defRPr sz="725" i="1"/>
            </a:lvl1pPr>
            <a:lvl2pPr>
              <a:defRPr sz="725" i="1"/>
            </a:lvl2pPr>
            <a:lvl3pPr>
              <a:defRPr sz="725" i="1"/>
            </a:lvl3pPr>
            <a:lvl4pPr>
              <a:defRPr sz="725" i="1"/>
            </a:lvl4pPr>
            <a:lvl5pPr>
              <a:defRPr sz="725" i="1"/>
            </a:lvl5pPr>
          </a:lstStyle>
          <a:p>
            <a:pPr lvl="0"/>
            <a:r>
              <a:rPr lang="en-US" dirty="0"/>
              <a:t>Edit Master text styles</a:t>
            </a:r>
          </a:p>
        </p:txBody>
      </p:sp>
    </p:spTree>
    <p:extLst>
      <p:ext uri="{BB962C8B-B14F-4D97-AF65-F5344CB8AC3E}">
        <p14:creationId xmlns:p14="http://schemas.microsoft.com/office/powerpoint/2010/main" val="314214372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Header with Subtitle and 9pt Cop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A9821D8-F179-1046-BE57-6DFDAADA0DB9}"/>
              </a:ext>
            </a:extLst>
          </p:cNvPr>
          <p:cNvSpPr>
            <a:spLocks noGrp="1"/>
          </p:cNvSpPr>
          <p:nvPr>
            <p:ph type="title"/>
          </p:nvPr>
        </p:nvSpPr>
        <p:spPr>
          <a:xfrm>
            <a:off x="382909" y="331672"/>
            <a:ext cx="8378182" cy="516223"/>
          </a:xfrm>
          <a:prstGeom prst="rect">
            <a:avLst/>
          </a:prstGeom>
        </p:spPr>
        <p:txBody>
          <a:bodyPr lIns="0" anchor="b" anchorCtr="0"/>
          <a:lstStyle>
            <a:lvl1pPr>
              <a:defRPr sz="1632" b="1">
                <a:solidFill>
                  <a:schemeClr val="accent1"/>
                </a:solidFill>
                <a:latin typeface="Meta Offc" panose="020B0504030101020102" pitchFamily="34" charset="0"/>
              </a:defRPr>
            </a:lvl1pPr>
          </a:lstStyle>
          <a:p>
            <a:r>
              <a:rPr lang="en-GB" dirty="0"/>
              <a:t>Click to edit Master title style</a:t>
            </a:r>
            <a:endParaRPr lang="en-US" dirty="0"/>
          </a:p>
        </p:txBody>
      </p:sp>
      <p:sp>
        <p:nvSpPr>
          <p:cNvPr id="4" name="Text Placeholder 3">
            <a:extLst>
              <a:ext uri="{FF2B5EF4-FFF2-40B4-BE49-F238E27FC236}">
                <a16:creationId xmlns:a16="http://schemas.microsoft.com/office/drawing/2014/main" id="{50D978D7-4D94-C447-9226-C8BF93908F86}"/>
              </a:ext>
            </a:extLst>
          </p:cNvPr>
          <p:cNvSpPr>
            <a:spLocks noGrp="1"/>
          </p:cNvSpPr>
          <p:nvPr>
            <p:ph type="body" sz="quarter" idx="13"/>
          </p:nvPr>
        </p:nvSpPr>
        <p:spPr>
          <a:xfrm>
            <a:off x="382909" y="829179"/>
            <a:ext cx="8378182" cy="303695"/>
          </a:xfrm>
          <a:prstGeom prst="rect">
            <a:avLst/>
          </a:prstGeom>
        </p:spPr>
        <p:txBody>
          <a:bodyPr lIns="0"/>
          <a:lstStyle>
            <a:lvl1pPr marL="0" indent="0">
              <a:buNone/>
              <a:defRPr sz="1088" b="1" i="1">
                <a:solidFill>
                  <a:schemeClr val="accent1"/>
                </a:solidFill>
                <a:latin typeface="Meta Offc" panose="020B0504030101020102" pitchFamily="34" charset="0"/>
                <a:cs typeface="Meta Offc" panose="020B0504030101020102" pitchFamily="34" charset="0"/>
              </a:defRPr>
            </a:lvl1pPr>
          </a:lstStyle>
          <a:p>
            <a:pPr lvl="0"/>
            <a:r>
              <a:rPr lang="en-US" dirty="0"/>
              <a:t>Click to edit Master text styles</a:t>
            </a:r>
          </a:p>
        </p:txBody>
      </p:sp>
      <p:sp>
        <p:nvSpPr>
          <p:cNvPr id="5" name="Text Placeholder 4">
            <a:extLst>
              <a:ext uri="{FF2B5EF4-FFF2-40B4-BE49-F238E27FC236}">
                <a16:creationId xmlns:a16="http://schemas.microsoft.com/office/drawing/2014/main" id="{580D1B0E-F05D-BA40-90AA-BD5D7ECBB53F}"/>
              </a:ext>
            </a:extLst>
          </p:cNvPr>
          <p:cNvSpPr>
            <a:spLocks noGrp="1"/>
          </p:cNvSpPr>
          <p:nvPr>
            <p:ph type="body" sz="quarter" idx="10" hasCustomPrompt="1"/>
          </p:nvPr>
        </p:nvSpPr>
        <p:spPr>
          <a:xfrm>
            <a:off x="382909" y="1294153"/>
            <a:ext cx="8378182" cy="4495704"/>
          </a:xfrm>
          <a:prstGeom prst="rect">
            <a:avLst/>
          </a:prstGeom>
        </p:spPr>
        <p:txBody>
          <a:bodyPr lIns="0"/>
          <a:lstStyle>
            <a:lvl1pPr marL="103647" indent="-103647">
              <a:spcBef>
                <a:spcPts val="635"/>
              </a:spcBef>
              <a:spcAft>
                <a:spcPts val="272"/>
              </a:spcAft>
              <a:buFont typeface="Wingdings" panose="05000000000000000000" pitchFamily="2" charset="2"/>
              <a:buChar char="§"/>
              <a:defRPr sz="816">
                <a:solidFill>
                  <a:schemeClr val="accent1"/>
                </a:solidFill>
              </a:defRPr>
            </a:lvl1pPr>
            <a:lvl2pPr marL="207294" indent="-103647">
              <a:buFont typeface="Meta Offc" panose="020B0504030101020102" pitchFamily="34" charset="0"/>
              <a:buChar char="—"/>
              <a:defRPr sz="816">
                <a:solidFill>
                  <a:schemeClr val="accent1"/>
                </a:solidFill>
              </a:defRPr>
            </a:lvl2pPr>
            <a:lvl3pPr marL="841925" indent="0">
              <a:buNone/>
              <a:defRPr sz="816"/>
            </a:lvl3pPr>
            <a:lvl4pPr marL="1262886" indent="0">
              <a:buNone/>
              <a:defRPr sz="816"/>
            </a:lvl4pPr>
            <a:lvl5pPr marL="1683849" indent="0">
              <a:buNone/>
              <a:defRPr sz="816"/>
            </a:lvl5pPr>
          </a:lstStyle>
          <a:p>
            <a:pPr lvl="0"/>
            <a:r>
              <a:rPr lang="en-US" dirty="0"/>
              <a:t>Click to edit Master text styles</a:t>
            </a:r>
          </a:p>
          <a:p>
            <a:pPr lvl="1"/>
            <a:endParaRPr lang="en-US" dirty="0"/>
          </a:p>
        </p:txBody>
      </p:sp>
      <p:sp>
        <p:nvSpPr>
          <p:cNvPr id="7" name="Text Placeholder 3"/>
          <p:cNvSpPr>
            <a:spLocks noGrp="1"/>
          </p:cNvSpPr>
          <p:nvPr>
            <p:ph type="body" sz="quarter" idx="14"/>
          </p:nvPr>
        </p:nvSpPr>
        <p:spPr>
          <a:xfrm>
            <a:off x="415636" y="6102756"/>
            <a:ext cx="5072829" cy="232170"/>
          </a:xfrm>
          <a:prstGeom prst="rect">
            <a:avLst/>
          </a:prstGeom>
        </p:spPr>
        <p:txBody>
          <a:bodyPr anchor="b"/>
          <a:lstStyle>
            <a:lvl1pPr marL="0" indent="0">
              <a:spcBef>
                <a:spcPts val="0"/>
              </a:spcBef>
              <a:buNone/>
              <a:defRPr sz="725" i="1"/>
            </a:lvl1pPr>
            <a:lvl2pPr>
              <a:defRPr sz="725" i="1"/>
            </a:lvl2pPr>
            <a:lvl3pPr>
              <a:defRPr sz="725" i="1"/>
            </a:lvl3pPr>
            <a:lvl4pPr>
              <a:defRPr sz="725" i="1"/>
            </a:lvl4pPr>
            <a:lvl5pPr>
              <a:defRPr sz="725" i="1"/>
            </a:lvl5pPr>
          </a:lstStyle>
          <a:p>
            <a:pPr lvl="0"/>
            <a:r>
              <a:rPr lang="en-US" dirty="0"/>
              <a:t>Edit Master text styles</a:t>
            </a:r>
          </a:p>
        </p:txBody>
      </p:sp>
    </p:spTree>
    <p:extLst>
      <p:ext uri="{BB962C8B-B14F-4D97-AF65-F5344CB8AC3E}">
        <p14:creationId xmlns:p14="http://schemas.microsoft.com/office/powerpoint/2010/main" val="112997307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Header with Subtitle and 11pt Cop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A9821D8-F179-1046-BE57-6DFDAADA0DB9}"/>
              </a:ext>
            </a:extLst>
          </p:cNvPr>
          <p:cNvSpPr>
            <a:spLocks noGrp="1"/>
          </p:cNvSpPr>
          <p:nvPr>
            <p:ph type="title"/>
          </p:nvPr>
        </p:nvSpPr>
        <p:spPr>
          <a:xfrm>
            <a:off x="382909" y="331672"/>
            <a:ext cx="8378182" cy="516223"/>
          </a:xfrm>
          <a:prstGeom prst="rect">
            <a:avLst/>
          </a:prstGeom>
        </p:spPr>
        <p:txBody>
          <a:bodyPr lIns="0" anchor="b" anchorCtr="0"/>
          <a:lstStyle>
            <a:lvl1pPr>
              <a:defRPr sz="1632" b="1">
                <a:solidFill>
                  <a:schemeClr val="accent1"/>
                </a:solidFill>
                <a:latin typeface="Meta Offc" panose="020B0504030101020102" pitchFamily="34" charset="0"/>
              </a:defRPr>
            </a:lvl1pPr>
          </a:lstStyle>
          <a:p>
            <a:r>
              <a:rPr lang="en-GB" dirty="0"/>
              <a:t>Click to edit Master title style</a:t>
            </a:r>
            <a:endParaRPr lang="en-US" dirty="0"/>
          </a:p>
        </p:txBody>
      </p:sp>
      <p:sp>
        <p:nvSpPr>
          <p:cNvPr id="4" name="Text Placeholder 3">
            <a:extLst>
              <a:ext uri="{FF2B5EF4-FFF2-40B4-BE49-F238E27FC236}">
                <a16:creationId xmlns:a16="http://schemas.microsoft.com/office/drawing/2014/main" id="{50D978D7-4D94-C447-9226-C8BF93908F86}"/>
              </a:ext>
            </a:extLst>
          </p:cNvPr>
          <p:cNvSpPr>
            <a:spLocks noGrp="1"/>
          </p:cNvSpPr>
          <p:nvPr>
            <p:ph type="body" sz="quarter" idx="13"/>
          </p:nvPr>
        </p:nvSpPr>
        <p:spPr>
          <a:xfrm>
            <a:off x="382909" y="829179"/>
            <a:ext cx="8378182" cy="303695"/>
          </a:xfrm>
          <a:prstGeom prst="rect">
            <a:avLst/>
          </a:prstGeom>
        </p:spPr>
        <p:txBody>
          <a:bodyPr lIns="0"/>
          <a:lstStyle>
            <a:lvl1pPr marL="0" indent="0">
              <a:buNone/>
              <a:defRPr sz="1088" b="1" i="1">
                <a:solidFill>
                  <a:schemeClr val="accent1"/>
                </a:solidFill>
                <a:latin typeface="Meta Offc" panose="020B0504030101020102" pitchFamily="34" charset="0"/>
                <a:cs typeface="Meta Offc" panose="020B0504030101020102" pitchFamily="34" charset="0"/>
              </a:defRPr>
            </a:lvl1pPr>
          </a:lstStyle>
          <a:p>
            <a:pPr lvl="0"/>
            <a:r>
              <a:rPr lang="en-US" dirty="0"/>
              <a:t>Click to edit Master text styles</a:t>
            </a:r>
          </a:p>
        </p:txBody>
      </p:sp>
      <p:sp>
        <p:nvSpPr>
          <p:cNvPr id="5" name="Text Placeholder 4">
            <a:extLst>
              <a:ext uri="{FF2B5EF4-FFF2-40B4-BE49-F238E27FC236}">
                <a16:creationId xmlns:a16="http://schemas.microsoft.com/office/drawing/2014/main" id="{580D1B0E-F05D-BA40-90AA-BD5D7ECBB53F}"/>
              </a:ext>
            </a:extLst>
          </p:cNvPr>
          <p:cNvSpPr>
            <a:spLocks noGrp="1"/>
          </p:cNvSpPr>
          <p:nvPr>
            <p:ph type="body" sz="quarter" idx="10" hasCustomPrompt="1"/>
          </p:nvPr>
        </p:nvSpPr>
        <p:spPr>
          <a:xfrm>
            <a:off x="382909" y="1294153"/>
            <a:ext cx="8378182" cy="4495704"/>
          </a:xfrm>
          <a:prstGeom prst="rect">
            <a:avLst/>
          </a:prstGeom>
        </p:spPr>
        <p:txBody>
          <a:bodyPr lIns="0"/>
          <a:lstStyle>
            <a:lvl1pPr marL="103647" indent="-103647">
              <a:spcBef>
                <a:spcPts val="635"/>
              </a:spcBef>
              <a:spcAft>
                <a:spcPts val="272"/>
              </a:spcAft>
              <a:buFont typeface="Wingdings" panose="05000000000000000000" pitchFamily="2" charset="2"/>
              <a:buChar char="§"/>
              <a:defRPr sz="997">
                <a:solidFill>
                  <a:schemeClr val="accent1"/>
                </a:solidFill>
              </a:defRPr>
            </a:lvl1pPr>
            <a:lvl2pPr marL="207294" indent="-103647">
              <a:buFont typeface="Meta Offc" panose="020B0504030101020102" pitchFamily="34" charset="0"/>
              <a:buChar char="—"/>
              <a:defRPr sz="816">
                <a:solidFill>
                  <a:schemeClr val="accent1"/>
                </a:solidFill>
              </a:defRPr>
            </a:lvl2pPr>
            <a:lvl3pPr marL="841925" indent="0">
              <a:buNone/>
              <a:defRPr sz="816"/>
            </a:lvl3pPr>
            <a:lvl4pPr marL="1262886" indent="0">
              <a:buNone/>
              <a:defRPr sz="816"/>
            </a:lvl4pPr>
            <a:lvl5pPr marL="1683849" indent="0">
              <a:buNone/>
              <a:defRPr sz="816"/>
            </a:lvl5pPr>
          </a:lstStyle>
          <a:p>
            <a:pPr lvl="0"/>
            <a:r>
              <a:rPr lang="en-US" dirty="0"/>
              <a:t>Click to edit Master text styles</a:t>
            </a:r>
          </a:p>
          <a:p>
            <a:pPr lvl="1"/>
            <a:endParaRPr lang="en-US" dirty="0"/>
          </a:p>
        </p:txBody>
      </p:sp>
      <p:sp>
        <p:nvSpPr>
          <p:cNvPr id="7" name="Text Placeholder 3"/>
          <p:cNvSpPr>
            <a:spLocks noGrp="1"/>
          </p:cNvSpPr>
          <p:nvPr>
            <p:ph type="body" sz="quarter" idx="14"/>
          </p:nvPr>
        </p:nvSpPr>
        <p:spPr>
          <a:xfrm>
            <a:off x="415636" y="6102756"/>
            <a:ext cx="5072829" cy="232170"/>
          </a:xfrm>
          <a:prstGeom prst="rect">
            <a:avLst/>
          </a:prstGeom>
        </p:spPr>
        <p:txBody>
          <a:bodyPr anchor="b"/>
          <a:lstStyle>
            <a:lvl1pPr marL="0" indent="0">
              <a:spcBef>
                <a:spcPts val="0"/>
              </a:spcBef>
              <a:buNone/>
              <a:defRPr sz="725" i="1"/>
            </a:lvl1pPr>
            <a:lvl2pPr>
              <a:defRPr sz="725" i="1"/>
            </a:lvl2pPr>
            <a:lvl3pPr>
              <a:defRPr sz="725" i="1"/>
            </a:lvl3pPr>
            <a:lvl4pPr>
              <a:defRPr sz="725" i="1"/>
            </a:lvl4pPr>
            <a:lvl5pPr>
              <a:defRPr sz="725" i="1"/>
            </a:lvl5pPr>
          </a:lstStyle>
          <a:p>
            <a:pPr lvl="0"/>
            <a:r>
              <a:rPr lang="en-US" dirty="0"/>
              <a:t>Edit Master text styles</a:t>
            </a:r>
          </a:p>
        </p:txBody>
      </p:sp>
    </p:spTree>
    <p:extLst>
      <p:ext uri="{BB962C8B-B14F-4D97-AF65-F5344CB8AC3E}">
        <p14:creationId xmlns:p14="http://schemas.microsoft.com/office/powerpoint/2010/main" val="213469364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Stifel U.S. Disclosure">
    <p:spTree>
      <p:nvGrpSpPr>
        <p:cNvPr id="1" name=""/>
        <p:cNvGrpSpPr/>
        <p:nvPr/>
      </p:nvGrpSpPr>
      <p:grpSpPr>
        <a:xfrm>
          <a:off x="0" y="0"/>
          <a:ext cx="0" cy="0"/>
          <a:chOff x="0" y="0"/>
          <a:chExt cx="0" cy="0"/>
        </a:xfrm>
      </p:grpSpPr>
      <p:sp>
        <p:nvSpPr>
          <p:cNvPr id="2" name="TextBox 1"/>
          <p:cNvSpPr txBox="1"/>
          <p:nvPr userDrawn="1"/>
        </p:nvSpPr>
        <p:spPr>
          <a:xfrm>
            <a:off x="382909" y="1098581"/>
            <a:ext cx="8378182" cy="2323713"/>
          </a:xfrm>
          <a:prstGeom prst="rect">
            <a:avLst/>
          </a:prstGeom>
          <a:noFill/>
        </p:spPr>
        <p:txBody>
          <a:bodyPr wrap="square" rtlCol="0">
            <a:spAutoFit/>
          </a:bodyPr>
          <a:lstStyle/>
          <a:p>
            <a:r>
              <a:rPr lang="en-US" sz="725" dirty="0">
                <a:latin typeface="Meta Offc" panose="020B0504030101020102" pitchFamily="34" charset="0"/>
                <a:cs typeface="Meta Offc" panose="020B0504030101020102" pitchFamily="34" charset="0"/>
              </a:rPr>
              <a:t>Stifel, Nicolaus &amp; Company, Incorporated (“Stifel”) has prepared the attached materials.  Such material consists of factual or general information (as defined in the SEC’s Municipal Advisor Rule).  Stifel is not hereby providing a municipal entity or obligated person with any advice or making any recommendation as to action concerning the structure, timing or terms of any issuance of municipal securities or municipal financial products.  To the extent that Stifel provides any alternatives, options, calculations or examples in the attached information, such information is not intended to express any view that the municipal entity or obligated person could achieve particular results in any municipal securities transaction, and those alternatives, options, calculations or examples do not constitute a recommendation that any municipal issuer or obligated person should effect any municipal securities transaction.  Stifel is acting in its own interests, is not acting as your municipal advisor and does not owe a fiduciary duty pursuant to Section 15B of the Securities Exchange Act of 1934, as amended, to the municipal entity or obligated party with respect to the information and materials contained in this communication.</a:t>
            </a:r>
          </a:p>
          <a:p>
            <a:r>
              <a:rPr lang="en-US" sz="725" dirty="0">
                <a:latin typeface="Meta Offc" panose="020B0504030101020102" pitchFamily="34" charset="0"/>
                <a:cs typeface="Meta Offc" panose="020B0504030101020102" pitchFamily="34" charset="0"/>
              </a:rPr>
              <a:t> </a:t>
            </a:r>
          </a:p>
          <a:p>
            <a:r>
              <a:rPr lang="en-US" sz="725" dirty="0">
                <a:latin typeface="Meta Offc" panose="020B0504030101020102" pitchFamily="34" charset="0"/>
                <a:cs typeface="Meta Offc" panose="020B0504030101020102" pitchFamily="34" charset="0"/>
              </a:rPr>
              <a:t>Stifel is providing information and is declaring to the proposed municipal issuer and any obligated person that it has done so within the regulatory framework of MSRB Rule G-23 as an underwriter (by definition also including the role of  placement agent) and not as a financial advisor, as defined therein, with respect to the referenced proposed issuance of municipal securities.  The primary role of Stifel, as an underwriter, is to purchase securities for resale to investors in an arm’s- length commercial transaction.  Serving in the role of underwriter, Stifel has financial and other interests that differ from those of the issuer. The issuer should consult with its’ own financial and/or municipal, legal, accounting, tax and other advisors, as applicable, to the extent it deems appropriate.</a:t>
            </a:r>
          </a:p>
          <a:p>
            <a:r>
              <a:rPr lang="en-US" sz="725" dirty="0">
                <a:latin typeface="Meta Offc" panose="020B0504030101020102" pitchFamily="34" charset="0"/>
                <a:cs typeface="Meta Offc" panose="020B0504030101020102" pitchFamily="34" charset="0"/>
              </a:rPr>
              <a:t> </a:t>
            </a:r>
          </a:p>
          <a:p>
            <a:r>
              <a:rPr lang="en-US" sz="725" dirty="0">
                <a:latin typeface="Meta Offc" panose="020B0504030101020102" pitchFamily="34" charset="0"/>
                <a:cs typeface="Meta Offc" panose="020B0504030101020102" pitchFamily="34" charset="0"/>
              </a:rPr>
              <a:t>These materials have been prepared by Stifel for the client or potential client to whom such materials are directly addressed and delivered for discussion purposes only.  All terms and conditions are subject to further discussion and negotiation.  Stifel does not express any view as to whether financing options presented in these materials are achievable or will be available at the time of any contemplated transaction.  These materials do not constitute an offer or solicitation to sell or purchase any securities and are not a commitment by Stifel to provide or arrange any financing for any transaction or to purchase any security in connection therewith and may not relied upon as an indication that such an offer will be provided in the future.  Where indicated, this presentation may contain information derived from sources other than Stifel. While we believe such information to be accurate and complete, Stifel does not guarantee the accuracy of this information. This material is based on information currently available to Stifel or its sources and is subject to change without notice. Stifel does not provide accounting, tax or legal advice; however, you should be aware that any proposed indicative transaction could have accounting, tax, legal or other implications that should be discussed with your advisors and /or counsel as you deem appropriate.</a:t>
            </a:r>
          </a:p>
          <a:p>
            <a:endParaRPr lang="en-US" sz="725" dirty="0">
              <a:latin typeface="Meta Offc" panose="020B0504030101020102" pitchFamily="34" charset="0"/>
              <a:cs typeface="Meta Offc" panose="020B0504030101020102" pitchFamily="34" charset="0"/>
            </a:endParaRPr>
          </a:p>
        </p:txBody>
      </p:sp>
      <p:sp>
        <p:nvSpPr>
          <p:cNvPr id="5" name="Title 1">
            <a:extLst>
              <a:ext uri="{FF2B5EF4-FFF2-40B4-BE49-F238E27FC236}">
                <a16:creationId xmlns:a16="http://schemas.microsoft.com/office/drawing/2014/main" id="{1DDE8DAF-F0C2-3E42-97B2-CC46FC492DFA}"/>
              </a:ext>
            </a:extLst>
          </p:cNvPr>
          <p:cNvSpPr>
            <a:spLocks noGrp="1"/>
          </p:cNvSpPr>
          <p:nvPr>
            <p:ph type="title" hasCustomPrompt="1"/>
          </p:nvPr>
        </p:nvSpPr>
        <p:spPr>
          <a:xfrm>
            <a:off x="382909" y="331672"/>
            <a:ext cx="8378182" cy="516223"/>
          </a:xfrm>
          <a:prstGeom prst="rect">
            <a:avLst/>
          </a:prstGeom>
        </p:spPr>
        <p:txBody>
          <a:bodyPr lIns="0" anchor="b" anchorCtr="0"/>
          <a:lstStyle>
            <a:lvl1pPr>
              <a:defRPr sz="1632" b="1">
                <a:solidFill>
                  <a:schemeClr val="accent1"/>
                </a:solidFill>
                <a:latin typeface="Meta Offc" panose="020B0504030101020102" pitchFamily="34" charset="0"/>
              </a:defRPr>
            </a:lvl1pPr>
          </a:lstStyle>
          <a:p>
            <a:r>
              <a:rPr lang="en-GB" dirty="0"/>
              <a:t>Disclosure</a:t>
            </a:r>
            <a:endParaRPr lang="en-US" dirty="0"/>
          </a:p>
        </p:txBody>
      </p:sp>
    </p:spTree>
    <p:extLst>
      <p:ext uri="{BB962C8B-B14F-4D97-AF65-F5344CB8AC3E}">
        <p14:creationId xmlns:p14="http://schemas.microsoft.com/office/powerpoint/2010/main" val="1626858369"/>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Stifel Canada Disclosure">
    <p:spTree>
      <p:nvGrpSpPr>
        <p:cNvPr id="1" name=""/>
        <p:cNvGrpSpPr/>
        <p:nvPr/>
      </p:nvGrpSpPr>
      <p:grpSpPr>
        <a:xfrm>
          <a:off x="0" y="0"/>
          <a:ext cx="0" cy="0"/>
          <a:chOff x="0" y="0"/>
          <a:chExt cx="0" cy="0"/>
        </a:xfrm>
      </p:grpSpPr>
      <p:sp>
        <p:nvSpPr>
          <p:cNvPr id="2" name="TextBox 1"/>
          <p:cNvSpPr txBox="1"/>
          <p:nvPr userDrawn="1"/>
        </p:nvSpPr>
        <p:spPr>
          <a:xfrm>
            <a:off x="382909" y="1098581"/>
            <a:ext cx="8378182" cy="2212144"/>
          </a:xfrm>
          <a:prstGeom prst="rect">
            <a:avLst/>
          </a:prstGeom>
          <a:noFill/>
        </p:spPr>
        <p:txBody>
          <a:bodyPr wrap="square" rtlCol="0">
            <a:spAutoFit/>
          </a:bodyPr>
          <a:lstStyle/>
          <a:p>
            <a:r>
              <a:rPr lang="en-US" sz="725" dirty="0">
                <a:latin typeface="Meta Offc" panose="020B0504030101020102" pitchFamily="34" charset="0"/>
                <a:cs typeface="Meta Offc" panose="020B0504030101020102" pitchFamily="34" charset="0"/>
              </a:rPr>
              <a:t>Stifel, Nicolaus &amp; Company, Incorporated (“Stifel”) has prepared the attached materials.  Such material consists of factual or general information (as defined in the SEC’s Municipal Advisor Rule).  Stifel is not hereby providing a municipal entity or obligated person with any advice or making any recommendation as to action concerning the structure, timing or terms of any issuance of municipal securities or municipal financial products.  To the extent that Stifel provides any alternatives, options, calculations or examples in the attached information, such information is not intended to express any view that the municipal entity or obligated person could achieve particular results in any municipal securities transaction, and those alternatives, options, calculations or examples do not constitute a recommendation that any municipal issuer or obligated person should effect any municipal securities transaction.  Stifel is acting in its own interests, is not acting as your municipal advisor and does not owe a fiduciary duty pursuant to Section 15B of the Securities Exchange Act of 1934, as amended, to the municipal entity or obligated party with respect to the information and materials contained in this communication.</a:t>
            </a:r>
          </a:p>
          <a:p>
            <a:r>
              <a:rPr lang="en-US" sz="725" dirty="0">
                <a:latin typeface="Meta Offc" panose="020B0504030101020102" pitchFamily="34" charset="0"/>
                <a:cs typeface="Meta Offc" panose="020B0504030101020102" pitchFamily="34" charset="0"/>
              </a:rPr>
              <a:t> </a:t>
            </a:r>
          </a:p>
          <a:p>
            <a:r>
              <a:rPr lang="en-US" sz="725" dirty="0">
                <a:latin typeface="Meta Offc" panose="020B0504030101020102" pitchFamily="34" charset="0"/>
                <a:cs typeface="Meta Offc" panose="020B0504030101020102" pitchFamily="34" charset="0"/>
              </a:rPr>
              <a:t>Stifel is providing information and is declaring to the proposed municipal issuer and any obligated person that it has done so within the regulatory framework of MSRB Rule G-23 as an underwriter (by definition also including the role of  placement agent) and not as a financial advisor, as defined therein, with respect to the referenced proposed issuance of municipal securities.  The primary role of Stifel, as an underwriter, is to purchase securities for resale to investors in an arm’s- length commercial transaction.  Serving in the role of underwriter, Stifel has financial and other interests that differ from those of the issuer. The issuer should consult with its’ own financial and/or municipal, legal, accounting, tax and other advisors, as applicable, to the extent it deems appropriate.</a:t>
            </a:r>
          </a:p>
          <a:p>
            <a:r>
              <a:rPr lang="en-US" sz="725" dirty="0">
                <a:latin typeface="Meta Offc" panose="020B0504030101020102" pitchFamily="34" charset="0"/>
                <a:cs typeface="Meta Offc" panose="020B0504030101020102" pitchFamily="34" charset="0"/>
              </a:rPr>
              <a:t> </a:t>
            </a:r>
          </a:p>
          <a:p>
            <a:r>
              <a:rPr lang="en-US" sz="725" dirty="0">
                <a:latin typeface="Meta Offc" panose="020B0504030101020102" pitchFamily="34" charset="0"/>
                <a:cs typeface="Meta Offc" panose="020B0504030101020102" pitchFamily="34" charset="0"/>
              </a:rPr>
              <a:t>These materials have been prepared by Stifel for the client or potential client to whom such materials are directly addressed and delivered for discussion purposes only.  All terms and conditions are subject to further discussion and negotiation.  Stifel does not express any view as to whether financing options presented in these materials are achievable or will be available at the time of any contemplated transaction.  These materials do not constitute an offer or solicitation to sell or purchase any securities and are not a commitment by Stifel to provide or arrange any financing for any transaction or to purchase any security in connection therewith and may not relied upon as an indication that such an offer will be provided in the future.  Where indicated, this presentation may contain information derived from sources other than Stifel. While we believe such information to be accurate and complete, Stifel does not guarantee the accuracy of this information. This material is based on information currently available to Stifel or its sources and is subject to change without notice. Stifel does not provide accounting, tax or legal advice; however, you should be aware that any proposed indicative transaction could have accounting, tax, legal or other implications that should be discussed with your advisors and /or counsel as you deem appropriate.</a:t>
            </a:r>
          </a:p>
        </p:txBody>
      </p:sp>
      <p:sp>
        <p:nvSpPr>
          <p:cNvPr id="4" name="Title 1">
            <a:extLst>
              <a:ext uri="{FF2B5EF4-FFF2-40B4-BE49-F238E27FC236}">
                <a16:creationId xmlns:a16="http://schemas.microsoft.com/office/drawing/2014/main" id="{1DDE8DAF-F0C2-3E42-97B2-CC46FC492DFA}"/>
              </a:ext>
            </a:extLst>
          </p:cNvPr>
          <p:cNvSpPr>
            <a:spLocks noGrp="1"/>
          </p:cNvSpPr>
          <p:nvPr>
            <p:ph type="title" hasCustomPrompt="1"/>
          </p:nvPr>
        </p:nvSpPr>
        <p:spPr>
          <a:xfrm>
            <a:off x="382909" y="331672"/>
            <a:ext cx="8378182" cy="516223"/>
          </a:xfrm>
          <a:prstGeom prst="rect">
            <a:avLst/>
          </a:prstGeom>
        </p:spPr>
        <p:txBody>
          <a:bodyPr lIns="0" anchor="b" anchorCtr="0"/>
          <a:lstStyle>
            <a:lvl1pPr>
              <a:defRPr sz="1632" b="1">
                <a:solidFill>
                  <a:schemeClr val="accent1"/>
                </a:solidFill>
                <a:latin typeface="Meta Offc" panose="020B0504030101020102" pitchFamily="34" charset="0"/>
              </a:defRPr>
            </a:lvl1pPr>
          </a:lstStyle>
          <a:p>
            <a:r>
              <a:rPr lang="en-GB" dirty="0"/>
              <a:t>Disclosure</a:t>
            </a:r>
            <a:endParaRPr lang="en-US" dirty="0"/>
          </a:p>
        </p:txBody>
      </p:sp>
    </p:spTree>
    <p:extLst>
      <p:ext uri="{BB962C8B-B14F-4D97-AF65-F5344CB8AC3E}">
        <p14:creationId xmlns:p14="http://schemas.microsoft.com/office/powerpoint/2010/main" val="1398258983"/>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cSld name="POWER_USER_LAYOUT_DIVIDER (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a:lvl1pPr>
          </a:lstStyle>
          <a:p>
            <a:r>
              <a:rPr lang="en-US" dirty="0"/>
              <a:t>Click to edit Master title style</a:t>
            </a:r>
          </a:p>
        </p:txBody>
      </p:sp>
      <p:sp>
        <p:nvSpPr>
          <p:cNvPr id="3" name="Rectangle 10"/>
          <p:cNvSpPr>
            <a:spLocks noGrp="1" noChangeArrowheads="1"/>
          </p:cNvSpPr>
          <p:nvPr>
            <p:ph type="sldNum" sz="quarter" idx="10"/>
          </p:nvPr>
        </p:nvSpPr>
        <p:spPr bwMode="auto">
          <a:xfrm>
            <a:off x="1" y="7304556"/>
            <a:ext cx="10693399" cy="3095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GB"/>
            </a:defPPr>
            <a:lvl1pPr algn="ctr" rtl="0" fontAlgn="base">
              <a:spcBef>
                <a:spcPct val="0"/>
              </a:spcBef>
              <a:spcAft>
                <a:spcPct val="0"/>
              </a:spcAft>
              <a:defRPr sz="829" b="0" i="0" kern="1200">
                <a:solidFill>
                  <a:schemeClr val="accent1"/>
                </a:solidFill>
                <a:latin typeface="Meta Offc Light" panose="020B0504030101020102" pitchFamily="34" charset="77"/>
                <a:ea typeface="+mn-ea"/>
                <a:cs typeface="Meta Offc" panose="020B0504030101020102" pitchFamily="34" charset="0"/>
              </a:defRPr>
            </a:lvl1pPr>
            <a:lvl2pPr marL="458398" algn="ctr" rtl="0" fontAlgn="base">
              <a:spcBef>
                <a:spcPct val="0"/>
              </a:spcBef>
              <a:spcAft>
                <a:spcPct val="0"/>
              </a:spcAft>
              <a:defRPr kern="1200">
                <a:solidFill>
                  <a:schemeClr val="tx1"/>
                </a:solidFill>
                <a:latin typeface="Arial" pitchFamily="34" charset="0"/>
                <a:ea typeface="+mn-ea"/>
                <a:cs typeface="Arial" pitchFamily="34" charset="0"/>
              </a:defRPr>
            </a:lvl2pPr>
            <a:lvl3pPr marL="916797" algn="ctr" rtl="0" fontAlgn="base">
              <a:spcBef>
                <a:spcPct val="0"/>
              </a:spcBef>
              <a:spcAft>
                <a:spcPct val="0"/>
              </a:spcAft>
              <a:defRPr kern="1200">
                <a:solidFill>
                  <a:schemeClr val="tx1"/>
                </a:solidFill>
                <a:latin typeface="Arial" pitchFamily="34" charset="0"/>
                <a:ea typeface="+mn-ea"/>
                <a:cs typeface="Arial" pitchFamily="34" charset="0"/>
              </a:defRPr>
            </a:lvl3pPr>
            <a:lvl4pPr marL="1375194" algn="ctr" rtl="0" fontAlgn="base">
              <a:spcBef>
                <a:spcPct val="0"/>
              </a:spcBef>
              <a:spcAft>
                <a:spcPct val="0"/>
              </a:spcAft>
              <a:defRPr kern="1200">
                <a:solidFill>
                  <a:schemeClr val="tx1"/>
                </a:solidFill>
                <a:latin typeface="Arial" pitchFamily="34" charset="0"/>
                <a:ea typeface="+mn-ea"/>
                <a:cs typeface="Arial" pitchFamily="34" charset="0"/>
              </a:defRPr>
            </a:lvl4pPr>
            <a:lvl5pPr marL="1833592" algn="ctr" rtl="0" fontAlgn="base">
              <a:spcBef>
                <a:spcPct val="0"/>
              </a:spcBef>
              <a:spcAft>
                <a:spcPct val="0"/>
              </a:spcAft>
              <a:defRPr kern="1200">
                <a:solidFill>
                  <a:schemeClr val="tx1"/>
                </a:solidFill>
                <a:latin typeface="Arial" pitchFamily="34" charset="0"/>
                <a:ea typeface="+mn-ea"/>
                <a:cs typeface="Arial" pitchFamily="34" charset="0"/>
              </a:defRPr>
            </a:lvl5pPr>
            <a:lvl6pPr marL="2291991" algn="l" defTabSz="916797" rtl="0" eaLnBrk="1" latinLnBrk="0" hangingPunct="1">
              <a:defRPr kern="1200">
                <a:solidFill>
                  <a:schemeClr val="tx1"/>
                </a:solidFill>
                <a:latin typeface="Arial" pitchFamily="34" charset="0"/>
                <a:ea typeface="+mn-ea"/>
                <a:cs typeface="Arial" pitchFamily="34" charset="0"/>
              </a:defRPr>
            </a:lvl6pPr>
            <a:lvl7pPr marL="2750389" algn="l" defTabSz="916797" rtl="0" eaLnBrk="1" latinLnBrk="0" hangingPunct="1">
              <a:defRPr kern="1200">
                <a:solidFill>
                  <a:schemeClr val="tx1"/>
                </a:solidFill>
                <a:latin typeface="Arial" pitchFamily="34" charset="0"/>
                <a:ea typeface="+mn-ea"/>
                <a:cs typeface="Arial" pitchFamily="34" charset="0"/>
              </a:defRPr>
            </a:lvl7pPr>
            <a:lvl8pPr marL="3208788" algn="l" defTabSz="916797" rtl="0" eaLnBrk="1" latinLnBrk="0" hangingPunct="1">
              <a:defRPr kern="1200">
                <a:solidFill>
                  <a:schemeClr val="tx1"/>
                </a:solidFill>
                <a:latin typeface="Arial" pitchFamily="34" charset="0"/>
                <a:ea typeface="+mn-ea"/>
                <a:cs typeface="Arial" pitchFamily="34" charset="0"/>
              </a:defRPr>
            </a:lvl8pPr>
            <a:lvl9pPr marL="3667186" algn="l" defTabSz="916797" rtl="0" eaLnBrk="1" latinLnBrk="0" hangingPunct="1">
              <a:defRPr kern="1200">
                <a:solidFill>
                  <a:schemeClr val="tx1"/>
                </a:solidFill>
                <a:latin typeface="Arial" pitchFamily="34" charset="0"/>
                <a:ea typeface="+mn-ea"/>
                <a:cs typeface="Arial" pitchFamily="34" charset="0"/>
              </a:defRPr>
            </a:lvl9pPr>
          </a:lstStyle>
          <a:p>
            <a:pPr>
              <a:defRPr/>
            </a:pPr>
            <a:fld id="{8BC1ABCE-FB9F-4FA3-8809-CD4F086FC270}" type="slidenum">
              <a:rPr lang="en-GB" smtClean="0"/>
              <a:pPr>
                <a:defRPr/>
              </a:pPr>
              <a:t>‹#›</a:t>
            </a:fld>
            <a:endParaRPr lang="en-US" dirty="0"/>
          </a:p>
        </p:txBody>
      </p:sp>
      <p:sp>
        <p:nvSpPr>
          <p:cNvPr id="4" name="TextBox 3">
            <a:extLst>
              <a:ext uri="{FF2B5EF4-FFF2-40B4-BE49-F238E27FC236}">
                <a16:creationId xmlns:a16="http://schemas.microsoft.com/office/drawing/2014/main" id="{74B4BB37-B771-9A40-964C-7976923BA710}"/>
              </a:ext>
            </a:extLst>
          </p:cNvPr>
          <p:cNvSpPr txBox="1"/>
          <p:nvPr userDrawn="1"/>
        </p:nvSpPr>
        <p:spPr>
          <a:xfrm>
            <a:off x="451952" y="6477338"/>
            <a:ext cx="418528" cy="181666"/>
          </a:xfrm>
          <a:prstGeom prst="rect">
            <a:avLst/>
          </a:prstGeom>
          <a:noFill/>
        </p:spPr>
        <p:txBody>
          <a:bodyPr wrap="square" lIns="76405" tIns="38202" rIns="76405" bIns="38202" rtlCol="0">
            <a:spAutoFit/>
          </a:bodyPr>
          <a:lstStyle/>
          <a:p>
            <a:pPr algn="l"/>
            <a:fld id="{ACFA9DC3-C422-4A89-8EDF-610B95B03A19}" type="slidenum">
              <a:rPr lang="en-US" sz="679" i="1" smtClean="0">
                <a:solidFill>
                  <a:schemeClr val="accent1"/>
                </a:solidFill>
                <a:latin typeface="Meta Offc" panose="020B0504030101020102" pitchFamily="34" charset="0"/>
                <a:cs typeface="Meta Offc" panose="020B0504030101020102" pitchFamily="34" charset="0"/>
              </a:rPr>
              <a:pPr algn="l"/>
              <a:t>‹#›</a:t>
            </a:fld>
            <a:endParaRPr lang="en-US" sz="679" i="1" dirty="0">
              <a:solidFill>
                <a:schemeClr val="accent1"/>
              </a:solidFill>
              <a:latin typeface="Meta Offc" panose="020B0504030101020102" pitchFamily="34" charset="0"/>
              <a:cs typeface="Meta Offc" panose="020B0504030101020102" pitchFamily="34" charset="0"/>
            </a:endParaRPr>
          </a:p>
        </p:txBody>
      </p:sp>
      <p:sp>
        <p:nvSpPr>
          <p:cNvPr id="5" name="Text Placeholder 4">
            <a:extLst>
              <a:ext uri="{FF2B5EF4-FFF2-40B4-BE49-F238E27FC236}">
                <a16:creationId xmlns:a16="http://schemas.microsoft.com/office/drawing/2014/main" id="{9834D044-DCCB-4647-BA6C-89A50B45AA33}"/>
              </a:ext>
            </a:extLst>
          </p:cNvPr>
          <p:cNvSpPr txBox="1">
            <a:spLocks/>
          </p:cNvSpPr>
          <p:nvPr userDrawn="1"/>
        </p:nvSpPr>
        <p:spPr>
          <a:xfrm>
            <a:off x="395537" y="6374396"/>
            <a:ext cx="3800831" cy="155709"/>
          </a:xfrm>
          <a:prstGeom prst="rect">
            <a:avLst/>
          </a:prstGeom>
        </p:spPr>
        <p:txBody>
          <a:bodyPr>
            <a:normAutofit fontScale="77500" lnSpcReduction="20000"/>
          </a:bodyPr>
          <a:lstStyle>
            <a:lvl1pPr marL="0" indent="0" algn="ctr" defTabSz="1018824" rtl="0" eaLnBrk="1" latinLnBrk="0" hangingPunct="1">
              <a:spcBef>
                <a:spcPct val="20000"/>
              </a:spcBef>
              <a:buFont typeface="Arial" panose="020B0604020202020204" pitchFamily="34" charset="0"/>
              <a:buNone/>
              <a:defRPr sz="1200" b="0" kern="1200">
                <a:solidFill>
                  <a:schemeClr val="tx1"/>
                </a:solidFill>
                <a:latin typeface="Arial" panose="020B0604020202020204" pitchFamily="34" charset="0"/>
                <a:ea typeface="+mn-ea"/>
                <a:cs typeface="Arial" panose="020B0604020202020204" pitchFamily="34" charset="0"/>
              </a:defRPr>
            </a:lvl1pPr>
            <a:lvl2pPr marL="407530" indent="-203765" algn="l" defTabSz="1018824" rtl="0" eaLnBrk="1" latinLnBrk="0" hangingPunct="1">
              <a:spcBef>
                <a:spcPct val="20000"/>
              </a:spcBef>
              <a:buSzPct val="70000"/>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2pPr>
            <a:lvl3pPr marL="611295" indent="-152824" algn="l" defTabSz="1018824" rtl="0" eaLnBrk="1" latinLnBrk="0" hangingPunct="1">
              <a:spcBef>
                <a:spcPct val="20000"/>
              </a:spcBef>
              <a:buSzPct val="80000"/>
              <a:buFont typeface="Arial" panose="020B0604020202020204" pitchFamily="34" charset="0"/>
              <a:buChar char="–"/>
              <a:defRPr sz="1600" kern="1200">
                <a:solidFill>
                  <a:schemeClr val="tx1"/>
                </a:solidFill>
                <a:latin typeface="+mn-lt"/>
                <a:ea typeface="+mn-ea"/>
                <a:cs typeface="+mn-cs"/>
              </a:defRPr>
            </a:lvl3pPr>
            <a:lvl4pPr marL="815060" indent="-173200" algn="l" defTabSz="1018824" rtl="0" eaLnBrk="1" latinLnBrk="0" hangingPunct="1">
              <a:spcBef>
                <a:spcPct val="20000"/>
              </a:spcBef>
              <a:buFont typeface="Wingdings" panose="05000000000000000000" pitchFamily="2" charset="2"/>
              <a:buChar char="§"/>
              <a:defRPr sz="1600" kern="1200" baseline="0">
                <a:solidFill>
                  <a:schemeClr val="tx1"/>
                </a:solidFill>
                <a:latin typeface="+mn-lt"/>
                <a:ea typeface="+mn-ea"/>
                <a:cs typeface="+mn-cs"/>
              </a:defRPr>
            </a:lvl4pPr>
            <a:lvl5pPr marL="1324472" indent="-203765" algn="l" defTabSz="1018824" rtl="0" eaLnBrk="1" latinLnBrk="0" hangingPunct="1">
              <a:spcBef>
                <a:spcPct val="20000"/>
              </a:spcBef>
              <a:buFont typeface="Arial" panose="020B0604020202020204" pitchFamily="34" charset="0"/>
              <a:buChar char="»"/>
              <a:defRPr sz="1300" kern="1200">
                <a:solidFill>
                  <a:schemeClr val="tx1"/>
                </a:solidFill>
                <a:latin typeface="+mn-lt"/>
                <a:ea typeface="+mn-ea"/>
                <a:cs typeface="+mn-cs"/>
              </a:defRPr>
            </a:lvl5pPr>
            <a:lvl6pPr marL="2801767" indent="-254706" algn="l" defTabSz="1018824"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6pPr>
            <a:lvl7pPr marL="3311180" indent="-254706" algn="l" defTabSz="1018824"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7pPr>
            <a:lvl8pPr marL="3820592" indent="-254706" algn="l" defTabSz="1018824"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8pPr>
            <a:lvl9pPr marL="4330004" indent="-254706" algn="l" defTabSz="1018824"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9pPr>
          </a:lstStyle>
          <a:p>
            <a:pPr algn="l"/>
            <a:r>
              <a:rPr lang="en-US" sz="679" i="1" dirty="0">
                <a:solidFill>
                  <a:schemeClr val="accent1"/>
                </a:solidFill>
                <a:latin typeface="Meta Offc" panose="020B0504030101020102" pitchFamily="34" charset="0"/>
                <a:cs typeface="Meta Offc" panose="020B0504030101020102" pitchFamily="34" charset="0"/>
              </a:rPr>
              <a:t>STRICTLY PRIVATE AND CONFIDENTIAL</a:t>
            </a:r>
          </a:p>
        </p:txBody>
      </p:sp>
    </p:spTree>
    <p:extLst>
      <p:ext uri="{BB962C8B-B14F-4D97-AF65-F5344CB8AC3E}">
        <p14:creationId xmlns:p14="http://schemas.microsoft.com/office/powerpoint/2010/main" val="226625534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ivided Page Basic">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08CEE874-EF34-934C-8E87-B3878E7EA44A}"/>
              </a:ext>
            </a:extLst>
          </p:cNvPr>
          <p:cNvSpPr/>
          <p:nvPr userDrawn="1"/>
        </p:nvSpPr>
        <p:spPr>
          <a:xfrm>
            <a:off x="4375615" y="620053"/>
            <a:ext cx="4768385" cy="3266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2" dirty="0"/>
          </a:p>
        </p:txBody>
      </p:sp>
      <p:sp>
        <p:nvSpPr>
          <p:cNvPr id="2" name="Title 1">
            <a:extLst>
              <a:ext uri="{FF2B5EF4-FFF2-40B4-BE49-F238E27FC236}">
                <a16:creationId xmlns:a16="http://schemas.microsoft.com/office/drawing/2014/main" id="{BE837697-CAD2-574D-BDAD-A329FDD19A51}"/>
              </a:ext>
            </a:extLst>
          </p:cNvPr>
          <p:cNvSpPr>
            <a:spLocks noGrp="1"/>
          </p:cNvSpPr>
          <p:nvPr>
            <p:ph type="ctrTitle"/>
          </p:nvPr>
        </p:nvSpPr>
        <p:spPr>
          <a:xfrm>
            <a:off x="4738255" y="829179"/>
            <a:ext cx="3998335" cy="477837"/>
          </a:xfrm>
          <a:prstGeom prst="rect">
            <a:avLst/>
          </a:prstGeom>
        </p:spPr>
        <p:txBody>
          <a:bodyPr lIns="0" anchor="b" anchorCtr="0"/>
          <a:lstStyle>
            <a:lvl1pPr algn="l">
              <a:defRPr sz="1632" b="1">
                <a:solidFill>
                  <a:schemeClr val="accent1"/>
                </a:solidFill>
                <a:latin typeface="Meta Offc" panose="020B0504030101020102" pitchFamily="34" charset="0"/>
              </a:defRPr>
            </a:lvl1pPr>
          </a:lstStyle>
          <a:p>
            <a:r>
              <a:rPr lang="en-GB" dirty="0"/>
              <a:t>Click to edit Master title style</a:t>
            </a:r>
            <a:endParaRPr lang="en-US" dirty="0"/>
          </a:p>
        </p:txBody>
      </p:sp>
      <p:sp>
        <p:nvSpPr>
          <p:cNvPr id="4" name="Date Placeholder 3">
            <a:extLst>
              <a:ext uri="{FF2B5EF4-FFF2-40B4-BE49-F238E27FC236}">
                <a16:creationId xmlns:a16="http://schemas.microsoft.com/office/drawing/2014/main" id="{E4085977-ED8A-3A41-BA09-AC526B9A5165}"/>
              </a:ext>
            </a:extLst>
          </p:cNvPr>
          <p:cNvSpPr>
            <a:spLocks noGrp="1"/>
          </p:cNvSpPr>
          <p:nvPr>
            <p:ph type="dt" sz="half" idx="10"/>
          </p:nvPr>
        </p:nvSpPr>
        <p:spPr>
          <a:xfrm>
            <a:off x="628652" y="6356351"/>
            <a:ext cx="2057400" cy="365125"/>
          </a:xfrm>
          <a:prstGeom prst="rect">
            <a:avLst/>
          </a:prstGeom>
        </p:spPr>
        <p:txBody>
          <a:bodyPr/>
          <a:lstStyle>
            <a:lvl1pPr>
              <a:defRPr>
                <a:latin typeface="Meta Offc" panose="020B0504030101020102" pitchFamily="34" charset="0"/>
                <a:cs typeface="Meta Offc" panose="020B0504030101020102" pitchFamily="34" charset="0"/>
              </a:defRPr>
            </a:lvl1pPr>
          </a:lstStyle>
          <a:p>
            <a:endParaRPr lang="en-US" dirty="0"/>
          </a:p>
        </p:txBody>
      </p:sp>
      <p:sp>
        <p:nvSpPr>
          <p:cNvPr id="7" name="Rectangle 6">
            <a:extLst>
              <a:ext uri="{FF2B5EF4-FFF2-40B4-BE49-F238E27FC236}">
                <a16:creationId xmlns:a16="http://schemas.microsoft.com/office/drawing/2014/main" id="{E4999CE8-5470-0448-BFB0-25D3AC98C6A9}"/>
              </a:ext>
            </a:extLst>
          </p:cNvPr>
          <p:cNvSpPr/>
          <p:nvPr userDrawn="1"/>
        </p:nvSpPr>
        <p:spPr>
          <a:xfrm>
            <a:off x="0" y="1"/>
            <a:ext cx="4572000" cy="6858000"/>
          </a:xfrm>
          <a:prstGeom prst="rect">
            <a:avLst/>
          </a:prstGeom>
          <a:solidFill>
            <a:schemeClr val="accent1"/>
          </a:solidFill>
          <a:ln>
            <a:solidFill>
              <a:srgbClr val="00305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32" dirty="0"/>
          </a:p>
        </p:txBody>
      </p:sp>
      <p:sp>
        <p:nvSpPr>
          <p:cNvPr id="8" name="TextBox 7"/>
          <p:cNvSpPr txBox="1"/>
          <p:nvPr userDrawn="1"/>
        </p:nvSpPr>
        <p:spPr>
          <a:xfrm>
            <a:off x="906087" y="6303272"/>
            <a:ext cx="2422087" cy="231923"/>
          </a:xfrm>
          <a:prstGeom prst="rect">
            <a:avLst/>
          </a:prstGeom>
          <a:noFill/>
        </p:spPr>
        <p:txBody>
          <a:bodyPr wrap="square" rtlCol="0">
            <a:spAutoFit/>
          </a:bodyPr>
          <a:lstStyle/>
          <a:p>
            <a:r>
              <a:rPr lang="en-US" sz="907" dirty="0">
                <a:solidFill>
                  <a:schemeClr val="bg1"/>
                </a:solidFill>
                <a:latin typeface="+mn-lt"/>
              </a:rPr>
              <a:t>PRIVATE</a:t>
            </a:r>
            <a:r>
              <a:rPr lang="en-US" sz="907" baseline="0" dirty="0">
                <a:solidFill>
                  <a:schemeClr val="bg1"/>
                </a:solidFill>
                <a:latin typeface="+mn-lt"/>
              </a:rPr>
              <a:t> AND CONFIDENTAL</a:t>
            </a:r>
            <a:endParaRPr lang="en-US" sz="907" dirty="0">
              <a:solidFill>
                <a:schemeClr val="bg1"/>
              </a:solidFill>
              <a:latin typeface="+mn-lt"/>
            </a:endParaRPr>
          </a:p>
        </p:txBody>
      </p:sp>
      <p:sp>
        <p:nvSpPr>
          <p:cNvPr id="3" name="TextBox 2"/>
          <p:cNvSpPr txBox="1"/>
          <p:nvPr userDrawn="1"/>
        </p:nvSpPr>
        <p:spPr>
          <a:xfrm>
            <a:off x="415637" y="6304407"/>
            <a:ext cx="916465" cy="231923"/>
          </a:xfrm>
          <a:prstGeom prst="rect">
            <a:avLst/>
          </a:prstGeom>
          <a:noFill/>
        </p:spPr>
        <p:txBody>
          <a:bodyPr wrap="square" lIns="0" rtlCol="0">
            <a:spAutoFit/>
          </a:bodyPr>
          <a:lstStyle/>
          <a:p>
            <a:pPr algn="l"/>
            <a:r>
              <a:rPr lang="en-US" sz="907" dirty="0">
                <a:solidFill>
                  <a:schemeClr val="bg1"/>
                </a:solidFill>
                <a:latin typeface="+mj-lt"/>
              </a:rPr>
              <a:t>Page </a:t>
            </a:r>
            <a:fld id="{0B4E8B84-5DBC-4CE1-B567-35F513EDC341}" type="slidenum">
              <a:rPr lang="en-US" sz="907" smtClean="0">
                <a:solidFill>
                  <a:schemeClr val="bg1"/>
                </a:solidFill>
                <a:latin typeface="+mj-lt"/>
              </a:rPr>
              <a:pPr algn="l"/>
              <a:t>‹#›</a:t>
            </a:fld>
            <a:endParaRPr lang="en-US" sz="907" dirty="0">
              <a:solidFill>
                <a:schemeClr val="bg1"/>
              </a:solidFill>
              <a:latin typeface="+mj-lt"/>
            </a:endParaRPr>
          </a:p>
        </p:txBody>
      </p:sp>
    </p:spTree>
    <p:extLst>
      <p:ext uri="{BB962C8B-B14F-4D97-AF65-F5344CB8AC3E}">
        <p14:creationId xmlns:p14="http://schemas.microsoft.com/office/powerpoint/2010/main" val="189041940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Divided Page Basic Reversed with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4999CE8-5470-0448-BFB0-25D3AC98C6A9}"/>
              </a:ext>
            </a:extLst>
          </p:cNvPr>
          <p:cNvSpPr/>
          <p:nvPr userDrawn="1"/>
        </p:nvSpPr>
        <p:spPr>
          <a:xfrm>
            <a:off x="4572000" y="9214"/>
            <a:ext cx="4572000" cy="6858000"/>
          </a:xfrm>
          <a:prstGeom prst="rect">
            <a:avLst/>
          </a:prstGeom>
          <a:solidFill>
            <a:schemeClr val="accent1"/>
          </a:solidFill>
          <a:ln>
            <a:solidFill>
              <a:srgbClr val="00305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32" dirty="0"/>
          </a:p>
        </p:txBody>
      </p:sp>
      <p:sp>
        <p:nvSpPr>
          <p:cNvPr id="18" name="Rectangle 17">
            <a:extLst>
              <a:ext uri="{FF2B5EF4-FFF2-40B4-BE49-F238E27FC236}">
                <a16:creationId xmlns:a16="http://schemas.microsoft.com/office/drawing/2014/main" id="{08CEE874-EF34-934C-8E87-B3878E7EA44A}"/>
              </a:ext>
            </a:extLst>
          </p:cNvPr>
          <p:cNvSpPr/>
          <p:nvPr userDrawn="1"/>
        </p:nvSpPr>
        <p:spPr>
          <a:xfrm>
            <a:off x="4375615" y="620053"/>
            <a:ext cx="4768385" cy="3266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2" dirty="0"/>
          </a:p>
        </p:txBody>
      </p:sp>
      <p:sp>
        <p:nvSpPr>
          <p:cNvPr id="2" name="Title 1">
            <a:extLst>
              <a:ext uri="{FF2B5EF4-FFF2-40B4-BE49-F238E27FC236}">
                <a16:creationId xmlns:a16="http://schemas.microsoft.com/office/drawing/2014/main" id="{BE837697-CAD2-574D-BDAD-A329FDD19A51}"/>
              </a:ext>
            </a:extLst>
          </p:cNvPr>
          <p:cNvSpPr>
            <a:spLocks noGrp="1"/>
          </p:cNvSpPr>
          <p:nvPr>
            <p:ph type="ctrTitle"/>
          </p:nvPr>
        </p:nvSpPr>
        <p:spPr>
          <a:xfrm>
            <a:off x="382444" y="331672"/>
            <a:ext cx="3993171" cy="477837"/>
          </a:xfrm>
          <a:prstGeom prst="rect">
            <a:avLst/>
          </a:prstGeom>
        </p:spPr>
        <p:txBody>
          <a:bodyPr lIns="0" anchor="b" anchorCtr="0"/>
          <a:lstStyle>
            <a:lvl1pPr algn="l">
              <a:defRPr sz="1632" b="1">
                <a:solidFill>
                  <a:schemeClr val="accent1"/>
                </a:solidFill>
                <a:latin typeface="Meta Offc" panose="020B0504030101020102" pitchFamily="34" charset="0"/>
              </a:defRPr>
            </a:lvl1pPr>
          </a:lstStyle>
          <a:p>
            <a:r>
              <a:rPr lang="en-GB" dirty="0"/>
              <a:t>Click to edit Master title style</a:t>
            </a:r>
            <a:endParaRPr lang="en-US" dirty="0"/>
          </a:p>
        </p:txBody>
      </p:sp>
      <p:sp>
        <p:nvSpPr>
          <p:cNvPr id="8" name="TextBox 7"/>
          <p:cNvSpPr txBox="1"/>
          <p:nvPr userDrawn="1"/>
        </p:nvSpPr>
        <p:spPr>
          <a:xfrm>
            <a:off x="906087" y="6303272"/>
            <a:ext cx="2422087" cy="231923"/>
          </a:xfrm>
          <a:prstGeom prst="rect">
            <a:avLst/>
          </a:prstGeom>
          <a:noFill/>
        </p:spPr>
        <p:txBody>
          <a:bodyPr wrap="square" rtlCol="0">
            <a:spAutoFit/>
          </a:bodyPr>
          <a:lstStyle/>
          <a:p>
            <a:r>
              <a:rPr lang="en-US" sz="907" dirty="0">
                <a:solidFill>
                  <a:schemeClr val="accent1"/>
                </a:solidFill>
                <a:latin typeface="+mn-lt"/>
              </a:rPr>
              <a:t>PRIVATE</a:t>
            </a:r>
            <a:r>
              <a:rPr lang="en-US" sz="907" baseline="0" dirty="0">
                <a:solidFill>
                  <a:schemeClr val="accent1"/>
                </a:solidFill>
                <a:latin typeface="+mn-lt"/>
              </a:rPr>
              <a:t> AND CONFIDENTAL</a:t>
            </a:r>
            <a:endParaRPr lang="en-US" sz="907" dirty="0">
              <a:solidFill>
                <a:schemeClr val="accent1"/>
              </a:solidFill>
              <a:latin typeface="+mn-lt"/>
            </a:endParaRPr>
          </a:p>
        </p:txBody>
      </p:sp>
      <p:sp>
        <p:nvSpPr>
          <p:cNvPr id="3" name="TextBox 2"/>
          <p:cNvSpPr txBox="1"/>
          <p:nvPr userDrawn="1"/>
        </p:nvSpPr>
        <p:spPr>
          <a:xfrm>
            <a:off x="415637" y="6304407"/>
            <a:ext cx="916465" cy="231923"/>
          </a:xfrm>
          <a:prstGeom prst="rect">
            <a:avLst/>
          </a:prstGeom>
          <a:noFill/>
        </p:spPr>
        <p:txBody>
          <a:bodyPr wrap="square" lIns="0" rtlCol="0">
            <a:spAutoFit/>
          </a:bodyPr>
          <a:lstStyle/>
          <a:p>
            <a:pPr algn="l"/>
            <a:r>
              <a:rPr lang="en-US" sz="907" dirty="0">
                <a:solidFill>
                  <a:schemeClr val="accent1"/>
                </a:solidFill>
                <a:latin typeface="+mj-lt"/>
              </a:rPr>
              <a:t>Page </a:t>
            </a:r>
            <a:fld id="{0B4E8B84-5DBC-4CE1-B567-35F513EDC341}" type="slidenum">
              <a:rPr lang="en-US" sz="907" smtClean="0">
                <a:solidFill>
                  <a:schemeClr val="accent1"/>
                </a:solidFill>
                <a:latin typeface="+mj-lt"/>
              </a:rPr>
              <a:pPr algn="l"/>
              <a:t>‹#›</a:t>
            </a:fld>
            <a:endParaRPr lang="en-US" sz="907" dirty="0">
              <a:solidFill>
                <a:schemeClr val="accent1"/>
              </a:solidFill>
              <a:latin typeface="+mj-lt"/>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568073" y="6198990"/>
            <a:ext cx="1828800" cy="327649"/>
          </a:xfrm>
          <a:prstGeom prst="rect">
            <a:avLst/>
          </a:prstGeom>
        </p:spPr>
      </p:pic>
    </p:spTree>
    <p:extLst>
      <p:ext uri="{BB962C8B-B14F-4D97-AF65-F5344CB8AC3E}">
        <p14:creationId xmlns:p14="http://schemas.microsoft.com/office/powerpoint/2010/main" val="282481070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_Divided Page Basic Reversed Blank">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D8FE927-86BB-FF44-8F21-5049863DA6B1}"/>
              </a:ext>
            </a:extLst>
          </p:cNvPr>
          <p:cNvSpPr/>
          <p:nvPr userDrawn="1"/>
        </p:nvSpPr>
        <p:spPr>
          <a:xfrm>
            <a:off x="310176" y="620052"/>
            <a:ext cx="4764309" cy="5185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2" dirty="0"/>
          </a:p>
        </p:txBody>
      </p:sp>
      <p:sp>
        <p:nvSpPr>
          <p:cNvPr id="18" name="Rectangle 17">
            <a:extLst>
              <a:ext uri="{FF2B5EF4-FFF2-40B4-BE49-F238E27FC236}">
                <a16:creationId xmlns:a16="http://schemas.microsoft.com/office/drawing/2014/main" id="{08CEE874-EF34-934C-8E87-B3878E7EA44A}"/>
              </a:ext>
            </a:extLst>
          </p:cNvPr>
          <p:cNvSpPr/>
          <p:nvPr userDrawn="1"/>
        </p:nvSpPr>
        <p:spPr>
          <a:xfrm>
            <a:off x="4375615" y="620053"/>
            <a:ext cx="4768385" cy="3266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2" dirty="0"/>
          </a:p>
        </p:txBody>
      </p:sp>
      <p:sp>
        <p:nvSpPr>
          <p:cNvPr id="7" name="Rectangle 6">
            <a:extLst>
              <a:ext uri="{FF2B5EF4-FFF2-40B4-BE49-F238E27FC236}">
                <a16:creationId xmlns:a16="http://schemas.microsoft.com/office/drawing/2014/main" id="{E4999CE8-5470-0448-BFB0-25D3AC98C6A9}"/>
              </a:ext>
            </a:extLst>
          </p:cNvPr>
          <p:cNvSpPr/>
          <p:nvPr userDrawn="1"/>
        </p:nvSpPr>
        <p:spPr>
          <a:xfrm>
            <a:off x="4572000" y="1"/>
            <a:ext cx="4572000" cy="6858000"/>
          </a:xfrm>
          <a:prstGeom prst="rect">
            <a:avLst/>
          </a:prstGeom>
          <a:solidFill>
            <a:schemeClr val="accent1"/>
          </a:solidFill>
          <a:ln>
            <a:solidFill>
              <a:srgbClr val="00305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32" dirty="0"/>
          </a:p>
        </p:txBody>
      </p:sp>
      <p:sp>
        <p:nvSpPr>
          <p:cNvPr id="8" name="TextBox 7"/>
          <p:cNvSpPr txBox="1"/>
          <p:nvPr userDrawn="1"/>
        </p:nvSpPr>
        <p:spPr>
          <a:xfrm>
            <a:off x="906087" y="6303272"/>
            <a:ext cx="2422087" cy="231923"/>
          </a:xfrm>
          <a:prstGeom prst="rect">
            <a:avLst/>
          </a:prstGeom>
          <a:noFill/>
        </p:spPr>
        <p:txBody>
          <a:bodyPr wrap="square" rtlCol="0">
            <a:spAutoFit/>
          </a:bodyPr>
          <a:lstStyle/>
          <a:p>
            <a:r>
              <a:rPr lang="en-US" sz="907" dirty="0">
                <a:solidFill>
                  <a:schemeClr val="accent1"/>
                </a:solidFill>
                <a:latin typeface="+mn-lt"/>
              </a:rPr>
              <a:t>PRIVATE</a:t>
            </a:r>
            <a:r>
              <a:rPr lang="en-US" sz="907" baseline="0" dirty="0">
                <a:solidFill>
                  <a:schemeClr val="accent1"/>
                </a:solidFill>
                <a:latin typeface="+mn-lt"/>
              </a:rPr>
              <a:t> AND CONFIDENTAL</a:t>
            </a:r>
            <a:endParaRPr lang="en-US" sz="907" dirty="0">
              <a:solidFill>
                <a:schemeClr val="accent1"/>
              </a:solidFill>
              <a:latin typeface="+mn-lt"/>
            </a:endParaRPr>
          </a:p>
        </p:txBody>
      </p:sp>
      <p:sp>
        <p:nvSpPr>
          <p:cNvPr id="3" name="TextBox 2"/>
          <p:cNvSpPr txBox="1"/>
          <p:nvPr userDrawn="1"/>
        </p:nvSpPr>
        <p:spPr>
          <a:xfrm>
            <a:off x="415637" y="6304407"/>
            <a:ext cx="916465" cy="231923"/>
          </a:xfrm>
          <a:prstGeom prst="rect">
            <a:avLst/>
          </a:prstGeom>
          <a:noFill/>
        </p:spPr>
        <p:txBody>
          <a:bodyPr wrap="square" lIns="0" rtlCol="0">
            <a:spAutoFit/>
          </a:bodyPr>
          <a:lstStyle/>
          <a:p>
            <a:pPr algn="l"/>
            <a:r>
              <a:rPr lang="en-US" sz="907" dirty="0">
                <a:solidFill>
                  <a:schemeClr val="accent1"/>
                </a:solidFill>
                <a:latin typeface="+mj-lt"/>
              </a:rPr>
              <a:t>Page </a:t>
            </a:r>
            <a:fld id="{0B4E8B84-5DBC-4CE1-B567-35F513EDC341}" type="slidenum">
              <a:rPr lang="en-US" sz="907" smtClean="0">
                <a:solidFill>
                  <a:schemeClr val="accent1"/>
                </a:solidFill>
                <a:latin typeface="+mj-lt"/>
              </a:rPr>
              <a:pPr algn="l"/>
              <a:t>‹#›</a:t>
            </a:fld>
            <a:endParaRPr lang="en-US" sz="907" dirty="0">
              <a:solidFill>
                <a:schemeClr val="accent1"/>
              </a:solidFill>
              <a:latin typeface="+mj-lt"/>
            </a:endParaRP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568073" y="6198990"/>
            <a:ext cx="1828800" cy="327649"/>
          </a:xfrm>
          <a:prstGeom prst="rect">
            <a:avLst/>
          </a:prstGeom>
        </p:spPr>
      </p:pic>
    </p:spTree>
    <p:extLst>
      <p:ext uri="{BB962C8B-B14F-4D97-AF65-F5344CB8AC3E}">
        <p14:creationId xmlns:p14="http://schemas.microsoft.com/office/powerpoint/2010/main" val="408240634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Divided page with bullet copy 9p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4999CE8-5470-0448-BFB0-25D3AC98C6A9}"/>
              </a:ext>
            </a:extLst>
          </p:cNvPr>
          <p:cNvSpPr/>
          <p:nvPr userDrawn="1"/>
        </p:nvSpPr>
        <p:spPr>
          <a:xfrm>
            <a:off x="0" y="0"/>
            <a:ext cx="4572000" cy="6858000"/>
          </a:xfrm>
          <a:prstGeom prst="rect">
            <a:avLst/>
          </a:prstGeom>
          <a:solidFill>
            <a:schemeClr val="accent1"/>
          </a:solidFill>
          <a:ln>
            <a:solidFill>
              <a:srgbClr val="00305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32" dirty="0"/>
          </a:p>
        </p:txBody>
      </p:sp>
      <p:sp>
        <p:nvSpPr>
          <p:cNvPr id="8" name="TextBox 7"/>
          <p:cNvSpPr txBox="1"/>
          <p:nvPr userDrawn="1"/>
        </p:nvSpPr>
        <p:spPr>
          <a:xfrm>
            <a:off x="906087" y="6303272"/>
            <a:ext cx="2422087" cy="231923"/>
          </a:xfrm>
          <a:prstGeom prst="rect">
            <a:avLst/>
          </a:prstGeom>
          <a:noFill/>
        </p:spPr>
        <p:txBody>
          <a:bodyPr wrap="square" rtlCol="0">
            <a:spAutoFit/>
          </a:bodyPr>
          <a:lstStyle/>
          <a:p>
            <a:r>
              <a:rPr lang="en-US" sz="907" dirty="0">
                <a:solidFill>
                  <a:schemeClr val="bg1"/>
                </a:solidFill>
                <a:latin typeface="+mn-lt"/>
              </a:rPr>
              <a:t>PRIVATE</a:t>
            </a:r>
            <a:r>
              <a:rPr lang="en-US" sz="907" baseline="0" dirty="0">
                <a:solidFill>
                  <a:schemeClr val="bg1"/>
                </a:solidFill>
                <a:latin typeface="+mn-lt"/>
              </a:rPr>
              <a:t> AND CONFIDENTAL</a:t>
            </a:r>
            <a:endParaRPr lang="en-US" sz="907" dirty="0">
              <a:solidFill>
                <a:schemeClr val="bg1"/>
              </a:solidFill>
              <a:latin typeface="+mn-lt"/>
            </a:endParaRPr>
          </a:p>
        </p:txBody>
      </p:sp>
      <p:sp>
        <p:nvSpPr>
          <p:cNvPr id="3" name="TextBox 2"/>
          <p:cNvSpPr txBox="1"/>
          <p:nvPr userDrawn="1"/>
        </p:nvSpPr>
        <p:spPr>
          <a:xfrm>
            <a:off x="415637" y="6304407"/>
            <a:ext cx="916465" cy="231923"/>
          </a:xfrm>
          <a:prstGeom prst="rect">
            <a:avLst/>
          </a:prstGeom>
          <a:noFill/>
        </p:spPr>
        <p:txBody>
          <a:bodyPr wrap="square" lIns="0" rtlCol="0">
            <a:spAutoFit/>
          </a:bodyPr>
          <a:lstStyle/>
          <a:p>
            <a:pPr algn="l"/>
            <a:r>
              <a:rPr lang="en-US" sz="907" dirty="0">
                <a:solidFill>
                  <a:schemeClr val="bg1"/>
                </a:solidFill>
                <a:latin typeface="+mj-lt"/>
              </a:rPr>
              <a:t>Page </a:t>
            </a:r>
            <a:fld id="{0B4E8B84-5DBC-4CE1-B567-35F513EDC341}" type="slidenum">
              <a:rPr lang="en-US" sz="907" smtClean="0">
                <a:solidFill>
                  <a:schemeClr val="bg1"/>
                </a:solidFill>
                <a:latin typeface="+mj-lt"/>
              </a:rPr>
              <a:pPr algn="l"/>
              <a:t>‹#›</a:t>
            </a:fld>
            <a:endParaRPr lang="en-US" sz="907" dirty="0">
              <a:solidFill>
                <a:schemeClr val="bg1"/>
              </a:solidFill>
              <a:latin typeface="+mj-lt"/>
            </a:endParaRPr>
          </a:p>
        </p:txBody>
      </p:sp>
      <p:sp>
        <p:nvSpPr>
          <p:cNvPr id="2" name="Title 1">
            <a:extLst>
              <a:ext uri="{FF2B5EF4-FFF2-40B4-BE49-F238E27FC236}">
                <a16:creationId xmlns:a16="http://schemas.microsoft.com/office/drawing/2014/main" id="{BE837697-CAD2-574D-BDAD-A329FDD19A51}"/>
              </a:ext>
            </a:extLst>
          </p:cNvPr>
          <p:cNvSpPr>
            <a:spLocks noGrp="1"/>
          </p:cNvSpPr>
          <p:nvPr>
            <p:ph type="ctrTitle"/>
          </p:nvPr>
        </p:nvSpPr>
        <p:spPr>
          <a:xfrm>
            <a:off x="415636" y="348255"/>
            <a:ext cx="3859480" cy="514091"/>
          </a:xfrm>
          <a:prstGeom prst="rect">
            <a:avLst/>
          </a:prstGeom>
        </p:spPr>
        <p:txBody>
          <a:bodyPr lIns="0" anchor="b" anchorCtr="0"/>
          <a:lstStyle>
            <a:lvl1pPr algn="l">
              <a:defRPr sz="1632" b="1">
                <a:solidFill>
                  <a:schemeClr val="bg1"/>
                </a:solidFill>
                <a:latin typeface="Meta Offc" panose="020B0504030101020102" pitchFamily="34" charset="0"/>
              </a:defRPr>
            </a:lvl1pPr>
          </a:lstStyle>
          <a:p>
            <a:r>
              <a:rPr lang="en-GB" dirty="0"/>
              <a:t>Click to edit Master title style</a:t>
            </a:r>
            <a:endParaRPr lang="en-US" dirty="0"/>
          </a:p>
        </p:txBody>
      </p:sp>
      <p:cxnSp>
        <p:nvCxnSpPr>
          <p:cNvPr id="9" name="Straight Connector 8">
            <a:extLst>
              <a:ext uri="{FF2B5EF4-FFF2-40B4-BE49-F238E27FC236}">
                <a16:creationId xmlns:a16="http://schemas.microsoft.com/office/drawing/2014/main" id="{2E01D8E9-4A61-4741-9FA9-0692A438F10A}"/>
              </a:ext>
            </a:extLst>
          </p:cNvPr>
          <p:cNvCxnSpPr>
            <a:cxnSpLocks/>
          </p:cNvCxnSpPr>
          <p:nvPr userDrawn="1"/>
        </p:nvCxnSpPr>
        <p:spPr>
          <a:xfrm>
            <a:off x="415637" y="829527"/>
            <a:ext cx="3859480" cy="0"/>
          </a:xfrm>
          <a:prstGeom prst="line">
            <a:avLst/>
          </a:prstGeom>
          <a:ln w="28575">
            <a:solidFill>
              <a:schemeClr val="bg1"/>
            </a:solidFill>
          </a:ln>
        </p:spPr>
        <p:style>
          <a:lnRef idx="1">
            <a:schemeClr val="accent3"/>
          </a:lnRef>
          <a:fillRef idx="0">
            <a:schemeClr val="accent3"/>
          </a:fillRef>
          <a:effectRef idx="0">
            <a:schemeClr val="accent3"/>
          </a:effectRef>
          <a:fontRef idx="minor">
            <a:schemeClr val="tx1"/>
          </a:fontRef>
        </p:style>
      </p:cxnSp>
      <p:sp>
        <p:nvSpPr>
          <p:cNvPr id="14" name="Text Placeholder 13">
            <a:extLst>
              <a:ext uri="{FF2B5EF4-FFF2-40B4-BE49-F238E27FC236}">
                <a16:creationId xmlns:a16="http://schemas.microsoft.com/office/drawing/2014/main" id="{D8F7DA4B-F13A-9545-AE5A-A29599DCED68}"/>
              </a:ext>
            </a:extLst>
          </p:cNvPr>
          <p:cNvSpPr>
            <a:spLocks noGrp="1"/>
          </p:cNvSpPr>
          <p:nvPr>
            <p:ph type="body" sz="quarter" idx="11"/>
          </p:nvPr>
        </p:nvSpPr>
        <p:spPr>
          <a:xfrm>
            <a:off x="415636" y="1532936"/>
            <a:ext cx="3859480" cy="4154381"/>
          </a:xfrm>
          <a:prstGeom prst="rect">
            <a:avLst/>
          </a:prstGeom>
        </p:spPr>
        <p:txBody>
          <a:bodyPr lIns="0"/>
          <a:lstStyle>
            <a:lvl1pPr marL="105087" indent="-105087">
              <a:buFont typeface="Wingdings" pitchFamily="2" charset="2"/>
              <a:buChar char="§"/>
              <a:tabLst/>
              <a:defRPr sz="816">
                <a:solidFill>
                  <a:schemeClr val="bg1"/>
                </a:solidFill>
              </a:defRPr>
            </a:lvl1pPr>
            <a:lvl2pPr marL="210174" indent="-105087">
              <a:spcAft>
                <a:spcPts val="544"/>
              </a:spcAft>
              <a:buFont typeface="System Font Regular"/>
              <a:buChar char="–"/>
              <a:tabLst/>
              <a:defRPr sz="816">
                <a:solidFill>
                  <a:schemeClr val="bg1"/>
                </a:solidFill>
              </a:defRPr>
            </a:lvl2pPr>
          </a:lstStyle>
          <a:p>
            <a:pPr lvl="0"/>
            <a:r>
              <a:rPr lang="en-US" dirty="0"/>
              <a:t>Click to edit Master text styles</a:t>
            </a:r>
          </a:p>
          <a:p>
            <a:pPr lvl="1"/>
            <a:r>
              <a:rPr lang="en-US" dirty="0"/>
              <a:t>Second level</a:t>
            </a:r>
          </a:p>
        </p:txBody>
      </p:sp>
      <p:cxnSp>
        <p:nvCxnSpPr>
          <p:cNvPr id="17" name="Straight Connector 16">
            <a:extLst>
              <a:ext uri="{FF2B5EF4-FFF2-40B4-BE49-F238E27FC236}">
                <a16:creationId xmlns:a16="http://schemas.microsoft.com/office/drawing/2014/main" id="{7E0A58AE-0172-2B48-846F-C8C8DD051F20}"/>
              </a:ext>
            </a:extLst>
          </p:cNvPr>
          <p:cNvCxnSpPr>
            <a:cxnSpLocks/>
          </p:cNvCxnSpPr>
          <p:nvPr userDrawn="1"/>
        </p:nvCxnSpPr>
        <p:spPr>
          <a:xfrm>
            <a:off x="4868884" y="829527"/>
            <a:ext cx="3859480" cy="0"/>
          </a:xfrm>
          <a:prstGeom prst="line">
            <a:avLst/>
          </a:prstGeom>
          <a:ln w="28575">
            <a:solidFill>
              <a:schemeClr val="accent1"/>
            </a:solidFill>
          </a:ln>
        </p:spPr>
        <p:style>
          <a:lnRef idx="1">
            <a:schemeClr val="accent3"/>
          </a:lnRef>
          <a:fillRef idx="0">
            <a:schemeClr val="accent3"/>
          </a:fillRef>
          <a:effectRef idx="0">
            <a:schemeClr val="accent3"/>
          </a:effectRef>
          <a:fontRef idx="minor">
            <a:schemeClr val="tx1"/>
          </a:fontRef>
        </p:style>
      </p:cxnSp>
      <p:sp>
        <p:nvSpPr>
          <p:cNvPr id="20" name="Rectangle 19">
            <a:extLst>
              <a:ext uri="{FF2B5EF4-FFF2-40B4-BE49-F238E27FC236}">
                <a16:creationId xmlns:a16="http://schemas.microsoft.com/office/drawing/2014/main" id="{08CEE874-EF34-934C-8E87-B3878E7EA44A}"/>
              </a:ext>
            </a:extLst>
          </p:cNvPr>
          <p:cNvSpPr/>
          <p:nvPr userDrawn="1"/>
        </p:nvSpPr>
        <p:spPr>
          <a:xfrm>
            <a:off x="4584798" y="620053"/>
            <a:ext cx="284082" cy="3266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2" dirty="0"/>
          </a:p>
        </p:txBody>
      </p:sp>
      <p:sp>
        <p:nvSpPr>
          <p:cNvPr id="19" name="Text Placeholder 13">
            <a:extLst>
              <a:ext uri="{FF2B5EF4-FFF2-40B4-BE49-F238E27FC236}">
                <a16:creationId xmlns:a16="http://schemas.microsoft.com/office/drawing/2014/main" id="{65B5B068-2177-524D-9BE4-8D497CCBB9D1}"/>
              </a:ext>
            </a:extLst>
          </p:cNvPr>
          <p:cNvSpPr>
            <a:spLocks noGrp="1"/>
          </p:cNvSpPr>
          <p:nvPr>
            <p:ph type="body" sz="quarter" idx="12"/>
          </p:nvPr>
        </p:nvSpPr>
        <p:spPr>
          <a:xfrm>
            <a:off x="4868883" y="1532936"/>
            <a:ext cx="3859480" cy="4154381"/>
          </a:xfrm>
          <a:prstGeom prst="rect">
            <a:avLst/>
          </a:prstGeom>
        </p:spPr>
        <p:txBody>
          <a:bodyPr lIns="0"/>
          <a:lstStyle>
            <a:lvl1pPr marL="105087" indent="-105087">
              <a:buFont typeface="Wingdings" pitchFamily="2" charset="2"/>
              <a:buChar char="§"/>
              <a:tabLst/>
              <a:defRPr sz="816">
                <a:solidFill>
                  <a:schemeClr val="accent1"/>
                </a:solidFill>
              </a:defRPr>
            </a:lvl1pPr>
            <a:lvl2pPr marL="210174" indent="-105087">
              <a:buFont typeface="System Font Regular"/>
              <a:buChar char="–"/>
              <a:tabLst/>
              <a:defRPr sz="816">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p:txBody>
      </p:sp>
      <p:sp>
        <p:nvSpPr>
          <p:cNvPr id="13" name="Text Placeholder 3">
            <a:extLst>
              <a:ext uri="{FF2B5EF4-FFF2-40B4-BE49-F238E27FC236}">
                <a16:creationId xmlns:a16="http://schemas.microsoft.com/office/drawing/2014/main" id="{8F5E908B-EF83-D141-837D-75D0DCB842AD}"/>
              </a:ext>
            </a:extLst>
          </p:cNvPr>
          <p:cNvSpPr>
            <a:spLocks noGrp="1"/>
          </p:cNvSpPr>
          <p:nvPr>
            <p:ph type="body" sz="quarter" idx="13"/>
          </p:nvPr>
        </p:nvSpPr>
        <p:spPr>
          <a:xfrm>
            <a:off x="415638" y="829179"/>
            <a:ext cx="3859480" cy="303695"/>
          </a:xfrm>
          <a:prstGeom prst="rect">
            <a:avLst/>
          </a:prstGeom>
        </p:spPr>
        <p:txBody>
          <a:bodyPr lIns="0"/>
          <a:lstStyle>
            <a:lvl1pPr marL="0" indent="0">
              <a:buNone/>
              <a:defRPr sz="1088" b="1" i="1">
                <a:solidFill>
                  <a:schemeClr val="bg1"/>
                </a:solidFill>
                <a:latin typeface="Meta Offc" panose="020B0504030101020102" pitchFamily="34" charset="0"/>
                <a:cs typeface="Meta Offc" panose="020B0504030101020102" pitchFamily="34" charset="0"/>
              </a:defRPr>
            </a:lvl1pPr>
          </a:lstStyle>
          <a:p>
            <a:pPr lvl="0"/>
            <a:r>
              <a:rPr lang="en-US" dirty="0"/>
              <a:t>Click to edit Master text styles</a:t>
            </a:r>
          </a:p>
        </p:txBody>
      </p:sp>
      <p:sp>
        <p:nvSpPr>
          <p:cNvPr id="15" name="Text Placeholder 3">
            <a:extLst>
              <a:ext uri="{FF2B5EF4-FFF2-40B4-BE49-F238E27FC236}">
                <a16:creationId xmlns:a16="http://schemas.microsoft.com/office/drawing/2014/main" id="{8F5E908B-EF83-D141-837D-75D0DCB842AD}"/>
              </a:ext>
            </a:extLst>
          </p:cNvPr>
          <p:cNvSpPr>
            <a:spLocks noGrp="1"/>
          </p:cNvSpPr>
          <p:nvPr>
            <p:ph type="body" sz="quarter" idx="14"/>
          </p:nvPr>
        </p:nvSpPr>
        <p:spPr>
          <a:xfrm>
            <a:off x="4868882" y="829179"/>
            <a:ext cx="3859480" cy="303695"/>
          </a:xfrm>
          <a:prstGeom prst="rect">
            <a:avLst/>
          </a:prstGeom>
        </p:spPr>
        <p:txBody>
          <a:bodyPr lIns="0"/>
          <a:lstStyle>
            <a:lvl1pPr marL="0" indent="0">
              <a:buNone/>
              <a:defRPr sz="1088" b="1" i="1">
                <a:solidFill>
                  <a:schemeClr val="accent1"/>
                </a:solidFill>
                <a:latin typeface="Meta Offc" panose="020B0504030101020102" pitchFamily="34" charset="0"/>
                <a:cs typeface="Meta Offc" panose="020B0504030101020102" pitchFamily="34" charset="0"/>
              </a:defRPr>
            </a:lvl1pPr>
          </a:lstStyle>
          <a:p>
            <a:pPr lvl="0"/>
            <a:r>
              <a:rPr lang="en-US" dirty="0"/>
              <a:t>Click to edit Master text styles</a:t>
            </a:r>
          </a:p>
        </p:txBody>
      </p:sp>
      <p:sp>
        <p:nvSpPr>
          <p:cNvPr id="6" name="Text Placeholder 5"/>
          <p:cNvSpPr>
            <a:spLocks noGrp="1"/>
          </p:cNvSpPr>
          <p:nvPr>
            <p:ph type="body" sz="quarter" idx="15"/>
          </p:nvPr>
        </p:nvSpPr>
        <p:spPr>
          <a:xfrm>
            <a:off x="4881678" y="348255"/>
            <a:ext cx="3846685" cy="514091"/>
          </a:xfrm>
          <a:prstGeom prst="rect">
            <a:avLst/>
          </a:prstGeom>
        </p:spPr>
        <p:txBody>
          <a:bodyPr lIns="0" rIns="0" anchor="b" anchorCtr="0"/>
          <a:lstStyle>
            <a:lvl1pPr marL="0" indent="0">
              <a:buNone/>
              <a:defRPr sz="1632" b="1"/>
            </a:lvl1pPr>
            <a:lvl2pPr marL="420962" indent="0">
              <a:buNone/>
              <a:defRPr/>
            </a:lvl2pPr>
            <a:lvl3pPr marL="841925" indent="0">
              <a:buNone/>
              <a:defRPr/>
            </a:lvl3pPr>
            <a:lvl4pPr marL="1262886" indent="0">
              <a:buNone/>
              <a:defRPr/>
            </a:lvl4pPr>
            <a:lvl5pPr marL="1683849" indent="0">
              <a:buNone/>
              <a:defRPr/>
            </a:lvl5pPr>
          </a:lstStyle>
          <a:p>
            <a:pPr lvl="0"/>
            <a:r>
              <a:rPr lang="en-US" dirty="0"/>
              <a:t>Edit Master text styles</a:t>
            </a:r>
          </a:p>
        </p:txBody>
      </p:sp>
    </p:spTree>
    <p:extLst>
      <p:ext uri="{BB962C8B-B14F-4D97-AF65-F5344CB8AC3E}">
        <p14:creationId xmlns:p14="http://schemas.microsoft.com/office/powerpoint/2010/main" val="54336708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Page Layout With Image 9pt">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08CEE874-EF34-934C-8E87-B3878E7EA44A}"/>
              </a:ext>
            </a:extLst>
          </p:cNvPr>
          <p:cNvSpPr/>
          <p:nvPr userDrawn="1"/>
        </p:nvSpPr>
        <p:spPr>
          <a:xfrm>
            <a:off x="5488466" y="620053"/>
            <a:ext cx="2109074" cy="3266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2" dirty="0"/>
          </a:p>
        </p:txBody>
      </p:sp>
      <p:sp>
        <p:nvSpPr>
          <p:cNvPr id="2" name="Title 1">
            <a:extLst>
              <a:ext uri="{FF2B5EF4-FFF2-40B4-BE49-F238E27FC236}">
                <a16:creationId xmlns:a16="http://schemas.microsoft.com/office/drawing/2014/main" id="{BE837697-CAD2-574D-BDAD-A329FDD19A51}"/>
              </a:ext>
            </a:extLst>
          </p:cNvPr>
          <p:cNvSpPr>
            <a:spLocks noGrp="1"/>
          </p:cNvSpPr>
          <p:nvPr>
            <p:ph type="ctrTitle"/>
          </p:nvPr>
        </p:nvSpPr>
        <p:spPr>
          <a:xfrm>
            <a:off x="382444" y="331671"/>
            <a:ext cx="5106022" cy="514307"/>
          </a:xfrm>
          <a:prstGeom prst="rect">
            <a:avLst/>
          </a:prstGeom>
        </p:spPr>
        <p:txBody>
          <a:bodyPr lIns="0" anchor="b" anchorCtr="0"/>
          <a:lstStyle>
            <a:lvl1pPr algn="l">
              <a:defRPr sz="1632" b="1">
                <a:solidFill>
                  <a:schemeClr val="accent1"/>
                </a:solidFill>
                <a:latin typeface="Meta Offc" panose="020B0504030101020102" pitchFamily="34" charset="0"/>
              </a:defRPr>
            </a:lvl1pPr>
          </a:lstStyle>
          <a:p>
            <a:r>
              <a:rPr lang="en-GB" dirty="0"/>
              <a:t>Click to edit Master title style</a:t>
            </a:r>
            <a:endParaRPr lang="en-US" dirty="0"/>
          </a:p>
        </p:txBody>
      </p:sp>
      <p:sp>
        <p:nvSpPr>
          <p:cNvPr id="7" name="Rectangle 6">
            <a:extLst>
              <a:ext uri="{FF2B5EF4-FFF2-40B4-BE49-F238E27FC236}">
                <a16:creationId xmlns:a16="http://schemas.microsoft.com/office/drawing/2014/main" id="{E4999CE8-5470-0448-BFB0-25D3AC98C6A9}"/>
              </a:ext>
            </a:extLst>
          </p:cNvPr>
          <p:cNvSpPr/>
          <p:nvPr userDrawn="1"/>
        </p:nvSpPr>
        <p:spPr>
          <a:xfrm>
            <a:off x="5946699" y="1"/>
            <a:ext cx="3170758" cy="6858000"/>
          </a:xfrm>
          <a:prstGeom prst="rect">
            <a:avLst/>
          </a:prstGeom>
          <a:solidFill>
            <a:srgbClr val="003057"/>
          </a:solidFill>
          <a:ln>
            <a:solidFill>
              <a:srgbClr val="00305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32" dirty="0"/>
          </a:p>
        </p:txBody>
      </p:sp>
      <p:pic>
        <p:nvPicPr>
          <p:cNvPr id="8" name="Picture 7" descr="A skyscraper in a city&#10;&#10;Description automatically generated">
            <a:extLst>
              <a:ext uri="{FF2B5EF4-FFF2-40B4-BE49-F238E27FC236}">
                <a16:creationId xmlns:a16="http://schemas.microsoft.com/office/drawing/2014/main" id="{CD91699C-51F0-384F-B437-7DB911D2B2D3}"/>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colorTemperature colorTemp="7200"/>
                    </a14:imgEffect>
                    <a14:imgEffect>
                      <a14:saturation sat="0"/>
                    </a14:imgEffect>
                  </a14:imgLayer>
                </a14:imgProps>
              </a:ext>
              <a:ext uri="{28A0092B-C50C-407E-A947-70E740481C1C}">
                <a14:useLocalDpi xmlns:a14="http://schemas.microsoft.com/office/drawing/2010/main" val="0"/>
              </a:ext>
            </a:extLst>
          </a:blip>
          <a:srcRect l="18978" r="49583" b="293"/>
          <a:stretch/>
        </p:blipFill>
        <p:spPr>
          <a:xfrm>
            <a:off x="6104166" y="1"/>
            <a:ext cx="3039835" cy="6857999"/>
          </a:xfrm>
          <a:prstGeom prst="rect">
            <a:avLst/>
          </a:prstGeom>
        </p:spPr>
      </p:pic>
      <p:sp>
        <p:nvSpPr>
          <p:cNvPr id="5" name="Text Placeholder 4">
            <a:extLst>
              <a:ext uri="{FF2B5EF4-FFF2-40B4-BE49-F238E27FC236}">
                <a16:creationId xmlns:a16="http://schemas.microsoft.com/office/drawing/2014/main" id="{FC2703C3-0522-594A-BC99-B958AA0A2A06}"/>
              </a:ext>
            </a:extLst>
          </p:cNvPr>
          <p:cNvSpPr>
            <a:spLocks noGrp="1"/>
          </p:cNvSpPr>
          <p:nvPr>
            <p:ph type="body" sz="quarter" idx="13"/>
          </p:nvPr>
        </p:nvSpPr>
        <p:spPr>
          <a:xfrm>
            <a:off x="415636" y="2566026"/>
            <a:ext cx="5072829" cy="2547627"/>
          </a:xfrm>
          <a:prstGeom prst="rect">
            <a:avLst/>
          </a:prstGeom>
        </p:spPr>
        <p:txBody>
          <a:bodyPr lIns="0"/>
          <a:lstStyle>
            <a:lvl1pPr marL="103647" indent="-103647">
              <a:spcBef>
                <a:spcPts val="635"/>
              </a:spcBef>
              <a:spcAft>
                <a:spcPts val="272"/>
              </a:spcAft>
              <a:buFont typeface="Wingdings" pitchFamily="2" charset="2"/>
              <a:buChar char="§"/>
              <a:tabLst/>
              <a:defRPr sz="816" b="0" i="0">
                <a:solidFill>
                  <a:schemeClr val="accent1"/>
                </a:solidFill>
                <a:latin typeface="Meta Offc" panose="020B0504030101020102" pitchFamily="34" charset="0"/>
                <a:cs typeface="Meta Offc" panose="020B0504030101020102" pitchFamily="34" charset="0"/>
              </a:defRPr>
            </a:lvl1pPr>
            <a:lvl2pPr marL="207294" indent="-103647">
              <a:spcBef>
                <a:spcPts val="91"/>
              </a:spcBef>
              <a:spcAft>
                <a:spcPts val="272"/>
              </a:spcAft>
              <a:buFont typeface="System Font Regular"/>
              <a:buChar char="–"/>
              <a:tabLst/>
              <a:defRPr sz="816" b="0" i="0">
                <a:solidFill>
                  <a:schemeClr val="accent1"/>
                </a:solidFill>
                <a:latin typeface="Meta Offc" panose="020B0504030101020102" pitchFamily="34" charset="0"/>
                <a:cs typeface="Meta Offc" panose="020B0504030101020102" pitchFamily="34" charset="0"/>
              </a:defRPr>
            </a:lvl2pPr>
            <a:lvl3pPr marL="310942" indent="-103647">
              <a:buFont typeface="Wingdings" pitchFamily="2" charset="2"/>
              <a:buChar char="§"/>
              <a:tabLst/>
              <a:defRPr sz="816" b="0" i="1">
                <a:latin typeface="Meta Offc Normal" panose="020B0504030101020102" pitchFamily="34" charset="77"/>
                <a:cs typeface="Meta Offc Normal" panose="020B0504030101020102" pitchFamily="34" charset="77"/>
              </a:defRPr>
            </a:lvl3pPr>
            <a:lvl4pPr marL="416029" indent="-105087">
              <a:buFont typeface="Wingdings" pitchFamily="2" charset="2"/>
              <a:buChar char="§"/>
              <a:tabLst/>
              <a:defRPr sz="816" b="0" i="0">
                <a:latin typeface="Meta Offc Normal" panose="020B0504030101020102" pitchFamily="34" charset="77"/>
                <a:cs typeface="Meta Offc Normal" panose="020B0504030101020102" pitchFamily="34" charset="77"/>
              </a:defRPr>
            </a:lvl4pPr>
            <a:lvl5pPr marL="519676" indent="-103647">
              <a:buFont typeface="Wingdings" pitchFamily="2" charset="2"/>
              <a:buChar char="§"/>
              <a:tabLst/>
              <a:defRPr sz="816" b="0" i="0">
                <a:latin typeface="Meta Offc Normal" panose="020B0504030101020102" pitchFamily="34" charset="77"/>
                <a:cs typeface="Meta Offc Normal" panose="020B0504030101020102" pitchFamily="34" charset="77"/>
              </a:defRPr>
            </a:lvl5pPr>
          </a:lstStyle>
          <a:p>
            <a:pPr lvl="0"/>
            <a:r>
              <a:rPr lang="en-US" dirty="0"/>
              <a:t>Click to edit Master text styles</a:t>
            </a:r>
          </a:p>
          <a:p>
            <a:pPr lvl="1"/>
            <a:r>
              <a:rPr lang="en-US" dirty="0"/>
              <a:t>Second level</a:t>
            </a:r>
          </a:p>
          <a:p>
            <a:pPr lvl="0"/>
            <a:r>
              <a:rPr lang="en-US" dirty="0"/>
              <a:t>Main Bullet</a:t>
            </a:r>
          </a:p>
          <a:p>
            <a:pPr lvl="1"/>
            <a:r>
              <a:rPr lang="en-US" dirty="0"/>
              <a:t>Second Level</a:t>
            </a:r>
          </a:p>
        </p:txBody>
      </p:sp>
      <p:sp>
        <p:nvSpPr>
          <p:cNvPr id="4" name="Text Placeholder 3"/>
          <p:cNvSpPr>
            <a:spLocks noGrp="1"/>
          </p:cNvSpPr>
          <p:nvPr>
            <p:ph type="body" sz="quarter" idx="14"/>
          </p:nvPr>
        </p:nvSpPr>
        <p:spPr>
          <a:xfrm>
            <a:off x="415636" y="6102756"/>
            <a:ext cx="5072829" cy="232170"/>
          </a:xfrm>
          <a:prstGeom prst="rect">
            <a:avLst/>
          </a:prstGeom>
        </p:spPr>
        <p:txBody>
          <a:bodyPr anchor="b"/>
          <a:lstStyle>
            <a:lvl1pPr marL="0" indent="0">
              <a:spcBef>
                <a:spcPts val="0"/>
              </a:spcBef>
              <a:buNone/>
              <a:defRPr sz="725" i="1"/>
            </a:lvl1pPr>
            <a:lvl2pPr>
              <a:defRPr sz="725" i="1"/>
            </a:lvl2pPr>
            <a:lvl3pPr>
              <a:defRPr sz="725" i="1"/>
            </a:lvl3pPr>
            <a:lvl4pPr>
              <a:defRPr sz="725" i="1"/>
            </a:lvl4pPr>
            <a:lvl5pPr>
              <a:defRPr sz="725" i="1"/>
            </a:lvl5pPr>
          </a:lstStyle>
          <a:p>
            <a:pPr lvl="0"/>
            <a:r>
              <a:rPr lang="en-US" dirty="0"/>
              <a:t>Edit Master text styles</a:t>
            </a:r>
          </a:p>
        </p:txBody>
      </p:sp>
      <p:pic>
        <p:nvPicPr>
          <p:cNvPr id="3" name="Picture 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42010" y="6218842"/>
            <a:ext cx="1764145" cy="316065"/>
          </a:xfrm>
          <a:prstGeom prst="rect">
            <a:avLst/>
          </a:prstGeom>
        </p:spPr>
      </p:pic>
    </p:spTree>
    <p:extLst>
      <p:ext uri="{BB962C8B-B14F-4D97-AF65-F5344CB8AC3E}">
        <p14:creationId xmlns:p14="http://schemas.microsoft.com/office/powerpoint/2010/main" val="51200635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Header with. no subtitle">
    <p:spTree>
      <p:nvGrpSpPr>
        <p:cNvPr id="1" name=""/>
        <p:cNvGrpSpPr/>
        <p:nvPr/>
      </p:nvGrpSpPr>
      <p:grpSpPr>
        <a:xfrm>
          <a:off x="0" y="0"/>
          <a:ext cx="0" cy="0"/>
          <a:chOff x="0" y="0"/>
          <a:chExt cx="0" cy="0"/>
        </a:xfrm>
      </p:grpSpPr>
      <p:sp>
        <p:nvSpPr>
          <p:cNvPr id="3" name="Rectangle 2"/>
          <p:cNvSpPr/>
          <p:nvPr userDrawn="1"/>
        </p:nvSpPr>
        <p:spPr>
          <a:xfrm>
            <a:off x="286987" y="641627"/>
            <a:ext cx="8649195" cy="47381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32" dirty="0"/>
          </a:p>
        </p:txBody>
      </p:sp>
    </p:spTree>
    <p:extLst>
      <p:ext uri="{BB962C8B-B14F-4D97-AF65-F5344CB8AC3E}">
        <p14:creationId xmlns:p14="http://schemas.microsoft.com/office/powerpoint/2010/main" val="201282379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Header WITH subtitle 9pt cop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F17D9-E42B-D04E-A4F5-07668C569DBD}"/>
              </a:ext>
            </a:extLst>
          </p:cNvPr>
          <p:cNvSpPr>
            <a:spLocks noGrp="1"/>
          </p:cNvSpPr>
          <p:nvPr>
            <p:ph type="title"/>
          </p:nvPr>
        </p:nvSpPr>
        <p:spPr>
          <a:xfrm>
            <a:off x="382909" y="331672"/>
            <a:ext cx="8378182" cy="449133"/>
          </a:xfrm>
          <a:prstGeom prst="rect">
            <a:avLst/>
          </a:prstGeom>
        </p:spPr>
        <p:txBody>
          <a:bodyPr lIns="0" anchor="b" anchorCtr="0"/>
          <a:lstStyle>
            <a:lvl1pPr>
              <a:defRPr sz="1632" b="1">
                <a:solidFill>
                  <a:schemeClr val="accent1"/>
                </a:solidFill>
                <a:latin typeface="Meta Offc" panose="020B0504030101020102" pitchFamily="34" charset="0"/>
              </a:defRPr>
            </a:lvl1pPr>
          </a:lstStyle>
          <a:p>
            <a:r>
              <a:rPr lang="en-GB" dirty="0"/>
              <a:t>Click to edit Master title style</a:t>
            </a:r>
            <a:endParaRPr lang="en-US" dirty="0"/>
          </a:p>
        </p:txBody>
      </p:sp>
      <p:sp>
        <p:nvSpPr>
          <p:cNvPr id="4" name="Text Placeholder 3">
            <a:extLst>
              <a:ext uri="{FF2B5EF4-FFF2-40B4-BE49-F238E27FC236}">
                <a16:creationId xmlns:a16="http://schemas.microsoft.com/office/drawing/2014/main" id="{8F5E908B-EF83-D141-837D-75D0DCB842AD}"/>
              </a:ext>
            </a:extLst>
          </p:cNvPr>
          <p:cNvSpPr>
            <a:spLocks noGrp="1"/>
          </p:cNvSpPr>
          <p:nvPr>
            <p:ph type="body" sz="quarter" idx="13"/>
          </p:nvPr>
        </p:nvSpPr>
        <p:spPr>
          <a:xfrm>
            <a:off x="382909" y="998695"/>
            <a:ext cx="8378182" cy="303695"/>
          </a:xfrm>
          <a:prstGeom prst="rect">
            <a:avLst/>
          </a:prstGeom>
        </p:spPr>
        <p:txBody>
          <a:bodyPr lIns="0"/>
          <a:lstStyle>
            <a:lvl1pPr marL="0" indent="0">
              <a:buNone/>
              <a:defRPr sz="1088" b="1" i="1">
                <a:solidFill>
                  <a:schemeClr val="accent1"/>
                </a:solidFill>
                <a:latin typeface="Meta Offc" panose="020B0504030101020102" pitchFamily="34" charset="0"/>
                <a:cs typeface="Meta Offc" panose="020B0504030101020102" pitchFamily="34" charset="0"/>
              </a:defRPr>
            </a:lvl1pPr>
          </a:lstStyle>
          <a:p>
            <a:pPr lvl="0"/>
            <a:r>
              <a:rPr lang="en-US" dirty="0"/>
              <a:t>Click to edit Master text styles</a:t>
            </a:r>
          </a:p>
        </p:txBody>
      </p:sp>
      <p:sp>
        <p:nvSpPr>
          <p:cNvPr id="5" name="Text Placeholder 4"/>
          <p:cNvSpPr>
            <a:spLocks noGrp="1"/>
          </p:cNvSpPr>
          <p:nvPr>
            <p:ph type="body" sz="quarter" idx="14"/>
          </p:nvPr>
        </p:nvSpPr>
        <p:spPr>
          <a:xfrm>
            <a:off x="382909" y="1368434"/>
            <a:ext cx="8378182" cy="4516432"/>
          </a:xfrm>
          <a:prstGeom prst="rect">
            <a:avLst/>
          </a:prstGeom>
        </p:spPr>
        <p:txBody>
          <a:bodyPr lIns="0"/>
          <a:lstStyle>
            <a:lvl1pPr marL="107966" indent="-107966">
              <a:buFont typeface="Wingdings" panose="05000000000000000000" pitchFamily="2" charset="2"/>
              <a:buChar char="§"/>
              <a:defRPr sz="816">
                <a:solidFill>
                  <a:schemeClr val="accent1"/>
                </a:solidFill>
              </a:defRPr>
            </a:lvl1pPr>
            <a:lvl2pPr marL="204415" indent="-96450">
              <a:buFont typeface="Meta Offc" panose="020B0504030101020102" pitchFamily="34" charset="0"/>
              <a:buChar char="—"/>
              <a:defRPr sz="816">
                <a:solidFill>
                  <a:schemeClr val="accent1"/>
                </a:solidFill>
              </a:defRPr>
            </a:lvl2pPr>
          </a:lstStyle>
          <a:p>
            <a:pPr lvl="0"/>
            <a:r>
              <a:rPr lang="en-US" dirty="0"/>
              <a:t>Edit Master text styles</a:t>
            </a:r>
          </a:p>
          <a:p>
            <a:pPr lvl="1"/>
            <a:r>
              <a:rPr lang="en-US" dirty="0"/>
              <a:t>Second level</a:t>
            </a:r>
          </a:p>
        </p:txBody>
      </p:sp>
      <p:sp>
        <p:nvSpPr>
          <p:cNvPr id="7" name="Text Placeholder 3"/>
          <p:cNvSpPr>
            <a:spLocks noGrp="1"/>
          </p:cNvSpPr>
          <p:nvPr>
            <p:ph type="body" sz="quarter" idx="15"/>
          </p:nvPr>
        </p:nvSpPr>
        <p:spPr>
          <a:xfrm>
            <a:off x="415636" y="6102756"/>
            <a:ext cx="5072829" cy="232170"/>
          </a:xfrm>
          <a:prstGeom prst="rect">
            <a:avLst/>
          </a:prstGeom>
        </p:spPr>
        <p:txBody>
          <a:bodyPr anchor="b"/>
          <a:lstStyle>
            <a:lvl1pPr marL="0" indent="0">
              <a:spcBef>
                <a:spcPts val="0"/>
              </a:spcBef>
              <a:buNone/>
              <a:defRPr sz="725" i="1"/>
            </a:lvl1pPr>
            <a:lvl2pPr>
              <a:defRPr sz="725" i="1"/>
            </a:lvl2pPr>
            <a:lvl3pPr>
              <a:defRPr sz="725" i="1"/>
            </a:lvl3pPr>
            <a:lvl4pPr>
              <a:defRPr sz="725" i="1"/>
            </a:lvl4pPr>
            <a:lvl5pPr>
              <a:defRPr sz="725" i="1"/>
            </a:lvl5pPr>
          </a:lstStyle>
          <a:p>
            <a:pPr lvl="0"/>
            <a:r>
              <a:rPr lang="en-US" dirty="0"/>
              <a:t>Edit Master text styles</a:t>
            </a:r>
          </a:p>
        </p:txBody>
      </p:sp>
    </p:spTree>
    <p:extLst>
      <p:ext uri="{BB962C8B-B14F-4D97-AF65-F5344CB8AC3E}">
        <p14:creationId xmlns:p14="http://schemas.microsoft.com/office/powerpoint/2010/main" val="316797134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Header WITH subtitle 11pt cop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F17D9-E42B-D04E-A4F5-07668C569DBD}"/>
              </a:ext>
            </a:extLst>
          </p:cNvPr>
          <p:cNvSpPr>
            <a:spLocks noGrp="1"/>
          </p:cNvSpPr>
          <p:nvPr>
            <p:ph type="title"/>
          </p:nvPr>
        </p:nvSpPr>
        <p:spPr>
          <a:xfrm>
            <a:off x="382909" y="331672"/>
            <a:ext cx="8378182" cy="516223"/>
          </a:xfrm>
          <a:prstGeom prst="rect">
            <a:avLst/>
          </a:prstGeom>
        </p:spPr>
        <p:txBody>
          <a:bodyPr lIns="0" anchor="b" anchorCtr="0"/>
          <a:lstStyle>
            <a:lvl1pPr>
              <a:defRPr sz="1632" b="1">
                <a:solidFill>
                  <a:schemeClr val="accent1"/>
                </a:solidFill>
                <a:latin typeface="Meta Offc" panose="020B0504030101020102" pitchFamily="34" charset="0"/>
              </a:defRPr>
            </a:lvl1pPr>
          </a:lstStyle>
          <a:p>
            <a:r>
              <a:rPr lang="en-GB" dirty="0"/>
              <a:t>Click to edit Master title style</a:t>
            </a:r>
            <a:endParaRPr lang="en-US" dirty="0"/>
          </a:p>
        </p:txBody>
      </p:sp>
      <p:sp>
        <p:nvSpPr>
          <p:cNvPr id="4" name="Text Placeholder 3">
            <a:extLst>
              <a:ext uri="{FF2B5EF4-FFF2-40B4-BE49-F238E27FC236}">
                <a16:creationId xmlns:a16="http://schemas.microsoft.com/office/drawing/2014/main" id="{8F5E908B-EF83-D141-837D-75D0DCB842AD}"/>
              </a:ext>
            </a:extLst>
          </p:cNvPr>
          <p:cNvSpPr>
            <a:spLocks noGrp="1"/>
          </p:cNvSpPr>
          <p:nvPr>
            <p:ph type="body" sz="quarter" idx="13"/>
          </p:nvPr>
        </p:nvSpPr>
        <p:spPr>
          <a:xfrm>
            <a:off x="382909" y="829179"/>
            <a:ext cx="8378182" cy="303695"/>
          </a:xfrm>
          <a:prstGeom prst="rect">
            <a:avLst/>
          </a:prstGeom>
        </p:spPr>
        <p:txBody>
          <a:bodyPr lIns="0"/>
          <a:lstStyle>
            <a:lvl1pPr marL="0" indent="0">
              <a:buNone/>
              <a:defRPr sz="1088" b="1" i="1">
                <a:solidFill>
                  <a:schemeClr val="accent1"/>
                </a:solidFill>
                <a:latin typeface="Meta Offc" panose="020B0504030101020102" pitchFamily="34" charset="0"/>
                <a:cs typeface="Meta Offc" panose="020B0504030101020102" pitchFamily="34" charset="0"/>
              </a:defRPr>
            </a:lvl1pPr>
          </a:lstStyle>
          <a:p>
            <a:pPr lvl="0"/>
            <a:r>
              <a:rPr lang="en-US" dirty="0"/>
              <a:t>Click to edit Master text styles</a:t>
            </a:r>
          </a:p>
        </p:txBody>
      </p:sp>
      <p:sp>
        <p:nvSpPr>
          <p:cNvPr id="5" name="Text Placeholder 4"/>
          <p:cNvSpPr>
            <a:spLocks noGrp="1"/>
          </p:cNvSpPr>
          <p:nvPr>
            <p:ph type="body" sz="quarter" idx="14"/>
          </p:nvPr>
        </p:nvSpPr>
        <p:spPr>
          <a:xfrm>
            <a:off x="382909" y="1368434"/>
            <a:ext cx="8378182" cy="4516432"/>
          </a:xfrm>
          <a:prstGeom prst="rect">
            <a:avLst/>
          </a:prstGeom>
        </p:spPr>
        <p:txBody>
          <a:bodyPr lIns="0"/>
          <a:lstStyle>
            <a:lvl1pPr marL="107966" indent="-107966">
              <a:buFont typeface="Wingdings" panose="05000000000000000000" pitchFamily="2" charset="2"/>
              <a:buChar char="§"/>
              <a:defRPr sz="997">
                <a:solidFill>
                  <a:schemeClr val="accent1"/>
                </a:solidFill>
              </a:defRPr>
            </a:lvl1pPr>
            <a:lvl2pPr marL="204415" indent="-96450">
              <a:buFont typeface="Meta Offc" panose="020B0504030101020102" pitchFamily="34" charset="0"/>
              <a:buChar char="—"/>
              <a:defRPr sz="997">
                <a:solidFill>
                  <a:schemeClr val="accent1"/>
                </a:solidFill>
              </a:defRPr>
            </a:lvl2pPr>
          </a:lstStyle>
          <a:p>
            <a:pPr lvl="0"/>
            <a:r>
              <a:rPr lang="en-US" dirty="0"/>
              <a:t>Edit Master text styles</a:t>
            </a:r>
          </a:p>
          <a:p>
            <a:pPr lvl="1"/>
            <a:r>
              <a:rPr lang="en-US" dirty="0"/>
              <a:t>Second level</a:t>
            </a:r>
          </a:p>
        </p:txBody>
      </p:sp>
      <p:sp>
        <p:nvSpPr>
          <p:cNvPr id="7" name="Text Placeholder 3"/>
          <p:cNvSpPr>
            <a:spLocks noGrp="1"/>
          </p:cNvSpPr>
          <p:nvPr>
            <p:ph type="body" sz="quarter" idx="15"/>
          </p:nvPr>
        </p:nvSpPr>
        <p:spPr>
          <a:xfrm>
            <a:off x="415636" y="6102756"/>
            <a:ext cx="5072829" cy="232170"/>
          </a:xfrm>
          <a:prstGeom prst="rect">
            <a:avLst/>
          </a:prstGeom>
        </p:spPr>
        <p:txBody>
          <a:bodyPr anchor="b"/>
          <a:lstStyle>
            <a:lvl1pPr marL="0" indent="0">
              <a:spcBef>
                <a:spcPts val="0"/>
              </a:spcBef>
              <a:buNone/>
              <a:defRPr sz="725" i="1"/>
            </a:lvl1pPr>
            <a:lvl2pPr>
              <a:defRPr sz="725" i="1"/>
            </a:lvl2pPr>
            <a:lvl3pPr>
              <a:defRPr sz="725" i="1"/>
            </a:lvl3pPr>
            <a:lvl4pPr>
              <a:defRPr sz="725" i="1"/>
            </a:lvl4pPr>
            <a:lvl5pPr>
              <a:defRPr sz="725" i="1"/>
            </a:lvl5pPr>
          </a:lstStyle>
          <a:p>
            <a:pPr lvl="0"/>
            <a:r>
              <a:rPr lang="en-US" dirty="0"/>
              <a:t>Edit Master text styles</a:t>
            </a:r>
          </a:p>
        </p:txBody>
      </p:sp>
    </p:spTree>
    <p:extLst>
      <p:ext uri="{BB962C8B-B14F-4D97-AF65-F5344CB8AC3E}">
        <p14:creationId xmlns:p14="http://schemas.microsoft.com/office/powerpoint/2010/main" val="38162998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Header with no subtitle and 9pt cop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DDE8DAF-F0C2-3E42-97B2-CC46FC492DFA}"/>
              </a:ext>
            </a:extLst>
          </p:cNvPr>
          <p:cNvSpPr>
            <a:spLocks noGrp="1"/>
          </p:cNvSpPr>
          <p:nvPr>
            <p:ph type="title"/>
          </p:nvPr>
        </p:nvSpPr>
        <p:spPr>
          <a:xfrm>
            <a:off x="382909" y="331672"/>
            <a:ext cx="8378182" cy="516223"/>
          </a:xfrm>
          <a:prstGeom prst="rect">
            <a:avLst/>
          </a:prstGeom>
        </p:spPr>
        <p:txBody>
          <a:bodyPr lIns="0" anchor="b" anchorCtr="0"/>
          <a:lstStyle>
            <a:lvl1pPr>
              <a:defRPr sz="1632" b="1">
                <a:solidFill>
                  <a:schemeClr val="accent1"/>
                </a:solidFill>
                <a:latin typeface="Meta Offc" panose="020B0504030101020102" pitchFamily="34" charset="0"/>
              </a:defRPr>
            </a:lvl1pPr>
          </a:lstStyle>
          <a:p>
            <a:r>
              <a:rPr lang="en-GB" dirty="0"/>
              <a:t>Click to edit Master title style</a:t>
            </a:r>
            <a:endParaRPr lang="en-US" dirty="0"/>
          </a:p>
        </p:txBody>
      </p:sp>
      <p:sp>
        <p:nvSpPr>
          <p:cNvPr id="5" name="Text Placeholder 4">
            <a:extLst>
              <a:ext uri="{FF2B5EF4-FFF2-40B4-BE49-F238E27FC236}">
                <a16:creationId xmlns:a16="http://schemas.microsoft.com/office/drawing/2014/main" id="{82986177-9801-6F4A-B715-EFB7093FFCC1}"/>
              </a:ext>
            </a:extLst>
          </p:cNvPr>
          <p:cNvSpPr>
            <a:spLocks noGrp="1"/>
          </p:cNvSpPr>
          <p:nvPr>
            <p:ph type="body" sz="quarter" idx="10"/>
          </p:nvPr>
        </p:nvSpPr>
        <p:spPr>
          <a:xfrm>
            <a:off x="382909" y="1294153"/>
            <a:ext cx="8378182" cy="4495704"/>
          </a:xfrm>
          <a:prstGeom prst="rect">
            <a:avLst/>
          </a:prstGeom>
        </p:spPr>
        <p:txBody>
          <a:bodyPr lIns="0"/>
          <a:lstStyle>
            <a:lvl1pPr marL="0" indent="0">
              <a:spcBef>
                <a:spcPts val="635"/>
              </a:spcBef>
              <a:spcAft>
                <a:spcPts val="272"/>
              </a:spcAft>
              <a:buNone/>
              <a:defRPr sz="816">
                <a:solidFill>
                  <a:schemeClr val="accent1"/>
                </a:solidFill>
              </a:defRPr>
            </a:lvl1pPr>
            <a:lvl2pPr marL="420962" indent="0">
              <a:buNone/>
              <a:defRPr sz="816"/>
            </a:lvl2pPr>
            <a:lvl3pPr marL="841925" indent="0">
              <a:buNone/>
              <a:defRPr sz="816"/>
            </a:lvl3pPr>
            <a:lvl4pPr marL="1262886" indent="0">
              <a:buNone/>
              <a:defRPr sz="816"/>
            </a:lvl4pPr>
            <a:lvl5pPr marL="1683849" indent="0">
              <a:buNone/>
              <a:defRPr sz="816"/>
            </a:lvl5pPr>
          </a:lstStyle>
          <a:p>
            <a:pPr lvl="0"/>
            <a:r>
              <a:rPr lang="en-US" dirty="0"/>
              <a:t>Click to edit Master text styles</a:t>
            </a:r>
          </a:p>
        </p:txBody>
      </p:sp>
      <p:sp>
        <p:nvSpPr>
          <p:cNvPr id="6" name="Text Placeholder 3"/>
          <p:cNvSpPr>
            <a:spLocks noGrp="1"/>
          </p:cNvSpPr>
          <p:nvPr>
            <p:ph type="body" sz="quarter" idx="14"/>
          </p:nvPr>
        </p:nvSpPr>
        <p:spPr>
          <a:xfrm>
            <a:off x="415636" y="6102756"/>
            <a:ext cx="5072829" cy="232170"/>
          </a:xfrm>
          <a:prstGeom prst="rect">
            <a:avLst/>
          </a:prstGeom>
        </p:spPr>
        <p:txBody>
          <a:bodyPr anchor="b"/>
          <a:lstStyle>
            <a:lvl1pPr marL="0" indent="0">
              <a:spcBef>
                <a:spcPts val="0"/>
              </a:spcBef>
              <a:buNone/>
              <a:defRPr sz="725" i="1"/>
            </a:lvl1pPr>
            <a:lvl2pPr>
              <a:defRPr sz="725" i="1"/>
            </a:lvl2pPr>
            <a:lvl3pPr>
              <a:defRPr sz="725" i="1"/>
            </a:lvl3pPr>
            <a:lvl4pPr>
              <a:defRPr sz="725" i="1"/>
            </a:lvl4pPr>
            <a:lvl5pPr>
              <a:defRPr sz="725" i="1"/>
            </a:lvl5pPr>
          </a:lstStyle>
          <a:p>
            <a:pPr lvl="0"/>
            <a:r>
              <a:rPr lang="en-US" dirty="0"/>
              <a:t>Edit Master text styles</a:t>
            </a:r>
          </a:p>
        </p:txBody>
      </p:sp>
    </p:spTree>
    <p:extLst>
      <p:ext uri="{BB962C8B-B14F-4D97-AF65-F5344CB8AC3E}">
        <p14:creationId xmlns:p14="http://schemas.microsoft.com/office/powerpoint/2010/main" val="370341672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Header with no subtitle and 11pt cop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DDE8DAF-F0C2-3E42-97B2-CC46FC492DFA}"/>
              </a:ext>
            </a:extLst>
          </p:cNvPr>
          <p:cNvSpPr>
            <a:spLocks noGrp="1"/>
          </p:cNvSpPr>
          <p:nvPr>
            <p:ph type="title"/>
          </p:nvPr>
        </p:nvSpPr>
        <p:spPr>
          <a:xfrm>
            <a:off x="382909" y="331672"/>
            <a:ext cx="8378182" cy="516223"/>
          </a:xfrm>
          <a:prstGeom prst="rect">
            <a:avLst/>
          </a:prstGeom>
        </p:spPr>
        <p:txBody>
          <a:bodyPr lIns="0" anchor="b" anchorCtr="0"/>
          <a:lstStyle>
            <a:lvl1pPr>
              <a:defRPr sz="1632" b="1">
                <a:solidFill>
                  <a:schemeClr val="accent1"/>
                </a:solidFill>
                <a:latin typeface="Meta Offc" panose="020B0504030101020102" pitchFamily="34" charset="0"/>
              </a:defRPr>
            </a:lvl1pPr>
          </a:lstStyle>
          <a:p>
            <a:r>
              <a:rPr lang="en-GB" dirty="0"/>
              <a:t>Click to edit Master title style</a:t>
            </a:r>
            <a:endParaRPr lang="en-US" dirty="0"/>
          </a:p>
        </p:txBody>
      </p:sp>
      <p:sp>
        <p:nvSpPr>
          <p:cNvPr id="5" name="Text Placeholder 4">
            <a:extLst>
              <a:ext uri="{FF2B5EF4-FFF2-40B4-BE49-F238E27FC236}">
                <a16:creationId xmlns:a16="http://schemas.microsoft.com/office/drawing/2014/main" id="{82986177-9801-6F4A-B715-EFB7093FFCC1}"/>
              </a:ext>
            </a:extLst>
          </p:cNvPr>
          <p:cNvSpPr>
            <a:spLocks noGrp="1"/>
          </p:cNvSpPr>
          <p:nvPr>
            <p:ph type="body" sz="quarter" idx="10"/>
          </p:nvPr>
        </p:nvSpPr>
        <p:spPr>
          <a:xfrm>
            <a:off x="382909" y="1294153"/>
            <a:ext cx="8378182" cy="4495704"/>
          </a:xfrm>
          <a:prstGeom prst="rect">
            <a:avLst/>
          </a:prstGeom>
        </p:spPr>
        <p:txBody>
          <a:bodyPr lIns="0"/>
          <a:lstStyle>
            <a:lvl1pPr marL="0" indent="0">
              <a:spcBef>
                <a:spcPts val="635"/>
              </a:spcBef>
              <a:spcAft>
                <a:spcPts val="272"/>
              </a:spcAft>
              <a:buNone/>
              <a:defRPr sz="816">
                <a:solidFill>
                  <a:schemeClr val="accent1"/>
                </a:solidFill>
              </a:defRPr>
            </a:lvl1pPr>
            <a:lvl2pPr marL="420962" indent="0">
              <a:buNone/>
              <a:defRPr sz="816"/>
            </a:lvl2pPr>
            <a:lvl3pPr marL="841925" indent="0">
              <a:buNone/>
              <a:defRPr sz="816"/>
            </a:lvl3pPr>
            <a:lvl4pPr marL="1262886" indent="0">
              <a:buNone/>
              <a:defRPr sz="816"/>
            </a:lvl4pPr>
            <a:lvl5pPr marL="1683849" indent="0">
              <a:buNone/>
              <a:defRPr sz="816"/>
            </a:lvl5pPr>
          </a:lstStyle>
          <a:p>
            <a:pPr lvl="0"/>
            <a:r>
              <a:rPr lang="en-US" dirty="0"/>
              <a:t>Click to edit Master text styles</a:t>
            </a:r>
          </a:p>
        </p:txBody>
      </p:sp>
      <p:sp>
        <p:nvSpPr>
          <p:cNvPr id="6" name="Text Placeholder 3"/>
          <p:cNvSpPr>
            <a:spLocks noGrp="1"/>
          </p:cNvSpPr>
          <p:nvPr>
            <p:ph type="body" sz="quarter" idx="14"/>
          </p:nvPr>
        </p:nvSpPr>
        <p:spPr>
          <a:xfrm>
            <a:off x="415636" y="6102756"/>
            <a:ext cx="5072829" cy="232170"/>
          </a:xfrm>
          <a:prstGeom prst="rect">
            <a:avLst/>
          </a:prstGeom>
        </p:spPr>
        <p:txBody>
          <a:bodyPr anchor="b"/>
          <a:lstStyle>
            <a:lvl1pPr marL="0" indent="0">
              <a:spcBef>
                <a:spcPts val="0"/>
              </a:spcBef>
              <a:buNone/>
              <a:defRPr sz="725" i="1"/>
            </a:lvl1pPr>
            <a:lvl2pPr>
              <a:defRPr sz="725" i="1"/>
            </a:lvl2pPr>
            <a:lvl3pPr>
              <a:defRPr sz="725" i="1"/>
            </a:lvl3pPr>
            <a:lvl4pPr>
              <a:defRPr sz="725" i="1"/>
            </a:lvl4pPr>
            <a:lvl5pPr>
              <a:defRPr sz="725" i="1"/>
            </a:lvl5pPr>
          </a:lstStyle>
          <a:p>
            <a:pPr lvl="0"/>
            <a:r>
              <a:rPr lang="en-US" dirty="0"/>
              <a:t>Edit Master text styles</a:t>
            </a:r>
          </a:p>
        </p:txBody>
      </p:sp>
    </p:spTree>
    <p:extLst>
      <p:ext uri="{BB962C8B-B14F-4D97-AF65-F5344CB8AC3E}">
        <p14:creationId xmlns:p14="http://schemas.microsoft.com/office/powerpoint/2010/main" val="105976796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Header with Subtitle and 9pt Cop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A9821D8-F179-1046-BE57-6DFDAADA0DB9}"/>
              </a:ext>
            </a:extLst>
          </p:cNvPr>
          <p:cNvSpPr>
            <a:spLocks noGrp="1"/>
          </p:cNvSpPr>
          <p:nvPr>
            <p:ph type="title"/>
          </p:nvPr>
        </p:nvSpPr>
        <p:spPr>
          <a:xfrm>
            <a:off x="382909" y="331672"/>
            <a:ext cx="8378182" cy="516223"/>
          </a:xfrm>
          <a:prstGeom prst="rect">
            <a:avLst/>
          </a:prstGeom>
        </p:spPr>
        <p:txBody>
          <a:bodyPr lIns="0" anchor="b" anchorCtr="0"/>
          <a:lstStyle>
            <a:lvl1pPr>
              <a:defRPr sz="1632" b="1">
                <a:solidFill>
                  <a:schemeClr val="accent1"/>
                </a:solidFill>
                <a:latin typeface="Meta Offc" panose="020B0504030101020102" pitchFamily="34" charset="0"/>
              </a:defRPr>
            </a:lvl1pPr>
          </a:lstStyle>
          <a:p>
            <a:r>
              <a:rPr lang="en-GB" dirty="0"/>
              <a:t>Click to edit Master title style</a:t>
            </a:r>
            <a:endParaRPr lang="en-US" dirty="0"/>
          </a:p>
        </p:txBody>
      </p:sp>
      <p:sp>
        <p:nvSpPr>
          <p:cNvPr id="4" name="Text Placeholder 3">
            <a:extLst>
              <a:ext uri="{FF2B5EF4-FFF2-40B4-BE49-F238E27FC236}">
                <a16:creationId xmlns:a16="http://schemas.microsoft.com/office/drawing/2014/main" id="{50D978D7-4D94-C447-9226-C8BF93908F86}"/>
              </a:ext>
            </a:extLst>
          </p:cNvPr>
          <p:cNvSpPr>
            <a:spLocks noGrp="1"/>
          </p:cNvSpPr>
          <p:nvPr>
            <p:ph type="body" sz="quarter" idx="13"/>
          </p:nvPr>
        </p:nvSpPr>
        <p:spPr>
          <a:xfrm>
            <a:off x="382909" y="829179"/>
            <a:ext cx="8378182" cy="303695"/>
          </a:xfrm>
          <a:prstGeom prst="rect">
            <a:avLst/>
          </a:prstGeom>
        </p:spPr>
        <p:txBody>
          <a:bodyPr lIns="0"/>
          <a:lstStyle>
            <a:lvl1pPr marL="0" indent="0">
              <a:buNone/>
              <a:defRPr sz="1088" b="1" i="1">
                <a:solidFill>
                  <a:schemeClr val="accent1"/>
                </a:solidFill>
                <a:latin typeface="Meta Offc" panose="020B0504030101020102" pitchFamily="34" charset="0"/>
                <a:cs typeface="Meta Offc" panose="020B0504030101020102" pitchFamily="34" charset="0"/>
              </a:defRPr>
            </a:lvl1pPr>
          </a:lstStyle>
          <a:p>
            <a:pPr lvl="0"/>
            <a:r>
              <a:rPr lang="en-US" dirty="0"/>
              <a:t>Click to edit Master text styles</a:t>
            </a:r>
          </a:p>
        </p:txBody>
      </p:sp>
      <p:sp>
        <p:nvSpPr>
          <p:cNvPr id="5" name="Text Placeholder 4">
            <a:extLst>
              <a:ext uri="{FF2B5EF4-FFF2-40B4-BE49-F238E27FC236}">
                <a16:creationId xmlns:a16="http://schemas.microsoft.com/office/drawing/2014/main" id="{580D1B0E-F05D-BA40-90AA-BD5D7ECBB53F}"/>
              </a:ext>
            </a:extLst>
          </p:cNvPr>
          <p:cNvSpPr>
            <a:spLocks noGrp="1"/>
          </p:cNvSpPr>
          <p:nvPr>
            <p:ph type="body" sz="quarter" idx="10" hasCustomPrompt="1"/>
          </p:nvPr>
        </p:nvSpPr>
        <p:spPr>
          <a:xfrm>
            <a:off x="382909" y="1294153"/>
            <a:ext cx="8378182" cy="4495704"/>
          </a:xfrm>
          <a:prstGeom prst="rect">
            <a:avLst/>
          </a:prstGeom>
        </p:spPr>
        <p:txBody>
          <a:bodyPr lIns="0"/>
          <a:lstStyle>
            <a:lvl1pPr marL="103647" indent="-103647">
              <a:spcBef>
                <a:spcPts val="635"/>
              </a:spcBef>
              <a:spcAft>
                <a:spcPts val="272"/>
              </a:spcAft>
              <a:buFont typeface="Wingdings" panose="05000000000000000000" pitchFamily="2" charset="2"/>
              <a:buChar char="§"/>
              <a:defRPr sz="816">
                <a:solidFill>
                  <a:schemeClr val="accent1"/>
                </a:solidFill>
              </a:defRPr>
            </a:lvl1pPr>
            <a:lvl2pPr marL="207294" indent="-103647">
              <a:buFont typeface="Meta Offc" panose="020B0504030101020102" pitchFamily="34" charset="0"/>
              <a:buChar char="—"/>
              <a:defRPr sz="816">
                <a:solidFill>
                  <a:schemeClr val="accent1"/>
                </a:solidFill>
              </a:defRPr>
            </a:lvl2pPr>
            <a:lvl3pPr marL="841925" indent="0">
              <a:buNone/>
              <a:defRPr sz="816"/>
            </a:lvl3pPr>
            <a:lvl4pPr marL="1262886" indent="0">
              <a:buNone/>
              <a:defRPr sz="816"/>
            </a:lvl4pPr>
            <a:lvl5pPr marL="1683849" indent="0">
              <a:buNone/>
              <a:defRPr sz="816"/>
            </a:lvl5pPr>
          </a:lstStyle>
          <a:p>
            <a:pPr lvl="0"/>
            <a:r>
              <a:rPr lang="en-US" dirty="0"/>
              <a:t>Click to edit Master text styles</a:t>
            </a:r>
          </a:p>
          <a:p>
            <a:pPr lvl="1"/>
            <a:endParaRPr lang="en-US" dirty="0"/>
          </a:p>
        </p:txBody>
      </p:sp>
      <p:sp>
        <p:nvSpPr>
          <p:cNvPr id="7" name="Text Placeholder 3"/>
          <p:cNvSpPr>
            <a:spLocks noGrp="1"/>
          </p:cNvSpPr>
          <p:nvPr>
            <p:ph type="body" sz="quarter" idx="14"/>
          </p:nvPr>
        </p:nvSpPr>
        <p:spPr>
          <a:xfrm>
            <a:off x="415636" y="6102756"/>
            <a:ext cx="5072829" cy="232170"/>
          </a:xfrm>
          <a:prstGeom prst="rect">
            <a:avLst/>
          </a:prstGeom>
        </p:spPr>
        <p:txBody>
          <a:bodyPr anchor="b"/>
          <a:lstStyle>
            <a:lvl1pPr marL="0" indent="0">
              <a:spcBef>
                <a:spcPts val="0"/>
              </a:spcBef>
              <a:buNone/>
              <a:defRPr sz="725" i="1"/>
            </a:lvl1pPr>
            <a:lvl2pPr>
              <a:defRPr sz="725" i="1"/>
            </a:lvl2pPr>
            <a:lvl3pPr>
              <a:defRPr sz="725" i="1"/>
            </a:lvl3pPr>
            <a:lvl4pPr>
              <a:defRPr sz="725" i="1"/>
            </a:lvl4pPr>
            <a:lvl5pPr>
              <a:defRPr sz="725" i="1"/>
            </a:lvl5pPr>
          </a:lstStyle>
          <a:p>
            <a:pPr lvl="0"/>
            <a:r>
              <a:rPr lang="en-US" dirty="0"/>
              <a:t>Edit Master text styles</a:t>
            </a:r>
          </a:p>
        </p:txBody>
      </p:sp>
    </p:spTree>
    <p:extLst>
      <p:ext uri="{BB962C8B-B14F-4D97-AF65-F5344CB8AC3E}">
        <p14:creationId xmlns:p14="http://schemas.microsoft.com/office/powerpoint/2010/main" val="311181687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Header with Subtitle and 11pt Cop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A9821D8-F179-1046-BE57-6DFDAADA0DB9}"/>
              </a:ext>
            </a:extLst>
          </p:cNvPr>
          <p:cNvSpPr>
            <a:spLocks noGrp="1"/>
          </p:cNvSpPr>
          <p:nvPr>
            <p:ph type="title"/>
          </p:nvPr>
        </p:nvSpPr>
        <p:spPr>
          <a:xfrm>
            <a:off x="382909" y="331672"/>
            <a:ext cx="8378182" cy="516223"/>
          </a:xfrm>
          <a:prstGeom prst="rect">
            <a:avLst/>
          </a:prstGeom>
        </p:spPr>
        <p:txBody>
          <a:bodyPr lIns="0" anchor="b" anchorCtr="0"/>
          <a:lstStyle>
            <a:lvl1pPr>
              <a:defRPr sz="1632" b="1">
                <a:solidFill>
                  <a:schemeClr val="accent1"/>
                </a:solidFill>
                <a:latin typeface="Meta Offc" panose="020B0504030101020102" pitchFamily="34" charset="0"/>
              </a:defRPr>
            </a:lvl1pPr>
          </a:lstStyle>
          <a:p>
            <a:r>
              <a:rPr lang="en-GB" dirty="0"/>
              <a:t>Click to edit Master title style</a:t>
            </a:r>
            <a:endParaRPr lang="en-US" dirty="0"/>
          </a:p>
        </p:txBody>
      </p:sp>
      <p:sp>
        <p:nvSpPr>
          <p:cNvPr id="4" name="Text Placeholder 3">
            <a:extLst>
              <a:ext uri="{FF2B5EF4-FFF2-40B4-BE49-F238E27FC236}">
                <a16:creationId xmlns:a16="http://schemas.microsoft.com/office/drawing/2014/main" id="{50D978D7-4D94-C447-9226-C8BF93908F86}"/>
              </a:ext>
            </a:extLst>
          </p:cNvPr>
          <p:cNvSpPr>
            <a:spLocks noGrp="1"/>
          </p:cNvSpPr>
          <p:nvPr>
            <p:ph type="body" sz="quarter" idx="13"/>
          </p:nvPr>
        </p:nvSpPr>
        <p:spPr>
          <a:xfrm>
            <a:off x="382909" y="829179"/>
            <a:ext cx="8378182" cy="303695"/>
          </a:xfrm>
          <a:prstGeom prst="rect">
            <a:avLst/>
          </a:prstGeom>
        </p:spPr>
        <p:txBody>
          <a:bodyPr lIns="0"/>
          <a:lstStyle>
            <a:lvl1pPr marL="0" indent="0">
              <a:buNone/>
              <a:defRPr sz="1088" b="1" i="1">
                <a:solidFill>
                  <a:schemeClr val="accent1"/>
                </a:solidFill>
                <a:latin typeface="Meta Offc" panose="020B0504030101020102" pitchFamily="34" charset="0"/>
                <a:cs typeface="Meta Offc" panose="020B0504030101020102" pitchFamily="34" charset="0"/>
              </a:defRPr>
            </a:lvl1pPr>
          </a:lstStyle>
          <a:p>
            <a:pPr lvl="0"/>
            <a:r>
              <a:rPr lang="en-US" dirty="0"/>
              <a:t>Click to edit Master text styles</a:t>
            </a:r>
          </a:p>
        </p:txBody>
      </p:sp>
      <p:sp>
        <p:nvSpPr>
          <p:cNvPr id="5" name="Text Placeholder 4">
            <a:extLst>
              <a:ext uri="{FF2B5EF4-FFF2-40B4-BE49-F238E27FC236}">
                <a16:creationId xmlns:a16="http://schemas.microsoft.com/office/drawing/2014/main" id="{580D1B0E-F05D-BA40-90AA-BD5D7ECBB53F}"/>
              </a:ext>
            </a:extLst>
          </p:cNvPr>
          <p:cNvSpPr>
            <a:spLocks noGrp="1"/>
          </p:cNvSpPr>
          <p:nvPr>
            <p:ph type="body" sz="quarter" idx="10" hasCustomPrompt="1"/>
          </p:nvPr>
        </p:nvSpPr>
        <p:spPr>
          <a:xfrm>
            <a:off x="382909" y="1294153"/>
            <a:ext cx="8378182" cy="4495704"/>
          </a:xfrm>
          <a:prstGeom prst="rect">
            <a:avLst/>
          </a:prstGeom>
        </p:spPr>
        <p:txBody>
          <a:bodyPr lIns="0"/>
          <a:lstStyle>
            <a:lvl1pPr marL="103647" indent="-103647">
              <a:spcBef>
                <a:spcPts val="635"/>
              </a:spcBef>
              <a:spcAft>
                <a:spcPts val="272"/>
              </a:spcAft>
              <a:buFont typeface="Wingdings" panose="05000000000000000000" pitchFamily="2" charset="2"/>
              <a:buChar char="§"/>
              <a:defRPr sz="997">
                <a:solidFill>
                  <a:schemeClr val="accent1"/>
                </a:solidFill>
              </a:defRPr>
            </a:lvl1pPr>
            <a:lvl2pPr marL="207294" indent="-103647">
              <a:buFont typeface="Meta Offc" panose="020B0504030101020102" pitchFamily="34" charset="0"/>
              <a:buChar char="—"/>
              <a:defRPr sz="816">
                <a:solidFill>
                  <a:schemeClr val="accent1"/>
                </a:solidFill>
              </a:defRPr>
            </a:lvl2pPr>
            <a:lvl3pPr marL="841925" indent="0">
              <a:buNone/>
              <a:defRPr sz="816"/>
            </a:lvl3pPr>
            <a:lvl4pPr marL="1262886" indent="0">
              <a:buNone/>
              <a:defRPr sz="816"/>
            </a:lvl4pPr>
            <a:lvl5pPr marL="1683849" indent="0">
              <a:buNone/>
              <a:defRPr sz="816"/>
            </a:lvl5pPr>
          </a:lstStyle>
          <a:p>
            <a:pPr lvl="0"/>
            <a:r>
              <a:rPr lang="en-US" dirty="0"/>
              <a:t>Click to edit Master text styles</a:t>
            </a:r>
          </a:p>
          <a:p>
            <a:pPr lvl="1"/>
            <a:endParaRPr lang="en-US" dirty="0"/>
          </a:p>
        </p:txBody>
      </p:sp>
      <p:sp>
        <p:nvSpPr>
          <p:cNvPr id="7" name="Text Placeholder 3"/>
          <p:cNvSpPr>
            <a:spLocks noGrp="1"/>
          </p:cNvSpPr>
          <p:nvPr>
            <p:ph type="body" sz="quarter" idx="14"/>
          </p:nvPr>
        </p:nvSpPr>
        <p:spPr>
          <a:xfrm>
            <a:off x="415636" y="6102756"/>
            <a:ext cx="5072829" cy="232170"/>
          </a:xfrm>
          <a:prstGeom prst="rect">
            <a:avLst/>
          </a:prstGeom>
        </p:spPr>
        <p:txBody>
          <a:bodyPr anchor="b"/>
          <a:lstStyle>
            <a:lvl1pPr marL="0" indent="0">
              <a:spcBef>
                <a:spcPts val="0"/>
              </a:spcBef>
              <a:buNone/>
              <a:defRPr sz="725" i="1"/>
            </a:lvl1pPr>
            <a:lvl2pPr>
              <a:defRPr sz="725" i="1"/>
            </a:lvl2pPr>
            <a:lvl3pPr>
              <a:defRPr sz="725" i="1"/>
            </a:lvl3pPr>
            <a:lvl4pPr>
              <a:defRPr sz="725" i="1"/>
            </a:lvl4pPr>
            <a:lvl5pPr>
              <a:defRPr sz="725" i="1"/>
            </a:lvl5pPr>
          </a:lstStyle>
          <a:p>
            <a:pPr lvl="0"/>
            <a:r>
              <a:rPr lang="en-US" dirty="0"/>
              <a:t>Edit Master text styles</a:t>
            </a:r>
          </a:p>
        </p:txBody>
      </p:sp>
    </p:spTree>
    <p:extLst>
      <p:ext uri="{BB962C8B-B14F-4D97-AF65-F5344CB8AC3E}">
        <p14:creationId xmlns:p14="http://schemas.microsoft.com/office/powerpoint/2010/main" val="221285202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Stifel U.S. Disclosure">
    <p:spTree>
      <p:nvGrpSpPr>
        <p:cNvPr id="1" name=""/>
        <p:cNvGrpSpPr/>
        <p:nvPr/>
      </p:nvGrpSpPr>
      <p:grpSpPr>
        <a:xfrm>
          <a:off x="0" y="0"/>
          <a:ext cx="0" cy="0"/>
          <a:chOff x="0" y="0"/>
          <a:chExt cx="0" cy="0"/>
        </a:xfrm>
      </p:grpSpPr>
      <p:sp>
        <p:nvSpPr>
          <p:cNvPr id="2" name="TextBox 1"/>
          <p:cNvSpPr txBox="1"/>
          <p:nvPr userDrawn="1"/>
        </p:nvSpPr>
        <p:spPr>
          <a:xfrm>
            <a:off x="382909" y="1098581"/>
            <a:ext cx="8378182" cy="2323713"/>
          </a:xfrm>
          <a:prstGeom prst="rect">
            <a:avLst/>
          </a:prstGeom>
          <a:noFill/>
        </p:spPr>
        <p:txBody>
          <a:bodyPr wrap="square" rtlCol="0">
            <a:spAutoFit/>
          </a:bodyPr>
          <a:lstStyle/>
          <a:p>
            <a:r>
              <a:rPr lang="en-US" sz="725" dirty="0">
                <a:latin typeface="Meta Offc" panose="020B0504030101020102" pitchFamily="34" charset="0"/>
                <a:cs typeface="Meta Offc" panose="020B0504030101020102" pitchFamily="34" charset="0"/>
              </a:rPr>
              <a:t>Stifel, Nicolaus &amp; Company, Incorporated (“Stifel”) has prepared the attached materials.  Such material consists of factual or general information (as defined in the SEC’s Municipal Advisor Rule).  Stifel is not hereby providing a municipal entity or obligated person with any advice or making any recommendation as to action concerning the structure, timing or terms of any issuance of municipal securities or municipal financial products.  To the extent that Stifel provides any alternatives, options, calculations or examples in the attached information, such information is not intended to express any view that the municipal entity or obligated person could achieve particular results in any municipal securities transaction, and those alternatives, options, calculations or examples do not constitute a recommendation that any municipal issuer or obligated person should effect any municipal securities transaction.  Stifel is acting in its own interests, is not acting as your municipal advisor and does not owe a fiduciary duty pursuant to Section 15B of the Securities Exchange Act of 1934, as amended, to the municipal entity or obligated party with respect to the information and materials contained in this communication.</a:t>
            </a:r>
          </a:p>
          <a:p>
            <a:r>
              <a:rPr lang="en-US" sz="725" dirty="0">
                <a:latin typeface="Meta Offc" panose="020B0504030101020102" pitchFamily="34" charset="0"/>
                <a:cs typeface="Meta Offc" panose="020B0504030101020102" pitchFamily="34" charset="0"/>
              </a:rPr>
              <a:t> </a:t>
            </a:r>
          </a:p>
          <a:p>
            <a:r>
              <a:rPr lang="en-US" sz="725" dirty="0">
                <a:latin typeface="Meta Offc" panose="020B0504030101020102" pitchFamily="34" charset="0"/>
                <a:cs typeface="Meta Offc" panose="020B0504030101020102" pitchFamily="34" charset="0"/>
              </a:rPr>
              <a:t>Stifel is providing information and is declaring to the proposed municipal issuer and any obligated person that it has done so within the regulatory framework of MSRB Rule G-23 as an underwriter (by definition also including the role of  placement agent) and not as a financial advisor, as defined therein, with respect to the referenced proposed issuance of municipal securities.  The primary role of Stifel, as an underwriter, is to purchase securities for resale to investors in an arm’s- length commercial transaction.  Serving in the role of underwriter, Stifel has financial and other interests that differ from those of the issuer. The issuer should consult with its’ own financial and/or municipal, legal, accounting, tax and other advisors, as applicable, to the extent it deems appropriate.</a:t>
            </a:r>
          </a:p>
          <a:p>
            <a:r>
              <a:rPr lang="en-US" sz="725" dirty="0">
                <a:latin typeface="Meta Offc" panose="020B0504030101020102" pitchFamily="34" charset="0"/>
                <a:cs typeface="Meta Offc" panose="020B0504030101020102" pitchFamily="34" charset="0"/>
              </a:rPr>
              <a:t> </a:t>
            </a:r>
          </a:p>
          <a:p>
            <a:r>
              <a:rPr lang="en-US" sz="725" dirty="0">
                <a:latin typeface="Meta Offc" panose="020B0504030101020102" pitchFamily="34" charset="0"/>
                <a:cs typeface="Meta Offc" panose="020B0504030101020102" pitchFamily="34" charset="0"/>
              </a:rPr>
              <a:t>These materials have been prepared by Stifel for the client or potential client to whom such materials are directly addressed and delivered for discussion purposes only.  All terms and conditions are subject to further discussion and negotiation.  Stifel does not express any view as to whether financing options presented in these materials are achievable or will be available at the time of any contemplated transaction.  These materials do not constitute an offer or solicitation to sell or purchase any securities and are not a commitment by Stifel to provide or arrange any financing for any transaction or to purchase any security in connection therewith and may not relied upon as an indication that such an offer will be provided in the future.  Where indicated, this presentation may contain information derived from sources other than Stifel. While we believe such information to be accurate and complete, Stifel does not guarantee the accuracy of this information. This material is based on information currently available to Stifel or its sources and is subject to change without notice. Stifel does not provide accounting, tax or legal advice; however, you should be aware that any proposed indicative transaction could have accounting, tax, legal or other implications that should be discussed with your advisors and /or counsel as you deem appropriate.</a:t>
            </a:r>
          </a:p>
          <a:p>
            <a:endParaRPr lang="en-US" sz="725" dirty="0">
              <a:latin typeface="Meta Offc" panose="020B0504030101020102" pitchFamily="34" charset="0"/>
              <a:cs typeface="Meta Offc" panose="020B0504030101020102" pitchFamily="34" charset="0"/>
            </a:endParaRPr>
          </a:p>
        </p:txBody>
      </p:sp>
      <p:sp>
        <p:nvSpPr>
          <p:cNvPr id="5" name="Title 1">
            <a:extLst>
              <a:ext uri="{FF2B5EF4-FFF2-40B4-BE49-F238E27FC236}">
                <a16:creationId xmlns:a16="http://schemas.microsoft.com/office/drawing/2014/main" id="{1DDE8DAF-F0C2-3E42-97B2-CC46FC492DFA}"/>
              </a:ext>
            </a:extLst>
          </p:cNvPr>
          <p:cNvSpPr>
            <a:spLocks noGrp="1"/>
          </p:cNvSpPr>
          <p:nvPr>
            <p:ph type="title" hasCustomPrompt="1"/>
          </p:nvPr>
        </p:nvSpPr>
        <p:spPr>
          <a:xfrm>
            <a:off x="382909" y="331672"/>
            <a:ext cx="8378182" cy="516223"/>
          </a:xfrm>
          <a:prstGeom prst="rect">
            <a:avLst/>
          </a:prstGeom>
        </p:spPr>
        <p:txBody>
          <a:bodyPr lIns="0" anchor="b" anchorCtr="0"/>
          <a:lstStyle>
            <a:lvl1pPr>
              <a:defRPr sz="1632" b="1">
                <a:solidFill>
                  <a:schemeClr val="accent1"/>
                </a:solidFill>
                <a:latin typeface="Meta Offc" panose="020B0504030101020102" pitchFamily="34" charset="0"/>
              </a:defRPr>
            </a:lvl1pPr>
          </a:lstStyle>
          <a:p>
            <a:r>
              <a:rPr lang="en-GB" dirty="0"/>
              <a:t>Disclosure</a:t>
            </a:r>
            <a:endParaRPr lang="en-US" dirty="0"/>
          </a:p>
        </p:txBody>
      </p:sp>
    </p:spTree>
    <p:extLst>
      <p:ext uri="{BB962C8B-B14F-4D97-AF65-F5344CB8AC3E}">
        <p14:creationId xmlns:p14="http://schemas.microsoft.com/office/powerpoint/2010/main" val="2118698449"/>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Stifel Canada Disclosure">
    <p:spTree>
      <p:nvGrpSpPr>
        <p:cNvPr id="1" name=""/>
        <p:cNvGrpSpPr/>
        <p:nvPr/>
      </p:nvGrpSpPr>
      <p:grpSpPr>
        <a:xfrm>
          <a:off x="0" y="0"/>
          <a:ext cx="0" cy="0"/>
          <a:chOff x="0" y="0"/>
          <a:chExt cx="0" cy="0"/>
        </a:xfrm>
      </p:grpSpPr>
      <p:sp>
        <p:nvSpPr>
          <p:cNvPr id="2" name="TextBox 1"/>
          <p:cNvSpPr txBox="1"/>
          <p:nvPr userDrawn="1"/>
        </p:nvSpPr>
        <p:spPr>
          <a:xfrm>
            <a:off x="382909" y="1098581"/>
            <a:ext cx="8378182" cy="2212144"/>
          </a:xfrm>
          <a:prstGeom prst="rect">
            <a:avLst/>
          </a:prstGeom>
          <a:noFill/>
        </p:spPr>
        <p:txBody>
          <a:bodyPr wrap="square" rtlCol="0">
            <a:spAutoFit/>
          </a:bodyPr>
          <a:lstStyle/>
          <a:p>
            <a:r>
              <a:rPr lang="en-US" sz="725" dirty="0">
                <a:latin typeface="Meta Offc" panose="020B0504030101020102" pitchFamily="34" charset="0"/>
                <a:cs typeface="Meta Offc" panose="020B0504030101020102" pitchFamily="34" charset="0"/>
              </a:rPr>
              <a:t>Stifel, Nicolaus &amp; Company, Incorporated (“Stifel”) has prepared the attached materials.  Such material consists of factual or general information (as defined in the SEC’s Municipal Advisor Rule).  Stifel is not hereby providing a municipal entity or obligated person with any advice or making any recommendation as to action concerning the structure, timing or terms of any issuance of municipal securities or municipal financial products.  To the extent that Stifel provides any alternatives, options, calculations or examples in the attached information, such information is not intended to express any view that the municipal entity or obligated person could achieve particular results in any municipal securities transaction, and those alternatives, options, calculations or examples do not constitute a recommendation that any municipal issuer or obligated person should effect any municipal securities transaction.  Stifel is acting in its own interests, is not acting as your municipal advisor and does not owe a fiduciary duty pursuant to Section 15B of the Securities Exchange Act of 1934, as amended, to the municipal entity or obligated party with respect to the information and materials contained in this communication.</a:t>
            </a:r>
          </a:p>
          <a:p>
            <a:r>
              <a:rPr lang="en-US" sz="725" dirty="0">
                <a:latin typeface="Meta Offc" panose="020B0504030101020102" pitchFamily="34" charset="0"/>
                <a:cs typeface="Meta Offc" panose="020B0504030101020102" pitchFamily="34" charset="0"/>
              </a:rPr>
              <a:t> </a:t>
            </a:r>
          </a:p>
          <a:p>
            <a:r>
              <a:rPr lang="en-US" sz="725" dirty="0">
                <a:latin typeface="Meta Offc" panose="020B0504030101020102" pitchFamily="34" charset="0"/>
                <a:cs typeface="Meta Offc" panose="020B0504030101020102" pitchFamily="34" charset="0"/>
              </a:rPr>
              <a:t>Stifel is providing information and is declaring to the proposed municipal issuer and any obligated person that it has done so within the regulatory framework of MSRB Rule G-23 as an underwriter (by definition also including the role of  placement agent) and not as a financial advisor, as defined therein, with respect to the referenced proposed issuance of municipal securities.  The primary role of Stifel, as an underwriter, is to purchase securities for resale to investors in an arm’s- length commercial transaction.  Serving in the role of underwriter, Stifel has financial and other interests that differ from those of the issuer. The issuer should consult with its’ own financial and/or municipal, legal, accounting, tax and other advisors, as applicable, to the extent it deems appropriate.</a:t>
            </a:r>
          </a:p>
          <a:p>
            <a:r>
              <a:rPr lang="en-US" sz="725" dirty="0">
                <a:latin typeface="Meta Offc" panose="020B0504030101020102" pitchFamily="34" charset="0"/>
                <a:cs typeface="Meta Offc" panose="020B0504030101020102" pitchFamily="34" charset="0"/>
              </a:rPr>
              <a:t> </a:t>
            </a:r>
          </a:p>
          <a:p>
            <a:r>
              <a:rPr lang="en-US" sz="725" dirty="0">
                <a:latin typeface="Meta Offc" panose="020B0504030101020102" pitchFamily="34" charset="0"/>
                <a:cs typeface="Meta Offc" panose="020B0504030101020102" pitchFamily="34" charset="0"/>
              </a:rPr>
              <a:t>These materials have been prepared by Stifel for the client or potential client to whom such materials are directly addressed and delivered for discussion purposes only.  All terms and conditions are subject to further discussion and negotiation.  Stifel does not express any view as to whether financing options presented in these materials are achievable or will be available at the time of any contemplated transaction.  These materials do not constitute an offer or solicitation to sell or purchase any securities and are not a commitment by Stifel to provide or arrange any financing for any transaction or to purchase any security in connection therewith and may not relied upon as an indication that such an offer will be provided in the future.  Where indicated, this presentation may contain information derived from sources other than Stifel. While we believe such information to be accurate and complete, Stifel does not guarantee the accuracy of this information. This material is based on information currently available to Stifel or its sources and is subject to change without notice. Stifel does not provide accounting, tax or legal advice; however, you should be aware that any proposed indicative transaction could have accounting, tax, legal or other implications that should be discussed with your advisors and /or counsel as you deem appropriate.</a:t>
            </a:r>
          </a:p>
        </p:txBody>
      </p:sp>
      <p:sp>
        <p:nvSpPr>
          <p:cNvPr id="4" name="Title 1">
            <a:extLst>
              <a:ext uri="{FF2B5EF4-FFF2-40B4-BE49-F238E27FC236}">
                <a16:creationId xmlns:a16="http://schemas.microsoft.com/office/drawing/2014/main" id="{1DDE8DAF-F0C2-3E42-97B2-CC46FC492DFA}"/>
              </a:ext>
            </a:extLst>
          </p:cNvPr>
          <p:cNvSpPr>
            <a:spLocks noGrp="1"/>
          </p:cNvSpPr>
          <p:nvPr>
            <p:ph type="title" hasCustomPrompt="1"/>
          </p:nvPr>
        </p:nvSpPr>
        <p:spPr>
          <a:xfrm>
            <a:off x="382909" y="331672"/>
            <a:ext cx="8378182" cy="516223"/>
          </a:xfrm>
          <a:prstGeom prst="rect">
            <a:avLst/>
          </a:prstGeom>
        </p:spPr>
        <p:txBody>
          <a:bodyPr lIns="0" anchor="b" anchorCtr="0"/>
          <a:lstStyle>
            <a:lvl1pPr>
              <a:defRPr sz="1632" b="1">
                <a:solidFill>
                  <a:schemeClr val="accent1"/>
                </a:solidFill>
                <a:latin typeface="Meta Offc" panose="020B0504030101020102" pitchFamily="34" charset="0"/>
              </a:defRPr>
            </a:lvl1pPr>
          </a:lstStyle>
          <a:p>
            <a:r>
              <a:rPr lang="en-GB" dirty="0"/>
              <a:t>Disclosure</a:t>
            </a:r>
            <a:endParaRPr lang="en-US" dirty="0"/>
          </a:p>
        </p:txBody>
      </p:sp>
    </p:spTree>
    <p:extLst>
      <p:ext uri="{BB962C8B-B14F-4D97-AF65-F5344CB8AC3E}">
        <p14:creationId xmlns:p14="http://schemas.microsoft.com/office/powerpoint/2010/main" val="1663220554"/>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itleOnly">
  <p:cSld name="POWER_USER_LAYOUT_DIVIDER (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a:lvl1pPr>
          </a:lstStyle>
          <a:p>
            <a:r>
              <a:rPr lang="en-US" dirty="0"/>
              <a:t>Click to edit Master title style</a:t>
            </a:r>
          </a:p>
        </p:txBody>
      </p:sp>
      <p:sp>
        <p:nvSpPr>
          <p:cNvPr id="3" name="Rectangle 10"/>
          <p:cNvSpPr>
            <a:spLocks noGrp="1" noChangeArrowheads="1"/>
          </p:cNvSpPr>
          <p:nvPr>
            <p:ph type="sldNum" sz="quarter" idx="10"/>
          </p:nvPr>
        </p:nvSpPr>
        <p:spPr bwMode="auto">
          <a:xfrm>
            <a:off x="1" y="7304556"/>
            <a:ext cx="10693399" cy="3095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defPPr>
              <a:defRPr lang="en-GB"/>
            </a:defPPr>
            <a:lvl1pPr algn="ctr" rtl="0" fontAlgn="base">
              <a:spcBef>
                <a:spcPct val="0"/>
              </a:spcBef>
              <a:spcAft>
                <a:spcPct val="0"/>
              </a:spcAft>
              <a:defRPr sz="829" b="0" i="0" kern="1200">
                <a:solidFill>
                  <a:schemeClr val="accent1"/>
                </a:solidFill>
                <a:latin typeface="Meta Offc Light" panose="020B0504030101020102" pitchFamily="34" charset="77"/>
                <a:ea typeface="+mn-ea"/>
                <a:cs typeface="Meta Offc" panose="020B0504030101020102" pitchFamily="34" charset="0"/>
              </a:defRPr>
            </a:lvl1pPr>
            <a:lvl2pPr marL="458398" algn="ctr" rtl="0" fontAlgn="base">
              <a:spcBef>
                <a:spcPct val="0"/>
              </a:spcBef>
              <a:spcAft>
                <a:spcPct val="0"/>
              </a:spcAft>
              <a:defRPr kern="1200">
                <a:solidFill>
                  <a:schemeClr val="tx1"/>
                </a:solidFill>
                <a:latin typeface="Arial" pitchFamily="34" charset="0"/>
                <a:ea typeface="+mn-ea"/>
                <a:cs typeface="Arial" pitchFamily="34" charset="0"/>
              </a:defRPr>
            </a:lvl2pPr>
            <a:lvl3pPr marL="916797" algn="ctr" rtl="0" fontAlgn="base">
              <a:spcBef>
                <a:spcPct val="0"/>
              </a:spcBef>
              <a:spcAft>
                <a:spcPct val="0"/>
              </a:spcAft>
              <a:defRPr kern="1200">
                <a:solidFill>
                  <a:schemeClr val="tx1"/>
                </a:solidFill>
                <a:latin typeface="Arial" pitchFamily="34" charset="0"/>
                <a:ea typeface="+mn-ea"/>
                <a:cs typeface="Arial" pitchFamily="34" charset="0"/>
              </a:defRPr>
            </a:lvl3pPr>
            <a:lvl4pPr marL="1375194" algn="ctr" rtl="0" fontAlgn="base">
              <a:spcBef>
                <a:spcPct val="0"/>
              </a:spcBef>
              <a:spcAft>
                <a:spcPct val="0"/>
              </a:spcAft>
              <a:defRPr kern="1200">
                <a:solidFill>
                  <a:schemeClr val="tx1"/>
                </a:solidFill>
                <a:latin typeface="Arial" pitchFamily="34" charset="0"/>
                <a:ea typeface="+mn-ea"/>
                <a:cs typeface="Arial" pitchFamily="34" charset="0"/>
              </a:defRPr>
            </a:lvl4pPr>
            <a:lvl5pPr marL="1833592" algn="ctr" rtl="0" fontAlgn="base">
              <a:spcBef>
                <a:spcPct val="0"/>
              </a:spcBef>
              <a:spcAft>
                <a:spcPct val="0"/>
              </a:spcAft>
              <a:defRPr kern="1200">
                <a:solidFill>
                  <a:schemeClr val="tx1"/>
                </a:solidFill>
                <a:latin typeface="Arial" pitchFamily="34" charset="0"/>
                <a:ea typeface="+mn-ea"/>
                <a:cs typeface="Arial" pitchFamily="34" charset="0"/>
              </a:defRPr>
            </a:lvl5pPr>
            <a:lvl6pPr marL="2291991" algn="l" defTabSz="916797" rtl="0" eaLnBrk="1" latinLnBrk="0" hangingPunct="1">
              <a:defRPr kern="1200">
                <a:solidFill>
                  <a:schemeClr val="tx1"/>
                </a:solidFill>
                <a:latin typeface="Arial" pitchFamily="34" charset="0"/>
                <a:ea typeface="+mn-ea"/>
                <a:cs typeface="Arial" pitchFamily="34" charset="0"/>
              </a:defRPr>
            </a:lvl6pPr>
            <a:lvl7pPr marL="2750389" algn="l" defTabSz="916797" rtl="0" eaLnBrk="1" latinLnBrk="0" hangingPunct="1">
              <a:defRPr kern="1200">
                <a:solidFill>
                  <a:schemeClr val="tx1"/>
                </a:solidFill>
                <a:latin typeface="Arial" pitchFamily="34" charset="0"/>
                <a:ea typeface="+mn-ea"/>
                <a:cs typeface="Arial" pitchFamily="34" charset="0"/>
              </a:defRPr>
            </a:lvl7pPr>
            <a:lvl8pPr marL="3208788" algn="l" defTabSz="916797" rtl="0" eaLnBrk="1" latinLnBrk="0" hangingPunct="1">
              <a:defRPr kern="1200">
                <a:solidFill>
                  <a:schemeClr val="tx1"/>
                </a:solidFill>
                <a:latin typeface="Arial" pitchFamily="34" charset="0"/>
                <a:ea typeface="+mn-ea"/>
                <a:cs typeface="Arial" pitchFamily="34" charset="0"/>
              </a:defRPr>
            </a:lvl8pPr>
            <a:lvl9pPr marL="3667186" algn="l" defTabSz="916797" rtl="0" eaLnBrk="1" latinLnBrk="0" hangingPunct="1">
              <a:defRPr kern="1200">
                <a:solidFill>
                  <a:schemeClr val="tx1"/>
                </a:solidFill>
                <a:latin typeface="Arial" pitchFamily="34" charset="0"/>
                <a:ea typeface="+mn-ea"/>
                <a:cs typeface="Arial" pitchFamily="34" charset="0"/>
              </a:defRPr>
            </a:lvl9pPr>
          </a:lstStyle>
          <a:p>
            <a:pPr>
              <a:defRPr/>
            </a:pPr>
            <a:fld id="{8BC1ABCE-FB9F-4FA3-8809-CD4F086FC270}" type="slidenum">
              <a:rPr lang="en-GB" smtClean="0"/>
              <a:pPr>
                <a:defRPr/>
              </a:pPr>
              <a:t>‹#›</a:t>
            </a:fld>
            <a:endParaRPr lang="en-US" dirty="0"/>
          </a:p>
        </p:txBody>
      </p:sp>
      <p:sp>
        <p:nvSpPr>
          <p:cNvPr id="4" name="TextBox 3">
            <a:extLst>
              <a:ext uri="{FF2B5EF4-FFF2-40B4-BE49-F238E27FC236}">
                <a16:creationId xmlns:a16="http://schemas.microsoft.com/office/drawing/2014/main" id="{74B4BB37-B771-9A40-964C-7976923BA710}"/>
              </a:ext>
            </a:extLst>
          </p:cNvPr>
          <p:cNvSpPr txBox="1"/>
          <p:nvPr userDrawn="1"/>
        </p:nvSpPr>
        <p:spPr>
          <a:xfrm>
            <a:off x="451952" y="6477338"/>
            <a:ext cx="418528" cy="181666"/>
          </a:xfrm>
          <a:prstGeom prst="rect">
            <a:avLst/>
          </a:prstGeom>
          <a:noFill/>
        </p:spPr>
        <p:txBody>
          <a:bodyPr wrap="square" lIns="76405" tIns="38202" rIns="76405" bIns="38202" rtlCol="0">
            <a:spAutoFit/>
          </a:bodyPr>
          <a:lstStyle/>
          <a:p>
            <a:pPr algn="l"/>
            <a:fld id="{ACFA9DC3-C422-4A89-8EDF-610B95B03A19}" type="slidenum">
              <a:rPr lang="en-US" sz="679" i="1" smtClean="0">
                <a:solidFill>
                  <a:schemeClr val="accent1"/>
                </a:solidFill>
                <a:latin typeface="Meta Offc" panose="020B0504030101020102" pitchFamily="34" charset="0"/>
                <a:cs typeface="Meta Offc" panose="020B0504030101020102" pitchFamily="34" charset="0"/>
              </a:rPr>
              <a:pPr algn="l"/>
              <a:t>‹#›</a:t>
            </a:fld>
            <a:endParaRPr lang="en-US" sz="679" i="1" dirty="0">
              <a:solidFill>
                <a:schemeClr val="accent1"/>
              </a:solidFill>
              <a:latin typeface="Meta Offc" panose="020B0504030101020102" pitchFamily="34" charset="0"/>
              <a:cs typeface="Meta Offc" panose="020B0504030101020102" pitchFamily="34" charset="0"/>
            </a:endParaRPr>
          </a:p>
        </p:txBody>
      </p:sp>
      <p:sp>
        <p:nvSpPr>
          <p:cNvPr id="5" name="Text Placeholder 4">
            <a:extLst>
              <a:ext uri="{FF2B5EF4-FFF2-40B4-BE49-F238E27FC236}">
                <a16:creationId xmlns:a16="http://schemas.microsoft.com/office/drawing/2014/main" id="{9834D044-DCCB-4647-BA6C-89A50B45AA33}"/>
              </a:ext>
            </a:extLst>
          </p:cNvPr>
          <p:cNvSpPr txBox="1">
            <a:spLocks/>
          </p:cNvSpPr>
          <p:nvPr userDrawn="1"/>
        </p:nvSpPr>
        <p:spPr>
          <a:xfrm>
            <a:off x="395537" y="6374396"/>
            <a:ext cx="3800831" cy="155709"/>
          </a:xfrm>
          <a:prstGeom prst="rect">
            <a:avLst/>
          </a:prstGeom>
        </p:spPr>
        <p:txBody>
          <a:bodyPr>
            <a:normAutofit fontScale="77500" lnSpcReduction="20000"/>
          </a:bodyPr>
          <a:lstStyle>
            <a:lvl1pPr marL="0" indent="0" algn="ctr" defTabSz="1018824" rtl="0" eaLnBrk="1" latinLnBrk="0" hangingPunct="1">
              <a:spcBef>
                <a:spcPct val="20000"/>
              </a:spcBef>
              <a:buFont typeface="Arial" panose="020B0604020202020204" pitchFamily="34" charset="0"/>
              <a:buNone/>
              <a:defRPr sz="1200" b="0" kern="1200">
                <a:solidFill>
                  <a:schemeClr val="tx1"/>
                </a:solidFill>
                <a:latin typeface="Arial" panose="020B0604020202020204" pitchFamily="34" charset="0"/>
                <a:ea typeface="+mn-ea"/>
                <a:cs typeface="Arial" panose="020B0604020202020204" pitchFamily="34" charset="0"/>
              </a:defRPr>
            </a:lvl1pPr>
            <a:lvl2pPr marL="407530" indent="-203765" algn="l" defTabSz="1018824" rtl="0" eaLnBrk="1" latinLnBrk="0" hangingPunct="1">
              <a:spcBef>
                <a:spcPct val="20000"/>
              </a:spcBef>
              <a:buSzPct val="70000"/>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2pPr>
            <a:lvl3pPr marL="611295" indent="-152824" algn="l" defTabSz="1018824" rtl="0" eaLnBrk="1" latinLnBrk="0" hangingPunct="1">
              <a:spcBef>
                <a:spcPct val="20000"/>
              </a:spcBef>
              <a:buSzPct val="80000"/>
              <a:buFont typeface="Arial" panose="020B0604020202020204" pitchFamily="34" charset="0"/>
              <a:buChar char="–"/>
              <a:defRPr sz="1600" kern="1200">
                <a:solidFill>
                  <a:schemeClr val="tx1"/>
                </a:solidFill>
                <a:latin typeface="+mn-lt"/>
                <a:ea typeface="+mn-ea"/>
                <a:cs typeface="+mn-cs"/>
              </a:defRPr>
            </a:lvl3pPr>
            <a:lvl4pPr marL="815060" indent="-173200" algn="l" defTabSz="1018824" rtl="0" eaLnBrk="1" latinLnBrk="0" hangingPunct="1">
              <a:spcBef>
                <a:spcPct val="20000"/>
              </a:spcBef>
              <a:buFont typeface="Wingdings" panose="05000000000000000000" pitchFamily="2" charset="2"/>
              <a:buChar char="§"/>
              <a:defRPr sz="1600" kern="1200" baseline="0">
                <a:solidFill>
                  <a:schemeClr val="tx1"/>
                </a:solidFill>
                <a:latin typeface="+mn-lt"/>
                <a:ea typeface="+mn-ea"/>
                <a:cs typeface="+mn-cs"/>
              </a:defRPr>
            </a:lvl4pPr>
            <a:lvl5pPr marL="1324472" indent="-203765" algn="l" defTabSz="1018824" rtl="0" eaLnBrk="1" latinLnBrk="0" hangingPunct="1">
              <a:spcBef>
                <a:spcPct val="20000"/>
              </a:spcBef>
              <a:buFont typeface="Arial" panose="020B0604020202020204" pitchFamily="34" charset="0"/>
              <a:buChar char="»"/>
              <a:defRPr sz="1300" kern="1200">
                <a:solidFill>
                  <a:schemeClr val="tx1"/>
                </a:solidFill>
                <a:latin typeface="+mn-lt"/>
                <a:ea typeface="+mn-ea"/>
                <a:cs typeface="+mn-cs"/>
              </a:defRPr>
            </a:lvl5pPr>
            <a:lvl6pPr marL="2801767" indent="-254706" algn="l" defTabSz="1018824"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6pPr>
            <a:lvl7pPr marL="3311180" indent="-254706" algn="l" defTabSz="1018824"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7pPr>
            <a:lvl8pPr marL="3820592" indent="-254706" algn="l" defTabSz="1018824"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8pPr>
            <a:lvl9pPr marL="4330004" indent="-254706" algn="l" defTabSz="1018824"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9pPr>
          </a:lstStyle>
          <a:p>
            <a:pPr algn="l"/>
            <a:r>
              <a:rPr lang="en-US" sz="679" i="1" dirty="0">
                <a:solidFill>
                  <a:schemeClr val="accent1"/>
                </a:solidFill>
                <a:latin typeface="Meta Offc" panose="020B0504030101020102" pitchFamily="34" charset="0"/>
                <a:cs typeface="Meta Offc" panose="020B0504030101020102" pitchFamily="34" charset="0"/>
              </a:rPr>
              <a:t>STRICTLY PRIVATE AND CONFIDENTIAL</a:t>
            </a:r>
          </a:p>
        </p:txBody>
      </p:sp>
    </p:spTree>
    <p:extLst>
      <p:ext uri="{BB962C8B-B14F-4D97-AF65-F5344CB8AC3E}">
        <p14:creationId xmlns:p14="http://schemas.microsoft.com/office/powerpoint/2010/main" val="39600602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cSld name="Title and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642901"/>
          </a:xfrm>
        </p:spPr>
        <p:txBody>
          <a:bodyPr anchor="b">
            <a:normAutofit/>
          </a:bodyPr>
          <a:lstStyle>
            <a:lvl1pPr algn="l">
              <a:defRPr sz="1995">
                <a:solidFill>
                  <a:srgbClr val="FFFFFF"/>
                </a:solidFill>
                <a:latin typeface="Meta Offc Book"/>
                <a:cs typeface="Meta Offc Book"/>
              </a:defRPr>
            </a:lvl1pPr>
          </a:lstStyle>
          <a:p>
            <a:r>
              <a:rPr lang="en-US" dirty="0"/>
              <a:t>Click to edit Master title style</a:t>
            </a:r>
          </a:p>
        </p:txBody>
      </p:sp>
      <p:sp>
        <p:nvSpPr>
          <p:cNvPr id="3" name="Content Placeholder 2"/>
          <p:cNvSpPr>
            <a:spLocks noGrp="1"/>
          </p:cNvSpPr>
          <p:nvPr>
            <p:ph idx="1"/>
          </p:nvPr>
        </p:nvSpPr>
        <p:spPr>
          <a:xfrm>
            <a:off x="457200" y="1066801"/>
            <a:ext cx="8229600" cy="5059363"/>
          </a:xfrm>
        </p:spPr>
        <p:txBody>
          <a:bodyPr>
            <a:normAutofit/>
          </a:bodyPr>
          <a:lstStyle>
            <a:lvl1pPr marL="228024" indent="-228024">
              <a:spcAft>
                <a:spcPts val="199"/>
              </a:spcAft>
              <a:defRPr sz="2394">
                <a:solidFill>
                  <a:schemeClr val="tx1"/>
                </a:solidFill>
              </a:defRPr>
            </a:lvl1pPr>
            <a:lvl2pPr marL="456048" indent="-228024">
              <a:spcAft>
                <a:spcPts val="199"/>
              </a:spcAft>
              <a:defRPr sz="1995">
                <a:solidFill>
                  <a:schemeClr val="tx1"/>
                </a:solidFill>
              </a:defRPr>
            </a:lvl2pPr>
            <a:lvl3pPr marL="684072">
              <a:spcAft>
                <a:spcPts val="199"/>
              </a:spcAft>
              <a:defRPr sz="1795">
                <a:solidFill>
                  <a:schemeClr val="tx1"/>
                </a:solidFill>
              </a:defRPr>
            </a:lvl3pPr>
            <a:lvl4pPr marL="912096">
              <a:spcAft>
                <a:spcPts val="199"/>
              </a:spcAft>
              <a:defRPr sz="1596">
                <a:solidFill>
                  <a:schemeClr val="tx1"/>
                </a:solidFill>
              </a:defRPr>
            </a:lvl4pPr>
            <a:lvl5pPr marL="1140120">
              <a:spcAft>
                <a:spcPts val="199"/>
              </a:spcAft>
              <a:defRPr sz="1596">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defRPr sz="1097">
                <a:solidFill>
                  <a:schemeClr val="tx1"/>
                </a:solidFill>
                <a:latin typeface="Meta Offc Light"/>
                <a:cs typeface="Meta Offc Light"/>
              </a:defRPr>
            </a:lvl1pPr>
          </a:lstStyle>
          <a:p>
            <a:fld id="{A7541013-1641-CE49-A669-6291DB7FB8AB}" type="slidenum">
              <a:rPr lang="en-US" smtClean="0"/>
              <a:pPr/>
              <a:t>‹#›</a:t>
            </a:fld>
            <a:endParaRPr lang="en-US" dirty="0"/>
          </a:p>
        </p:txBody>
      </p:sp>
    </p:spTree>
    <p:extLst>
      <p:ext uri="{BB962C8B-B14F-4D97-AF65-F5344CB8AC3E}">
        <p14:creationId xmlns:p14="http://schemas.microsoft.com/office/powerpoint/2010/main" val="18577102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image" Target="../media/image1.png"/><Relationship Id="rId2" Type="http://schemas.openxmlformats.org/officeDocument/2006/relationships/slideLayout" Target="../slideLayouts/slideLayout17.xml"/><Relationship Id="rId16" Type="http://schemas.openxmlformats.org/officeDocument/2006/relationships/theme" Target="../theme/theme2.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3.xml"/><Relationship Id="rId1"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33.xml"/><Relationship Id="rId1" Type="http://schemas.openxmlformats.org/officeDocument/2006/relationships/slideLayout" Target="../slideLayouts/slideLayout32.xml"/><Relationship Id="rId4" Type="http://schemas.openxmlformats.org/officeDocument/2006/relationships/image" Target="../media/image6.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theme" Target="../theme/theme5.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slideLayout" Target="../slideLayouts/slideLayout62.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17" Type="http://schemas.openxmlformats.org/officeDocument/2006/relationships/image" Target="../media/image1.png"/><Relationship Id="rId2" Type="http://schemas.openxmlformats.org/officeDocument/2006/relationships/slideLayout" Target="../slideLayouts/slideLayout51.xml"/><Relationship Id="rId16" Type="http://schemas.openxmlformats.org/officeDocument/2006/relationships/theme" Target="../theme/theme6.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5" Type="http://schemas.openxmlformats.org/officeDocument/2006/relationships/slideLayout" Target="../slideLayouts/slideLayout6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slideLayout" Target="../slideLayouts/slideLayout77.xml"/><Relationship Id="rId18" Type="http://schemas.openxmlformats.org/officeDocument/2006/relationships/image" Target="../media/image1.png"/><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slideLayout" Target="../slideLayouts/slideLayout76.xml"/><Relationship Id="rId17" Type="http://schemas.openxmlformats.org/officeDocument/2006/relationships/theme" Target="../theme/theme7.xml"/><Relationship Id="rId2" Type="http://schemas.openxmlformats.org/officeDocument/2006/relationships/slideLayout" Target="../slideLayouts/slideLayout66.xml"/><Relationship Id="rId16" Type="http://schemas.openxmlformats.org/officeDocument/2006/relationships/slideLayout" Target="../slideLayouts/slideLayout80.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5" Type="http://schemas.openxmlformats.org/officeDocument/2006/relationships/slideLayout" Target="../slideLayouts/slideLayout79.xml"/><Relationship Id="rId10" Type="http://schemas.openxmlformats.org/officeDocument/2006/relationships/slideLayout" Target="../slideLayouts/slideLayout74.xml"/><Relationship Id="rId4" Type="http://schemas.openxmlformats.org/officeDocument/2006/relationships/slideLayout" Target="../slideLayouts/slideLayout68.xml"/><Relationship Id="rId9" Type="http://schemas.openxmlformats.org/officeDocument/2006/relationships/slideLayout" Target="../slideLayouts/slideLayout73.xml"/><Relationship Id="rId14" Type="http://schemas.openxmlformats.org/officeDocument/2006/relationships/slideLayout" Target="../slideLayouts/slideLayout7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6947EE58-11D9-A74E-AA3F-709751463255}"/>
              </a:ext>
            </a:extLst>
          </p:cNvPr>
          <p:cNvCxnSpPr>
            <a:cxnSpLocks/>
          </p:cNvCxnSpPr>
          <p:nvPr userDrawn="1"/>
        </p:nvCxnSpPr>
        <p:spPr>
          <a:xfrm>
            <a:off x="382444" y="829527"/>
            <a:ext cx="8379114" cy="0"/>
          </a:xfrm>
          <a:prstGeom prst="line">
            <a:avLst/>
          </a:prstGeom>
          <a:ln w="28575">
            <a:solidFill>
              <a:schemeClr val="accent1"/>
            </a:solidFill>
          </a:ln>
        </p:spPr>
        <p:style>
          <a:lnRef idx="1">
            <a:schemeClr val="accent3"/>
          </a:lnRef>
          <a:fillRef idx="0">
            <a:schemeClr val="accent3"/>
          </a:fillRef>
          <a:effectRef idx="0">
            <a:schemeClr val="accent3"/>
          </a:effectRef>
          <a:fontRef idx="minor">
            <a:schemeClr val="tx1"/>
          </a:fontRef>
        </p:style>
      </p:cxnSp>
      <p:sp>
        <p:nvSpPr>
          <p:cNvPr id="2" name="TextBox 1"/>
          <p:cNvSpPr txBox="1"/>
          <p:nvPr userDrawn="1"/>
        </p:nvSpPr>
        <p:spPr>
          <a:xfrm>
            <a:off x="415637" y="6303277"/>
            <a:ext cx="981927" cy="231923"/>
          </a:xfrm>
          <a:prstGeom prst="rect">
            <a:avLst/>
          </a:prstGeom>
          <a:noFill/>
        </p:spPr>
        <p:txBody>
          <a:bodyPr wrap="square" lIns="0" rtlCol="0">
            <a:spAutoFit/>
          </a:bodyPr>
          <a:lstStyle/>
          <a:p>
            <a:pPr algn="l"/>
            <a:r>
              <a:rPr lang="en-US" sz="907" dirty="0">
                <a:solidFill>
                  <a:schemeClr val="accent1"/>
                </a:solidFill>
                <a:latin typeface="+mn-lt"/>
              </a:rPr>
              <a:t>Page </a:t>
            </a:r>
            <a:fld id="{B8FD5194-64B3-42AD-A2B1-B47F8270355C}" type="slidenum">
              <a:rPr lang="en-US" sz="907" smtClean="0">
                <a:solidFill>
                  <a:schemeClr val="accent1"/>
                </a:solidFill>
                <a:latin typeface="+mn-lt"/>
              </a:rPr>
              <a:pPr algn="l"/>
              <a:t>‹#›</a:t>
            </a:fld>
            <a:endParaRPr lang="en-US" sz="907" dirty="0">
              <a:solidFill>
                <a:schemeClr val="accent1"/>
              </a:solidFill>
              <a:latin typeface="+mn-lt"/>
            </a:endParaRPr>
          </a:p>
        </p:txBody>
      </p:sp>
      <p:grpSp>
        <p:nvGrpSpPr>
          <p:cNvPr id="31" name="Group 30">
            <a:extLst>
              <a:ext uri="{FF2B5EF4-FFF2-40B4-BE49-F238E27FC236}">
                <a16:creationId xmlns:a16="http://schemas.microsoft.com/office/drawing/2014/main" id="{3A8589C3-8C29-684D-BB83-729584262FFB}"/>
              </a:ext>
            </a:extLst>
          </p:cNvPr>
          <p:cNvGrpSpPr/>
          <p:nvPr userDrawn="1"/>
        </p:nvGrpSpPr>
        <p:grpSpPr>
          <a:xfrm>
            <a:off x="-1843257" y="385594"/>
            <a:ext cx="1636547" cy="5329763"/>
            <a:chOff x="-2028517" y="425040"/>
            <a:chExt cx="1546549" cy="5875077"/>
          </a:xfrm>
        </p:grpSpPr>
        <p:grpSp>
          <p:nvGrpSpPr>
            <p:cNvPr id="4" name="Group 3">
              <a:extLst>
                <a:ext uri="{FF2B5EF4-FFF2-40B4-BE49-F238E27FC236}">
                  <a16:creationId xmlns:a16="http://schemas.microsoft.com/office/drawing/2014/main" id="{3ED4D03E-8499-4D46-866A-F48E4E6BE570}"/>
                </a:ext>
              </a:extLst>
            </p:cNvPr>
            <p:cNvGrpSpPr/>
            <p:nvPr userDrawn="1"/>
          </p:nvGrpSpPr>
          <p:grpSpPr>
            <a:xfrm>
              <a:off x="-2027586" y="1344085"/>
              <a:ext cx="1545618" cy="1192553"/>
              <a:chOff x="-2027586" y="1723188"/>
              <a:chExt cx="1545618" cy="821238"/>
            </a:xfrm>
          </p:grpSpPr>
          <p:sp>
            <p:nvSpPr>
              <p:cNvPr id="11" name="Rectangle 10">
                <a:extLst>
                  <a:ext uri="{FF2B5EF4-FFF2-40B4-BE49-F238E27FC236}">
                    <a16:creationId xmlns:a16="http://schemas.microsoft.com/office/drawing/2014/main" id="{D6638733-C48A-D045-A1EC-3ED1E6EB0DAF}"/>
                  </a:ext>
                </a:extLst>
              </p:cNvPr>
              <p:cNvSpPr/>
              <p:nvPr/>
            </p:nvSpPr>
            <p:spPr>
              <a:xfrm rot="10800000">
                <a:off x="-1200563" y="1723188"/>
                <a:ext cx="718595" cy="821237"/>
              </a:xfrm>
              <a:prstGeom prst="rect">
                <a:avLst/>
              </a:prstGeom>
              <a:solidFill>
                <a:schemeClr val="accent3"/>
              </a:solidFill>
              <a:ln w="25400" cap="flat" cmpd="sng" algn="ctr">
                <a:noFill/>
                <a:prstDash val="solid"/>
              </a:ln>
              <a:effectLst/>
            </p:spPr>
            <p:txBody>
              <a:bodyPr rtlCol="0" anchor="ctr"/>
              <a:lstStyle/>
              <a:p>
                <a:pPr marL="0" marR="0" lvl="0" indent="0" defTabSz="923848" eaLnBrk="1" fontAlgn="auto" latinLnBrk="0" hangingPunct="1">
                  <a:lnSpc>
                    <a:spcPct val="100000"/>
                  </a:lnSpc>
                  <a:spcBef>
                    <a:spcPts val="0"/>
                  </a:spcBef>
                  <a:spcAft>
                    <a:spcPts val="0"/>
                  </a:spcAft>
                  <a:buClrTx/>
                  <a:buSzTx/>
                  <a:buFontTx/>
                  <a:buNone/>
                  <a:tabLst/>
                  <a:defRPr/>
                </a:pPr>
                <a:endParaRPr kumimoji="0" lang="en-US" sz="1819" b="0" i="0" u="none" strike="noStrike" kern="0" cap="none" spc="0" normalizeH="0" baseline="0" noProof="0" dirty="0">
                  <a:ln>
                    <a:noFill/>
                  </a:ln>
                  <a:solidFill>
                    <a:srgbClr val="003767"/>
                  </a:solidFill>
                  <a:effectLst/>
                  <a:uLnTx/>
                  <a:uFillTx/>
                  <a:latin typeface="Calibri"/>
                  <a:ea typeface="+mn-ea"/>
                  <a:cs typeface="+mn-cs"/>
                </a:endParaRPr>
              </a:p>
            </p:txBody>
          </p:sp>
          <p:sp>
            <p:nvSpPr>
              <p:cNvPr id="12" name="Rectangle 11">
                <a:extLst>
                  <a:ext uri="{FF2B5EF4-FFF2-40B4-BE49-F238E27FC236}">
                    <a16:creationId xmlns:a16="http://schemas.microsoft.com/office/drawing/2014/main" id="{7A8A0DC4-2688-B34A-8028-5CDFE87D1BEA}"/>
                  </a:ext>
                </a:extLst>
              </p:cNvPr>
              <p:cNvSpPr/>
              <p:nvPr/>
            </p:nvSpPr>
            <p:spPr>
              <a:xfrm rot="10800000">
                <a:off x="-2027586" y="1723189"/>
                <a:ext cx="718595" cy="821237"/>
              </a:xfrm>
              <a:prstGeom prst="rect">
                <a:avLst/>
              </a:prstGeom>
              <a:solidFill>
                <a:schemeClr val="accent2"/>
              </a:solidFill>
              <a:ln w="25400" cap="flat" cmpd="sng" algn="ctr">
                <a:noFill/>
                <a:prstDash val="solid"/>
              </a:ln>
              <a:effectLst/>
            </p:spPr>
            <p:txBody>
              <a:bodyPr rtlCol="0" anchor="ctr"/>
              <a:lstStyle/>
              <a:p>
                <a:pPr marL="0" marR="0" lvl="0" indent="0" defTabSz="923848" eaLnBrk="1" fontAlgn="auto" latinLnBrk="0" hangingPunct="1">
                  <a:lnSpc>
                    <a:spcPct val="100000"/>
                  </a:lnSpc>
                  <a:spcBef>
                    <a:spcPts val="0"/>
                  </a:spcBef>
                  <a:spcAft>
                    <a:spcPts val="0"/>
                  </a:spcAft>
                  <a:buClrTx/>
                  <a:buSzTx/>
                  <a:buFontTx/>
                  <a:buNone/>
                  <a:tabLst/>
                  <a:defRPr/>
                </a:pPr>
                <a:endParaRPr kumimoji="0" lang="en-US" sz="1819" b="0" i="0" u="none" strike="noStrike" kern="0" cap="none" spc="0" normalizeH="0" baseline="0" noProof="0" dirty="0">
                  <a:ln>
                    <a:noFill/>
                  </a:ln>
                  <a:solidFill>
                    <a:srgbClr val="003767"/>
                  </a:solidFill>
                  <a:effectLst/>
                  <a:uLnTx/>
                  <a:uFillTx/>
                  <a:latin typeface="Calibri"/>
                  <a:ea typeface="+mn-ea"/>
                  <a:cs typeface="+mn-cs"/>
                </a:endParaRPr>
              </a:p>
            </p:txBody>
          </p:sp>
        </p:grpSp>
        <p:grpSp>
          <p:nvGrpSpPr>
            <p:cNvPr id="30" name="Group 29">
              <a:extLst>
                <a:ext uri="{FF2B5EF4-FFF2-40B4-BE49-F238E27FC236}">
                  <a16:creationId xmlns:a16="http://schemas.microsoft.com/office/drawing/2014/main" id="{DF0365DD-B257-EC46-84C7-96AD2B5132DC}"/>
                </a:ext>
              </a:extLst>
            </p:cNvPr>
            <p:cNvGrpSpPr/>
            <p:nvPr userDrawn="1"/>
          </p:nvGrpSpPr>
          <p:grpSpPr>
            <a:xfrm>
              <a:off x="-2028517" y="425040"/>
              <a:ext cx="1533936" cy="5875077"/>
              <a:chOff x="-2028517" y="428091"/>
              <a:chExt cx="1533936" cy="5875077"/>
            </a:xfrm>
          </p:grpSpPr>
          <p:sp>
            <p:nvSpPr>
              <p:cNvPr id="10" name="Rectangle 9">
                <a:extLst>
                  <a:ext uri="{FF2B5EF4-FFF2-40B4-BE49-F238E27FC236}">
                    <a16:creationId xmlns:a16="http://schemas.microsoft.com/office/drawing/2014/main" id="{61325312-F951-8149-BE62-4BEF35DF2BAB}"/>
                  </a:ext>
                </a:extLst>
              </p:cNvPr>
              <p:cNvSpPr/>
              <p:nvPr/>
            </p:nvSpPr>
            <p:spPr>
              <a:xfrm rot="10800000">
                <a:off x="-2027585" y="428091"/>
                <a:ext cx="1533003" cy="821237"/>
              </a:xfrm>
              <a:prstGeom prst="rect">
                <a:avLst/>
              </a:prstGeom>
              <a:solidFill>
                <a:schemeClr val="accent1"/>
              </a:solidFill>
              <a:ln w="25400" cap="flat" cmpd="sng" algn="ctr">
                <a:noFill/>
                <a:prstDash val="solid"/>
              </a:ln>
              <a:effectLst/>
            </p:spPr>
            <p:txBody>
              <a:bodyPr rtlCol="0" anchor="ctr"/>
              <a:lstStyle/>
              <a:p>
                <a:pPr marL="0" marR="0" lvl="0" indent="0" defTabSz="923848" eaLnBrk="1" fontAlgn="auto" latinLnBrk="0" hangingPunct="1">
                  <a:lnSpc>
                    <a:spcPct val="100000"/>
                  </a:lnSpc>
                  <a:spcBef>
                    <a:spcPts val="0"/>
                  </a:spcBef>
                  <a:spcAft>
                    <a:spcPts val="0"/>
                  </a:spcAft>
                  <a:buClrTx/>
                  <a:buSzTx/>
                  <a:buFontTx/>
                  <a:buNone/>
                  <a:tabLst/>
                  <a:defRPr/>
                </a:pPr>
                <a:endParaRPr kumimoji="0" lang="en-US" sz="1819" b="0" i="0" u="none" strike="noStrike" kern="0" cap="none" spc="0" normalizeH="0" baseline="0" noProof="0" dirty="0">
                  <a:ln>
                    <a:noFill/>
                  </a:ln>
                  <a:solidFill>
                    <a:srgbClr val="003767"/>
                  </a:solidFill>
                  <a:effectLst/>
                  <a:uLnTx/>
                  <a:uFillTx/>
                  <a:latin typeface="Calibri"/>
                  <a:ea typeface="+mn-ea"/>
                  <a:cs typeface="+mn-cs"/>
                </a:endParaRPr>
              </a:p>
            </p:txBody>
          </p:sp>
          <p:grpSp>
            <p:nvGrpSpPr>
              <p:cNvPr id="6" name="Group 5">
                <a:extLst>
                  <a:ext uri="{FF2B5EF4-FFF2-40B4-BE49-F238E27FC236}">
                    <a16:creationId xmlns:a16="http://schemas.microsoft.com/office/drawing/2014/main" id="{1D151465-BC80-A842-B558-A8912EA52F13}"/>
                  </a:ext>
                </a:extLst>
              </p:cNvPr>
              <p:cNvGrpSpPr/>
              <p:nvPr userDrawn="1"/>
            </p:nvGrpSpPr>
            <p:grpSpPr>
              <a:xfrm>
                <a:off x="-2027587" y="2639186"/>
                <a:ext cx="1533006" cy="3663982"/>
                <a:chOff x="-2027587" y="2639186"/>
                <a:chExt cx="1533006" cy="3663982"/>
              </a:xfrm>
            </p:grpSpPr>
            <p:sp>
              <p:nvSpPr>
                <p:cNvPr id="13" name="Rectangle 12">
                  <a:extLst>
                    <a:ext uri="{FF2B5EF4-FFF2-40B4-BE49-F238E27FC236}">
                      <a16:creationId xmlns:a16="http://schemas.microsoft.com/office/drawing/2014/main" id="{6DF77A49-0C74-9544-A58F-9DA9F13C85BB}"/>
                    </a:ext>
                  </a:extLst>
                </p:cNvPr>
                <p:cNvSpPr/>
                <p:nvPr/>
              </p:nvSpPr>
              <p:spPr>
                <a:xfrm rot="10800000">
                  <a:off x="-1213176" y="3586768"/>
                  <a:ext cx="718595" cy="821237"/>
                </a:xfrm>
                <a:prstGeom prst="rect">
                  <a:avLst/>
                </a:prstGeom>
                <a:solidFill>
                  <a:srgbClr val="E57200"/>
                </a:solidFill>
                <a:ln w="25400" cap="flat" cmpd="sng" algn="ctr">
                  <a:noFill/>
                  <a:prstDash val="solid"/>
                </a:ln>
                <a:effectLst/>
              </p:spPr>
              <p:txBody>
                <a:bodyPr rtlCol="0" anchor="ctr"/>
                <a:lstStyle/>
                <a:p>
                  <a:pPr marL="0" marR="0" lvl="0" indent="0" defTabSz="923848" eaLnBrk="1" fontAlgn="auto" latinLnBrk="0" hangingPunct="1">
                    <a:lnSpc>
                      <a:spcPct val="100000"/>
                    </a:lnSpc>
                    <a:spcBef>
                      <a:spcPts val="0"/>
                    </a:spcBef>
                    <a:spcAft>
                      <a:spcPts val="0"/>
                    </a:spcAft>
                    <a:buClrTx/>
                    <a:buSzTx/>
                    <a:buFontTx/>
                    <a:buNone/>
                    <a:tabLst/>
                    <a:defRPr/>
                  </a:pPr>
                  <a:endParaRPr kumimoji="0" lang="en-US" sz="1819" b="0" i="0" u="none" strike="noStrike" kern="0" cap="none" spc="0" normalizeH="0" baseline="0" noProof="0" dirty="0">
                    <a:ln>
                      <a:noFill/>
                    </a:ln>
                    <a:solidFill>
                      <a:srgbClr val="003767"/>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383A70B-1D61-2D4A-BE58-38BED2628453}"/>
                    </a:ext>
                  </a:extLst>
                </p:cNvPr>
                <p:cNvSpPr/>
                <p:nvPr/>
              </p:nvSpPr>
              <p:spPr>
                <a:xfrm rot="10800000">
                  <a:off x="-2027586" y="3599732"/>
                  <a:ext cx="718595" cy="821237"/>
                </a:xfrm>
                <a:prstGeom prst="rect">
                  <a:avLst/>
                </a:prstGeom>
                <a:solidFill>
                  <a:srgbClr val="B3A369"/>
                </a:solidFill>
                <a:ln w="25400" cap="flat" cmpd="sng" algn="ctr">
                  <a:noFill/>
                  <a:prstDash val="solid"/>
                </a:ln>
                <a:effectLst/>
              </p:spPr>
              <p:txBody>
                <a:bodyPr rtlCol="0" anchor="ctr"/>
                <a:lstStyle/>
                <a:p>
                  <a:pPr marL="0" marR="0" lvl="0" indent="0" defTabSz="923848" eaLnBrk="1" fontAlgn="auto" latinLnBrk="0" hangingPunct="1">
                    <a:lnSpc>
                      <a:spcPct val="100000"/>
                    </a:lnSpc>
                    <a:spcBef>
                      <a:spcPts val="0"/>
                    </a:spcBef>
                    <a:spcAft>
                      <a:spcPts val="0"/>
                    </a:spcAft>
                    <a:buClrTx/>
                    <a:buSzTx/>
                    <a:buFontTx/>
                    <a:buNone/>
                    <a:tabLst/>
                    <a:defRPr/>
                  </a:pPr>
                  <a:endParaRPr kumimoji="0" lang="en-US" sz="1819" b="0" i="0" u="none" strike="noStrike" kern="0" cap="none" spc="0" normalizeH="0" baseline="0" noProof="0" dirty="0">
                    <a:ln>
                      <a:noFill/>
                    </a:ln>
                    <a:solidFill>
                      <a:srgbClr val="003767"/>
                    </a:solidFill>
                    <a:effectLst/>
                    <a:uLnTx/>
                    <a:uFillTx/>
                    <a:latin typeface="Calibri"/>
                    <a:ea typeface="+mn-ea"/>
                    <a:cs typeface="+mn-cs"/>
                  </a:endParaRPr>
                </a:p>
              </p:txBody>
            </p:sp>
            <p:sp>
              <p:nvSpPr>
                <p:cNvPr id="15" name="Rectangle 14">
                  <a:extLst>
                    <a:ext uri="{FF2B5EF4-FFF2-40B4-BE49-F238E27FC236}">
                      <a16:creationId xmlns:a16="http://schemas.microsoft.com/office/drawing/2014/main" id="{3D6C3FD8-3C6A-4346-B90E-737655C3C4BD}"/>
                    </a:ext>
                  </a:extLst>
                </p:cNvPr>
                <p:cNvSpPr/>
                <p:nvPr/>
              </p:nvSpPr>
              <p:spPr>
                <a:xfrm rot="10800000">
                  <a:off x="-2027587" y="2654978"/>
                  <a:ext cx="718595" cy="821237"/>
                </a:xfrm>
                <a:prstGeom prst="rect">
                  <a:avLst/>
                </a:prstGeom>
                <a:solidFill>
                  <a:srgbClr val="00A3E0"/>
                </a:solidFill>
                <a:ln w="25400" cap="flat" cmpd="sng" algn="ctr">
                  <a:noFill/>
                  <a:prstDash val="solid"/>
                </a:ln>
                <a:effectLst/>
              </p:spPr>
              <p:txBody>
                <a:bodyPr rtlCol="0" anchor="ctr"/>
                <a:lstStyle/>
                <a:p>
                  <a:pPr marL="0" marR="0" lvl="0" indent="0" defTabSz="923848" eaLnBrk="1" fontAlgn="auto" latinLnBrk="0" hangingPunct="1">
                    <a:lnSpc>
                      <a:spcPct val="100000"/>
                    </a:lnSpc>
                    <a:spcBef>
                      <a:spcPts val="0"/>
                    </a:spcBef>
                    <a:spcAft>
                      <a:spcPts val="0"/>
                    </a:spcAft>
                    <a:buClrTx/>
                    <a:buSzTx/>
                    <a:buFontTx/>
                    <a:buNone/>
                    <a:tabLst/>
                    <a:defRPr/>
                  </a:pPr>
                  <a:endParaRPr kumimoji="0" lang="en-US" sz="1819" b="0" i="0" u="none" strike="noStrike" kern="0" cap="none" spc="0" normalizeH="0" baseline="0" noProof="0" dirty="0">
                    <a:ln>
                      <a:noFill/>
                    </a:ln>
                    <a:solidFill>
                      <a:srgbClr val="003767"/>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A18E3FB4-5D1B-A641-A6F1-E6AE4F336C37}"/>
                    </a:ext>
                  </a:extLst>
                </p:cNvPr>
                <p:cNvSpPr/>
                <p:nvPr/>
              </p:nvSpPr>
              <p:spPr>
                <a:xfrm rot="10800000">
                  <a:off x="-2027584" y="5481931"/>
                  <a:ext cx="718595" cy="821237"/>
                </a:xfrm>
                <a:prstGeom prst="rect">
                  <a:avLst/>
                </a:prstGeom>
                <a:solidFill>
                  <a:srgbClr val="5C462B"/>
                </a:solidFill>
                <a:ln w="25400" cap="flat" cmpd="sng" algn="ctr">
                  <a:noFill/>
                  <a:prstDash val="solid"/>
                </a:ln>
                <a:effectLst/>
              </p:spPr>
              <p:txBody>
                <a:bodyPr rtlCol="0" anchor="ctr"/>
                <a:lstStyle/>
                <a:p>
                  <a:pPr marL="0" marR="0" lvl="0" indent="0" defTabSz="923848" eaLnBrk="1" fontAlgn="auto" latinLnBrk="0" hangingPunct="1">
                    <a:lnSpc>
                      <a:spcPct val="100000"/>
                    </a:lnSpc>
                    <a:spcBef>
                      <a:spcPts val="0"/>
                    </a:spcBef>
                    <a:spcAft>
                      <a:spcPts val="0"/>
                    </a:spcAft>
                    <a:buClrTx/>
                    <a:buSzTx/>
                    <a:buFontTx/>
                    <a:buNone/>
                    <a:tabLst/>
                    <a:defRPr/>
                  </a:pPr>
                  <a:endParaRPr kumimoji="0" lang="en-US" sz="1819" b="0" i="0" u="none" strike="noStrike" kern="0" cap="none" spc="0" normalizeH="0" baseline="0" noProof="0" dirty="0">
                    <a:ln>
                      <a:noFill/>
                    </a:ln>
                    <a:solidFill>
                      <a:srgbClr val="003767"/>
                    </a:solidFill>
                    <a:effectLst/>
                    <a:uLnTx/>
                    <a:uFillTx/>
                    <a:latin typeface="Calibri"/>
                    <a:ea typeface="+mn-ea"/>
                    <a:cs typeface="+mn-cs"/>
                  </a:endParaRPr>
                </a:p>
              </p:txBody>
            </p:sp>
            <p:sp>
              <p:nvSpPr>
                <p:cNvPr id="17" name="Rectangle 16">
                  <a:extLst>
                    <a:ext uri="{FF2B5EF4-FFF2-40B4-BE49-F238E27FC236}">
                      <a16:creationId xmlns:a16="http://schemas.microsoft.com/office/drawing/2014/main" id="{957ABF51-019C-8B4B-B10C-4C69A28DA8EB}"/>
                    </a:ext>
                  </a:extLst>
                </p:cNvPr>
                <p:cNvSpPr/>
                <p:nvPr/>
              </p:nvSpPr>
              <p:spPr>
                <a:xfrm rot="10800000">
                  <a:off x="-2027586" y="4544487"/>
                  <a:ext cx="718595" cy="821237"/>
                </a:xfrm>
                <a:prstGeom prst="rect">
                  <a:avLst/>
                </a:prstGeom>
                <a:solidFill>
                  <a:srgbClr val="512A44"/>
                </a:solidFill>
                <a:ln w="25400" cap="flat" cmpd="sng" algn="ctr">
                  <a:noFill/>
                  <a:prstDash val="solid"/>
                </a:ln>
                <a:effectLst/>
              </p:spPr>
              <p:txBody>
                <a:bodyPr rtlCol="0" anchor="ctr"/>
                <a:lstStyle/>
                <a:p>
                  <a:pPr marL="0" marR="0" lvl="0" indent="0" defTabSz="923848" eaLnBrk="1" fontAlgn="auto" latinLnBrk="0" hangingPunct="1">
                    <a:lnSpc>
                      <a:spcPct val="100000"/>
                    </a:lnSpc>
                    <a:spcBef>
                      <a:spcPts val="0"/>
                    </a:spcBef>
                    <a:spcAft>
                      <a:spcPts val="0"/>
                    </a:spcAft>
                    <a:buClrTx/>
                    <a:buSzTx/>
                    <a:buFontTx/>
                    <a:buNone/>
                    <a:tabLst/>
                    <a:defRPr/>
                  </a:pPr>
                  <a:endParaRPr kumimoji="0" lang="en-US" sz="1819" b="0" i="0" u="none" strike="noStrike" kern="0" cap="none" spc="0" normalizeH="0" baseline="0" noProof="0" dirty="0">
                    <a:ln>
                      <a:noFill/>
                    </a:ln>
                    <a:solidFill>
                      <a:srgbClr val="003767"/>
                    </a:solidFill>
                    <a:effectLst/>
                    <a:uLnTx/>
                    <a:uFillTx/>
                    <a:latin typeface="Calibri"/>
                    <a:ea typeface="+mn-ea"/>
                    <a:cs typeface="+mn-cs"/>
                  </a:endParaRPr>
                </a:p>
              </p:txBody>
            </p:sp>
            <p:sp>
              <p:nvSpPr>
                <p:cNvPr id="18" name="Rectangle 17">
                  <a:extLst>
                    <a:ext uri="{FF2B5EF4-FFF2-40B4-BE49-F238E27FC236}">
                      <a16:creationId xmlns:a16="http://schemas.microsoft.com/office/drawing/2014/main" id="{F9400477-BBDC-EC4E-93AA-0FC9D9BF18EA}"/>
                    </a:ext>
                  </a:extLst>
                </p:cNvPr>
                <p:cNvSpPr/>
                <p:nvPr/>
              </p:nvSpPr>
              <p:spPr>
                <a:xfrm rot="10800000">
                  <a:off x="-1213177" y="4534350"/>
                  <a:ext cx="718595" cy="821237"/>
                </a:xfrm>
                <a:prstGeom prst="rect">
                  <a:avLst/>
                </a:prstGeom>
                <a:solidFill>
                  <a:srgbClr val="8F3237"/>
                </a:solidFill>
                <a:ln w="25400" cap="flat" cmpd="sng" algn="ctr">
                  <a:noFill/>
                  <a:prstDash val="solid"/>
                </a:ln>
                <a:effectLst/>
              </p:spPr>
              <p:txBody>
                <a:bodyPr rtlCol="0" anchor="ctr"/>
                <a:lstStyle/>
                <a:p>
                  <a:pPr marL="0" marR="0" lvl="0" indent="0" defTabSz="923848" eaLnBrk="1" fontAlgn="auto" latinLnBrk="0" hangingPunct="1">
                    <a:lnSpc>
                      <a:spcPct val="100000"/>
                    </a:lnSpc>
                    <a:spcBef>
                      <a:spcPts val="0"/>
                    </a:spcBef>
                    <a:spcAft>
                      <a:spcPts val="0"/>
                    </a:spcAft>
                    <a:buClrTx/>
                    <a:buSzTx/>
                    <a:buFontTx/>
                    <a:buNone/>
                    <a:tabLst/>
                    <a:defRPr/>
                  </a:pPr>
                  <a:endParaRPr kumimoji="0" lang="en-US" sz="1819" b="0" i="0" u="none" strike="noStrike" kern="0" cap="none" spc="0" normalizeH="0" baseline="0" noProof="0" dirty="0">
                    <a:ln>
                      <a:noFill/>
                    </a:ln>
                    <a:solidFill>
                      <a:srgbClr val="003767"/>
                    </a:solidFill>
                    <a:effectLst/>
                    <a:uLnTx/>
                    <a:uFillTx/>
                    <a:latin typeface="Calibri"/>
                    <a:ea typeface="+mn-ea"/>
                    <a:cs typeface="+mn-cs"/>
                  </a:endParaRPr>
                </a:p>
              </p:txBody>
            </p:sp>
            <p:sp>
              <p:nvSpPr>
                <p:cNvPr id="19" name="Rectangle 18">
                  <a:extLst>
                    <a:ext uri="{FF2B5EF4-FFF2-40B4-BE49-F238E27FC236}">
                      <a16:creationId xmlns:a16="http://schemas.microsoft.com/office/drawing/2014/main" id="{4FD057B8-9F47-B142-BC09-0C7447EE13E1}"/>
                    </a:ext>
                  </a:extLst>
                </p:cNvPr>
                <p:cNvSpPr/>
                <p:nvPr/>
              </p:nvSpPr>
              <p:spPr>
                <a:xfrm rot="10800000">
                  <a:off x="-1213176" y="2639186"/>
                  <a:ext cx="718595" cy="821237"/>
                </a:xfrm>
                <a:prstGeom prst="rect">
                  <a:avLst/>
                </a:prstGeom>
                <a:solidFill>
                  <a:schemeClr val="accent5"/>
                </a:solidFill>
                <a:ln w="25400" cap="flat" cmpd="sng" algn="ctr">
                  <a:noFill/>
                  <a:prstDash val="solid"/>
                </a:ln>
                <a:effectLst/>
              </p:spPr>
              <p:txBody>
                <a:bodyPr rtlCol="0" anchor="ctr"/>
                <a:lstStyle/>
                <a:p>
                  <a:pPr marL="0" marR="0" lvl="0" indent="0" defTabSz="923848" eaLnBrk="1" fontAlgn="auto" latinLnBrk="0" hangingPunct="1">
                    <a:lnSpc>
                      <a:spcPct val="100000"/>
                    </a:lnSpc>
                    <a:spcBef>
                      <a:spcPts val="0"/>
                    </a:spcBef>
                    <a:spcAft>
                      <a:spcPts val="0"/>
                    </a:spcAft>
                    <a:buClrTx/>
                    <a:buSzTx/>
                    <a:buFontTx/>
                    <a:buNone/>
                    <a:tabLst/>
                    <a:defRPr/>
                  </a:pPr>
                  <a:endParaRPr kumimoji="0" lang="en-US" sz="1819" b="0" i="0" u="none" strike="noStrike" kern="0" cap="none" spc="0" normalizeH="0" baseline="0" noProof="0" dirty="0">
                    <a:ln>
                      <a:noFill/>
                    </a:ln>
                    <a:solidFill>
                      <a:srgbClr val="003767"/>
                    </a:solidFill>
                    <a:effectLst/>
                    <a:uLnTx/>
                    <a:uFillTx/>
                    <a:latin typeface="Calibri"/>
                    <a:ea typeface="+mn-ea"/>
                    <a:cs typeface="+mn-cs"/>
                  </a:endParaRPr>
                </a:p>
              </p:txBody>
            </p:sp>
          </p:grpSp>
          <p:sp>
            <p:nvSpPr>
              <p:cNvPr id="20" name="TextBox 19">
                <a:extLst>
                  <a:ext uri="{FF2B5EF4-FFF2-40B4-BE49-F238E27FC236}">
                    <a16:creationId xmlns:a16="http://schemas.microsoft.com/office/drawing/2014/main" id="{389997A3-E390-964C-8151-E1CB9C57DF95}"/>
                  </a:ext>
                </a:extLst>
              </p:cNvPr>
              <p:cNvSpPr txBox="1"/>
              <p:nvPr userDrawn="1"/>
            </p:nvSpPr>
            <p:spPr>
              <a:xfrm>
                <a:off x="-2028517" y="565725"/>
                <a:ext cx="578663" cy="655421"/>
              </a:xfrm>
              <a:prstGeom prst="rect">
                <a:avLst/>
              </a:prstGeom>
              <a:noFill/>
            </p:spPr>
            <p:txBody>
              <a:bodyPr wrap="square" rtlCol="0">
                <a:spAutoFit/>
              </a:bodyPr>
              <a:lstStyle/>
              <a:p>
                <a:pPr algn="l"/>
                <a:r>
                  <a:rPr lang="en-US" sz="1088" dirty="0">
                    <a:solidFill>
                      <a:schemeClr val="bg1"/>
                    </a:solidFill>
                    <a:latin typeface="+mn-lt"/>
                  </a:rPr>
                  <a:t>R: 0   G: 48   B: 87</a:t>
                </a:r>
              </a:p>
            </p:txBody>
          </p:sp>
          <p:sp>
            <p:nvSpPr>
              <p:cNvPr id="21" name="TextBox 20">
                <a:extLst>
                  <a:ext uri="{FF2B5EF4-FFF2-40B4-BE49-F238E27FC236}">
                    <a16:creationId xmlns:a16="http://schemas.microsoft.com/office/drawing/2014/main" id="{E67B4075-AEA6-2748-9A5C-19BC34D45613}"/>
                  </a:ext>
                </a:extLst>
              </p:cNvPr>
              <p:cNvSpPr txBox="1"/>
              <p:nvPr userDrawn="1"/>
            </p:nvSpPr>
            <p:spPr>
              <a:xfrm>
                <a:off x="-2028517" y="1511705"/>
                <a:ext cx="667704" cy="655421"/>
              </a:xfrm>
              <a:prstGeom prst="rect">
                <a:avLst/>
              </a:prstGeom>
              <a:noFill/>
            </p:spPr>
            <p:txBody>
              <a:bodyPr wrap="square" rtlCol="0">
                <a:spAutoFit/>
              </a:bodyPr>
              <a:lstStyle/>
              <a:p>
                <a:pPr algn="l">
                  <a:lnSpc>
                    <a:spcPct val="100000"/>
                  </a:lnSpc>
                </a:pPr>
                <a:r>
                  <a:rPr lang="en-US" sz="1088" dirty="0">
                    <a:solidFill>
                      <a:schemeClr val="accent1"/>
                    </a:solidFill>
                    <a:latin typeface="+mn-lt"/>
                  </a:rPr>
                  <a:t>R: 151  G: 153  B: 155</a:t>
                </a:r>
              </a:p>
            </p:txBody>
          </p:sp>
          <p:sp>
            <p:nvSpPr>
              <p:cNvPr id="22" name="TextBox 21">
                <a:extLst>
                  <a:ext uri="{FF2B5EF4-FFF2-40B4-BE49-F238E27FC236}">
                    <a16:creationId xmlns:a16="http://schemas.microsoft.com/office/drawing/2014/main" id="{CAA350E9-C2EF-4548-848F-7CA4F80EA7B9}"/>
                  </a:ext>
                </a:extLst>
              </p:cNvPr>
              <p:cNvSpPr txBox="1"/>
              <p:nvPr userDrawn="1"/>
            </p:nvSpPr>
            <p:spPr>
              <a:xfrm>
                <a:off x="-1213178" y="1511705"/>
                <a:ext cx="667704" cy="655421"/>
              </a:xfrm>
              <a:prstGeom prst="rect">
                <a:avLst/>
              </a:prstGeom>
              <a:noFill/>
            </p:spPr>
            <p:txBody>
              <a:bodyPr wrap="square" rtlCol="0">
                <a:spAutoFit/>
              </a:bodyPr>
              <a:lstStyle/>
              <a:p>
                <a:pPr algn="l">
                  <a:lnSpc>
                    <a:spcPct val="100000"/>
                  </a:lnSpc>
                </a:pPr>
                <a:r>
                  <a:rPr lang="en-US" sz="1088" dirty="0">
                    <a:solidFill>
                      <a:schemeClr val="bg1"/>
                    </a:solidFill>
                    <a:latin typeface="+mn-lt"/>
                  </a:rPr>
                  <a:t>R: 101  G: 141  B: 27</a:t>
                </a:r>
              </a:p>
            </p:txBody>
          </p:sp>
          <p:sp>
            <p:nvSpPr>
              <p:cNvPr id="23" name="TextBox 22">
                <a:extLst>
                  <a:ext uri="{FF2B5EF4-FFF2-40B4-BE49-F238E27FC236}">
                    <a16:creationId xmlns:a16="http://schemas.microsoft.com/office/drawing/2014/main" id="{F0DAEAB5-A49A-964D-AFDE-DF0F8FDD4C64}"/>
                  </a:ext>
                </a:extLst>
              </p:cNvPr>
              <p:cNvSpPr txBox="1"/>
              <p:nvPr userDrawn="1"/>
            </p:nvSpPr>
            <p:spPr>
              <a:xfrm>
                <a:off x="-2028517" y="2747102"/>
                <a:ext cx="681480" cy="655421"/>
              </a:xfrm>
              <a:prstGeom prst="rect">
                <a:avLst/>
              </a:prstGeom>
              <a:noFill/>
            </p:spPr>
            <p:txBody>
              <a:bodyPr wrap="square" rtlCol="0">
                <a:spAutoFit/>
              </a:bodyPr>
              <a:lstStyle/>
              <a:p>
                <a:pPr algn="l">
                  <a:lnSpc>
                    <a:spcPct val="100000"/>
                  </a:lnSpc>
                </a:pPr>
                <a:r>
                  <a:rPr lang="en-US" sz="1088" dirty="0">
                    <a:solidFill>
                      <a:schemeClr val="bg1"/>
                    </a:solidFill>
                    <a:latin typeface="+mn-lt"/>
                  </a:rPr>
                  <a:t>R: 0  </a:t>
                </a:r>
              </a:p>
              <a:p>
                <a:pPr algn="l">
                  <a:lnSpc>
                    <a:spcPct val="100000"/>
                  </a:lnSpc>
                </a:pPr>
                <a:r>
                  <a:rPr lang="en-US" sz="1088" dirty="0">
                    <a:solidFill>
                      <a:schemeClr val="bg1"/>
                    </a:solidFill>
                    <a:latin typeface="+mn-lt"/>
                  </a:rPr>
                  <a:t>G: 163  B: 224</a:t>
                </a:r>
              </a:p>
            </p:txBody>
          </p:sp>
          <p:sp>
            <p:nvSpPr>
              <p:cNvPr id="24" name="TextBox 23">
                <a:extLst>
                  <a:ext uri="{FF2B5EF4-FFF2-40B4-BE49-F238E27FC236}">
                    <a16:creationId xmlns:a16="http://schemas.microsoft.com/office/drawing/2014/main" id="{02F71BA2-4FA3-894C-87E8-D180A9AD9345}"/>
                  </a:ext>
                </a:extLst>
              </p:cNvPr>
              <p:cNvSpPr txBox="1"/>
              <p:nvPr userDrawn="1"/>
            </p:nvSpPr>
            <p:spPr>
              <a:xfrm>
                <a:off x="-1213178" y="2747769"/>
                <a:ext cx="681480" cy="655421"/>
              </a:xfrm>
              <a:prstGeom prst="rect">
                <a:avLst/>
              </a:prstGeom>
              <a:noFill/>
            </p:spPr>
            <p:txBody>
              <a:bodyPr wrap="square" rtlCol="0">
                <a:spAutoFit/>
              </a:bodyPr>
              <a:lstStyle/>
              <a:p>
                <a:pPr algn="l">
                  <a:lnSpc>
                    <a:spcPct val="100000"/>
                  </a:lnSpc>
                </a:pPr>
                <a:r>
                  <a:rPr lang="en-US" sz="1088" dirty="0">
                    <a:solidFill>
                      <a:schemeClr val="tx1"/>
                    </a:solidFill>
                    <a:latin typeface="+mn-lt"/>
                  </a:rPr>
                  <a:t>R: 241  </a:t>
                </a:r>
              </a:p>
              <a:p>
                <a:pPr algn="l">
                  <a:lnSpc>
                    <a:spcPct val="100000"/>
                  </a:lnSpc>
                </a:pPr>
                <a:r>
                  <a:rPr lang="en-US" sz="1088" dirty="0">
                    <a:solidFill>
                      <a:schemeClr val="tx1"/>
                    </a:solidFill>
                    <a:latin typeface="+mn-lt"/>
                  </a:rPr>
                  <a:t>G: 196  B: 0</a:t>
                </a:r>
              </a:p>
            </p:txBody>
          </p:sp>
          <p:sp>
            <p:nvSpPr>
              <p:cNvPr id="25" name="TextBox 24">
                <a:extLst>
                  <a:ext uri="{FF2B5EF4-FFF2-40B4-BE49-F238E27FC236}">
                    <a16:creationId xmlns:a16="http://schemas.microsoft.com/office/drawing/2014/main" id="{E8F1DC4B-C0CF-AE4A-B4AB-A4613A7A0CF1}"/>
                  </a:ext>
                </a:extLst>
              </p:cNvPr>
              <p:cNvSpPr txBox="1"/>
              <p:nvPr userDrawn="1"/>
            </p:nvSpPr>
            <p:spPr>
              <a:xfrm>
                <a:off x="-2028517" y="3656225"/>
                <a:ext cx="681480" cy="655421"/>
              </a:xfrm>
              <a:prstGeom prst="rect">
                <a:avLst/>
              </a:prstGeom>
              <a:noFill/>
            </p:spPr>
            <p:txBody>
              <a:bodyPr wrap="square" rtlCol="0">
                <a:spAutoFit/>
              </a:bodyPr>
              <a:lstStyle/>
              <a:p>
                <a:pPr algn="l">
                  <a:lnSpc>
                    <a:spcPct val="100000"/>
                  </a:lnSpc>
                </a:pPr>
                <a:r>
                  <a:rPr lang="en-US" sz="1088" dirty="0">
                    <a:solidFill>
                      <a:schemeClr val="tx1"/>
                    </a:solidFill>
                    <a:latin typeface="+mn-lt"/>
                  </a:rPr>
                  <a:t>R: 179  </a:t>
                </a:r>
              </a:p>
              <a:p>
                <a:pPr algn="l">
                  <a:lnSpc>
                    <a:spcPct val="100000"/>
                  </a:lnSpc>
                </a:pPr>
                <a:r>
                  <a:rPr lang="en-US" sz="1088" dirty="0">
                    <a:solidFill>
                      <a:schemeClr val="tx1"/>
                    </a:solidFill>
                    <a:latin typeface="+mn-lt"/>
                  </a:rPr>
                  <a:t>G: 163  B: 105</a:t>
                </a:r>
              </a:p>
            </p:txBody>
          </p:sp>
          <p:sp>
            <p:nvSpPr>
              <p:cNvPr id="26" name="TextBox 25">
                <a:extLst>
                  <a:ext uri="{FF2B5EF4-FFF2-40B4-BE49-F238E27FC236}">
                    <a16:creationId xmlns:a16="http://schemas.microsoft.com/office/drawing/2014/main" id="{F8689CB3-8AE3-6F4E-84BA-9BCCC7554521}"/>
                  </a:ext>
                </a:extLst>
              </p:cNvPr>
              <p:cNvSpPr txBox="1"/>
              <p:nvPr userDrawn="1"/>
            </p:nvSpPr>
            <p:spPr>
              <a:xfrm>
                <a:off x="-1213178" y="3656225"/>
                <a:ext cx="681480" cy="655421"/>
              </a:xfrm>
              <a:prstGeom prst="rect">
                <a:avLst/>
              </a:prstGeom>
              <a:noFill/>
            </p:spPr>
            <p:txBody>
              <a:bodyPr wrap="square" rtlCol="0">
                <a:spAutoFit/>
              </a:bodyPr>
              <a:lstStyle/>
              <a:p>
                <a:pPr algn="l">
                  <a:lnSpc>
                    <a:spcPct val="100000"/>
                  </a:lnSpc>
                </a:pPr>
                <a:r>
                  <a:rPr lang="en-US" sz="1088" dirty="0">
                    <a:solidFill>
                      <a:schemeClr val="tx1"/>
                    </a:solidFill>
                    <a:latin typeface="+mn-lt"/>
                  </a:rPr>
                  <a:t>R: 229  </a:t>
                </a:r>
              </a:p>
              <a:p>
                <a:pPr algn="l">
                  <a:lnSpc>
                    <a:spcPct val="100000"/>
                  </a:lnSpc>
                </a:pPr>
                <a:r>
                  <a:rPr lang="en-US" sz="1088" dirty="0">
                    <a:solidFill>
                      <a:schemeClr val="tx1"/>
                    </a:solidFill>
                    <a:latin typeface="+mn-lt"/>
                  </a:rPr>
                  <a:t>G: 114  B: 0</a:t>
                </a:r>
              </a:p>
            </p:txBody>
          </p:sp>
          <p:sp>
            <p:nvSpPr>
              <p:cNvPr id="27" name="TextBox 26">
                <a:extLst>
                  <a:ext uri="{FF2B5EF4-FFF2-40B4-BE49-F238E27FC236}">
                    <a16:creationId xmlns:a16="http://schemas.microsoft.com/office/drawing/2014/main" id="{E730F7B7-5B1C-F44F-87E5-6B107CE126FB}"/>
                  </a:ext>
                </a:extLst>
              </p:cNvPr>
              <p:cNvSpPr txBox="1"/>
              <p:nvPr userDrawn="1"/>
            </p:nvSpPr>
            <p:spPr>
              <a:xfrm>
                <a:off x="-2028517" y="4652956"/>
                <a:ext cx="681480" cy="655421"/>
              </a:xfrm>
              <a:prstGeom prst="rect">
                <a:avLst/>
              </a:prstGeom>
              <a:noFill/>
            </p:spPr>
            <p:txBody>
              <a:bodyPr wrap="square" rtlCol="0">
                <a:spAutoFit/>
              </a:bodyPr>
              <a:lstStyle/>
              <a:p>
                <a:pPr algn="l">
                  <a:lnSpc>
                    <a:spcPct val="100000"/>
                  </a:lnSpc>
                </a:pPr>
                <a:r>
                  <a:rPr lang="en-US" sz="1088" dirty="0">
                    <a:solidFill>
                      <a:schemeClr val="bg1"/>
                    </a:solidFill>
                    <a:latin typeface="+mn-lt"/>
                  </a:rPr>
                  <a:t>R: 81  </a:t>
                </a:r>
              </a:p>
              <a:p>
                <a:pPr algn="l">
                  <a:lnSpc>
                    <a:spcPct val="100000"/>
                  </a:lnSpc>
                </a:pPr>
                <a:r>
                  <a:rPr lang="en-US" sz="1088" dirty="0">
                    <a:solidFill>
                      <a:schemeClr val="bg1"/>
                    </a:solidFill>
                    <a:latin typeface="+mn-lt"/>
                  </a:rPr>
                  <a:t>G: 42  </a:t>
                </a:r>
              </a:p>
              <a:p>
                <a:pPr algn="l">
                  <a:lnSpc>
                    <a:spcPct val="100000"/>
                  </a:lnSpc>
                </a:pPr>
                <a:r>
                  <a:rPr lang="en-US" sz="1088" dirty="0">
                    <a:solidFill>
                      <a:schemeClr val="bg1"/>
                    </a:solidFill>
                    <a:latin typeface="+mn-lt"/>
                  </a:rPr>
                  <a:t>B: 68</a:t>
                </a:r>
              </a:p>
            </p:txBody>
          </p:sp>
          <p:sp>
            <p:nvSpPr>
              <p:cNvPr id="28" name="TextBox 27">
                <a:extLst>
                  <a:ext uri="{FF2B5EF4-FFF2-40B4-BE49-F238E27FC236}">
                    <a16:creationId xmlns:a16="http://schemas.microsoft.com/office/drawing/2014/main" id="{1C471F37-3223-E14F-957F-6F1C78051B87}"/>
                  </a:ext>
                </a:extLst>
              </p:cNvPr>
              <p:cNvSpPr txBox="1"/>
              <p:nvPr userDrawn="1"/>
            </p:nvSpPr>
            <p:spPr>
              <a:xfrm>
                <a:off x="-1213178" y="4643672"/>
                <a:ext cx="681480" cy="655421"/>
              </a:xfrm>
              <a:prstGeom prst="rect">
                <a:avLst/>
              </a:prstGeom>
              <a:noFill/>
            </p:spPr>
            <p:txBody>
              <a:bodyPr wrap="square" rtlCol="0">
                <a:spAutoFit/>
              </a:bodyPr>
              <a:lstStyle/>
              <a:p>
                <a:pPr algn="l">
                  <a:lnSpc>
                    <a:spcPct val="100000"/>
                  </a:lnSpc>
                </a:pPr>
                <a:r>
                  <a:rPr lang="en-US" sz="1088" dirty="0">
                    <a:solidFill>
                      <a:schemeClr val="bg1"/>
                    </a:solidFill>
                    <a:latin typeface="+mn-lt"/>
                  </a:rPr>
                  <a:t>R: 143  </a:t>
                </a:r>
              </a:p>
              <a:p>
                <a:pPr algn="l">
                  <a:lnSpc>
                    <a:spcPct val="100000"/>
                  </a:lnSpc>
                </a:pPr>
                <a:r>
                  <a:rPr lang="en-US" sz="1088" dirty="0">
                    <a:solidFill>
                      <a:schemeClr val="bg1"/>
                    </a:solidFill>
                    <a:latin typeface="+mn-lt"/>
                  </a:rPr>
                  <a:t>G: 50  </a:t>
                </a:r>
              </a:p>
              <a:p>
                <a:pPr algn="l">
                  <a:lnSpc>
                    <a:spcPct val="100000"/>
                  </a:lnSpc>
                </a:pPr>
                <a:r>
                  <a:rPr lang="en-US" sz="1088" dirty="0">
                    <a:solidFill>
                      <a:schemeClr val="bg1"/>
                    </a:solidFill>
                    <a:latin typeface="+mn-lt"/>
                  </a:rPr>
                  <a:t>B: 55</a:t>
                </a:r>
              </a:p>
            </p:txBody>
          </p:sp>
          <p:sp>
            <p:nvSpPr>
              <p:cNvPr id="29" name="TextBox 28">
                <a:extLst>
                  <a:ext uri="{FF2B5EF4-FFF2-40B4-BE49-F238E27FC236}">
                    <a16:creationId xmlns:a16="http://schemas.microsoft.com/office/drawing/2014/main" id="{D27C1C03-BF76-1C4B-AC48-9C4D1899110C}"/>
                  </a:ext>
                </a:extLst>
              </p:cNvPr>
              <p:cNvSpPr txBox="1"/>
              <p:nvPr userDrawn="1"/>
            </p:nvSpPr>
            <p:spPr>
              <a:xfrm>
                <a:off x="-2028517" y="5569259"/>
                <a:ext cx="681480" cy="655421"/>
              </a:xfrm>
              <a:prstGeom prst="rect">
                <a:avLst/>
              </a:prstGeom>
              <a:noFill/>
            </p:spPr>
            <p:txBody>
              <a:bodyPr wrap="square" rtlCol="0">
                <a:spAutoFit/>
              </a:bodyPr>
              <a:lstStyle/>
              <a:p>
                <a:pPr algn="l">
                  <a:lnSpc>
                    <a:spcPct val="100000"/>
                  </a:lnSpc>
                </a:pPr>
                <a:r>
                  <a:rPr lang="en-US" sz="1088" dirty="0">
                    <a:solidFill>
                      <a:schemeClr val="bg1"/>
                    </a:solidFill>
                    <a:latin typeface="+mn-lt"/>
                  </a:rPr>
                  <a:t>R: 92  </a:t>
                </a:r>
              </a:p>
              <a:p>
                <a:pPr algn="l">
                  <a:lnSpc>
                    <a:spcPct val="100000"/>
                  </a:lnSpc>
                </a:pPr>
                <a:r>
                  <a:rPr lang="en-US" sz="1088" dirty="0">
                    <a:solidFill>
                      <a:schemeClr val="bg1"/>
                    </a:solidFill>
                    <a:latin typeface="+mn-lt"/>
                  </a:rPr>
                  <a:t>G: 70  </a:t>
                </a:r>
              </a:p>
              <a:p>
                <a:pPr algn="l">
                  <a:lnSpc>
                    <a:spcPct val="100000"/>
                  </a:lnSpc>
                </a:pPr>
                <a:r>
                  <a:rPr lang="en-US" sz="1088" dirty="0">
                    <a:solidFill>
                      <a:schemeClr val="bg1"/>
                    </a:solidFill>
                    <a:latin typeface="+mn-lt"/>
                  </a:rPr>
                  <a:t>B: 43</a:t>
                </a:r>
              </a:p>
            </p:txBody>
          </p:sp>
        </p:grpSp>
      </p:grpSp>
      <p:pic>
        <p:nvPicPr>
          <p:cNvPr id="7" name="Picture 6"/>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6676873" y="6178951"/>
            <a:ext cx="1940654" cy="347688"/>
          </a:xfrm>
          <a:prstGeom prst="rect">
            <a:avLst/>
          </a:prstGeom>
        </p:spPr>
      </p:pic>
    </p:spTree>
    <p:extLst>
      <p:ext uri="{BB962C8B-B14F-4D97-AF65-F5344CB8AC3E}">
        <p14:creationId xmlns:p14="http://schemas.microsoft.com/office/powerpoint/2010/main" val="28900724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4" r:id="rId13"/>
    <p:sldLayoutId id="2147483675" r:id="rId14"/>
    <p:sldLayoutId id="2147483676" r:id="rId15"/>
  </p:sldLayoutIdLst>
  <p:hf hdr="0" ftr="0" dt="0"/>
  <p:txStyles>
    <p:titleStyle>
      <a:lvl1pPr algn="l" defTabSz="841903" rtl="0" eaLnBrk="1" latinLnBrk="0" hangingPunct="1">
        <a:lnSpc>
          <a:spcPct val="90000"/>
        </a:lnSpc>
        <a:spcBef>
          <a:spcPct val="0"/>
        </a:spcBef>
        <a:buNone/>
        <a:defRPr sz="4052" kern="1200">
          <a:solidFill>
            <a:schemeClr val="tx1"/>
          </a:solidFill>
          <a:latin typeface="+mj-lt"/>
          <a:ea typeface="+mj-ea"/>
          <a:cs typeface="+mj-cs"/>
        </a:defRPr>
      </a:lvl1pPr>
    </p:titleStyle>
    <p:bodyStyle>
      <a:lvl1pPr marL="210476" indent="-210476" algn="l" defTabSz="841903" rtl="0" eaLnBrk="1" latinLnBrk="0" hangingPunct="1">
        <a:lnSpc>
          <a:spcPct val="90000"/>
        </a:lnSpc>
        <a:spcBef>
          <a:spcPts val="920"/>
        </a:spcBef>
        <a:buFont typeface="Arial" panose="020B0604020202020204" pitchFamily="34" charset="0"/>
        <a:buChar char="•"/>
        <a:defRPr sz="2579" kern="1200">
          <a:solidFill>
            <a:schemeClr val="tx1"/>
          </a:solidFill>
          <a:latin typeface="+mn-lt"/>
          <a:ea typeface="+mn-ea"/>
          <a:cs typeface="+mn-cs"/>
        </a:defRPr>
      </a:lvl1pPr>
      <a:lvl2pPr marL="631427" indent="-210476" algn="l" defTabSz="841903" rtl="0" eaLnBrk="1" latinLnBrk="0" hangingPunct="1">
        <a:lnSpc>
          <a:spcPct val="90000"/>
        </a:lnSpc>
        <a:spcBef>
          <a:spcPts val="461"/>
        </a:spcBef>
        <a:buFont typeface="Arial" panose="020B0604020202020204" pitchFamily="34" charset="0"/>
        <a:buChar char="•"/>
        <a:defRPr sz="2211" kern="1200">
          <a:solidFill>
            <a:schemeClr val="tx1"/>
          </a:solidFill>
          <a:latin typeface="+mn-lt"/>
          <a:ea typeface="+mn-ea"/>
          <a:cs typeface="+mn-cs"/>
        </a:defRPr>
      </a:lvl2pPr>
      <a:lvl3pPr marL="1052380" indent="-210476" algn="l" defTabSz="841903" rtl="0" eaLnBrk="1" latinLnBrk="0" hangingPunct="1">
        <a:lnSpc>
          <a:spcPct val="90000"/>
        </a:lnSpc>
        <a:spcBef>
          <a:spcPts val="461"/>
        </a:spcBef>
        <a:buFont typeface="Arial" panose="020B0604020202020204" pitchFamily="34" charset="0"/>
        <a:buChar char="•"/>
        <a:defRPr sz="1843" kern="1200">
          <a:solidFill>
            <a:schemeClr val="tx1"/>
          </a:solidFill>
          <a:latin typeface="+mn-lt"/>
          <a:ea typeface="+mn-ea"/>
          <a:cs typeface="+mn-cs"/>
        </a:defRPr>
      </a:lvl3pPr>
      <a:lvl4pPr marL="1473330" indent="-210476" algn="l" defTabSz="841903" rtl="0" eaLnBrk="1" latinLnBrk="0" hangingPunct="1">
        <a:lnSpc>
          <a:spcPct val="90000"/>
        </a:lnSpc>
        <a:spcBef>
          <a:spcPts val="461"/>
        </a:spcBef>
        <a:buFont typeface="Arial" panose="020B0604020202020204" pitchFamily="34" charset="0"/>
        <a:buChar char="•"/>
        <a:defRPr sz="1657" kern="1200">
          <a:solidFill>
            <a:schemeClr val="tx1"/>
          </a:solidFill>
          <a:latin typeface="+mn-lt"/>
          <a:ea typeface="+mn-ea"/>
          <a:cs typeface="+mn-cs"/>
        </a:defRPr>
      </a:lvl4pPr>
      <a:lvl5pPr marL="1894283" indent="-210476" algn="l" defTabSz="841903" rtl="0" eaLnBrk="1" latinLnBrk="0" hangingPunct="1">
        <a:lnSpc>
          <a:spcPct val="90000"/>
        </a:lnSpc>
        <a:spcBef>
          <a:spcPts val="461"/>
        </a:spcBef>
        <a:buFont typeface="Arial" panose="020B0604020202020204" pitchFamily="34" charset="0"/>
        <a:buChar char="•"/>
        <a:defRPr sz="1657" kern="1200">
          <a:solidFill>
            <a:schemeClr val="tx1"/>
          </a:solidFill>
          <a:latin typeface="+mn-lt"/>
          <a:ea typeface="+mn-ea"/>
          <a:cs typeface="+mn-cs"/>
        </a:defRPr>
      </a:lvl5pPr>
      <a:lvl6pPr marL="2315234" indent="-210476" algn="l" defTabSz="841903" rtl="0" eaLnBrk="1" latinLnBrk="0" hangingPunct="1">
        <a:lnSpc>
          <a:spcPct val="90000"/>
        </a:lnSpc>
        <a:spcBef>
          <a:spcPts val="461"/>
        </a:spcBef>
        <a:buFont typeface="Arial" panose="020B0604020202020204" pitchFamily="34" charset="0"/>
        <a:buChar char="•"/>
        <a:defRPr sz="1657" kern="1200">
          <a:solidFill>
            <a:schemeClr val="tx1"/>
          </a:solidFill>
          <a:latin typeface="+mn-lt"/>
          <a:ea typeface="+mn-ea"/>
          <a:cs typeface="+mn-cs"/>
        </a:defRPr>
      </a:lvl6pPr>
      <a:lvl7pPr marL="2736185" indent="-210476" algn="l" defTabSz="841903" rtl="0" eaLnBrk="1" latinLnBrk="0" hangingPunct="1">
        <a:lnSpc>
          <a:spcPct val="90000"/>
        </a:lnSpc>
        <a:spcBef>
          <a:spcPts val="461"/>
        </a:spcBef>
        <a:buFont typeface="Arial" panose="020B0604020202020204" pitchFamily="34" charset="0"/>
        <a:buChar char="•"/>
        <a:defRPr sz="1657" kern="1200">
          <a:solidFill>
            <a:schemeClr val="tx1"/>
          </a:solidFill>
          <a:latin typeface="+mn-lt"/>
          <a:ea typeface="+mn-ea"/>
          <a:cs typeface="+mn-cs"/>
        </a:defRPr>
      </a:lvl7pPr>
      <a:lvl8pPr marL="3157137" indent="-210476" algn="l" defTabSz="841903" rtl="0" eaLnBrk="1" latinLnBrk="0" hangingPunct="1">
        <a:lnSpc>
          <a:spcPct val="90000"/>
        </a:lnSpc>
        <a:spcBef>
          <a:spcPts val="461"/>
        </a:spcBef>
        <a:buFont typeface="Arial" panose="020B0604020202020204" pitchFamily="34" charset="0"/>
        <a:buChar char="•"/>
        <a:defRPr sz="1657" kern="1200">
          <a:solidFill>
            <a:schemeClr val="tx1"/>
          </a:solidFill>
          <a:latin typeface="+mn-lt"/>
          <a:ea typeface="+mn-ea"/>
          <a:cs typeface="+mn-cs"/>
        </a:defRPr>
      </a:lvl8pPr>
      <a:lvl9pPr marL="3578088" indent="-210476" algn="l" defTabSz="841903" rtl="0" eaLnBrk="1" latinLnBrk="0" hangingPunct="1">
        <a:lnSpc>
          <a:spcPct val="90000"/>
        </a:lnSpc>
        <a:spcBef>
          <a:spcPts val="461"/>
        </a:spcBef>
        <a:buFont typeface="Arial" panose="020B0604020202020204" pitchFamily="34" charset="0"/>
        <a:buChar char="•"/>
        <a:defRPr sz="1657" kern="1200">
          <a:solidFill>
            <a:schemeClr val="tx1"/>
          </a:solidFill>
          <a:latin typeface="+mn-lt"/>
          <a:ea typeface="+mn-ea"/>
          <a:cs typeface="+mn-cs"/>
        </a:defRPr>
      </a:lvl9pPr>
    </p:bodyStyle>
    <p:otherStyle>
      <a:defPPr>
        <a:defRPr lang="en-US"/>
      </a:defPPr>
      <a:lvl1pPr marL="0" algn="l" defTabSz="841903" rtl="0" eaLnBrk="1" latinLnBrk="0" hangingPunct="1">
        <a:defRPr sz="1657" kern="1200">
          <a:solidFill>
            <a:schemeClr val="tx1"/>
          </a:solidFill>
          <a:latin typeface="+mn-lt"/>
          <a:ea typeface="+mn-ea"/>
          <a:cs typeface="+mn-cs"/>
        </a:defRPr>
      </a:lvl1pPr>
      <a:lvl2pPr marL="420952" algn="l" defTabSz="841903" rtl="0" eaLnBrk="1" latinLnBrk="0" hangingPunct="1">
        <a:defRPr sz="1657" kern="1200">
          <a:solidFill>
            <a:schemeClr val="tx1"/>
          </a:solidFill>
          <a:latin typeface="+mn-lt"/>
          <a:ea typeface="+mn-ea"/>
          <a:cs typeface="+mn-cs"/>
        </a:defRPr>
      </a:lvl2pPr>
      <a:lvl3pPr marL="841903" algn="l" defTabSz="841903" rtl="0" eaLnBrk="1" latinLnBrk="0" hangingPunct="1">
        <a:defRPr sz="1657" kern="1200">
          <a:solidFill>
            <a:schemeClr val="tx1"/>
          </a:solidFill>
          <a:latin typeface="+mn-lt"/>
          <a:ea typeface="+mn-ea"/>
          <a:cs typeface="+mn-cs"/>
        </a:defRPr>
      </a:lvl3pPr>
      <a:lvl4pPr marL="1262855" algn="l" defTabSz="841903" rtl="0" eaLnBrk="1" latinLnBrk="0" hangingPunct="1">
        <a:defRPr sz="1657" kern="1200">
          <a:solidFill>
            <a:schemeClr val="tx1"/>
          </a:solidFill>
          <a:latin typeface="+mn-lt"/>
          <a:ea typeface="+mn-ea"/>
          <a:cs typeface="+mn-cs"/>
        </a:defRPr>
      </a:lvl4pPr>
      <a:lvl5pPr marL="1683807" algn="l" defTabSz="841903" rtl="0" eaLnBrk="1" latinLnBrk="0" hangingPunct="1">
        <a:defRPr sz="1657" kern="1200">
          <a:solidFill>
            <a:schemeClr val="tx1"/>
          </a:solidFill>
          <a:latin typeface="+mn-lt"/>
          <a:ea typeface="+mn-ea"/>
          <a:cs typeface="+mn-cs"/>
        </a:defRPr>
      </a:lvl5pPr>
      <a:lvl6pPr marL="2104758" algn="l" defTabSz="841903" rtl="0" eaLnBrk="1" latinLnBrk="0" hangingPunct="1">
        <a:defRPr sz="1657" kern="1200">
          <a:solidFill>
            <a:schemeClr val="tx1"/>
          </a:solidFill>
          <a:latin typeface="+mn-lt"/>
          <a:ea typeface="+mn-ea"/>
          <a:cs typeface="+mn-cs"/>
        </a:defRPr>
      </a:lvl6pPr>
      <a:lvl7pPr marL="2525710" algn="l" defTabSz="841903" rtl="0" eaLnBrk="1" latinLnBrk="0" hangingPunct="1">
        <a:defRPr sz="1657" kern="1200">
          <a:solidFill>
            <a:schemeClr val="tx1"/>
          </a:solidFill>
          <a:latin typeface="+mn-lt"/>
          <a:ea typeface="+mn-ea"/>
          <a:cs typeface="+mn-cs"/>
        </a:defRPr>
      </a:lvl7pPr>
      <a:lvl8pPr marL="2946661" algn="l" defTabSz="841903" rtl="0" eaLnBrk="1" latinLnBrk="0" hangingPunct="1">
        <a:defRPr sz="1657" kern="1200">
          <a:solidFill>
            <a:schemeClr val="tx1"/>
          </a:solidFill>
          <a:latin typeface="+mn-lt"/>
          <a:ea typeface="+mn-ea"/>
          <a:cs typeface="+mn-cs"/>
        </a:defRPr>
      </a:lvl8pPr>
      <a:lvl9pPr marL="3367612" algn="l" defTabSz="841903" rtl="0" eaLnBrk="1" latinLnBrk="0" hangingPunct="1">
        <a:defRPr sz="1657"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81" userDrawn="1">
          <p15:clr>
            <a:srgbClr val="F26B43"/>
          </p15:clr>
        </p15:guide>
        <p15:guide id="2" pos="199" userDrawn="1">
          <p15:clr>
            <a:srgbClr val="F26B43"/>
          </p15:clr>
        </p15:guide>
        <p15:guide id="3" pos="4553"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6947EE58-11D9-A74E-AA3F-709751463255}"/>
              </a:ext>
            </a:extLst>
          </p:cNvPr>
          <p:cNvCxnSpPr>
            <a:cxnSpLocks/>
          </p:cNvCxnSpPr>
          <p:nvPr userDrawn="1"/>
        </p:nvCxnSpPr>
        <p:spPr>
          <a:xfrm>
            <a:off x="382444" y="829527"/>
            <a:ext cx="8379114" cy="0"/>
          </a:xfrm>
          <a:prstGeom prst="line">
            <a:avLst/>
          </a:prstGeom>
          <a:ln w="28575">
            <a:solidFill>
              <a:schemeClr val="accent1"/>
            </a:solidFill>
          </a:ln>
        </p:spPr>
        <p:style>
          <a:lnRef idx="1">
            <a:schemeClr val="accent3"/>
          </a:lnRef>
          <a:fillRef idx="0">
            <a:schemeClr val="accent3"/>
          </a:fillRef>
          <a:effectRef idx="0">
            <a:schemeClr val="accent3"/>
          </a:effectRef>
          <a:fontRef idx="minor">
            <a:schemeClr val="tx1"/>
          </a:fontRef>
        </p:style>
      </p:cxnSp>
      <p:sp>
        <p:nvSpPr>
          <p:cNvPr id="2" name="TextBox 1"/>
          <p:cNvSpPr txBox="1"/>
          <p:nvPr userDrawn="1"/>
        </p:nvSpPr>
        <p:spPr>
          <a:xfrm>
            <a:off x="415637" y="6303272"/>
            <a:ext cx="981927" cy="231923"/>
          </a:xfrm>
          <a:prstGeom prst="rect">
            <a:avLst/>
          </a:prstGeom>
          <a:noFill/>
        </p:spPr>
        <p:txBody>
          <a:bodyPr wrap="square" lIns="0" rtlCol="0">
            <a:spAutoFit/>
          </a:bodyPr>
          <a:lstStyle/>
          <a:p>
            <a:pPr algn="l"/>
            <a:r>
              <a:rPr lang="en-US" sz="907" dirty="0">
                <a:solidFill>
                  <a:schemeClr val="accent1"/>
                </a:solidFill>
                <a:latin typeface="+mn-lt"/>
              </a:rPr>
              <a:t>Page </a:t>
            </a:r>
            <a:fld id="{B8FD5194-64B3-42AD-A2B1-B47F8270355C}" type="slidenum">
              <a:rPr lang="en-US" sz="907" smtClean="0">
                <a:solidFill>
                  <a:schemeClr val="accent1"/>
                </a:solidFill>
                <a:latin typeface="+mn-lt"/>
              </a:rPr>
              <a:pPr algn="l"/>
              <a:t>‹#›</a:t>
            </a:fld>
            <a:endParaRPr lang="en-US" sz="907" dirty="0">
              <a:solidFill>
                <a:schemeClr val="accent1"/>
              </a:solidFill>
              <a:latin typeface="+mn-lt"/>
            </a:endParaRPr>
          </a:p>
        </p:txBody>
      </p:sp>
      <p:grpSp>
        <p:nvGrpSpPr>
          <p:cNvPr id="31" name="Group 30">
            <a:extLst>
              <a:ext uri="{FF2B5EF4-FFF2-40B4-BE49-F238E27FC236}">
                <a16:creationId xmlns:a16="http://schemas.microsoft.com/office/drawing/2014/main" id="{3A8589C3-8C29-684D-BB83-729584262FFB}"/>
              </a:ext>
            </a:extLst>
          </p:cNvPr>
          <p:cNvGrpSpPr/>
          <p:nvPr userDrawn="1"/>
        </p:nvGrpSpPr>
        <p:grpSpPr>
          <a:xfrm>
            <a:off x="-1843258" y="385589"/>
            <a:ext cx="1636546" cy="5329763"/>
            <a:chOff x="-2028517" y="425040"/>
            <a:chExt cx="1546549" cy="5875077"/>
          </a:xfrm>
        </p:grpSpPr>
        <p:grpSp>
          <p:nvGrpSpPr>
            <p:cNvPr id="4" name="Group 3">
              <a:extLst>
                <a:ext uri="{FF2B5EF4-FFF2-40B4-BE49-F238E27FC236}">
                  <a16:creationId xmlns:a16="http://schemas.microsoft.com/office/drawing/2014/main" id="{3ED4D03E-8499-4D46-866A-F48E4E6BE570}"/>
                </a:ext>
              </a:extLst>
            </p:cNvPr>
            <p:cNvGrpSpPr/>
            <p:nvPr userDrawn="1"/>
          </p:nvGrpSpPr>
          <p:grpSpPr>
            <a:xfrm>
              <a:off x="-2027586" y="1344085"/>
              <a:ext cx="1545618" cy="1192553"/>
              <a:chOff x="-2027586" y="1723188"/>
              <a:chExt cx="1545618" cy="821238"/>
            </a:xfrm>
          </p:grpSpPr>
          <p:sp>
            <p:nvSpPr>
              <p:cNvPr id="11" name="Rectangle 10">
                <a:extLst>
                  <a:ext uri="{FF2B5EF4-FFF2-40B4-BE49-F238E27FC236}">
                    <a16:creationId xmlns:a16="http://schemas.microsoft.com/office/drawing/2014/main" id="{D6638733-C48A-D045-A1EC-3ED1E6EB0DAF}"/>
                  </a:ext>
                </a:extLst>
              </p:cNvPr>
              <p:cNvSpPr/>
              <p:nvPr/>
            </p:nvSpPr>
            <p:spPr>
              <a:xfrm rot="10800000">
                <a:off x="-1200563" y="1723188"/>
                <a:ext cx="718595" cy="821237"/>
              </a:xfrm>
              <a:prstGeom prst="rect">
                <a:avLst/>
              </a:prstGeom>
              <a:solidFill>
                <a:schemeClr val="accent3"/>
              </a:solidFill>
              <a:ln w="25400" cap="flat" cmpd="sng" algn="ctr">
                <a:noFill/>
                <a:prstDash val="solid"/>
              </a:ln>
              <a:effectLst/>
            </p:spPr>
            <p:txBody>
              <a:bodyPr rtlCol="0" anchor="ctr"/>
              <a:lstStyle/>
              <a:p>
                <a:pPr marL="0" marR="0" lvl="0" indent="0" defTabSz="923870" eaLnBrk="1" fontAlgn="auto" latinLnBrk="0" hangingPunct="1">
                  <a:lnSpc>
                    <a:spcPct val="100000"/>
                  </a:lnSpc>
                  <a:spcBef>
                    <a:spcPts val="0"/>
                  </a:spcBef>
                  <a:spcAft>
                    <a:spcPts val="0"/>
                  </a:spcAft>
                  <a:buClrTx/>
                  <a:buSzTx/>
                  <a:buFontTx/>
                  <a:buNone/>
                  <a:tabLst/>
                  <a:defRPr/>
                </a:pPr>
                <a:endParaRPr kumimoji="0" lang="en-US" sz="1819" b="0" i="0" u="none" strike="noStrike" kern="0" cap="none" spc="0" normalizeH="0" baseline="0" noProof="0" dirty="0">
                  <a:ln>
                    <a:noFill/>
                  </a:ln>
                  <a:solidFill>
                    <a:srgbClr val="003767"/>
                  </a:solidFill>
                  <a:effectLst/>
                  <a:uLnTx/>
                  <a:uFillTx/>
                  <a:latin typeface="Calibri"/>
                  <a:ea typeface="+mn-ea"/>
                  <a:cs typeface="+mn-cs"/>
                </a:endParaRPr>
              </a:p>
            </p:txBody>
          </p:sp>
          <p:sp>
            <p:nvSpPr>
              <p:cNvPr id="12" name="Rectangle 11">
                <a:extLst>
                  <a:ext uri="{FF2B5EF4-FFF2-40B4-BE49-F238E27FC236}">
                    <a16:creationId xmlns:a16="http://schemas.microsoft.com/office/drawing/2014/main" id="{7A8A0DC4-2688-B34A-8028-5CDFE87D1BEA}"/>
                  </a:ext>
                </a:extLst>
              </p:cNvPr>
              <p:cNvSpPr/>
              <p:nvPr/>
            </p:nvSpPr>
            <p:spPr>
              <a:xfrm rot="10800000">
                <a:off x="-2027586" y="1723189"/>
                <a:ext cx="718595" cy="821237"/>
              </a:xfrm>
              <a:prstGeom prst="rect">
                <a:avLst/>
              </a:prstGeom>
              <a:solidFill>
                <a:schemeClr val="accent2"/>
              </a:solidFill>
              <a:ln w="25400" cap="flat" cmpd="sng" algn="ctr">
                <a:noFill/>
                <a:prstDash val="solid"/>
              </a:ln>
              <a:effectLst/>
            </p:spPr>
            <p:txBody>
              <a:bodyPr rtlCol="0" anchor="ctr"/>
              <a:lstStyle/>
              <a:p>
                <a:pPr marL="0" marR="0" lvl="0" indent="0" defTabSz="923870" eaLnBrk="1" fontAlgn="auto" latinLnBrk="0" hangingPunct="1">
                  <a:lnSpc>
                    <a:spcPct val="100000"/>
                  </a:lnSpc>
                  <a:spcBef>
                    <a:spcPts val="0"/>
                  </a:spcBef>
                  <a:spcAft>
                    <a:spcPts val="0"/>
                  </a:spcAft>
                  <a:buClrTx/>
                  <a:buSzTx/>
                  <a:buFontTx/>
                  <a:buNone/>
                  <a:tabLst/>
                  <a:defRPr/>
                </a:pPr>
                <a:endParaRPr kumimoji="0" lang="en-US" sz="1819" b="0" i="0" u="none" strike="noStrike" kern="0" cap="none" spc="0" normalizeH="0" baseline="0" noProof="0" dirty="0">
                  <a:ln>
                    <a:noFill/>
                  </a:ln>
                  <a:solidFill>
                    <a:srgbClr val="003767"/>
                  </a:solidFill>
                  <a:effectLst/>
                  <a:uLnTx/>
                  <a:uFillTx/>
                  <a:latin typeface="Calibri"/>
                  <a:ea typeface="+mn-ea"/>
                  <a:cs typeface="+mn-cs"/>
                </a:endParaRPr>
              </a:p>
            </p:txBody>
          </p:sp>
        </p:grpSp>
        <p:grpSp>
          <p:nvGrpSpPr>
            <p:cNvPr id="30" name="Group 29">
              <a:extLst>
                <a:ext uri="{FF2B5EF4-FFF2-40B4-BE49-F238E27FC236}">
                  <a16:creationId xmlns:a16="http://schemas.microsoft.com/office/drawing/2014/main" id="{DF0365DD-B257-EC46-84C7-96AD2B5132DC}"/>
                </a:ext>
              </a:extLst>
            </p:cNvPr>
            <p:cNvGrpSpPr/>
            <p:nvPr userDrawn="1"/>
          </p:nvGrpSpPr>
          <p:grpSpPr>
            <a:xfrm>
              <a:off x="-2028517" y="425040"/>
              <a:ext cx="1533936" cy="5875077"/>
              <a:chOff x="-2028517" y="428091"/>
              <a:chExt cx="1533936" cy="5875077"/>
            </a:xfrm>
          </p:grpSpPr>
          <p:sp>
            <p:nvSpPr>
              <p:cNvPr id="10" name="Rectangle 9">
                <a:extLst>
                  <a:ext uri="{FF2B5EF4-FFF2-40B4-BE49-F238E27FC236}">
                    <a16:creationId xmlns:a16="http://schemas.microsoft.com/office/drawing/2014/main" id="{61325312-F951-8149-BE62-4BEF35DF2BAB}"/>
                  </a:ext>
                </a:extLst>
              </p:cNvPr>
              <p:cNvSpPr/>
              <p:nvPr/>
            </p:nvSpPr>
            <p:spPr>
              <a:xfrm rot="10800000">
                <a:off x="-2027585" y="428091"/>
                <a:ext cx="1533003" cy="821237"/>
              </a:xfrm>
              <a:prstGeom prst="rect">
                <a:avLst/>
              </a:prstGeom>
              <a:solidFill>
                <a:schemeClr val="accent1"/>
              </a:solidFill>
              <a:ln w="25400" cap="flat" cmpd="sng" algn="ctr">
                <a:noFill/>
                <a:prstDash val="solid"/>
              </a:ln>
              <a:effectLst/>
            </p:spPr>
            <p:txBody>
              <a:bodyPr rtlCol="0" anchor="ctr"/>
              <a:lstStyle/>
              <a:p>
                <a:pPr marL="0" marR="0" lvl="0" indent="0" defTabSz="923870" eaLnBrk="1" fontAlgn="auto" latinLnBrk="0" hangingPunct="1">
                  <a:lnSpc>
                    <a:spcPct val="100000"/>
                  </a:lnSpc>
                  <a:spcBef>
                    <a:spcPts val="0"/>
                  </a:spcBef>
                  <a:spcAft>
                    <a:spcPts val="0"/>
                  </a:spcAft>
                  <a:buClrTx/>
                  <a:buSzTx/>
                  <a:buFontTx/>
                  <a:buNone/>
                  <a:tabLst/>
                  <a:defRPr/>
                </a:pPr>
                <a:endParaRPr kumimoji="0" lang="en-US" sz="1819" b="0" i="0" u="none" strike="noStrike" kern="0" cap="none" spc="0" normalizeH="0" baseline="0" noProof="0" dirty="0">
                  <a:ln>
                    <a:noFill/>
                  </a:ln>
                  <a:solidFill>
                    <a:srgbClr val="003767"/>
                  </a:solidFill>
                  <a:effectLst/>
                  <a:uLnTx/>
                  <a:uFillTx/>
                  <a:latin typeface="Calibri"/>
                  <a:ea typeface="+mn-ea"/>
                  <a:cs typeface="+mn-cs"/>
                </a:endParaRPr>
              </a:p>
            </p:txBody>
          </p:sp>
          <p:grpSp>
            <p:nvGrpSpPr>
              <p:cNvPr id="6" name="Group 5">
                <a:extLst>
                  <a:ext uri="{FF2B5EF4-FFF2-40B4-BE49-F238E27FC236}">
                    <a16:creationId xmlns:a16="http://schemas.microsoft.com/office/drawing/2014/main" id="{1D151465-BC80-A842-B558-A8912EA52F13}"/>
                  </a:ext>
                </a:extLst>
              </p:cNvPr>
              <p:cNvGrpSpPr/>
              <p:nvPr userDrawn="1"/>
            </p:nvGrpSpPr>
            <p:grpSpPr>
              <a:xfrm>
                <a:off x="-2027587" y="2639186"/>
                <a:ext cx="1533006" cy="3663982"/>
                <a:chOff x="-2027587" y="2639186"/>
                <a:chExt cx="1533006" cy="3663982"/>
              </a:xfrm>
            </p:grpSpPr>
            <p:sp>
              <p:nvSpPr>
                <p:cNvPr id="13" name="Rectangle 12">
                  <a:extLst>
                    <a:ext uri="{FF2B5EF4-FFF2-40B4-BE49-F238E27FC236}">
                      <a16:creationId xmlns:a16="http://schemas.microsoft.com/office/drawing/2014/main" id="{6DF77A49-0C74-9544-A58F-9DA9F13C85BB}"/>
                    </a:ext>
                  </a:extLst>
                </p:cNvPr>
                <p:cNvSpPr/>
                <p:nvPr/>
              </p:nvSpPr>
              <p:spPr>
                <a:xfrm rot="10800000">
                  <a:off x="-1213176" y="3586768"/>
                  <a:ext cx="718595" cy="821237"/>
                </a:xfrm>
                <a:prstGeom prst="rect">
                  <a:avLst/>
                </a:prstGeom>
                <a:solidFill>
                  <a:srgbClr val="E57200"/>
                </a:solidFill>
                <a:ln w="25400" cap="flat" cmpd="sng" algn="ctr">
                  <a:noFill/>
                  <a:prstDash val="solid"/>
                </a:ln>
                <a:effectLst/>
              </p:spPr>
              <p:txBody>
                <a:bodyPr rtlCol="0" anchor="ctr"/>
                <a:lstStyle/>
                <a:p>
                  <a:pPr marL="0" marR="0" lvl="0" indent="0" defTabSz="923870" eaLnBrk="1" fontAlgn="auto" latinLnBrk="0" hangingPunct="1">
                    <a:lnSpc>
                      <a:spcPct val="100000"/>
                    </a:lnSpc>
                    <a:spcBef>
                      <a:spcPts val="0"/>
                    </a:spcBef>
                    <a:spcAft>
                      <a:spcPts val="0"/>
                    </a:spcAft>
                    <a:buClrTx/>
                    <a:buSzTx/>
                    <a:buFontTx/>
                    <a:buNone/>
                    <a:tabLst/>
                    <a:defRPr/>
                  </a:pPr>
                  <a:endParaRPr kumimoji="0" lang="en-US" sz="1819" b="0" i="0" u="none" strike="noStrike" kern="0" cap="none" spc="0" normalizeH="0" baseline="0" noProof="0" dirty="0">
                    <a:ln>
                      <a:noFill/>
                    </a:ln>
                    <a:solidFill>
                      <a:srgbClr val="003767"/>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383A70B-1D61-2D4A-BE58-38BED2628453}"/>
                    </a:ext>
                  </a:extLst>
                </p:cNvPr>
                <p:cNvSpPr/>
                <p:nvPr/>
              </p:nvSpPr>
              <p:spPr>
                <a:xfrm rot="10800000">
                  <a:off x="-2027586" y="3599732"/>
                  <a:ext cx="718595" cy="821237"/>
                </a:xfrm>
                <a:prstGeom prst="rect">
                  <a:avLst/>
                </a:prstGeom>
                <a:solidFill>
                  <a:srgbClr val="B3A369"/>
                </a:solidFill>
                <a:ln w="25400" cap="flat" cmpd="sng" algn="ctr">
                  <a:noFill/>
                  <a:prstDash val="solid"/>
                </a:ln>
                <a:effectLst/>
              </p:spPr>
              <p:txBody>
                <a:bodyPr rtlCol="0" anchor="ctr"/>
                <a:lstStyle/>
                <a:p>
                  <a:pPr marL="0" marR="0" lvl="0" indent="0" defTabSz="923870" eaLnBrk="1" fontAlgn="auto" latinLnBrk="0" hangingPunct="1">
                    <a:lnSpc>
                      <a:spcPct val="100000"/>
                    </a:lnSpc>
                    <a:spcBef>
                      <a:spcPts val="0"/>
                    </a:spcBef>
                    <a:spcAft>
                      <a:spcPts val="0"/>
                    </a:spcAft>
                    <a:buClrTx/>
                    <a:buSzTx/>
                    <a:buFontTx/>
                    <a:buNone/>
                    <a:tabLst/>
                    <a:defRPr/>
                  </a:pPr>
                  <a:endParaRPr kumimoji="0" lang="en-US" sz="1819" b="0" i="0" u="none" strike="noStrike" kern="0" cap="none" spc="0" normalizeH="0" baseline="0" noProof="0" dirty="0">
                    <a:ln>
                      <a:noFill/>
                    </a:ln>
                    <a:solidFill>
                      <a:srgbClr val="003767"/>
                    </a:solidFill>
                    <a:effectLst/>
                    <a:uLnTx/>
                    <a:uFillTx/>
                    <a:latin typeface="Calibri"/>
                    <a:ea typeface="+mn-ea"/>
                    <a:cs typeface="+mn-cs"/>
                  </a:endParaRPr>
                </a:p>
              </p:txBody>
            </p:sp>
            <p:sp>
              <p:nvSpPr>
                <p:cNvPr id="15" name="Rectangle 14">
                  <a:extLst>
                    <a:ext uri="{FF2B5EF4-FFF2-40B4-BE49-F238E27FC236}">
                      <a16:creationId xmlns:a16="http://schemas.microsoft.com/office/drawing/2014/main" id="{3D6C3FD8-3C6A-4346-B90E-737655C3C4BD}"/>
                    </a:ext>
                  </a:extLst>
                </p:cNvPr>
                <p:cNvSpPr/>
                <p:nvPr/>
              </p:nvSpPr>
              <p:spPr>
                <a:xfrm rot="10800000">
                  <a:off x="-2027587" y="2654978"/>
                  <a:ext cx="718595" cy="821237"/>
                </a:xfrm>
                <a:prstGeom prst="rect">
                  <a:avLst/>
                </a:prstGeom>
                <a:solidFill>
                  <a:srgbClr val="00A3E0"/>
                </a:solidFill>
                <a:ln w="25400" cap="flat" cmpd="sng" algn="ctr">
                  <a:noFill/>
                  <a:prstDash val="solid"/>
                </a:ln>
                <a:effectLst/>
              </p:spPr>
              <p:txBody>
                <a:bodyPr rtlCol="0" anchor="ctr"/>
                <a:lstStyle/>
                <a:p>
                  <a:pPr marL="0" marR="0" lvl="0" indent="0" defTabSz="923870" eaLnBrk="1" fontAlgn="auto" latinLnBrk="0" hangingPunct="1">
                    <a:lnSpc>
                      <a:spcPct val="100000"/>
                    </a:lnSpc>
                    <a:spcBef>
                      <a:spcPts val="0"/>
                    </a:spcBef>
                    <a:spcAft>
                      <a:spcPts val="0"/>
                    </a:spcAft>
                    <a:buClrTx/>
                    <a:buSzTx/>
                    <a:buFontTx/>
                    <a:buNone/>
                    <a:tabLst/>
                    <a:defRPr/>
                  </a:pPr>
                  <a:endParaRPr kumimoji="0" lang="en-US" sz="1819" b="0" i="0" u="none" strike="noStrike" kern="0" cap="none" spc="0" normalizeH="0" baseline="0" noProof="0" dirty="0">
                    <a:ln>
                      <a:noFill/>
                    </a:ln>
                    <a:solidFill>
                      <a:srgbClr val="003767"/>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A18E3FB4-5D1B-A641-A6F1-E6AE4F336C37}"/>
                    </a:ext>
                  </a:extLst>
                </p:cNvPr>
                <p:cNvSpPr/>
                <p:nvPr/>
              </p:nvSpPr>
              <p:spPr>
                <a:xfrm rot="10800000">
                  <a:off x="-2027584" y="5481931"/>
                  <a:ext cx="718595" cy="821237"/>
                </a:xfrm>
                <a:prstGeom prst="rect">
                  <a:avLst/>
                </a:prstGeom>
                <a:solidFill>
                  <a:srgbClr val="5C462B"/>
                </a:solidFill>
                <a:ln w="25400" cap="flat" cmpd="sng" algn="ctr">
                  <a:noFill/>
                  <a:prstDash val="solid"/>
                </a:ln>
                <a:effectLst/>
              </p:spPr>
              <p:txBody>
                <a:bodyPr rtlCol="0" anchor="ctr"/>
                <a:lstStyle/>
                <a:p>
                  <a:pPr marL="0" marR="0" lvl="0" indent="0" defTabSz="923870" eaLnBrk="1" fontAlgn="auto" latinLnBrk="0" hangingPunct="1">
                    <a:lnSpc>
                      <a:spcPct val="100000"/>
                    </a:lnSpc>
                    <a:spcBef>
                      <a:spcPts val="0"/>
                    </a:spcBef>
                    <a:spcAft>
                      <a:spcPts val="0"/>
                    </a:spcAft>
                    <a:buClrTx/>
                    <a:buSzTx/>
                    <a:buFontTx/>
                    <a:buNone/>
                    <a:tabLst/>
                    <a:defRPr/>
                  </a:pPr>
                  <a:endParaRPr kumimoji="0" lang="en-US" sz="1819" b="0" i="0" u="none" strike="noStrike" kern="0" cap="none" spc="0" normalizeH="0" baseline="0" noProof="0" dirty="0">
                    <a:ln>
                      <a:noFill/>
                    </a:ln>
                    <a:solidFill>
                      <a:srgbClr val="003767"/>
                    </a:solidFill>
                    <a:effectLst/>
                    <a:uLnTx/>
                    <a:uFillTx/>
                    <a:latin typeface="Calibri"/>
                    <a:ea typeface="+mn-ea"/>
                    <a:cs typeface="+mn-cs"/>
                  </a:endParaRPr>
                </a:p>
              </p:txBody>
            </p:sp>
            <p:sp>
              <p:nvSpPr>
                <p:cNvPr id="17" name="Rectangle 16">
                  <a:extLst>
                    <a:ext uri="{FF2B5EF4-FFF2-40B4-BE49-F238E27FC236}">
                      <a16:creationId xmlns:a16="http://schemas.microsoft.com/office/drawing/2014/main" id="{957ABF51-019C-8B4B-B10C-4C69A28DA8EB}"/>
                    </a:ext>
                  </a:extLst>
                </p:cNvPr>
                <p:cNvSpPr/>
                <p:nvPr/>
              </p:nvSpPr>
              <p:spPr>
                <a:xfrm rot="10800000">
                  <a:off x="-2027586" y="4544487"/>
                  <a:ext cx="718595" cy="821237"/>
                </a:xfrm>
                <a:prstGeom prst="rect">
                  <a:avLst/>
                </a:prstGeom>
                <a:solidFill>
                  <a:srgbClr val="512A44"/>
                </a:solidFill>
                <a:ln w="25400" cap="flat" cmpd="sng" algn="ctr">
                  <a:noFill/>
                  <a:prstDash val="solid"/>
                </a:ln>
                <a:effectLst/>
              </p:spPr>
              <p:txBody>
                <a:bodyPr rtlCol="0" anchor="ctr"/>
                <a:lstStyle/>
                <a:p>
                  <a:pPr marL="0" marR="0" lvl="0" indent="0" defTabSz="923870" eaLnBrk="1" fontAlgn="auto" latinLnBrk="0" hangingPunct="1">
                    <a:lnSpc>
                      <a:spcPct val="100000"/>
                    </a:lnSpc>
                    <a:spcBef>
                      <a:spcPts val="0"/>
                    </a:spcBef>
                    <a:spcAft>
                      <a:spcPts val="0"/>
                    </a:spcAft>
                    <a:buClrTx/>
                    <a:buSzTx/>
                    <a:buFontTx/>
                    <a:buNone/>
                    <a:tabLst/>
                    <a:defRPr/>
                  </a:pPr>
                  <a:endParaRPr kumimoji="0" lang="en-US" sz="1819" b="0" i="0" u="none" strike="noStrike" kern="0" cap="none" spc="0" normalizeH="0" baseline="0" noProof="0" dirty="0">
                    <a:ln>
                      <a:noFill/>
                    </a:ln>
                    <a:solidFill>
                      <a:srgbClr val="003767"/>
                    </a:solidFill>
                    <a:effectLst/>
                    <a:uLnTx/>
                    <a:uFillTx/>
                    <a:latin typeface="Calibri"/>
                    <a:ea typeface="+mn-ea"/>
                    <a:cs typeface="+mn-cs"/>
                  </a:endParaRPr>
                </a:p>
              </p:txBody>
            </p:sp>
            <p:sp>
              <p:nvSpPr>
                <p:cNvPr id="18" name="Rectangle 17">
                  <a:extLst>
                    <a:ext uri="{FF2B5EF4-FFF2-40B4-BE49-F238E27FC236}">
                      <a16:creationId xmlns:a16="http://schemas.microsoft.com/office/drawing/2014/main" id="{F9400477-BBDC-EC4E-93AA-0FC9D9BF18EA}"/>
                    </a:ext>
                  </a:extLst>
                </p:cNvPr>
                <p:cNvSpPr/>
                <p:nvPr/>
              </p:nvSpPr>
              <p:spPr>
                <a:xfrm rot="10800000">
                  <a:off x="-1213177" y="4534350"/>
                  <a:ext cx="718595" cy="821237"/>
                </a:xfrm>
                <a:prstGeom prst="rect">
                  <a:avLst/>
                </a:prstGeom>
                <a:solidFill>
                  <a:srgbClr val="8F3237"/>
                </a:solidFill>
                <a:ln w="25400" cap="flat" cmpd="sng" algn="ctr">
                  <a:noFill/>
                  <a:prstDash val="solid"/>
                </a:ln>
                <a:effectLst/>
              </p:spPr>
              <p:txBody>
                <a:bodyPr rtlCol="0" anchor="ctr"/>
                <a:lstStyle/>
                <a:p>
                  <a:pPr marL="0" marR="0" lvl="0" indent="0" defTabSz="923870" eaLnBrk="1" fontAlgn="auto" latinLnBrk="0" hangingPunct="1">
                    <a:lnSpc>
                      <a:spcPct val="100000"/>
                    </a:lnSpc>
                    <a:spcBef>
                      <a:spcPts val="0"/>
                    </a:spcBef>
                    <a:spcAft>
                      <a:spcPts val="0"/>
                    </a:spcAft>
                    <a:buClrTx/>
                    <a:buSzTx/>
                    <a:buFontTx/>
                    <a:buNone/>
                    <a:tabLst/>
                    <a:defRPr/>
                  </a:pPr>
                  <a:endParaRPr kumimoji="0" lang="en-US" sz="1819" b="0" i="0" u="none" strike="noStrike" kern="0" cap="none" spc="0" normalizeH="0" baseline="0" noProof="0" dirty="0">
                    <a:ln>
                      <a:noFill/>
                    </a:ln>
                    <a:solidFill>
                      <a:srgbClr val="003767"/>
                    </a:solidFill>
                    <a:effectLst/>
                    <a:uLnTx/>
                    <a:uFillTx/>
                    <a:latin typeface="Calibri"/>
                    <a:ea typeface="+mn-ea"/>
                    <a:cs typeface="+mn-cs"/>
                  </a:endParaRPr>
                </a:p>
              </p:txBody>
            </p:sp>
            <p:sp>
              <p:nvSpPr>
                <p:cNvPr id="19" name="Rectangle 18">
                  <a:extLst>
                    <a:ext uri="{FF2B5EF4-FFF2-40B4-BE49-F238E27FC236}">
                      <a16:creationId xmlns:a16="http://schemas.microsoft.com/office/drawing/2014/main" id="{4FD057B8-9F47-B142-BC09-0C7447EE13E1}"/>
                    </a:ext>
                  </a:extLst>
                </p:cNvPr>
                <p:cNvSpPr/>
                <p:nvPr/>
              </p:nvSpPr>
              <p:spPr>
                <a:xfrm rot="10800000">
                  <a:off x="-1213176" y="2639186"/>
                  <a:ext cx="718595" cy="821237"/>
                </a:xfrm>
                <a:prstGeom prst="rect">
                  <a:avLst/>
                </a:prstGeom>
                <a:solidFill>
                  <a:schemeClr val="accent5"/>
                </a:solidFill>
                <a:ln w="25400" cap="flat" cmpd="sng" algn="ctr">
                  <a:noFill/>
                  <a:prstDash val="solid"/>
                </a:ln>
                <a:effectLst/>
              </p:spPr>
              <p:txBody>
                <a:bodyPr rtlCol="0" anchor="ctr"/>
                <a:lstStyle/>
                <a:p>
                  <a:pPr marL="0" marR="0" lvl="0" indent="0" defTabSz="923870" eaLnBrk="1" fontAlgn="auto" latinLnBrk="0" hangingPunct="1">
                    <a:lnSpc>
                      <a:spcPct val="100000"/>
                    </a:lnSpc>
                    <a:spcBef>
                      <a:spcPts val="0"/>
                    </a:spcBef>
                    <a:spcAft>
                      <a:spcPts val="0"/>
                    </a:spcAft>
                    <a:buClrTx/>
                    <a:buSzTx/>
                    <a:buFontTx/>
                    <a:buNone/>
                    <a:tabLst/>
                    <a:defRPr/>
                  </a:pPr>
                  <a:endParaRPr kumimoji="0" lang="en-US" sz="1819" b="0" i="0" u="none" strike="noStrike" kern="0" cap="none" spc="0" normalizeH="0" baseline="0" noProof="0" dirty="0">
                    <a:ln>
                      <a:noFill/>
                    </a:ln>
                    <a:solidFill>
                      <a:srgbClr val="003767"/>
                    </a:solidFill>
                    <a:effectLst/>
                    <a:uLnTx/>
                    <a:uFillTx/>
                    <a:latin typeface="Calibri"/>
                    <a:ea typeface="+mn-ea"/>
                    <a:cs typeface="+mn-cs"/>
                  </a:endParaRPr>
                </a:p>
              </p:txBody>
            </p:sp>
          </p:grpSp>
          <p:sp>
            <p:nvSpPr>
              <p:cNvPr id="20" name="TextBox 19">
                <a:extLst>
                  <a:ext uri="{FF2B5EF4-FFF2-40B4-BE49-F238E27FC236}">
                    <a16:creationId xmlns:a16="http://schemas.microsoft.com/office/drawing/2014/main" id="{389997A3-E390-964C-8151-E1CB9C57DF95}"/>
                  </a:ext>
                </a:extLst>
              </p:cNvPr>
              <p:cNvSpPr txBox="1"/>
              <p:nvPr userDrawn="1"/>
            </p:nvSpPr>
            <p:spPr>
              <a:xfrm>
                <a:off x="-2028517" y="565725"/>
                <a:ext cx="578663" cy="655421"/>
              </a:xfrm>
              <a:prstGeom prst="rect">
                <a:avLst/>
              </a:prstGeom>
              <a:noFill/>
            </p:spPr>
            <p:txBody>
              <a:bodyPr wrap="square" rtlCol="0">
                <a:spAutoFit/>
              </a:bodyPr>
              <a:lstStyle/>
              <a:p>
                <a:pPr algn="l"/>
                <a:r>
                  <a:rPr lang="en-US" sz="1088" dirty="0">
                    <a:solidFill>
                      <a:schemeClr val="bg1"/>
                    </a:solidFill>
                    <a:latin typeface="+mn-lt"/>
                  </a:rPr>
                  <a:t>R: 0   G: 48   B: 87</a:t>
                </a:r>
              </a:p>
            </p:txBody>
          </p:sp>
          <p:sp>
            <p:nvSpPr>
              <p:cNvPr id="21" name="TextBox 20">
                <a:extLst>
                  <a:ext uri="{FF2B5EF4-FFF2-40B4-BE49-F238E27FC236}">
                    <a16:creationId xmlns:a16="http://schemas.microsoft.com/office/drawing/2014/main" id="{E67B4075-AEA6-2748-9A5C-19BC34D45613}"/>
                  </a:ext>
                </a:extLst>
              </p:cNvPr>
              <p:cNvSpPr txBox="1"/>
              <p:nvPr userDrawn="1"/>
            </p:nvSpPr>
            <p:spPr>
              <a:xfrm>
                <a:off x="-2028517" y="1511705"/>
                <a:ext cx="667704" cy="655421"/>
              </a:xfrm>
              <a:prstGeom prst="rect">
                <a:avLst/>
              </a:prstGeom>
              <a:noFill/>
            </p:spPr>
            <p:txBody>
              <a:bodyPr wrap="square" rtlCol="0">
                <a:spAutoFit/>
              </a:bodyPr>
              <a:lstStyle/>
              <a:p>
                <a:pPr algn="l">
                  <a:lnSpc>
                    <a:spcPct val="100000"/>
                  </a:lnSpc>
                </a:pPr>
                <a:r>
                  <a:rPr lang="en-US" sz="1088" dirty="0">
                    <a:solidFill>
                      <a:schemeClr val="accent1"/>
                    </a:solidFill>
                    <a:latin typeface="+mn-lt"/>
                  </a:rPr>
                  <a:t>R: 151  G: 153  B: 155</a:t>
                </a:r>
              </a:p>
            </p:txBody>
          </p:sp>
          <p:sp>
            <p:nvSpPr>
              <p:cNvPr id="22" name="TextBox 21">
                <a:extLst>
                  <a:ext uri="{FF2B5EF4-FFF2-40B4-BE49-F238E27FC236}">
                    <a16:creationId xmlns:a16="http://schemas.microsoft.com/office/drawing/2014/main" id="{CAA350E9-C2EF-4548-848F-7CA4F80EA7B9}"/>
                  </a:ext>
                </a:extLst>
              </p:cNvPr>
              <p:cNvSpPr txBox="1"/>
              <p:nvPr userDrawn="1"/>
            </p:nvSpPr>
            <p:spPr>
              <a:xfrm>
                <a:off x="-1213178" y="1511705"/>
                <a:ext cx="667704" cy="655421"/>
              </a:xfrm>
              <a:prstGeom prst="rect">
                <a:avLst/>
              </a:prstGeom>
              <a:noFill/>
            </p:spPr>
            <p:txBody>
              <a:bodyPr wrap="square" rtlCol="0">
                <a:spAutoFit/>
              </a:bodyPr>
              <a:lstStyle/>
              <a:p>
                <a:pPr algn="l">
                  <a:lnSpc>
                    <a:spcPct val="100000"/>
                  </a:lnSpc>
                </a:pPr>
                <a:r>
                  <a:rPr lang="en-US" sz="1088" dirty="0">
                    <a:solidFill>
                      <a:schemeClr val="bg1"/>
                    </a:solidFill>
                    <a:latin typeface="+mn-lt"/>
                  </a:rPr>
                  <a:t>R: 101  G: 141  B: 27</a:t>
                </a:r>
              </a:p>
            </p:txBody>
          </p:sp>
          <p:sp>
            <p:nvSpPr>
              <p:cNvPr id="23" name="TextBox 22">
                <a:extLst>
                  <a:ext uri="{FF2B5EF4-FFF2-40B4-BE49-F238E27FC236}">
                    <a16:creationId xmlns:a16="http://schemas.microsoft.com/office/drawing/2014/main" id="{F0DAEAB5-A49A-964D-AFDE-DF0F8FDD4C64}"/>
                  </a:ext>
                </a:extLst>
              </p:cNvPr>
              <p:cNvSpPr txBox="1"/>
              <p:nvPr userDrawn="1"/>
            </p:nvSpPr>
            <p:spPr>
              <a:xfrm>
                <a:off x="-2028517" y="2747102"/>
                <a:ext cx="681480" cy="655421"/>
              </a:xfrm>
              <a:prstGeom prst="rect">
                <a:avLst/>
              </a:prstGeom>
              <a:noFill/>
            </p:spPr>
            <p:txBody>
              <a:bodyPr wrap="square" rtlCol="0">
                <a:spAutoFit/>
              </a:bodyPr>
              <a:lstStyle/>
              <a:p>
                <a:pPr algn="l">
                  <a:lnSpc>
                    <a:spcPct val="100000"/>
                  </a:lnSpc>
                </a:pPr>
                <a:r>
                  <a:rPr lang="en-US" sz="1088" dirty="0">
                    <a:solidFill>
                      <a:schemeClr val="bg1"/>
                    </a:solidFill>
                    <a:latin typeface="+mn-lt"/>
                  </a:rPr>
                  <a:t>R: 0  </a:t>
                </a:r>
              </a:p>
              <a:p>
                <a:pPr algn="l">
                  <a:lnSpc>
                    <a:spcPct val="100000"/>
                  </a:lnSpc>
                </a:pPr>
                <a:r>
                  <a:rPr lang="en-US" sz="1088" dirty="0">
                    <a:solidFill>
                      <a:schemeClr val="bg1"/>
                    </a:solidFill>
                    <a:latin typeface="+mn-lt"/>
                  </a:rPr>
                  <a:t>G: 163  B: 224</a:t>
                </a:r>
              </a:p>
            </p:txBody>
          </p:sp>
          <p:sp>
            <p:nvSpPr>
              <p:cNvPr id="24" name="TextBox 23">
                <a:extLst>
                  <a:ext uri="{FF2B5EF4-FFF2-40B4-BE49-F238E27FC236}">
                    <a16:creationId xmlns:a16="http://schemas.microsoft.com/office/drawing/2014/main" id="{02F71BA2-4FA3-894C-87E8-D180A9AD9345}"/>
                  </a:ext>
                </a:extLst>
              </p:cNvPr>
              <p:cNvSpPr txBox="1"/>
              <p:nvPr userDrawn="1"/>
            </p:nvSpPr>
            <p:spPr>
              <a:xfrm>
                <a:off x="-1213178" y="2747769"/>
                <a:ext cx="681480" cy="655421"/>
              </a:xfrm>
              <a:prstGeom prst="rect">
                <a:avLst/>
              </a:prstGeom>
              <a:noFill/>
            </p:spPr>
            <p:txBody>
              <a:bodyPr wrap="square" rtlCol="0">
                <a:spAutoFit/>
              </a:bodyPr>
              <a:lstStyle/>
              <a:p>
                <a:pPr algn="l">
                  <a:lnSpc>
                    <a:spcPct val="100000"/>
                  </a:lnSpc>
                </a:pPr>
                <a:r>
                  <a:rPr lang="en-US" sz="1088" dirty="0">
                    <a:solidFill>
                      <a:schemeClr val="tx1"/>
                    </a:solidFill>
                    <a:latin typeface="+mn-lt"/>
                  </a:rPr>
                  <a:t>R: 241  </a:t>
                </a:r>
              </a:p>
              <a:p>
                <a:pPr algn="l">
                  <a:lnSpc>
                    <a:spcPct val="100000"/>
                  </a:lnSpc>
                </a:pPr>
                <a:r>
                  <a:rPr lang="en-US" sz="1088" dirty="0">
                    <a:solidFill>
                      <a:schemeClr val="tx1"/>
                    </a:solidFill>
                    <a:latin typeface="+mn-lt"/>
                  </a:rPr>
                  <a:t>G: 196  B: 0</a:t>
                </a:r>
              </a:p>
            </p:txBody>
          </p:sp>
          <p:sp>
            <p:nvSpPr>
              <p:cNvPr id="25" name="TextBox 24">
                <a:extLst>
                  <a:ext uri="{FF2B5EF4-FFF2-40B4-BE49-F238E27FC236}">
                    <a16:creationId xmlns:a16="http://schemas.microsoft.com/office/drawing/2014/main" id="{E8F1DC4B-C0CF-AE4A-B4AB-A4613A7A0CF1}"/>
                  </a:ext>
                </a:extLst>
              </p:cNvPr>
              <p:cNvSpPr txBox="1"/>
              <p:nvPr userDrawn="1"/>
            </p:nvSpPr>
            <p:spPr>
              <a:xfrm>
                <a:off x="-2028517" y="3656225"/>
                <a:ext cx="681480" cy="655421"/>
              </a:xfrm>
              <a:prstGeom prst="rect">
                <a:avLst/>
              </a:prstGeom>
              <a:noFill/>
            </p:spPr>
            <p:txBody>
              <a:bodyPr wrap="square" rtlCol="0">
                <a:spAutoFit/>
              </a:bodyPr>
              <a:lstStyle/>
              <a:p>
                <a:pPr algn="l">
                  <a:lnSpc>
                    <a:spcPct val="100000"/>
                  </a:lnSpc>
                </a:pPr>
                <a:r>
                  <a:rPr lang="en-US" sz="1088" dirty="0">
                    <a:solidFill>
                      <a:schemeClr val="tx1"/>
                    </a:solidFill>
                    <a:latin typeface="+mn-lt"/>
                  </a:rPr>
                  <a:t>R: 179  </a:t>
                </a:r>
              </a:p>
              <a:p>
                <a:pPr algn="l">
                  <a:lnSpc>
                    <a:spcPct val="100000"/>
                  </a:lnSpc>
                </a:pPr>
                <a:r>
                  <a:rPr lang="en-US" sz="1088" dirty="0">
                    <a:solidFill>
                      <a:schemeClr val="tx1"/>
                    </a:solidFill>
                    <a:latin typeface="+mn-lt"/>
                  </a:rPr>
                  <a:t>G: 163  B: 105</a:t>
                </a:r>
              </a:p>
            </p:txBody>
          </p:sp>
          <p:sp>
            <p:nvSpPr>
              <p:cNvPr id="26" name="TextBox 25">
                <a:extLst>
                  <a:ext uri="{FF2B5EF4-FFF2-40B4-BE49-F238E27FC236}">
                    <a16:creationId xmlns:a16="http://schemas.microsoft.com/office/drawing/2014/main" id="{F8689CB3-8AE3-6F4E-84BA-9BCCC7554521}"/>
                  </a:ext>
                </a:extLst>
              </p:cNvPr>
              <p:cNvSpPr txBox="1"/>
              <p:nvPr userDrawn="1"/>
            </p:nvSpPr>
            <p:spPr>
              <a:xfrm>
                <a:off x="-1213178" y="3656225"/>
                <a:ext cx="681480" cy="655421"/>
              </a:xfrm>
              <a:prstGeom prst="rect">
                <a:avLst/>
              </a:prstGeom>
              <a:noFill/>
            </p:spPr>
            <p:txBody>
              <a:bodyPr wrap="square" rtlCol="0">
                <a:spAutoFit/>
              </a:bodyPr>
              <a:lstStyle/>
              <a:p>
                <a:pPr algn="l">
                  <a:lnSpc>
                    <a:spcPct val="100000"/>
                  </a:lnSpc>
                </a:pPr>
                <a:r>
                  <a:rPr lang="en-US" sz="1088" dirty="0">
                    <a:solidFill>
                      <a:schemeClr val="tx1"/>
                    </a:solidFill>
                    <a:latin typeface="+mn-lt"/>
                  </a:rPr>
                  <a:t>R: 229  </a:t>
                </a:r>
              </a:p>
              <a:p>
                <a:pPr algn="l">
                  <a:lnSpc>
                    <a:spcPct val="100000"/>
                  </a:lnSpc>
                </a:pPr>
                <a:r>
                  <a:rPr lang="en-US" sz="1088" dirty="0">
                    <a:solidFill>
                      <a:schemeClr val="tx1"/>
                    </a:solidFill>
                    <a:latin typeface="+mn-lt"/>
                  </a:rPr>
                  <a:t>G: 114  B: 0</a:t>
                </a:r>
              </a:p>
            </p:txBody>
          </p:sp>
          <p:sp>
            <p:nvSpPr>
              <p:cNvPr id="27" name="TextBox 26">
                <a:extLst>
                  <a:ext uri="{FF2B5EF4-FFF2-40B4-BE49-F238E27FC236}">
                    <a16:creationId xmlns:a16="http://schemas.microsoft.com/office/drawing/2014/main" id="{E730F7B7-5B1C-F44F-87E5-6B107CE126FB}"/>
                  </a:ext>
                </a:extLst>
              </p:cNvPr>
              <p:cNvSpPr txBox="1"/>
              <p:nvPr userDrawn="1"/>
            </p:nvSpPr>
            <p:spPr>
              <a:xfrm>
                <a:off x="-2028517" y="4652956"/>
                <a:ext cx="681480" cy="655421"/>
              </a:xfrm>
              <a:prstGeom prst="rect">
                <a:avLst/>
              </a:prstGeom>
              <a:noFill/>
            </p:spPr>
            <p:txBody>
              <a:bodyPr wrap="square" rtlCol="0">
                <a:spAutoFit/>
              </a:bodyPr>
              <a:lstStyle/>
              <a:p>
                <a:pPr algn="l">
                  <a:lnSpc>
                    <a:spcPct val="100000"/>
                  </a:lnSpc>
                </a:pPr>
                <a:r>
                  <a:rPr lang="en-US" sz="1088" dirty="0">
                    <a:solidFill>
                      <a:schemeClr val="bg1"/>
                    </a:solidFill>
                    <a:latin typeface="+mn-lt"/>
                  </a:rPr>
                  <a:t>R: 81  </a:t>
                </a:r>
              </a:p>
              <a:p>
                <a:pPr algn="l">
                  <a:lnSpc>
                    <a:spcPct val="100000"/>
                  </a:lnSpc>
                </a:pPr>
                <a:r>
                  <a:rPr lang="en-US" sz="1088" dirty="0">
                    <a:solidFill>
                      <a:schemeClr val="bg1"/>
                    </a:solidFill>
                    <a:latin typeface="+mn-lt"/>
                  </a:rPr>
                  <a:t>G: 42  </a:t>
                </a:r>
              </a:p>
              <a:p>
                <a:pPr algn="l">
                  <a:lnSpc>
                    <a:spcPct val="100000"/>
                  </a:lnSpc>
                </a:pPr>
                <a:r>
                  <a:rPr lang="en-US" sz="1088" dirty="0">
                    <a:solidFill>
                      <a:schemeClr val="bg1"/>
                    </a:solidFill>
                    <a:latin typeface="+mn-lt"/>
                  </a:rPr>
                  <a:t>B: 68</a:t>
                </a:r>
              </a:p>
            </p:txBody>
          </p:sp>
          <p:sp>
            <p:nvSpPr>
              <p:cNvPr id="28" name="TextBox 27">
                <a:extLst>
                  <a:ext uri="{FF2B5EF4-FFF2-40B4-BE49-F238E27FC236}">
                    <a16:creationId xmlns:a16="http://schemas.microsoft.com/office/drawing/2014/main" id="{1C471F37-3223-E14F-957F-6F1C78051B87}"/>
                  </a:ext>
                </a:extLst>
              </p:cNvPr>
              <p:cNvSpPr txBox="1"/>
              <p:nvPr userDrawn="1"/>
            </p:nvSpPr>
            <p:spPr>
              <a:xfrm>
                <a:off x="-1213178" y="4643672"/>
                <a:ext cx="681480" cy="655421"/>
              </a:xfrm>
              <a:prstGeom prst="rect">
                <a:avLst/>
              </a:prstGeom>
              <a:noFill/>
            </p:spPr>
            <p:txBody>
              <a:bodyPr wrap="square" rtlCol="0">
                <a:spAutoFit/>
              </a:bodyPr>
              <a:lstStyle/>
              <a:p>
                <a:pPr algn="l">
                  <a:lnSpc>
                    <a:spcPct val="100000"/>
                  </a:lnSpc>
                </a:pPr>
                <a:r>
                  <a:rPr lang="en-US" sz="1088" dirty="0">
                    <a:solidFill>
                      <a:schemeClr val="bg1"/>
                    </a:solidFill>
                    <a:latin typeface="+mn-lt"/>
                  </a:rPr>
                  <a:t>R: 143  </a:t>
                </a:r>
              </a:p>
              <a:p>
                <a:pPr algn="l">
                  <a:lnSpc>
                    <a:spcPct val="100000"/>
                  </a:lnSpc>
                </a:pPr>
                <a:r>
                  <a:rPr lang="en-US" sz="1088" dirty="0">
                    <a:solidFill>
                      <a:schemeClr val="bg1"/>
                    </a:solidFill>
                    <a:latin typeface="+mn-lt"/>
                  </a:rPr>
                  <a:t>G: 50  </a:t>
                </a:r>
              </a:p>
              <a:p>
                <a:pPr algn="l">
                  <a:lnSpc>
                    <a:spcPct val="100000"/>
                  </a:lnSpc>
                </a:pPr>
                <a:r>
                  <a:rPr lang="en-US" sz="1088" dirty="0">
                    <a:solidFill>
                      <a:schemeClr val="bg1"/>
                    </a:solidFill>
                    <a:latin typeface="+mn-lt"/>
                  </a:rPr>
                  <a:t>B: 55</a:t>
                </a:r>
              </a:p>
            </p:txBody>
          </p:sp>
          <p:sp>
            <p:nvSpPr>
              <p:cNvPr id="29" name="TextBox 28">
                <a:extLst>
                  <a:ext uri="{FF2B5EF4-FFF2-40B4-BE49-F238E27FC236}">
                    <a16:creationId xmlns:a16="http://schemas.microsoft.com/office/drawing/2014/main" id="{D27C1C03-BF76-1C4B-AC48-9C4D1899110C}"/>
                  </a:ext>
                </a:extLst>
              </p:cNvPr>
              <p:cNvSpPr txBox="1"/>
              <p:nvPr userDrawn="1"/>
            </p:nvSpPr>
            <p:spPr>
              <a:xfrm>
                <a:off x="-2028517" y="5569259"/>
                <a:ext cx="681480" cy="655421"/>
              </a:xfrm>
              <a:prstGeom prst="rect">
                <a:avLst/>
              </a:prstGeom>
              <a:noFill/>
            </p:spPr>
            <p:txBody>
              <a:bodyPr wrap="square" rtlCol="0">
                <a:spAutoFit/>
              </a:bodyPr>
              <a:lstStyle/>
              <a:p>
                <a:pPr algn="l">
                  <a:lnSpc>
                    <a:spcPct val="100000"/>
                  </a:lnSpc>
                </a:pPr>
                <a:r>
                  <a:rPr lang="en-US" sz="1088" dirty="0">
                    <a:solidFill>
                      <a:schemeClr val="bg1"/>
                    </a:solidFill>
                    <a:latin typeface="+mn-lt"/>
                  </a:rPr>
                  <a:t>R: 92  </a:t>
                </a:r>
              </a:p>
              <a:p>
                <a:pPr algn="l">
                  <a:lnSpc>
                    <a:spcPct val="100000"/>
                  </a:lnSpc>
                </a:pPr>
                <a:r>
                  <a:rPr lang="en-US" sz="1088" dirty="0">
                    <a:solidFill>
                      <a:schemeClr val="bg1"/>
                    </a:solidFill>
                    <a:latin typeface="+mn-lt"/>
                  </a:rPr>
                  <a:t>G: 70  </a:t>
                </a:r>
              </a:p>
              <a:p>
                <a:pPr algn="l">
                  <a:lnSpc>
                    <a:spcPct val="100000"/>
                  </a:lnSpc>
                </a:pPr>
                <a:r>
                  <a:rPr lang="en-US" sz="1088" dirty="0">
                    <a:solidFill>
                      <a:schemeClr val="bg1"/>
                    </a:solidFill>
                    <a:latin typeface="+mn-lt"/>
                  </a:rPr>
                  <a:t>B: 43</a:t>
                </a:r>
              </a:p>
            </p:txBody>
          </p:sp>
        </p:grpSp>
      </p:grpSp>
      <p:pic>
        <p:nvPicPr>
          <p:cNvPr id="7" name="Picture 6"/>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6676873" y="6178951"/>
            <a:ext cx="1940654" cy="347688"/>
          </a:xfrm>
          <a:prstGeom prst="rect">
            <a:avLst/>
          </a:prstGeom>
        </p:spPr>
      </p:pic>
    </p:spTree>
    <p:extLst>
      <p:ext uri="{BB962C8B-B14F-4D97-AF65-F5344CB8AC3E}">
        <p14:creationId xmlns:p14="http://schemas.microsoft.com/office/powerpoint/2010/main" val="1874868164"/>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4" r:id="rId13"/>
    <p:sldLayoutId id="2147483705" r:id="rId14"/>
    <p:sldLayoutId id="2147483706" r:id="rId15"/>
  </p:sldLayoutIdLst>
  <p:hf hdr="0" ftr="0" dt="0"/>
  <p:txStyles>
    <p:titleStyle>
      <a:lvl1pPr algn="l" defTabSz="841924" rtl="0" eaLnBrk="1" latinLnBrk="0" hangingPunct="1">
        <a:lnSpc>
          <a:spcPct val="90000"/>
        </a:lnSpc>
        <a:spcBef>
          <a:spcPct val="0"/>
        </a:spcBef>
        <a:buNone/>
        <a:defRPr sz="4052" kern="1200">
          <a:solidFill>
            <a:schemeClr val="tx1"/>
          </a:solidFill>
          <a:latin typeface="+mj-lt"/>
          <a:ea typeface="+mj-ea"/>
          <a:cs typeface="+mj-cs"/>
        </a:defRPr>
      </a:lvl1pPr>
    </p:titleStyle>
    <p:bodyStyle>
      <a:lvl1pPr marL="210481" indent="-210481" algn="l" defTabSz="841924" rtl="0" eaLnBrk="1" latinLnBrk="0" hangingPunct="1">
        <a:lnSpc>
          <a:spcPct val="90000"/>
        </a:lnSpc>
        <a:spcBef>
          <a:spcPts val="920"/>
        </a:spcBef>
        <a:buFont typeface="Arial" panose="020B0604020202020204" pitchFamily="34" charset="0"/>
        <a:buChar char="•"/>
        <a:defRPr sz="2578" kern="1200">
          <a:solidFill>
            <a:schemeClr val="tx1"/>
          </a:solidFill>
          <a:latin typeface="+mn-lt"/>
          <a:ea typeface="+mn-ea"/>
          <a:cs typeface="+mn-cs"/>
        </a:defRPr>
      </a:lvl1pPr>
      <a:lvl2pPr marL="631443" indent="-210481" algn="l" defTabSz="841924" rtl="0" eaLnBrk="1" latinLnBrk="0" hangingPunct="1">
        <a:lnSpc>
          <a:spcPct val="90000"/>
        </a:lnSpc>
        <a:spcBef>
          <a:spcPts val="461"/>
        </a:spcBef>
        <a:buFont typeface="Arial" panose="020B0604020202020204" pitchFamily="34" charset="0"/>
        <a:buChar char="•"/>
        <a:defRPr sz="2210" kern="1200">
          <a:solidFill>
            <a:schemeClr val="tx1"/>
          </a:solidFill>
          <a:latin typeface="+mn-lt"/>
          <a:ea typeface="+mn-ea"/>
          <a:cs typeface="+mn-cs"/>
        </a:defRPr>
      </a:lvl2pPr>
      <a:lvl3pPr marL="1052406" indent="-210481" algn="l" defTabSz="841924" rtl="0" eaLnBrk="1" latinLnBrk="0" hangingPunct="1">
        <a:lnSpc>
          <a:spcPct val="90000"/>
        </a:lnSpc>
        <a:spcBef>
          <a:spcPts val="461"/>
        </a:spcBef>
        <a:buFont typeface="Arial" panose="020B0604020202020204" pitchFamily="34" charset="0"/>
        <a:buChar char="•"/>
        <a:defRPr sz="1842" kern="1200">
          <a:solidFill>
            <a:schemeClr val="tx1"/>
          </a:solidFill>
          <a:latin typeface="+mn-lt"/>
          <a:ea typeface="+mn-ea"/>
          <a:cs typeface="+mn-cs"/>
        </a:defRPr>
      </a:lvl3pPr>
      <a:lvl4pPr marL="1473367" indent="-210481" algn="l" defTabSz="841924" rtl="0" eaLnBrk="1" latinLnBrk="0" hangingPunct="1">
        <a:lnSpc>
          <a:spcPct val="90000"/>
        </a:lnSpc>
        <a:spcBef>
          <a:spcPts val="461"/>
        </a:spcBef>
        <a:buFont typeface="Arial" panose="020B0604020202020204" pitchFamily="34" charset="0"/>
        <a:buChar char="•"/>
        <a:defRPr sz="1658" kern="1200">
          <a:solidFill>
            <a:schemeClr val="tx1"/>
          </a:solidFill>
          <a:latin typeface="+mn-lt"/>
          <a:ea typeface="+mn-ea"/>
          <a:cs typeface="+mn-cs"/>
        </a:defRPr>
      </a:lvl4pPr>
      <a:lvl5pPr marL="1894330" indent="-210481" algn="l" defTabSz="841924" rtl="0" eaLnBrk="1" latinLnBrk="0" hangingPunct="1">
        <a:lnSpc>
          <a:spcPct val="90000"/>
        </a:lnSpc>
        <a:spcBef>
          <a:spcPts val="461"/>
        </a:spcBef>
        <a:buFont typeface="Arial" panose="020B0604020202020204" pitchFamily="34" charset="0"/>
        <a:buChar char="•"/>
        <a:defRPr sz="1658" kern="1200">
          <a:solidFill>
            <a:schemeClr val="tx1"/>
          </a:solidFill>
          <a:latin typeface="+mn-lt"/>
          <a:ea typeface="+mn-ea"/>
          <a:cs typeface="+mn-cs"/>
        </a:defRPr>
      </a:lvl5pPr>
      <a:lvl6pPr marL="2315292" indent="-210481" algn="l" defTabSz="841924" rtl="0" eaLnBrk="1" latinLnBrk="0" hangingPunct="1">
        <a:lnSpc>
          <a:spcPct val="90000"/>
        </a:lnSpc>
        <a:spcBef>
          <a:spcPts val="461"/>
        </a:spcBef>
        <a:buFont typeface="Arial" panose="020B0604020202020204" pitchFamily="34" charset="0"/>
        <a:buChar char="•"/>
        <a:defRPr sz="1658" kern="1200">
          <a:solidFill>
            <a:schemeClr val="tx1"/>
          </a:solidFill>
          <a:latin typeface="+mn-lt"/>
          <a:ea typeface="+mn-ea"/>
          <a:cs typeface="+mn-cs"/>
        </a:defRPr>
      </a:lvl6pPr>
      <a:lvl7pPr marL="2736253" indent="-210481" algn="l" defTabSz="841924" rtl="0" eaLnBrk="1" latinLnBrk="0" hangingPunct="1">
        <a:lnSpc>
          <a:spcPct val="90000"/>
        </a:lnSpc>
        <a:spcBef>
          <a:spcPts val="461"/>
        </a:spcBef>
        <a:buFont typeface="Arial" panose="020B0604020202020204" pitchFamily="34" charset="0"/>
        <a:buChar char="•"/>
        <a:defRPr sz="1658" kern="1200">
          <a:solidFill>
            <a:schemeClr val="tx1"/>
          </a:solidFill>
          <a:latin typeface="+mn-lt"/>
          <a:ea typeface="+mn-ea"/>
          <a:cs typeface="+mn-cs"/>
        </a:defRPr>
      </a:lvl7pPr>
      <a:lvl8pPr marL="3157216" indent="-210481" algn="l" defTabSz="841924" rtl="0" eaLnBrk="1" latinLnBrk="0" hangingPunct="1">
        <a:lnSpc>
          <a:spcPct val="90000"/>
        </a:lnSpc>
        <a:spcBef>
          <a:spcPts val="461"/>
        </a:spcBef>
        <a:buFont typeface="Arial" panose="020B0604020202020204" pitchFamily="34" charset="0"/>
        <a:buChar char="•"/>
        <a:defRPr sz="1658" kern="1200">
          <a:solidFill>
            <a:schemeClr val="tx1"/>
          </a:solidFill>
          <a:latin typeface="+mn-lt"/>
          <a:ea typeface="+mn-ea"/>
          <a:cs typeface="+mn-cs"/>
        </a:defRPr>
      </a:lvl8pPr>
      <a:lvl9pPr marL="3578177" indent="-210481" algn="l" defTabSz="841924" rtl="0" eaLnBrk="1" latinLnBrk="0" hangingPunct="1">
        <a:lnSpc>
          <a:spcPct val="90000"/>
        </a:lnSpc>
        <a:spcBef>
          <a:spcPts val="461"/>
        </a:spcBef>
        <a:buFont typeface="Arial" panose="020B0604020202020204" pitchFamily="34" charset="0"/>
        <a:buChar char="•"/>
        <a:defRPr sz="1658" kern="1200">
          <a:solidFill>
            <a:schemeClr val="tx1"/>
          </a:solidFill>
          <a:latin typeface="+mn-lt"/>
          <a:ea typeface="+mn-ea"/>
          <a:cs typeface="+mn-cs"/>
        </a:defRPr>
      </a:lvl9pPr>
    </p:bodyStyle>
    <p:otherStyle>
      <a:defPPr>
        <a:defRPr lang="en-US"/>
      </a:defPPr>
      <a:lvl1pPr marL="0" algn="l" defTabSz="841924" rtl="0" eaLnBrk="1" latinLnBrk="0" hangingPunct="1">
        <a:defRPr sz="1658" kern="1200">
          <a:solidFill>
            <a:schemeClr val="tx1"/>
          </a:solidFill>
          <a:latin typeface="+mn-lt"/>
          <a:ea typeface="+mn-ea"/>
          <a:cs typeface="+mn-cs"/>
        </a:defRPr>
      </a:lvl1pPr>
      <a:lvl2pPr marL="420963" algn="l" defTabSz="841924" rtl="0" eaLnBrk="1" latinLnBrk="0" hangingPunct="1">
        <a:defRPr sz="1658" kern="1200">
          <a:solidFill>
            <a:schemeClr val="tx1"/>
          </a:solidFill>
          <a:latin typeface="+mn-lt"/>
          <a:ea typeface="+mn-ea"/>
          <a:cs typeface="+mn-cs"/>
        </a:defRPr>
      </a:lvl2pPr>
      <a:lvl3pPr marL="841924" algn="l" defTabSz="841924" rtl="0" eaLnBrk="1" latinLnBrk="0" hangingPunct="1">
        <a:defRPr sz="1658" kern="1200">
          <a:solidFill>
            <a:schemeClr val="tx1"/>
          </a:solidFill>
          <a:latin typeface="+mn-lt"/>
          <a:ea typeface="+mn-ea"/>
          <a:cs typeface="+mn-cs"/>
        </a:defRPr>
      </a:lvl3pPr>
      <a:lvl4pPr marL="1262887" algn="l" defTabSz="841924" rtl="0" eaLnBrk="1" latinLnBrk="0" hangingPunct="1">
        <a:defRPr sz="1658" kern="1200">
          <a:solidFill>
            <a:schemeClr val="tx1"/>
          </a:solidFill>
          <a:latin typeface="+mn-lt"/>
          <a:ea typeface="+mn-ea"/>
          <a:cs typeface="+mn-cs"/>
        </a:defRPr>
      </a:lvl4pPr>
      <a:lvl5pPr marL="1683849" algn="l" defTabSz="841924" rtl="0" eaLnBrk="1" latinLnBrk="0" hangingPunct="1">
        <a:defRPr sz="1658" kern="1200">
          <a:solidFill>
            <a:schemeClr val="tx1"/>
          </a:solidFill>
          <a:latin typeface="+mn-lt"/>
          <a:ea typeface="+mn-ea"/>
          <a:cs typeface="+mn-cs"/>
        </a:defRPr>
      </a:lvl5pPr>
      <a:lvl6pPr marL="2104811" algn="l" defTabSz="841924" rtl="0" eaLnBrk="1" latinLnBrk="0" hangingPunct="1">
        <a:defRPr sz="1658" kern="1200">
          <a:solidFill>
            <a:schemeClr val="tx1"/>
          </a:solidFill>
          <a:latin typeface="+mn-lt"/>
          <a:ea typeface="+mn-ea"/>
          <a:cs typeface="+mn-cs"/>
        </a:defRPr>
      </a:lvl6pPr>
      <a:lvl7pPr marL="2525773" algn="l" defTabSz="841924" rtl="0" eaLnBrk="1" latinLnBrk="0" hangingPunct="1">
        <a:defRPr sz="1658" kern="1200">
          <a:solidFill>
            <a:schemeClr val="tx1"/>
          </a:solidFill>
          <a:latin typeface="+mn-lt"/>
          <a:ea typeface="+mn-ea"/>
          <a:cs typeface="+mn-cs"/>
        </a:defRPr>
      </a:lvl7pPr>
      <a:lvl8pPr marL="2946735" algn="l" defTabSz="841924" rtl="0" eaLnBrk="1" latinLnBrk="0" hangingPunct="1">
        <a:defRPr sz="1658" kern="1200">
          <a:solidFill>
            <a:schemeClr val="tx1"/>
          </a:solidFill>
          <a:latin typeface="+mn-lt"/>
          <a:ea typeface="+mn-ea"/>
          <a:cs typeface="+mn-cs"/>
        </a:defRPr>
      </a:lvl8pPr>
      <a:lvl9pPr marL="3367696" algn="l" defTabSz="841924" rtl="0" eaLnBrk="1" latinLnBrk="0" hangingPunct="1">
        <a:defRPr sz="1658"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81">
          <p15:clr>
            <a:srgbClr val="F26B43"/>
          </p15:clr>
        </p15:guide>
        <p15:guide id="2" pos="265">
          <p15:clr>
            <a:srgbClr val="F26B43"/>
          </p15:clr>
        </p15:guide>
        <p15:guide id="3" pos="607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062065" y="5813466"/>
            <a:ext cx="3029107" cy="542695"/>
          </a:xfrm>
          <a:prstGeom prst="rect">
            <a:avLst/>
          </a:prstGeom>
        </p:spPr>
      </p:pic>
    </p:spTree>
    <p:extLst>
      <p:ext uri="{BB962C8B-B14F-4D97-AF65-F5344CB8AC3E}">
        <p14:creationId xmlns:p14="http://schemas.microsoft.com/office/powerpoint/2010/main" val="1000473487"/>
      </p:ext>
    </p:extLst>
  </p:cSld>
  <p:clrMap bg1="lt1" tx1="dk1" bg2="lt2" tx2="dk2" accent1="accent1" accent2="accent2" accent3="accent3" accent4="accent4" accent5="accent5" accent6="accent6" hlink="hlink" folHlink="folHlink"/>
  <p:sldLayoutIdLst>
    <p:sldLayoutId id="2147483708" r:id="rId1"/>
  </p:sldLayoutIdLst>
  <p:txStyles>
    <p:titleStyle>
      <a:lvl1pPr algn="l" defTabSz="829178" rtl="0" eaLnBrk="1" latinLnBrk="0" hangingPunct="1">
        <a:lnSpc>
          <a:spcPct val="90000"/>
        </a:lnSpc>
        <a:spcBef>
          <a:spcPct val="0"/>
        </a:spcBef>
        <a:buNone/>
        <a:defRPr sz="3990" kern="1200">
          <a:solidFill>
            <a:schemeClr val="tx1"/>
          </a:solidFill>
          <a:latin typeface="+mj-lt"/>
          <a:ea typeface="+mj-ea"/>
          <a:cs typeface="+mj-cs"/>
        </a:defRPr>
      </a:lvl1pPr>
    </p:titleStyle>
    <p:bodyStyle>
      <a:lvl1pPr marL="0" indent="0" algn="ctr" defTabSz="829178" rtl="0" eaLnBrk="1" latinLnBrk="0" hangingPunct="1">
        <a:lnSpc>
          <a:spcPct val="90000"/>
        </a:lnSpc>
        <a:spcBef>
          <a:spcPts val="907"/>
        </a:spcBef>
        <a:buFontTx/>
        <a:buNone/>
        <a:defRPr sz="816" kern="1200" baseline="0">
          <a:solidFill>
            <a:schemeClr val="bg1"/>
          </a:solidFill>
          <a:latin typeface="Meta Offc" panose="020B0504030101020102" pitchFamily="34" charset="0"/>
          <a:ea typeface="+mn-ea"/>
          <a:cs typeface="Meta Offc" panose="020B0504030101020102" pitchFamily="34" charset="0"/>
        </a:defRPr>
      </a:lvl1pPr>
      <a:lvl2pPr marL="414589" indent="0" algn="l" defTabSz="829178" rtl="0" eaLnBrk="1" latinLnBrk="0" hangingPunct="1">
        <a:lnSpc>
          <a:spcPct val="90000"/>
        </a:lnSpc>
        <a:spcBef>
          <a:spcPts val="453"/>
        </a:spcBef>
        <a:buFontTx/>
        <a:buNone/>
        <a:defRPr sz="2176" kern="1200">
          <a:solidFill>
            <a:schemeClr val="tx1"/>
          </a:solidFill>
          <a:latin typeface="Meta Offc" panose="020B0504030101020102" pitchFamily="34" charset="0"/>
          <a:ea typeface="+mn-ea"/>
          <a:cs typeface="Meta Offc" panose="020B0504030101020102" pitchFamily="34" charset="0"/>
        </a:defRPr>
      </a:lvl2pPr>
      <a:lvl3pPr marL="829178" indent="0" algn="l" defTabSz="829178" rtl="0" eaLnBrk="1" latinLnBrk="0" hangingPunct="1">
        <a:lnSpc>
          <a:spcPct val="90000"/>
        </a:lnSpc>
        <a:spcBef>
          <a:spcPts val="453"/>
        </a:spcBef>
        <a:buFontTx/>
        <a:buNone/>
        <a:defRPr sz="1814" kern="1200">
          <a:solidFill>
            <a:schemeClr val="tx1"/>
          </a:solidFill>
          <a:latin typeface="Meta Offc" panose="020B0504030101020102" pitchFamily="34" charset="0"/>
          <a:ea typeface="+mn-ea"/>
          <a:cs typeface="Meta Offc" panose="020B0504030101020102" pitchFamily="34" charset="0"/>
        </a:defRPr>
      </a:lvl3pPr>
      <a:lvl4pPr marL="1243767" indent="0" algn="l" defTabSz="829178" rtl="0" eaLnBrk="1" latinLnBrk="0" hangingPunct="1">
        <a:lnSpc>
          <a:spcPct val="90000"/>
        </a:lnSpc>
        <a:spcBef>
          <a:spcPts val="453"/>
        </a:spcBef>
        <a:buFontTx/>
        <a:buNone/>
        <a:defRPr sz="1632" kern="1200">
          <a:solidFill>
            <a:schemeClr val="tx1"/>
          </a:solidFill>
          <a:latin typeface="Meta Offc" panose="020B0504030101020102" pitchFamily="34" charset="0"/>
          <a:ea typeface="+mn-ea"/>
          <a:cs typeface="Meta Offc" panose="020B0504030101020102" pitchFamily="34" charset="0"/>
        </a:defRPr>
      </a:lvl4pPr>
      <a:lvl5pPr marL="1658356" indent="0" algn="l" defTabSz="829178" rtl="0" eaLnBrk="1" latinLnBrk="0" hangingPunct="1">
        <a:lnSpc>
          <a:spcPct val="90000"/>
        </a:lnSpc>
        <a:spcBef>
          <a:spcPts val="453"/>
        </a:spcBef>
        <a:buFontTx/>
        <a:buNone/>
        <a:defRPr sz="1632" kern="1200">
          <a:solidFill>
            <a:schemeClr val="tx1"/>
          </a:solidFill>
          <a:latin typeface="Meta Offc" panose="020B0504030101020102" pitchFamily="34" charset="0"/>
          <a:ea typeface="+mn-ea"/>
          <a:cs typeface="Meta Offc" panose="020B0504030101020102" pitchFamily="34" charset="0"/>
        </a:defRPr>
      </a:lvl5pPr>
      <a:lvl6pPr marL="2280239" indent="-207294" algn="l" defTabSz="829178" rtl="0" eaLnBrk="1" latinLnBrk="0" hangingPunct="1">
        <a:lnSpc>
          <a:spcPct val="90000"/>
        </a:lnSpc>
        <a:spcBef>
          <a:spcPts val="453"/>
        </a:spcBef>
        <a:buFont typeface="Arial" panose="020B0604020202020204" pitchFamily="34" charset="0"/>
        <a:buChar char="•"/>
        <a:defRPr sz="1632" kern="1200">
          <a:solidFill>
            <a:schemeClr val="tx1"/>
          </a:solidFill>
          <a:latin typeface="+mn-lt"/>
          <a:ea typeface="+mn-ea"/>
          <a:cs typeface="+mn-cs"/>
        </a:defRPr>
      </a:lvl6pPr>
      <a:lvl7pPr marL="2694828" indent="-207294" algn="l" defTabSz="829178" rtl="0" eaLnBrk="1" latinLnBrk="0" hangingPunct="1">
        <a:lnSpc>
          <a:spcPct val="90000"/>
        </a:lnSpc>
        <a:spcBef>
          <a:spcPts val="453"/>
        </a:spcBef>
        <a:buFont typeface="Arial" panose="020B0604020202020204" pitchFamily="34" charset="0"/>
        <a:buChar char="•"/>
        <a:defRPr sz="1632" kern="1200">
          <a:solidFill>
            <a:schemeClr val="tx1"/>
          </a:solidFill>
          <a:latin typeface="+mn-lt"/>
          <a:ea typeface="+mn-ea"/>
          <a:cs typeface="+mn-cs"/>
        </a:defRPr>
      </a:lvl7pPr>
      <a:lvl8pPr marL="3109417" indent="-207294" algn="l" defTabSz="829178" rtl="0" eaLnBrk="1" latinLnBrk="0" hangingPunct="1">
        <a:lnSpc>
          <a:spcPct val="90000"/>
        </a:lnSpc>
        <a:spcBef>
          <a:spcPts val="453"/>
        </a:spcBef>
        <a:buFont typeface="Arial" panose="020B0604020202020204" pitchFamily="34" charset="0"/>
        <a:buChar char="•"/>
        <a:defRPr sz="1632" kern="1200">
          <a:solidFill>
            <a:schemeClr val="tx1"/>
          </a:solidFill>
          <a:latin typeface="+mn-lt"/>
          <a:ea typeface="+mn-ea"/>
          <a:cs typeface="+mn-cs"/>
        </a:defRPr>
      </a:lvl8pPr>
      <a:lvl9pPr marL="3524006" indent="-207294" algn="l" defTabSz="829178" rtl="0" eaLnBrk="1" latinLnBrk="0" hangingPunct="1">
        <a:lnSpc>
          <a:spcPct val="90000"/>
        </a:lnSpc>
        <a:spcBef>
          <a:spcPts val="453"/>
        </a:spcBef>
        <a:buFont typeface="Arial" panose="020B0604020202020204" pitchFamily="34" charset="0"/>
        <a:buChar char="•"/>
        <a:defRPr sz="1632" kern="1200">
          <a:solidFill>
            <a:schemeClr val="tx1"/>
          </a:solidFill>
          <a:latin typeface="+mn-lt"/>
          <a:ea typeface="+mn-ea"/>
          <a:cs typeface="+mn-cs"/>
        </a:defRPr>
      </a:lvl9pPr>
    </p:bodyStyle>
    <p:otherStyle>
      <a:defPPr>
        <a:defRPr lang="en-US"/>
      </a:defPPr>
      <a:lvl1pPr marL="0" algn="l" defTabSz="829178" rtl="0" eaLnBrk="1" latinLnBrk="0" hangingPunct="1">
        <a:defRPr sz="1632" kern="1200">
          <a:solidFill>
            <a:schemeClr val="tx1"/>
          </a:solidFill>
          <a:latin typeface="+mn-lt"/>
          <a:ea typeface="+mn-ea"/>
          <a:cs typeface="+mn-cs"/>
        </a:defRPr>
      </a:lvl1pPr>
      <a:lvl2pPr marL="414589" algn="l" defTabSz="829178" rtl="0" eaLnBrk="1" latinLnBrk="0" hangingPunct="1">
        <a:defRPr sz="1632" kern="1200">
          <a:solidFill>
            <a:schemeClr val="tx1"/>
          </a:solidFill>
          <a:latin typeface="+mn-lt"/>
          <a:ea typeface="+mn-ea"/>
          <a:cs typeface="+mn-cs"/>
        </a:defRPr>
      </a:lvl2pPr>
      <a:lvl3pPr marL="829178" algn="l" defTabSz="829178" rtl="0" eaLnBrk="1" latinLnBrk="0" hangingPunct="1">
        <a:defRPr sz="1632" kern="1200">
          <a:solidFill>
            <a:schemeClr val="tx1"/>
          </a:solidFill>
          <a:latin typeface="+mn-lt"/>
          <a:ea typeface="+mn-ea"/>
          <a:cs typeface="+mn-cs"/>
        </a:defRPr>
      </a:lvl3pPr>
      <a:lvl4pPr marL="1243767" algn="l" defTabSz="829178" rtl="0" eaLnBrk="1" latinLnBrk="0" hangingPunct="1">
        <a:defRPr sz="1632" kern="1200">
          <a:solidFill>
            <a:schemeClr val="tx1"/>
          </a:solidFill>
          <a:latin typeface="+mn-lt"/>
          <a:ea typeface="+mn-ea"/>
          <a:cs typeface="+mn-cs"/>
        </a:defRPr>
      </a:lvl4pPr>
      <a:lvl5pPr marL="1658356" algn="l" defTabSz="829178" rtl="0" eaLnBrk="1" latinLnBrk="0" hangingPunct="1">
        <a:defRPr sz="1632" kern="1200">
          <a:solidFill>
            <a:schemeClr val="tx1"/>
          </a:solidFill>
          <a:latin typeface="+mn-lt"/>
          <a:ea typeface="+mn-ea"/>
          <a:cs typeface="+mn-cs"/>
        </a:defRPr>
      </a:lvl5pPr>
      <a:lvl6pPr marL="2072945" algn="l" defTabSz="829178" rtl="0" eaLnBrk="1" latinLnBrk="0" hangingPunct="1">
        <a:defRPr sz="1632" kern="1200">
          <a:solidFill>
            <a:schemeClr val="tx1"/>
          </a:solidFill>
          <a:latin typeface="+mn-lt"/>
          <a:ea typeface="+mn-ea"/>
          <a:cs typeface="+mn-cs"/>
        </a:defRPr>
      </a:lvl6pPr>
      <a:lvl7pPr marL="2487534" algn="l" defTabSz="829178" rtl="0" eaLnBrk="1" latinLnBrk="0" hangingPunct="1">
        <a:defRPr sz="1632" kern="1200">
          <a:solidFill>
            <a:schemeClr val="tx1"/>
          </a:solidFill>
          <a:latin typeface="+mn-lt"/>
          <a:ea typeface="+mn-ea"/>
          <a:cs typeface="+mn-cs"/>
        </a:defRPr>
      </a:lvl7pPr>
      <a:lvl8pPr marL="2902123" algn="l" defTabSz="829178" rtl="0" eaLnBrk="1" latinLnBrk="0" hangingPunct="1">
        <a:defRPr sz="1632" kern="1200">
          <a:solidFill>
            <a:schemeClr val="tx1"/>
          </a:solidFill>
          <a:latin typeface="+mn-lt"/>
          <a:ea typeface="+mn-ea"/>
          <a:cs typeface="+mn-cs"/>
        </a:defRPr>
      </a:lvl8pPr>
      <a:lvl9pPr marL="3316712" algn="l" defTabSz="829178" rtl="0" eaLnBrk="1" latinLnBrk="0" hangingPunct="1">
        <a:defRPr sz="1632"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82">
          <p15:clr>
            <a:srgbClr val="F26B43"/>
          </p15:clr>
        </p15:guide>
        <p15:guide id="2" pos="3168">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1" name="Parallelogram 30">
            <a:extLst>
              <a:ext uri="{FF2B5EF4-FFF2-40B4-BE49-F238E27FC236}">
                <a16:creationId xmlns:a16="http://schemas.microsoft.com/office/drawing/2014/main" id="{66DB7979-7B35-A846-B891-5497FA29DDF6}"/>
              </a:ext>
              <a:ext uri="{C183D7F6-B498-43B3-948B-1728B52AA6E4}">
                <adec:decorative xmlns:adec="http://schemas.microsoft.com/office/drawing/2017/decorative" val="1"/>
              </a:ext>
            </a:extLst>
          </p:cNvPr>
          <p:cNvSpPr/>
          <p:nvPr userDrawn="1"/>
        </p:nvSpPr>
        <p:spPr>
          <a:xfrm>
            <a:off x="4110079" y="0"/>
            <a:ext cx="5119107" cy="6869522"/>
          </a:xfrm>
          <a:custGeom>
            <a:avLst/>
            <a:gdLst>
              <a:gd name="connsiteX0" fmla="*/ 0 w 3720667"/>
              <a:gd name="connsiteY0" fmla="*/ 7559676 h 7559676"/>
              <a:gd name="connsiteX1" fmla="*/ 930167 w 3720667"/>
              <a:gd name="connsiteY1" fmla="*/ 0 h 7559676"/>
              <a:gd name="connsiteX2" fmla="*/ 3720667 w 3720667"/>
              <a:gd name="connsiteY2" fmla="*/ 0 h 7559676"/>
              <a:gd name="connsiteX3" fmla="*/ 2790500 w 3720667"/>
              <a:gd name="connsiteY3" fmla="*/ 7559676 h 7559676"/>
              <a:gd name="connsiteX4" fmla="*/ 0 w 3720667"/>
              <a:gd name="connsiteY4" fmla="*/ 7559676 h 7559676"/>
              <a:gd name="connsiteX0" fmla="*/ 0 w 3720667"/>
              <a:gd name="connsiteY0" fmla="*/ 7559676 h 7559676"/>
              <a:gd name="connsiteX1" fmla="*/ 930167 w 3720667"/>
              <a:gd name="connsiteY1" fmla="*/ 0 h 7559676"/>
              <a:gd name="connsiteX2" fmla="*/ 3720667 w 3720667"/>
              <a:gd name="connsiteY2" fmla="*/ 0 h 7559676"/>
              <a:gd name="connsiteX3" fmla="*/ 3689910 w 3720667"/>
              <a:gd name="connsiteY3" fmla="*/ 7559676 h 7559676"/>
              <a:gd name="connsiteX4" fmla="*/ 0 w 3720667"/>
              <a:gd name="connsiteY4" fmla="*/ 7559676 h 7559676"/>
              <a:gd name="connsiteX0" fmla="*/ 0 w 4560117"/>
              <a:gd name="connsiteY0" fmla="*/ 7559676 h 7559676"/>
              <a:gd name="connsiteX1" fmla="*/ 1769617 w 4560117"/>
              <a:gd name="connsiteY1" fmla="*/ 0 h 7559676"/>
              <a:gd name="connsiteX2" fmla="*/ 4560117 w 4560117"/>
              <a:gd name="connsiteY2" fmla="*/ 0 h 7559676"/>
              <a:gd name="connsiteX3" fmla="*/ 4529360 w 4560117"/>
              <a:gd name="connsiteY3" fmla="*/ 7559676 h 7559676"/>
              <a:gd name="connsiteX4" fmla="*/ 0 w 4560117"/>
              <a:gd name="connsiteY4" fmla="*/ 7559676 h 7559676"/>
              <a:gd name="connsiteX0" fmla="*/ 0 w 5054792"/>
              <a:gd name="connsiteY0" fmla="*/ 7574666 h 7574666"/>
              <a:gd name="connsiteX1" fmla="*/ 2264292 w 5054792"/>
              <a:gd name="connsiteY1" fmla="*/ 0 h 7574666"/>
              <a:gd name="connsiteX2" fmla="*/ 5054792 w 5054792"/>
              <a:gd name="connsiteY2" fmla="*/ 0 h 7574666"/>
              <a:gd name="connsiteX3" fmla="*/ 5024035 w 5054792"/>
              <a:gd name="connsiteY3" fmla="*/ 7559676 h 7574666"/>
              <a:gd name="connsiteX4" fmla="*/ 0 w 5054792"/>
              <a:gd name="connsiteY4" fmla="*/ 7574666 h 7574666"/>
              <a:gd name="connsiteX0" fmla="*/ 0 w 5054792"/>
              <a:gd name="connsiteY0" fmla="*/ 7574666 h 7574666"/>
              <a:gd name="connsiteX1" fmla="*/ 2039439 w 5054792"/>
              <a:gd name="connsiteY1" fmla="*/ 0 h 7574666"/>
              <a:gd name="connsiteX2" fmla="*/ 5054792 w 5054792"/>
              <a:gd name="connsiteY2" fmla="*/ 0 h 7574666"/>
              <a:gd name="connsiteX3" fmla="*/ 5024035 w 5054792"/>
              <a:gd name="connsiteY3" fmla="*/ 7559676 h 7574666"/>
              <a:gd name="connsiteX4" fmla="*/ 0 w 5054792"/>
              <a:gd name="connsiteY4" fmla="*/ 7574666 h 7574666"/>
              <a:gd name="connsiteX0" fmla="*/ 0 w 5054792"/>
              <a:gd name="connsiteY0" fmla="*/ 7574666 h 7574666"/>
              <a:gd name="connsiteX1" fmla="*/ 1934507 w 5054792"/>
              <a:gd name="connsiteY1" fmla="*/ 14991 h 7574666"/>
              <a:gd name="connsiteX2" fmla="*/ 5054792 w 5054792"/>
              <a:gd name="connsiteY2" fmla="*/ 0 h 7574666"/>
              <a:gd name="connsiteX3" fmla="*/ 5024035 w 5054792"/>
              <a:gd name="connsiteY3" fmla="*/ 7559676 h 7574666"/>
              <a:gd name="connsiteX4" fmla="*/ 0 w 5054792"/>
              <a:gd name="connsiteY4" fmla="*/ 7574666 h 7574666"/>
              <a:gd name="connsiteX0" fmla="*/ 0 w 5544735"/>
              <a:gd name="connsiteY0" fmla="*/ 7574666 h 7585127"/>
              <a:gd name="connsiteX1" fmla="*/ 1934507 w 5544735"/>
              <a:gd name="connsiteY1" fmla="*/ 14991 h 7585127"/>
              <a:gd name="connsiteX2" fmla="*/ 5054792 w 5544735"/>
              <a:gd name="connsiteY2" fmla="*/ 0 h 7585127"/>
              <a:gd name="connsiteX3" fmla="*/ 5544735 w 5544735"/>
              <a:gd name="connsiteY3" fmla="*/ 7585127 h 7585127"/>
              <a:gd name="connsiteX4" fmla="*/ 0 w 5544735"/>
              <a:gd name="connsiteY4" fmla="*/ 7574666 h 7585127"/>
              <a:gd name="connsiteX0" fmla="*/ 0 w 5544735"/>
              <a:gd name="connsiteY0" fmla="*/ 7587391 h 7597852"/>
              <a:gd name="connsiteX1" fmla="*/ 1934507 w 5544735"/>
              <a:gd name="connsiteY1" fmla="*/ 27716 h 7597852"/>
              <a:gd name="connsiteX2" fmla="*/ 5524692 w 5544735"/>
              <a:gd name="connsiteY2" fmla="*/ 0 h 7597852"/>
              <a:gd name="connsiteX3" fmla="*/ 5544735 w 5544735"/>
              <a:gd name="connsiteY3" fmla="*/ 7597852 h 7597852"/>
              <a:gd name="connsiteX4" fmla="*/ 0 w 5544735"/>
              <a:gd name="connsiteY4" fmla="*/ 7587391 h 7597852"/>
              <a:gd name="connsiteX0" fmla="*/ 0 w 5544735"/>
              <a:gd name="connsiteY0" fmla="*/ 7587391 h 7597852"/>
              <a:gd name="connsiteX1" fmla="*/ 1934507 w 5544735"/>
              <a:gd name="connsiteY1" fmla="*/ 11683 h 7597852"/>
              <a:gd name="connsiteX2" fmla="*/ 5524692 w 5544735"/>
              <a:gd name="connsiteY2" fmla="*/ 0 h 7597852"/>
              <a:gd name="connsiteX3" fmla="*/ 5544735 w 5544735"/>
              <a:gd name="connsiteY3" fmla="*/ 7597852 h 7597852"/>
              <a:gd name="connsiteX4" fmla="*/ 0 w 5544735"/>
              <a:gd name="connsiteY4" fmla="*/ 7587391 h 7597852"/>
              <a:gd name="connsiteX0" fmla="*/ 0 w 5544735"/>
              <a:gd name="connsiteY0" fmla="*/ 7587391 h 7597852"/>
              <a:gd name="connsiteX1" fmla="*/ 1934507 w 5544735"/>
              <a:gd name="connsiteY1" fmla="*/ 11683 h 7597852"/>
              <a:gd name="connsiteX2" fmla="*/ 5524692 w 5544735"/>
              <a:gd name="connsiteY2" fmla="*/ 0 h 7597852"/>
              <a:gd name="connsiteX3" fmla="*/ 5544735 w 5544735"/>
              <a:gd name="connsiteY3" fmla="*/ 7597852 h 7597852"/>
              <a:gd name="connsiteX4" fmla="*/ 0 w 5544735"/>
              <a:gd name="connsiteY4" fmla="*/ 7587391 h 7597852"/>
              <a:gd name="connsiteX0" fmla="*/ 0 w 5544735"/>
              <a:gd name="connsiteY0" fmla="*/ 7587391 h 7597852"/>
              <a:gd name="connsiteX1" fmla="*/ 1934507 w 5544735"/>
              <a:gd name="connsiteY1" fmla="*/ 14890 h 7597852"/>
              <a:gd name="connsiteX2" fmla="*/ 5524692 w 5544735"/>
              <a:gd name="connsiteY2" fmla="*/ 0 h 7597852"/>
              <a:gd name="connsiteX3" fmla="*/ 5544735 w 5544735"/>
              <a:gd name="connsiteY3" fmla="*/ 7597852 h 7597852"/>
              <a:gd name="connsiteX4" fmla="*/ 0 w 5544735"/>
              <a:gd name="connsiteY4" fmla="*/ 7587391 h 7597852"/>
              <a:gd name="connsiteX0" fmla="*/ 0 w 5544735"/>
              <a:gd name="connsiteY0" fmla="*/ 7587391 h 7597852"/>
              <a:gd name="connsiteX1" fmla="*/ 1934507 w 5544735"/>
              <a:gd name="connsiteY1" fmla="*/ 20640 h 7597852"/>
              <a:gd name="connsiteX2" fmla="*/ 5524692 w 5544735"/>
              <a:gd name="connsiteY2" fmla="*/ 0 h 7597852"/>
              <a:gd name="connsiteX3" fmla="*/ 5544735 w 5544735"/>
              <a:gd name="connsiteY3" fmla="*/ 7597852 h 7597852"/>
              <a:gd name="connsiteX4" fmla="*/ 0 w 5544735"/>
              <a:gd name="connsiteY4" fmla="*/ 7587391 h 7597852"/>
              <a:gd name="connsiteX0" fmla="*/ 0 w 5544735"/>
              <a:gd name="connsiteY0" fmla="*/ 7587391 h 7597852"/>
              <a:gd name="connsiteX1" fmla="*/ 1937373 w 5544735"/>
              <a:gd name="connsiteY1" fmla="*/ 12015 h 7597852"/>
              <a:gd name="connsiteX2" fmla="*/ 5524692 w 5544735"/>
              <a:gd name="connsiteY2" fmla="*/ 0 h 7597852"/>
              <a:gd name="connsiteX3" fmla="*/ 5544735 w 5544735"/>
              <a:gd name="connsiteY3" fmla="*/ 7597852 h 7597852"/>
              <a:gd name="connsiteX4" fmla="*/ 0 w 5544735"/>
              <a:gd name="connsiteY4" fmla="*/ 7587391 h 7597852"/>
              <a:gd name="connsiteX0" fmla="*/ 0 w 5544735"/>
              <a:gd name="connsiteY0" fmla="*/ 7587391 h 7597852"/>
              <a:gd name="connsiteX1" fmla="*/ 1937373 w 5544735"/>
              <a:gd name="connsiteY1" fmla="*/ 17765 h 7597852"/>
              <a:gd name="connsiteX2" fmla="*/ 5524692 w 5544735"/>
              <a:gd name="connsiteY2" fmla="*/ 0 h 7597852"/>
              <a:gd name="connsiteX3" fmla="*/ 5544735 w 5544735"/>
              <a:gd name="connsiteY3" fmla="*/ 7597852 h 7597852"/>
              <a:gd name="connsiteX4" fmla="*/ 0 w 5544735"/>
              <a:gd name="connsiteY4" fmla="*/ 7587391 h 7597852"/>
              <a:gd name="connsiteX0" fmla="*/ 0 w 5577855"/>
              <a:gd name="connsiteY0" fmla="*/ 7587391 h 7597852"/>
              <a:gd name="connsiteX1" fmla="*/ 1937373 w 5577855"/>
              <a:gd name="connsiteY1" fmla="*/ 17765 h 7597852"/>
              <a:gd name="connsiteX2" fmla="*/ 5577855 w 5577855"/>
              <a:gd name="connsiteY2" fmla="*/ 0 h 7597852"/>
              <a:gd name="connsiteX3" fmla="*/ 5544735 w 5577855"/>
              <a:gd name="connsiteY3" fmla="*/ 7597852 h 7597852"/>
              <a:gd name="connsiteX4" fmla="*/ 0 w 5577855"/>
              <a:gd name="connsiteY4" fmla="*/ 7587391 h 7597852"/>
              <a:gd name="connsiteX0" fmla="*/ 0 w 5631018"/>
              <a:gd name="connsiteY0" fmla="*/ 7587391 h 7597852"/>
              <a:gd name="connsiteX1" fmla="*/ 1937373 w 5631018"/>
              <a:gd name="connsiteY1" fmla="*/ 17765 h 7597852"/>
              <a:gd name="connsiteX2" fmla="*/ 5631018 w 5631018"/>
              <a:gd name="connsiteY2" fmla="*/ 0 h 7597852"/>
              <a:gd name="connsiteX3" fmla="*/ 5544735 w 5631018"/>
              <a:gd name="connsiteY3" fmla="*/ 7597852 h 7597852"/>
              <a:gd name="connsiteX4" fmla="*/ 0 w 5631018"/>
              <a:gd name="connsiteY4" fmla="*/ 7587391 h 7597852"/>
              <a:gd name="connsiteX0" fmla="*/ 0 w 5631018"/>
              <a:gd name="connsiteY0" fmla="*/ 7587391 h 7597852"/>
              <a:gd name="connsiteX1" fmla="*/ 1948005 w 5631018"/>
              <a:gd name="connsiteY1" fmla="*/ 7101 h 7597852"/>
              <a:gd name="connsiteX2" fmla="*/ 5631018 w 5631018"/>
              <a:gd name="connsiteY2" fmla="*/ 0 h 7597852"/>
              <a:gd name="connsiteX3" fmla="*/ 5544735 w 5631018"/>
              <a:gd name="connsiteY3" fmla="*/ 7597852 h 7597852"/>
              <a:gd name="connsiteX4" fmla="*/ 0 w 5631018"/>
              <a:gd name="connsiteY4" fmla="*/ 7587391 h 7597852"/>
              <a:gd name="connsiteX0" fmla="*/ 0 w 5631018"/>
              <a:gd name="connsiteY0" fmla="*/ 7581023 h 7597852"/>
              <a:gd name="connsiteX1" fmla="*/ 1948005 w 5631018"/>
              <a:gd name="connsiteY1" fmla="*/ 7101 h 7597852"/>
              <a:gd name="connsiteX2" fmla="*/ 5631018 w 5631018"/>
              <a:gd name="connsiteY2" fmla="*/ 0 h 7597852"/>
              <a:gd name="connsiteX3" fmla="*/ 5544735 w 5631018"/>
              <a:gd name="connsiteY3" fmla="*/ 7597852 h 7597852"/>
              <a:gd name="connsiteX4" fmla="*/ 0 w 5631018"/>
              <a:gd name="connsiteY4" fmla="*/ 7581023 h 7597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31018" h="7597852">
                <a:moveTo>
                  <a:pt x="0" y="7581023"/>
                </a:moveTo>
                <a:lnTo>
                  <a:pt x="1948005" y="7101"/>
                </a:lnTo>
                <a:lnTo>
                  <a:pt x="5631018" y="0"/>
                </a:lnTo>
                <a:lnTo>
                  <a:pt x="5544735" y="7597852"/>
                </a:lnTo>
                <a:lnTo>
                  <a:pt x="0" y="7581023"/>
                </a:lnTo>
                <a:close/>
              </a:path>
            </a:pathLst>
          </a:cu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2" dirty="0">
              <a:latin typeface="Meta Offc" panose="020B0504030101020102" pitchFamily="34" charset="0"/>
            </a:endParaRPr>
          </a:p>
        </p:txBody>
      </p:sp>
      <p:sp>
        <p:nvSpPr>
          <p:cNvPr id="20" name="Rectangle 19">
            <a:extLst>
              <a:ext uri="{FF2B5EF4-FFF2-40B4-BE49-F238E27FC236}">
                <a16:creationId xmlns:a16="http://schemas.microsoft.com/office/drawing/2014/main" id="{069667C7-96B7-7D41-AF0D-2EA8363C4D64}"/>
              </a:ext>
              <a:ext uri="{C183D7F6-B498-43B3-948B-1728B52AA6E4}">
                <adec:decorative xmlns:adec="http://schemas.microsoft.com/office/drawing/2017/decorative" val="1"/>
              </a:ext>
            </a:extLst>
          </p:cNvPr>
          <p:cNvSpPr/>
          <p:nvPr userDrawn="1"/>
        </p:nvSpPr>
        <p:spPr>
          <a:xfrm rot="827813">
            <a:off x="4796262" y="-194929"/>
            <a:ext cx="802477" cy="7256778"/>
          </a:xfrm>
          <a:custGeom>
            <a:avLst/>
            <a:gdLst>
              <a:gd name="connsiteX0" fmla="*/ 0 w 511811"/>
              <a:gd name="connsiteY0" fmla="*/ 0 h 8390865"/>
              <a:gd name="connsiteX1" fmla="*/ 511811 w 511811"/>
              <a:gd name="connsiteY1" fmla="*/ 0 h 8390865"/>
              <a:gd name="connsiteX2" fmla="*/ 511811 w 511811"/>
              <a:gd name="connsiteY2" fmla="*/ 8390865 h 8390865"/>
              <a:gd name="connsiteX3" fmla="*/ 0 w 511811"/>
              <a:gd name="connsiteY3" fmla="*/ 8390865 h 8390865"/>
              <a:gd name="connsiteX4" fmla="*/ 0 w 511811"/>
              <a:gd name="connsiteY4" fmla="*/ 0 h 8390865"/>
              <a:gd name="connsiteX0" fmla="*/ 0 w 622197"/>
              <a:gd name="connsiteY0" fmla="*/ 0 h 8390865"/>
              <a:gd name="connsiteX1" fmla="*/ 622197 w 622197"/>
              <a:gd name="connsiteY1" fmla="*/ 505083 h 8390865"/>
              <a:gd name="connsiteX2" fmla="*/ 511811 w 622197"/>
              <a:gd name="connsiteY2" fmla="*/ 8390865 h 8390865"/>
              <a:gd name="connsiteX3" fmla="*/ 0 w 622197"/>
              <a:gd name="connsiteY3" fmla="*/ 8390865 h 8390865"/>
              <a:gd name="connsiteX4" fmla="*/ 0 w 622197"/>
              <a:gd name="connsiteY4" fmla="*/ 0 h 8390865"/>
              <a:gd name="connsiteX0" fmla="*/ 0 w 666706"/>
              <a:gd name="connsiteY0" fmla="*/ 147204 h 7885782"/>
              <a:gd name="connsiteX1" fmla="*/ 666706 w 666706"/>
              <a:gd name="connsiteY1" fmla="*/ 0 h 7885782"/>
              <a:gd name="connsiteX2" fmla="*/ 556320 w 666706"/>
              <a:gd name="connsiteY2" fmla="*/ 7885782 h 7885782"/>
              <a:gd name="connsiteX3" fmla="*/ 44509 w 666706"/>
              <a:gd name="connsiteY3" fmla="*/ 7885782 h 7885782"/>
              <a:gd name="connsiteX4" fmla="*/ 0 w 666706"/>
              <a:gd name="connsiteY4" fmla="*/ 147204 h 7885782"/>
              <a:gd name="connsiteX0" fmla="*/ 0 w 666706"/>
              <a:gd name="connsiteY0" fmla="*/ 147204 h 7885782"/>
              <a:gd name="connsiteX1" fmla="*/ 666706 w 666706"/>
              <a:gd name="connsiteY1" fmla="*/ 0 h 7885782"/>
              <a:gd name="connsiteX2" fmla="*/ 537357 w 666706"/>
              <a:gd name="connsiteY2" fmla="*/ 7808563 h 7885782"/>
              <a:gd name="connsiteX3" fmla="*/ 44509 w 666706"/>
              <a:gd name="connsiteY3" fmla="*/ 7885782 h 7885782"/>
              <a:gd name="connsiteX4" fmla="*/ 0 w 666706"/>
              <a:gd name="connsiteY4" fmla="*/ 147204 h 7885782"/>
              <a:gd name="connsiteX0" fmla="*/ 49196 w 715902"/>
              <a:gd name="connsiteY0" fmla="*/ 147204 h 8004314"/>
              <a:gd name="connsiteX1" fmla="*/ 715902 w 715902"/>
              <a:gd name="connsiteY1" fmla="*/ 0 h 8004314"/>
              <a:gd name="connsiteX2" fmla="*/ 586553 w 715902"/>
              <a:gd name="connsiteY2" fmla="*/ 7808563 h 8004314"/>
              <a:gd name="connsiteX3" fmla="*/ 0 w 715902"/>
              <a:gd name="connsiteY3" fmla="*/ 8004314 h 8004314"/>
              <a:gd name="connsiteX4" fmla="*/ 49196 w 715902"/>
              <a:gd name="connsiteY4" fmla="*/ 147204 h 8004314"/>
              <a:gd name="connsiteX0" fmla="*/ 78096 w 744802"/>
              <a:gd name="connsiteY0" fmla="*/ 147204 h 7997765"/>
              <a:gd name="connsiteX1" fmla="*/ 744802 w 744802"/>
              <a:gd name="connsiteY1" fmla="*/ 0 h 7997765"/>
              <a:gd name="connsiteX2" fmla="*/ 615453 w 744802"/>
              <a:gd name="connsiteY2" fmla="*/ 7808563 h 7997765"/>
              <a:gd name="connsiteX3" fmla="*/ 0 w 744802"/>
              <a:gd name="connsiteY3" fmla="*/ 7997765 h 7997765"/>
              <a:gd name="connsiteX4" fmla="*/ 78096 w 744802"/>
              <a:gd name="connsiteY4" fmla="*/ 147204 h 7997765"/>
              <a:gd name="connsiteX0" fmla="*/ 97889 w 764595"/>
              <a:gd name="connsiteY0" fmla="*/ 147204 h 7945990"/>
              <a:gd name="connsiteX1" fmla="*/ 764595 w 764595"/>
              <a:gd name="connsiteY1" fmla="*/ 0 h 7945990"/>
              <a:gd name="connsiteX2" fmla="*/ 635246 w 764595"/>
              <a:gd name="connsiteY2" fmla="*/ 7808563 h 7945990"/>
              <a:gd name="connsiteX3" fmla="*/ 0 w 764595"/>
              <a:gd name="connsiteY3" fmla="*/ 7945990 h 7945990"/>
              <a:gd name="connsiteX4" fmla="*/ 97889 w 764595"/>
              <a:gd name="connsiteY4" fmla="*/ 147204 h 7945990"/>
              <a:gd name="connsiteX0" fmla="*/ 97889 w 764595"/>
              <a:gd name="connsiteY0" fmla="*/ 147204 h 7945990"/>
              <a:gd name="connsiteX1" fmla="*/ 764595 w 764595"/>
              <a:gd name="connsiteY1" fmla="*/ 0 h 7945990"/>
              <a:gd name="connsiteX2" fmla="*/ 588627 w 764595"/>
              <a:gd name="connsiteY2" fmla="*/ 7791693 h 7945990"/>
              <a:gd name="connsiteX3" fmla="*/ 0 w 764595"/>
              <a:gd name="connsiteY3" fmla="*/ 7945990 h 7945990"/>
              <a:gd name="connsiteX4" fmla="*/ 97889 w 764595"/>
              <a:gd name="connsiteY4" fmla="*/ 147204 h 7945990"/>
              <a:gd name="connsiteX0" fmla="*/ 97889 w 764595"/>
              <a:gd name="connsiteY0" fmla="*/ 147204 h 7945990"/>
              <a:gd name="connsiteX1" fmla="*/ 764595 w 764595"/>
              <a:gd name="connsiteY1" fmla="*/ 0 h 7945990"/>
              <a:gd name="connsiteX2" fmla="*/ 646961 w 764595"/>
              <a:gd name="connsiteY2" fmla="*/ 7798607 h 7945990"/>
              <a:gd name="connsiteX3" fmla="*/ 0 w 764595"/>
              <a:gd name="connsiteY3" fmla="*/ 7945990 h 7945990"/>
              <a:gd name="connsiteX4" fmla="*/ 97889 w 764595"/>
              <a:gd name="connsiteY4" fmla="*/ 147204 h 7945990"/>
              <a:gd name="connsiteX0" fmla="*/ 97889 w 764595"/>
              <a:gd name="connsiteY0" fmla="*/ 147204 h 7945990"/>
              <a:gd name="connsiteX1" fmla="*/ 764595 w 764595"/>
              <a:gd name="connsiteY1" fmla="*/ 0 h 7945990"/>
              <a:gd name="connsiteX2" fmla="*/ 718404 w 764595"/>
              <a:gd name="connsiteY2" fmla="*/ 7743399 h 7945990"/>
              <a:gd name="connsiteX3" fmla="*/ 646961 w 764595"/>
              <a:gd name="connsiteY3" fmla="*/ 7798607 h 7945990"/>
              <a:gd name="connsiteX4" fmla="*/ 0 w 764595"/>
              <a:gd name="connsiteY4" fmla="*/ 7945990 h 7945990"/>
              <a:gd name="connsiteX5" fmla="*/ 97889 w 764595"/>
              <a:gd name="connsiteY5" fmla="*/ 147204 h 7945990"/>
              <a:gd name="connsiteX0" fmla="*/ 97889 w 841438"/>
              <a:gd name="connsiteY0" fmla="*/ 180232 h 7979018"/>
              <a:gd name="connsiteX1" fmla="*/ 841438 w 841438"/>
              <a:gd name="connsiteY1" fmla="*/ 0 h 7979018"/>
              <a:gd name="connsiteX2" fmla="*/ 718404 w 841438"/>
              <a:gd name="connsiteY2" fmla="*/ 7776427 h 7979018"/>
              <a:gd name="connsiteX3" fmla="*/ 646961 w 841438"/>
              <a:gd name="connsiteY3" fmla="*/ 7831635 h 7979018"/>
              <a:gd name="connsiteX4" fmla="*/ 0 w 841438"/>
              <a:gd name="connsiteY4" fmla="*/ 7979018 h 7979018"/>
              <a:gd name="connsiteX5" fmla="*/ 97889 w 841438"/>
              <a:gd name="connsiteY5" fmla="*/ 180232 h 7979018"/>
              <a:gd name="connsiteX0" fmla="*/ 97889 w 841438"/>
              <a:gd name="connsiteY0" fmla="*/ 180232 h 7979018"/>
              <a:gd name="connsiteX1" fmla="*/ 841438 w 841438"/>
              <a:gd name="connsiteY1" fmla="*/ 0 h 7979018"/>
              <a:gd name="connsiteX2" fmla="*/ 718404 w 841438"/>
              <a:gd name="connsiteY2" fmla="*/ 7776427 h 7979018"/>
              <a:gd name="connsiteX3" fmla="*/ 0 w 841438"/>
              <a:gd name="connsiteY3" fmla="*/ 7979018 h 7979018"/>
              <a:gd name="connsiteX4" fmla="*/ 97889 w 841438"/>
              <a:gd name="connsiteY4" fmla="*/ 180232 h 7979018"/>
              <a:gd name="connsiteX0" fmla="*/ 97889 w 841438"/>
              <a:gd name="connsiteY0" fmla="*/ 180232 h 7979018"/>
              <a:gd name="connsiteX1" fmla="*/ 841438 w 841438"/>
              <a:gd name="connsiteY1" fmla="*/ 0 h 7979018"/>
              <a:gd name="connsiteX2" fmla="*/ 704041 w 841438"/>
              <a:gd name="connsiteY2" fmla="*/ 7677149 h 7979018"/>
              <a:gd name="connsiteX3" fmla="*/ 0 w 841438"/>
              <a:gd name="connsiteY3" fmla="*/ 7979018 h 7979018"/>
              <a:gd name="connsiteX4" fmla="*/ 97889 w 841438"/>
              <a:gd name="connsiteY4" fmla="*/ 180232 h 7979018"/>
              <a:gd name="connsiteX0" fmla="*/ 136831 w 880380"/>
              <a:gd name="connsiteY0" fmla="*/ 180232 h 7865119"/>
              <a:gd name="connsiteX1" fmla="*/ 880380 w 880380"/>
              <a:gd name="connsiteY1" fmla="*/ 0 h 7865119"/>
              <a:gd name="connsiteX2" fmla="*/ 742983 w 880380"/>
              <a:gd name="connsiteY2" fmla="*/ 7677149 h 7865119"/>
              <a:gd name="connsiteX3" fmla="*/ 0 w 880380"/>
              <a:gd name="connsiteY3" fmla="*/ 7865119 h 7865119"/>
              <a:gd name="connsiteX4" fmla="*/ 136831 w 880380"/>
              <a:gd name="connsiteY4" fmla="*/ 180232 h 7865119"/>
              <a:gd name="connsiteX0" fmla="*/ 67617 w 880380"/>
              <a:gd name="connsiteY0" fmla="*/ 212083 h 7865119"/>
              <a:gd name="connsiteX1" fmla="*/ 880380 w 880380"/>
              <a:gd name="connsiteY1" fmla="*/ 0 h 7865119"/>
              <a:gd name="connsiteX2" fmla="*/ 742983 w 880380"/>
              <a:gd name="connsiteY2" fmla="*/ 7677149 h 7865119"/>
              <a:gd name="connsiteX3" fmla="*/ 0 w 880380"/>
              <a:gd name="connsiteY3" fmla="*/ 7865119 h 7865119"/>
              <a:gd name="connsiteX4" fmla="*/ 67617 w 880380"/>
              <a:gd name="connsiteY4" fmla="*/ 212083 h 7865119"/>
              <a:gd name="connsiteX0" fmla="*/ 67617 w 882725"/>
              <a:gd name="connsiteY0" fmla="*/ 202707 h 7855743"/>
              <a:gd name="connsiteX1" fmla="*/ 882725 w 882725"/>
              <a:gd name="connsiteY1" fmla="*/ 0 h 7855743"/>
              <a:gd name="connsiteX2" fmla="*/ 742983 w 882725"/>
              <a:gd name="connsiteY2" fmla="*/ 7667773 h 7855743"/>
              <a:gd name="connsiteX3" fmla="*/ 0 w 882725"/>
              <a:gd name="connsiteY3" fmla="*/ 7855743 h 7855743"/>
              <a:gd name="connsiteX4" fmla="*/ 67617 w 882725"/>
              <a:gd name="connsiteY4" fmla="*/ 202707 h 7855743"/>
              <a:gd name="connsiteX0" fmla="*/ 65330 w 882725"/>
              <a:gd name="connsiteY0" fmla="*/ 193562 h 7855743"/>
              <a:gd name="connsiteX1" fmla="*/ 882725 w 882725"/>
              <a:gd name="connsiteY1" fmla="*/ 0 h 7855743"/>
              <a:gd name="connsiteX2" fmla="*/ 742983 w 882725"/>
              <a:gd name="connsiteY2" fmla="*/ 7667773 h 7855743"/>
              <a:gd name="connsiteX3" fmla="*/ 0 w 882725"/>
              <a:gd name="connsiteY3" fmla="*/ 7855743 h 7855743"/>
              <a:gd name="connsiteX4" fmla="*/ 65330 w 882725"/>
              <a:gd name="connsiteY4" fmla="*/ 193562 h 7855743"/>
              <a:gd name="connsiteX0" fmla="*/ 64573 w 882725"/>
              <a:gd name="connsiteY0" fmla="*/ 190535 h 7855743"/>
              <a:gd name="connsiteX1" fmla="*/ 882725 w 882725"/>
              <a:gd name="connsiteY1" fmla="*/ 0 h 7855743"/>
              <a:gd name="connsiteX2" fmla="*/ 742983 w 882725"/>
              <a:gd name="connsiteY2" fmla="*/ 7667773 h 7855743"/>
              <a:gd name="connsiteX3" fmla="*/ 0 w 882725"/>
              <a:gd name="connsiteY3" fmla="*/ 7855743 h 7855743"/>
              <a:gd name="connsiteX4" fmla="*/ 64573 w 882725"/>
              <a:gd name="connsiteY4" fmla="*/ 190535 h 78557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2725" h="7855743">
                <a:moveTo>
                  <a:pt x="64573" y="190535"/>
                </a:moveTo>
                <a:cubicBezTo>
                  <a:pt x="336276" y="122966"/>
                  <a:pt x="611022" y="67569"/>
                  <a:pt x="882725" y="0"/>
                </a:cubicBezTo>
                <a:cubicBezTo>
                  <a:pt x="842300" y="2584919"/>
                  <a:pt x="783408" y="5082854"/>
                  <a:pt x="742983" y="7667773"/>
                </a:cubicBezTo>
                <a:lnTo>
                  <a:pt x="0" y="7855743"/>
                </a:lnTo>
                <a:lnTo>
                  <a:pt x="64573" y="190535"/>
                </a:lnTo>
                <a:close/>
              </a:path>
            </a:pathLst>
          </a:custGeom>
          <a:solidFill>
            <a:srgbClr val="003057">
              <a:alpha val="77000"/>
            </a:srgbClr>
          </a:solidFill>
          <a:ln w="25400" cap="flat" cmpd="sng" algn="ctr">
            <a:noFill/>
            <a:prstDash val="solid"/>
          </a:ln>
          <a:effectLst/>
        </p:spPr>
        <p:txBody>
          <a:bodyPr rtlCol="0" anchor="ctr"/>
          <a:lstStyle/>
          <a:p>
            <a:pPr marL="0" marR="0" lvl="0" indent="0" defTabSz="829178" eaLnBrk="1" fontAlgn="auto" latinLnBrk="0" hangingPunct="1">
              <a:lnSpc>
                <a:spcPct val="100000"/>
              </a:lnSpc>
              <a:spcBef>
                <a:spcPts val="0"/>
              </a:spcBef>
              <a:spcAft>
                <a:spcPts val="0"/>
              </a:spcAft>
              <a:buClrTx/>
              <a:buSzTx/>
              <a:buFontTx/>
              <a:buNone/>
              <a:tabLst/>
              <a:defRPr/>
            </a:pPr>
            <a:endParaRPr kumimoji="0" lang="en-US" sz="1632" b="0" i="0" u="none" strike="noStrike" kern="0" cap="none" spc="0" normalizeH="0" baseline="0" noProof="0" dirty="0">
              <a:ln>
                <a:noFill/>
              </a:ln>
              <a:solidFill>
                <a:srgbClr val="FFFFFF"/>
              </a:solidFill>
              <a:effectLst/>
              <a:uLnTx/>
              <a:uFillTx/>
              <a:latin typeface="Meta Offc" panose="020B0504030101020102" pitchFamily="34" charset="0"/>
              <a:ea typeface="+mn-ea"/>
              <a:cs typeface="Meta Offc" panose="020B0504030101020102" pitchFamily="34" charset="0"/>
            </a:endParaRPr>
          </a:p>
        </p:txBody>
      </p:sp>
      <p:cxnSp>
        <p:nvCxnSpPr>
          <p:cNvPr id="25" name="Straight Connector 24">
            <a:extLst>
              <a:ext uri="{FF2B5EF4-FFF2-40B4-BE49-F238E27FC236}">
                <a16:creationId xmlns:a16="http://schemas.microsoft.com/office/drawing/2014/main" id="{D01710BE-3AAD-A244-B3CF-CECE37B53E80}"/>
              </a:ext>
              <a:ext uri="{C183D7F6-B498-43B3-948B-1728B52AA6E4}">
                <adec:decorative xmlns:adec="http://schemas.microsoft.com/office/drawing/2017/decorative" val="1"/>
              </a:ext>
            </a:extLst>
          </p:cNvPr>
          <p:cNvCxnSpPr>
            <a:cxnSpLocks/>
          </p:cNvCxnSpPr>
          <p:nvPr userDrawn="1"/>
        </p:nvCxnSpPr>
        <p:spPr>
          <a:xfrm>
            <a:off x="849740" y="6368595"/>
            <a:ext cx="1329378" cy="0"/>
          </a:xfrm>
          <a:prstGeom prst="line">
            <a:avLst/>
          </a:prstGeom>
          <a:noFill/>
          <a:ln w="38100" cap="flat" cmpd="sng" algn="ctr">
            <a:solidFill>
              <a:srgbClr val="658D1B"/>
            </a:solidFill>
            <a:prstDash val="solid"/>
          </a:ln>
          <a:effectLst/>
        </p:spPr>
      </p:cxn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096000" y="6198151"/>
            <a:ext cx="1902691" cy="340887"/>
          </a:xfrm>
          <a:prstGeom prst="rect">
            <a:avLst/>
          </a:prstGeom>
        </p:spPr>
      </p:pic>
    </p:spTree>
    <p:extLst>
      <p:ext uri="{BB962C8B-B14F-4D97-AF65-F5344CB8AC3E}">
        <p14:creationId xmlns:p14="http://schemas.microsoft.com/office/powerpoint/2010/main" val="2076475661"/>
      </p:ext>
    </p:extLst>
  </p:cSld>
  <p:clrMap bg1="lt1" tx1="dk1" bg2="lt2" tx2="dk2" accent1="accent1" accent2="accent2" accent3="accent3" accent4="accent4" accent5="accent5" accent6="accent6" hlink="hlink" folHlink="folHlink"/>
  <p:sldLayoutIdLst>
    <p:sldLayoutId id="2147483710" r:id="rId1"/>
    <p:sldLayoutId id="2147483711" r:id="rId2"/>
  </p:sldLayoutIdLst>
  <p:hf sldNum="0" hdr="0" ftr="0" dt="0"/>
  <p:txStyles>
    <p:titleStyle>
      <a:lvl1pPr algn="l" defTabSz="829178" rtl="0" eaLnBrk="1" latinLnBrk="0" hangingPunct="1">
        <a:lnSpc>
          <a:spcPct val="90000"/>
        </a:lnSpc>
        <a:spcBef>
          <a:spcPct val="0"/>
        </a:spcBef>
        <a:buNone/>
        <a:defRPr sz="3990" kern="1200">
          <a:solidFill>
            <a:schemeClr val="tx1"/>
          </a:solidFill>
          <a:latin typeface="+mj-lt"/>
          <a:ea typeface="+mj-ea"/>
          <a:cs typeface="+mj-cs"/>
        </a:defRPr>
      </a:lvl1pPr>
    </p:titleStyle>
    <p:bodyStyle>
      <a:lvl1pPr marL="207294" indent="-207294" algn="l" defTabSz="829178" rtl="0" eaLnBrk="1" latinLnBrk="0" hangingPunct="1">
        <a:lnSpc>
          <a:spcPct val="90000"/>
        </a:lnSpc>
        <a:spcBef>
          <a:spcPts val="907"/>
        </a:spcBef>
        <a:buFont typeface="Arial" panose="020B0604020202020204" pitchFamily="34" charset="0"/>
        <a:buChar char="•"/>
        <a:defRPr sz="2539" kern="1200">
          <a:solidFill>
            <a:schemeClr val="tx1"/>
          </a:solidFill>
          <a:latin typeface="+mn-lt"/>
          <a:ea typeface="+mn-ea"/>
          <a:cs typeface="+mn-cs"/>
        </a:defRPr>
      </a:lvl1pPr>
      <a:lvl2pPr marL="621883" indent="-207294" algn="l" defTabSz="829178" rtl="0" eaLnBrk="1" latinLnBrk="0" hangingPunct="1">
        <a:lnSpc>
          <a:spcPct val="90000"/>
        </a:lnSpc>
        <a:spcBef>
          <a:spcPts val="453"/>
        </a:spcBef>
        <a:buFont typeface="Arial" panose="020B0604020202020204" pitchFamily="34" charset="0"/>
        <a:buChar char="•"/>
        <a:defRPr sz="2176" kern="1200">
          <a:solidFill>
            <a:schemeClr val="tx1"/>
          </a:solidFill>
          <a:latin typeface="+mn-lt"/>
          <a:ea typeface="+mn-ea"/>
          <a:cs typeface="+mn-cs"/>
        </a:defRPr>
      </a:lvl2pPr>
      <a:lvl3pPr marL="1036472" indent="-207294" algn="l" defTabSz="829178" rtl="0" eaLnBrk="1" latinLnBrk="0" hangingPunct="1">
        <a:lnSpc>
          <a:spcPct val="90000"/>
        </a:lnSpc>
        <a:spcBef>
          <a:spcPts val="453"/>
        </a:spcBef>
        <a:buFont typeface="Arial" panose="020B0604020202020204" pitchFamily="34" charset="0"/>
        <a:buChar char="•"/>
        <a:defRPr sz="1814" kern="1200">
          <a:solidFill>
            <a:schemeClr val="tx1"/>
          </a:solidFill>
          <a:latin typeface="+mn-lt"/>
          <a:ea typeface="+mn-ea"/>
          <a:cs typeface="+mn-cs"/>
        </a:defRPr>
      </a:lvl3pPr>
      <a:lvl4pPr marL="1451061" indent="-207294" algn="l" defTabSz="829178" rtl="0" eaLnBrk="1" latinLnBrk="0" hangingPunct="1">
        <a:lnSpc>
          <a:spcPct val="90000"/>
        </a:lnSpc>
        <a:spcBef>
          <a:spcPts val="453"/>
        </a:spcBef>
        <a:buFont typeface="Arial" panose="020B0604020202020204" pitchFamily="34" charset="0"/>
        <a:buChar char="•"/>
        <a:defRPr sz="1632" kern="1200">
          <a:solidFill>
            <a:schemeClr val="tx1"/>
          </a:solidFill>
          <a:latin typeface="+mn-lt"/>
          <a:ea typeface="+mn-ea"/>
          <a:cs typeface="+mn-cs"/>
        </a:defRPr>
      </a:lvl4pPr>
      <a:lvl5pPr marL="1865650" indent="-207294" algn="l" defTabSz="829178" rtl="0" eaLnBrk="1" latinLnBrk="0" hangingPunct="1">
        <a:lnSpc>
          <a:spcPct val="90000"/>
        </a:lnSpc>
        <a:spcBef>
          <a:spcPts val="453"/>
        </a:spcBef>
        <a:buFont typeface="Arial" panose="020B0604020202020204" pitchFamily="34" charset="0"/>
        <a:buChar char="•"/>
        <a:defRPr sz="1632" kern="1200">
          <a:solidFill>
            <a:schemeClr val="tx1"/>
          </a:solidFill>
          <a:latin typeface="+mn-lt"/>
          <a:ea typeface="+mn-ea"/>
          <a:cs typeface="+mn-cs"/>
        </a:defRPr>
      </a:lvl5pPr>
      <a:lvl6pPr marL="2280239" indent="-207294" algn="l" defTabSz="829178" rtl="0" eaLnBrk="1" latinLnBrk="0" hangingPunct="1">
        <a:lnSpc>
          <a:spcPct val="90000"/>
        </a:lnSpc>
        <a:spcBef>
          <a:spcPts val="453"/>
        </a:spcBef>
        <a:buFont typeface="Arial" panose="020B0604020202020204" pitchFamily="34" charset="0"/>
        <a:buChar char="•"/>
        <a:defRPr sz="1632" kern="1200">
          <a:solidFill>
            <a:schemeClr val="tx1"/>
          </a:solidFill>
          <a:latin typeface="+mn-lt"/>
          <a:ea typeface="+mn-ea"/>
          <a:cs typeface="+mn-cs"/>
        </a:defRPr>
      </a:lvl6pPr>
      <a:lvl7pPr marL="2694828" indent="-207294" algn="l" defTabSz="829178" rtl="0" eaLnBrk="1" latinLnBrk="0" hangingPunct="1">
        <a:lnSpc>
          <a:spcPct val="90000"/>
        </a:lnSpc>
        <a:spcBef>
          <a:spcPts val="453"/>
        </a:spcBef>
        <a:buFont typeface="Arial" panose="020B0604020202020204" pitchFamily="34" charset="0"/>
        <a:buChar char="•"/>
        <a:defRPr sz="1632" kern="1200">
          <a:solidFill>
            <a:schemeClr val="tx1"/>
          </a:solidFill>
          <a:latin typeface="+mn-lt"/>
          <a:ea typeface="+mn-ea"/>
          <a:cs typeface="+mn-cs"/>
        </a:defRPr>
      </a:lvl7pPr>
      <a:lvl8pPr marL="3109417" indent="-207294" algn="l" defTabSz="829178" rtl="0" eaLnBrk="1" latinLnBrk="0" hangingPunct="1">
        <a:lnSpc>
          <a:spcPct val="90000"/>
        </a:lnSpc>
        <a:spcBef>
          <a:spcPts val="453"/>
        </a:spcBef>
        <a:buFont typeface="Arial" panose="020B0604020202020204" pitchFamily="34" charset="0"/>
        <a:buChar char="•"/>
        <a:defRPr sz="1632" kern="1200">
          <a:solidFill>
            <a:schemeClr val="tx1"/>
          </a:solidFill>
          <a:latin typeface="+mn-lt"/>
          <a:ea typeface="+mn-ea"/>
          <a:cs typeface="+mn-cs"/>
        </a:defRPr>
      </a:lvl8pPr>
      <a:lvl9pPr marL="3524006" indent="-207294" algn="l" defTabSz="829178" rtl="0" eaLnBrk="1" latinLnBrk="0" hangingPunct="1">
        <a:lnSpc>
          <a:spcPct val="90000"/>
        </a:lnSpc>
        <a:spcBef>
          <a:spcPts val="453"/>
        </a:spcBef>
        <a:buFont typeface="Arial" panose="020B0604020202020204" pitchFamily="34" charset="0"/>
        <a:buChar char="•"/>
        <a:defRPr sz="1632" kern="1200">
          <a:solidFill>
            <a:schemeClr val="tx1"/>
          </a:solidFill>
          <a:latin typeface="+mn-lt"/>
          <a:ea typeface="+mn-ea"/>
          <a:cs typeface="+mn-cs"/>
        </a:defRPr>
      </a:lvl9pPr>
    </p:bodyStyle>
    <p:otherStyle>
      <a:defPPr>
        <a:defRPr lang="en-US"/>
      </a:defPPr>
      <a:lvl1pPr marL="0" algn="l" defTabSz="829178" rtl="0" eaLnBrk="1" latinLnBrk="0" hangingPunct="1">
        <a:defRPr sz="1632" kern="1200">
          <a:solidFill>
            <a:schemeClr val="tx1"/>
          </a:solidFill>
          <a:latin typeface="+mn-lt"/>
          <a:ea typeface="+mn-ea"/>
          <a:cs typeface="+mn-cs"/>
        </a:defRPr>
      </a:lvl1pPr>
      <a:lvl2pPr marL="414589" algn="l" defTabSz="829178" rtl="0" eaLnBrk="1" latinLnBrk="0" hangingPunct="1">
        <a:defRPr sz="1632" kern="1200">
          <a:solidFill>
            <a:schemeClr val="tx1"/>
          </a:solidFill>
          <a:latin typeface="+mn-lt"/>
          <a:ea typeface="+mn-ea"/>
          <a:cs typeface="+mn-cs"/>
        </a:defRPr>
      </a:lvl2pPr>
      <a:lvl3pPr marL="829178" algn="l" defTabSz="829178" rtl="0" eaLnBrk="1" latinLnBrk="0" hangingPunct="1">
        <a:defRPr sz="1632" kern="1200">
          <a:solidFill>
            <a:schemeClr val="tx1"/>
          </a:solidFill>
          <a:latin typeface="+mn-lt"/>
          <a:ea typeface="+mn-ea"/>
          <a:cs typeface="+mn-cs"/>
        </a:defRPr>
      </a:lvl3pPr>
      <a:lvl4pPr marL="1243767" algn="l" defTabSz="829178" rtl="0" eaLnBrk="1" latinLnBrk="0" hangingPunct="1">
        <a:defRPr sz="1632" kern="1200">
          <a:solidFill>
            <a:schemeClr val="tx1"/>
          </a:solidFill>
          <a:latin typeface="+mn-lt"/>
          <a:ea typeface="+mn-ea"/>
          <a:cs typeface="+mn-cs"/>
        </a:defRPr>
      </a:lvl4pPr>
      <a:lvl5pPr marL="1658356" algn="l" defTabSz="829178" rtl="0" eaLnBrk="1" latinLnBrk="0" hangingPunct="1">
        <a:defRPr sz="1632" kern="1200">
          <a:solidFill>
            <a:schemeClr val="tx1"/>
          </a:solidFill>
          <a:latin typeface="+mn-lt"/>
          <a:ea typeface="+mn-ea"/>
          <a:cs typeface="+mn-cs"/>
        </a:defRPr>
      </a:lvl5pPr>
      <a:lvl6pPr marL="2072945" algn="l" defTabSz="829178" rtl="0" eaLnBrk="1" latinLnBrk="0" hangingPunct="1">
        <a:defRPr sz="1632" kern="1200">
          <a:solidFill>
            <a:schemeClr val="tx1"/>
          </a:solidFill>
          <a:latin typeface="+mn-lt"/>
          <a:ea typeface="+mn-ea"/>
          <a:cs typeface="+mn-cs"/>
        </a:defRPr>
      </a:lvl6pPr>
      <a:lvl7pPr marL="2487534" algn="l" defTabSz="829178" rtl="0" eaLnBrk="1" latinLnBrk="0" hangingPunct="1">
        <a:defRPr sz="1632" kern="1200">
          <a:solidFill>
            <a:schemeClr val="tx1"/>
          </a:solidFill>
          <a:latin typeface="+mn-lt"/>
          <a:ea typeface="+mn-ea"/>
          <a:cs typeface="+mn-cs"/>
        </a:defRPr>
      </a:lvl7pPr>
      <a:lvl8pPr marL="2902123" algn="l" defTabSz="829178" rtl="0" eaLnBrk="1" latinLnBrk="0" hangingPunct="1">
        <a:defRPr sz="1632" kern="1200">
          <a:solidFill>
            <a:schemeClr val="tx1"/>
          </a:solidFill>
          <a:latin typeface="+mn-lt"/>
          <a:ea typeface="+mn-ea"/>
          <a:cs typeface="+mn-cs"/>
        </a:defRPr>
      </a:lvl8pPr>
      <a:lvl9pPr marL="3316712" algn="l" defTabSz="829178" rtl="0" eaLnBrk="1" latinLnBrk="0" hangingPunct="1">
        <a:defRPr sz="163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6947EE58-11D9-A74E-AA3F-709751463255}"/>
              </a:ext>
            </a:extLst>
          </p:cNvPr>
          <p:cNvCxnSpPr>
            <a:cxnSpLocks/>
          </p:cNvCxnSpPr>
          <p:nvPr userDrawn="1"/>
        </p:nvCxnSpPr>
        <p:spPr>
          <a:xfrm>
            <a:off x="382444" y="829527"/>
            <a:ext cx="8379114" cy="0"/>
          </a:xfrm>
          <a:prstGeom prst="line">
            <a:avLst/>
          </a:prstGeom>
          <a:ln w="28575">
            <a:solidFill>
              <a:schemeClr val="accent1"/>
            </a:solidFill>
          </a:ln>
        </p:spPr>
        <p:style>
          <a:lnRef idx="1">
            <a:schemeClr val="accent3"/>
          </a:lnRef>
          <a:fillRef idx="0">
            <a:schemeClr val="accent3"/>
          </a:fillRef>
          <a:effectRef idx="0">
            <a:schemeClr val="accent3"/>
          </a:effectRef>
          <a:fontRef idx="minor">
            <a:schemeClr val="tx1"/>
          </a:fontRef>
        </p:style>
      </p:cxnSp>
      <p:sp>
        <p:nvSpPr>
          <p:cNvPr id="2" name="TextBox 1"/>
          <p:cNvSpPr txBox="1"/>
          <p:nvPr userDrawn="1"/>
        </p:nvSpPr>
        <p:spPr>
          <a:xfrm>
            <a:off x="415637" y="6303272"/>
            <a:ext cx="981927" cy="231923"/>
          </a:xfrm>
          <a:prstGeom prst="rect">
            <a:avLst/>
          </a:prstGeom>
          <a:noFill/>
        </p:spPr>
        <p:txBody>
          <a:bodyPr wrap="square" lIns="0" rtlCol="0">
            <a:spAutoFit/>
          </a:bodyPr>
          <a:lstStyle/>
          <a:p>
            <a:pPr algn="l"/>
            <a:r>
              <a:rPr lang="en-US" sz="907" dirty="0">
                <a:solidFill>
                  <a:schemeClr val="accent1"/>
                </a:solidFill>
                <a:latin typeface="+mn-lt"/>
              </a:rPr>
              <a:t>Page </a:t>
            </a:r>
            <a:fld id="{B8FD5194-64B3-42AD-A2B1-B47F8270355C}" type="slidenum">
              <a:rPr lang="en-US" sz="907" smtClean="0">
                <a:solidFill>
                  <a:schemeClr val="accent1"/>
                </a:solidFill>
                <a:latin typeface="+mn-lt"/>
              </a:rPr>
              <a:pPr algn="l"/>
              <a:t>‹#›</a:t>
            </a:fld>
            <a:endParaRPr lang="en-US" sz="907" dirty="0">
              <a:solidFill>
                <a:schemeClr val="accent1"/>
              </a:solidFill>
              <a:latin typeface="+mn-lt"/>
            </a:endParaRPr>
          </a:p>
        </p:txBody>
      </p:sp>
      <p:grpSp>
        <p:nvGrpSpPr>
          <p:cNvPr id="31" name="Group 30">
            <a:extLst>
              <a:ext uri="{FF2B5EF4-FFF2-40B4-BE49-F238E27FC236}">
                <a16:creationId xmlns:a16="http://schemas.microsoft.com/office/drawing/2014/main" id="{3A8589C3-8C29-684D-BB83-729584262FFB}"/>
              </a:ext>
            </a:extLst>
          </p:cNvPr>
          <p:cNvGrpSpPr/>
          <p:nvPr userDrawn="1"/>
        </p:nvGrpSpPr>
        <p:grpSpPr>
          <a:xfrm>
            <a:off x="-1843258" y="385589"/>
            <a:ext cx="1636546" cy="5329763"/>
            <a:chOff x="-2028517" y="425040"/>
            <a:chExt cx="1546549" cy="5875077"/>
          </a:xfrm>
        </p:grpSpPr>
        <p:grpSp>
          <p:nvGrpSpPr>
            <p:cNvPr id="4" name="Group 3">
              <a:extLst>
                <a:ext uri="{FF2B5EF4-FFF2-40B4-BE49-F238E27FC236}">
                  <a16:creationId xmlns:a16="http://schemas.microsoft.com/office/drawing/2014/main" id="{3ED4D03E-8499-4D46-866A-F48E4E6BE570}"/>
                </a:ext>
              </a:extLst>
            </p:cNvPr>
            <p:cNvGrpSpPr/>
            <p:nvPr userDrawn="1"/>
          </p:nvGrpSpPr>
          <p:grpSpPr>
            <a:xfrm>
              <a:off x="-2027586" y="1344085"/>
              <a:ext cx="1545618" cy="1192553"/>
              <a:chOff x="-2027586" y="1723188"/>
              <a:chExt cx="1545618" cy="821238"/>
            </a:xfrm>
          </p:grpSpPr>
          <p:sp>
            <p:nvSpPr>
              <p:cNvPr id="11" name="Rectangle 10">
                <a:extLst>
                  <a:ext uri="{FF2B5EF4-FFF2-40B4-BE49-F238E27FC236}">
                    <a16:creationId xmlns:a16="http://schemas.microsoft.com/office/drawing/2014/main" id="{D6638733-C48A-D045-A1EC-3ED1E6EB0DAF}"/>
                  </a:ext>
                </a:extLst>
              </p:cNvPr>
              <p:cNvSpPr/>
              <p:nvPr/>
            </p:nvSpPr>
            <p:spPr>
              <a:xfrm rot="10800000">
                <a:off x="-1200563" y="1723188"/>
                <a:ext cx="718595" cy="821237"/>
              </a:xfrm>
              <a:prstGeom prst="rect">
                <a:avLst/>
              </a:prstGeom>
              <a:solidFill>
                <a:schemeClr val="accent3"/>
              </a:solidFill>
              <a:ln w="25400" cap="flat" cmpd="sng" algn="ctr">
                <a:noFill/>
                <a:prstDash val="solid"/>
              </a:ln>
              <a:effectLst/>
            </p:spPr>
            <p:txBody>
              <a:bodyPr rtlCol="0" anchor="ctr"/>
              <a:lstStyle/>
              <a:p>
                <a:pPr marL="0" marR="0" lvl="0" indent="0" defTabSz="923870" eaLnBrk="1" fontAlgn="auto" latinLnBrk="0" hangingPunct="1">
                  <a:lnSpc>
                    <a:spcPct val="100000"/>
                  </a:lnSpc>
                  <a:spcBef>
                    <a:spcPts val="0"/>
                  </a:spcBef>
                  <a:spcAft>
                    <a:spcPts val="0"/>
                  </a:spcAft>
                  <a:buClrTx/>
                  <a:buSzTx/>
                  <a:buFontTx/>
                  <a:buNone/>
                  <a:tabLst/>
                  <a:defRPr/>
                </a:pPr>
                <a:endParaRPr kumimoji="0" lang="en-US" sz="1819" b="0" i="0" u="none" strike="noStrike" kern="0" cap="none" spc="0" normalizeH="0" baseline="0" noProof="0" dirty="0">
                  <a:ln>
                    <a:noFill/>
                  </a:ln>
                  <a:solidFill>
                    <a:srgbClr val="003767"/>
                  </a:solidFill>
                  <a:effectLst/>
                  <a:uLnTx/>
                  <a:uFillTx/>
                  <a:latin typeface="Calibri"/>
                  <a:ea typeface="+mn-ea"/>
                  <a:cs typeface="+mn-cs"/>
                </a:endParaRPr>
              </a:p>
            </p:txBody>
          </p:sp>
          <p:sp>
            <p:nvSpPr>
              <p:cNvPr id="12" name="Rectangle 11">
                <a:extLst>
                  <a:ext uri="{FF2B5EF4-FFF2-40B4-BE49-F238E27FC236}">
                    <a16:creationId xmlns:a16="http://schemas.microsoft.com/office/drawing/2014/main" id="{7A8A0DC4-2688-B34A-8028-5CDFE87D1BEA}"/>
                  </a:ext>
                </a:extLst>
              </p:cNvPr>
              <p:cNvSpPr/>
              <p:nvPr/>
            </p:nvSpPr>
            <p:spPr>
              <a:xfrm rot="10800000">
                <a:off x="-2027586" y="1723189"/>
                <a:ext cx="718595" cy="821237"/>
              </a:xfrm>
              <a:prstGeom prst="rect">
                <a:avLst/>
              </a:prstGeom>
              <a:solidFill>
                <a:schemeClr val="accent2"/>
              </a:solidFill>
              <a:ln w="25400" cap="flat" cmpd="sng" algn="ctr">
                <a:noFill/>
                <a:prstDash val="solid"/>
              </a:ln>
              <a:effectLst/>
            </p:spPr>
            <p:txBody>
              <a:bodyPr rtlCol="0" anchor="ctr"/>
              <a:lstStyle/>
              <a:p>
                <a:pPr marL="0" marR="0" lvl="0" indent="0" defTabSz="923870" eaLnBrk="1" fontAlgn="auto" latinLnBrk="0" hangingPunct="1">
                  <a:lnSpc>
                    <a:spcPct val="100000"/>
                  </a:lnSpc>
                  <a:spcBef>
                    <a:spcPts val="0"/>
                  </a:spcBef>
                  <a:spcAft>
                    <a:spcPts val="0"/>
                  </a:spcAft>
                  <a:buClrTx/>
                  <a:buSzTx/>
                  <a:buFontTx/>
                  <a:buNone/>
                  <a:tabLst/>
                  <a:defRPr/>
                </a:pPr>
                <a:endParaRPr kumimoji="0" lang="en-US" sz="1819" b="0" i="0" u="none" strike="noStrike" kern="0" cap="none" spc="0" normalizeH="0" baseline="0" noProof="0" dirty="0">
                  <a:ln>
                    <a:noFill/>
                  </a:ln>
                  <a:solidFill>
                    <a:srgbClr val="003767"/>
                  </a:solidFill>
                  <a:effectLst/>
                  <a:uLnTx/>
                  <a:uFillTx/>
                  <a:latin typeface="Calibri"/>
                  <a:ea typeface="+mn-ea"/>
                  <a:cs typeface="+mn-cs"/>
                </a:endParaRPr>
              </a:p>
            </p:txBody>
          </p:sp>
        </p:grpSp>
        <p:grpSp>
          <p:nvGrpSpPr>
            <p:cNvPr id="30" name="Group 29">
              <a:extLst>
                <a:ext uri="{FF2B5EF4-FFF2-40B4-BE49-F238E27FC236}">
                  <a16:creationId xmlns:a16="http://schemas.microsoft.com/office/drawing/2014/main" id="{DF0365DD-B257-EC46-84C7-96AD2B5132DC}"/>
                </a:ext>
              </a:extLst>
            </p:cNvPr>
            <p:cNvGrpSpPr/>
            <p:nvPr userDrawn="1"/>
          </p:nvGrpSpPr>
          <p:grpSpPr>
            <a:xfrm>
              <a:off x="-2028517" y="425040"/>
              <a:ext cx="1533936" cy="5875077"/>
              <a:chOff x="-2028517" y="428091"/>
              <a:chExt cx="1533936" cy="5875077"/>
            </a:xfrm>
          </p:grpSpPr>
          <p:sp>
            <p:nvSpPr>
              <p:cNvPr id="10" name="Rectangle 9">
                <a:extLst>
                  <a:ext uri="{FF2B5EF4-FFF2-40B4-BE49-F238E27FC236}">
                    <a16:creationId xmlns:a16="http://schemas.microsoft.com/office/drawing/2014/main" id="{61325312-F951-8149-BE62-4BEF35DF2BAB}"/>
                  </a:ext>
                </a:extLst>
              </p:cNvPr>
              <p:cNvSpPr/>
              <p:nvPr/>
            </p:nvSpPr>
            <p:spPr>
              <a:xfrm rot="10800000">
                <a:off x="-2027585" y="428091"/>
                <a:ext cx="1533003" cy="821237"/>
              </a:xfrm>
              <a:prstGeom prst="rect">
                <a:avLst/>
              </a:prstGeom>
              <a:solidFill>
                <a:schemeClr val="accent1"/>
              </a:solidFill>
              <a:ln w="25400" cap="flat" cmpd="sng" algn="ctr">
                <a:noFill/>
                <a:prstDash val="solid"/>
              </a:ln>
              <a:effectLst/>
            </p:spPr>
            <p:txBody>
              <a:bodyPr rtlCol="0" anchor="ctr"/>
              <a:lstStyle/>
              <a:p>
                <a:pPr marL="0" marR="0" lvl="0" indent="0" defTabSz="923870" eaLnBrk="1" fontAlgn="auto" latinLnBrk="0" hangingPunct="1">
                  <a:lnSpc>
                    <a:spcPct val="100000"/>
                  </a:lnSpc>
                  <a:spcBef>
                    <a:spcPts val="0"/>
                  </a:spcBef>
                  <a:spcAft>
                    <a:spcPts val="0"/>
                  </a:spcAft>
                  <a:buClrTx/>
                  <a:buSzTx/>
                  <a:buFontTx/>
                  <a:buNone/>
                  <a:tabLst/>
                  <a:defRPr/>
                </a:pPr>
                <a:endParaRPr kumimoji="0" lang="en-US" sz="1819" b="0" i="0" u="none" strike="noStrike" kern="0" cap="none" spc="0" normalizeH="0" baseline="0" noProof="0" dirty="0">
                  <a:ln>
                    <a:noFill/>
                  </a:ln>
                  <a:solidFill>
                    <a:srgbClr val="003767"/>
                  </a:solidFill>
                  <a:effectLst/>
                  <a:uLnTx/>
                  <a:uFillTx/>
                  <a:latin typeface="Calibri"/>
                  <a:ea typeface="+mn-ea"/>
                  <a:cs typeface="+mn-cs"/>
                </a:endParaRPr>
              </a:p>
            </p:txBody>
          </p:sp>
          <p:grpSp>
            <p:nvGrpSpPr>
              <p:cNvPr id="6" name="Group 5">
                <a:extLst>
                  <a:ext uri="{FF2B5EF4-FFF2-40B4-BE49-F238E27FC236}">
                    <a16:creationId xmlns:a16="http://schemas.microsoft.com/office/drawing/2014/main" id="{1D151465-BC80-A842-B558-A8912EA52F13}"/>
                  </a:ext>
                </a:extLst>
              </p:cNvPr>
              <p:cNvGrpSpPr/>
              <p:nvPr userDrawn="1"/>
            </p:nvGrpSpPr>
            <p:grpSpPr>
              <a:xfrm>
                <a:off x="-2027587" y="2639186"/>
                <a:ext cx="1533006" cy="3663982"/>
                <a:chOff x="-2027587" y="2639186"/>
                <a:chExt cx="1533006" cy="3663982"/>
              </a:xfrm>
            </p:grpSpPr>
            <p:sp>
              <p:nvSpPr>
                <p:cNvPr id="13" name="Rectangle 12">
                  <a:extLst>
                    <a:ext uri="{FF2B5EF4-FFF2-40B4-BE49-F238E27FC236}">
                      <a16:creationId xmlns:a16="http://schemas.microsoft.com/office/drawing/2014/main" id="{6DF77A49-0C74-9544-A58F-9DA9F13C85BB}"/>
                    </a:ext>
                  </a:extLst>
                </p:cNvPr>
                <p:cNvSpPr/>
                <p:nvPr/>
              </p:nvSpPr>
              <p:spPr>
                <a:xfrm rot="10800000">
                  <a:off x="-1213176" y="3586768"/>
                  <a:ext cx="718595" cy="821237"/>
                </a:xfrm>
                <a:prstGeom prst="rect">
                  <a:avLst/>
                </a:prstGeom>
                <a:solidFill>
                  <a:srgbClr val="E57200"/>
                </a:solidFill>
                <a:ln w="25400" cap="flat" cmpd="sng" algn="ctr">
                  <a:noFill/>
                  <a:prstDash val="solid"/>
                </a:ln>
                <a:effectLst/>
              </p:spPr>
              <p:txBody>
                <a:bodyPr rtlCol="0" anchor="ctr"/>
                <a:lstStyle/>
                <a:p>
                  <a:pPr marL="0" marR="0" lvl="0" indent="0" defTabSz="923870" eaLnBrk="1" fontAlgn="auto" latinLnBrk="0" hangingPunct="1">
                    <a:lnSpc>
                      <a:spcPct val="100000"/>
                    </a:lnSpc>
                    <a:spcBef>
                      <a:spcPts val="0"/>
                    </a:spcBef>
                    <a:spcAft>
                      <a:spcPts val="0"/>
                    </a:spcAft>
                    <a:buClrTx/>
                    <a:buSzTx/>
                    <a:buFontTx/>
                    <a:buNone/>
                    <a:tabLst/>
                    <a:defRPr/>
                  </a:pPr>
                  <a:endParaRPr kumimoji="0" lang="en-US" sz="1819" b="0" i="0" u="none" strike="noStrike" kern="0" cap="none" spc="0" normalizeH="0" baseline="0" noProof="0" dirty="0">
                    <a:ln>
                      <a:noFill/>
                    </a:ln>
                    <a:solidFill>
                      <a:srgbClr val="003767"/>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383A70B-1D61-2D4A-BE58-38BED2628453}"/>
                    </a:ext>
                  </a:extLst>
                </p:cNvPr>
                <p:cNvSpPr/>
                <p:nvPr/>
              </p:nvSpPr>
              <p:spPr>
                <a:xfrm rot="10800000">
                  <a:off x="-2027586" y="3599732"/>
                  <a:ext cx="718595" cy="821237"/>
                </a:xfrm>
                <a:prstGeom prst="rect">
                  <a:avLst/>
                </a:prstGeom>
                <a:solidFill>
                  <a:srgbClr val="B3A369"/>
                </a:solidFill>
                <a:ln w="25400" cap="flat" cmpd="sng" algn="ctr">
                  <a:noFill/>
                  <a:prstDash val="solid"/>
                </a:ln>
                <a:effectLst/>
              </p:spPr>
              <p:txBody>
                <a:bodyPr rtlCol="0" anchor="ctr"/>
                <a:lstStyle/>
                <a:p>
                  <a:pPr marL="0" marR="0" lvl="0" indent="0" defTabSz="923870" eaLnBrk="1" fontAlgn="auto" latinLnBrk="0" hangingPunct="1">
                    <a:lnSpc>
                      <a:spcPct val="100000"/>
                    </a:lnSpc>
                    <a:spcBef>
                      <a:spcPts val="0"/>
                    </a:spcBef>
                    <a:spcAft>
                      <a:spcPts val="0"/>
                    </a:spcAft>
                    <a:buClrTx/>
                    <a:buSzTx/>
                    <a:buFontTx/>
                    <a:buNone/>
                    <a:tabLst/>
                    <a:defRPr/>
                  </a:pPr>
                  <a:endParaRPr kumimoji="0" lang="en-US" sz="1819" b="0" i="0" u="none" strike="noStrike" kern="0" cap="none" spc="0" normalizeH="0" baseline="0" noProof="0" dirty="0">
                    <a:ln>
                      <a:noFill/>
                    </a:ln>
                    <a:solidFill>
                      <a:srgbClr val="003767"/>
                    </a:solidFill>
                    <a:effectLst/>
                    <a:uLnTx/>
                    <a:uFillTx/>
                    <a:latin typeface="Calibri"/>
                    <a:ea typeface="+mn-ea"/>
                    <a:cs typeface="+mn-cs"/>
                  </a:endParaRPr>
                </a:p>
              </p:txBody>
            </p:sp>
            <p:sp>
              <p:nvSpPr>
                <p:cNvPr id="15" name="Rectangle 14">
                  <a:extLst>
                    <a:ext uri="{FF2B5EF4-FFF2-40B4-BE49-F238E27FC236}">
                      <a16:creationId xmlns:a16="http://schemas.microsoft.com/office/drawing/2014/main" id="{3D6C3FD8-3C6A-4346-B90E-737655C3C4BD}"/>
                    </a:ext>
                  </a:extLst>
                </p:cNvPr>
                <p:cNvSpPr/>
                <p:nvPr/>
              </p:nvSpPr>
              <p:spPr>
                <a:xfrm rot="10800000">
                  <a:off x="-2027587" y="2654978"/>
                  <a:ext cx="718595" cy="821237"/>
                </a:xfrm>
                <a:prstGeom prst="rect">
                  <a:avLst/>
                </a:prstGeom>
                <a:solidFill>
                  <a:srgbClr val="00A3E0"/>
                </a:solidFill>
                <a:ln w="25400" cap="flat" cmpd="sng" algn="ctr">
                  <a:noFill/>
                  <a:prstDash val="solid"/>
                </a:ln>
                <a:effectLst/>
              </p:spPr>
              <p:txBody>
                <a:bodyPr rtlCol="0" anchor="ctr"/>
                <a:lstStyle/>
                <a:p>
                  <a:pPr marL="0" marR="0" lvl="0" indent="0" defTabSz="923870" eaLnBrk="1" fontAlgn="auto" latinLnBrk="0" hangingPunct="1">
                    <a:lnSpc>
                      <a:spcPct val="100000"/>
                    </a:lnSpc>
                    <a:spcBef>
                      <a:spcPts val="0"/>
                    </a:spcBef>
                    <a:spcAft>
                      <a:spcPts val="0"/>
                    </a:spcAft>
                    <a:buClrTx/>
                    <a:buSzTx/>
                    <a:buFontTx/>
                    <a:buNone/>
                    <a:tabLst/>
                    <a:defRPr/>
                  </a:pPr>
                  <a:endParaRPr kumimoji="0" lang="en-US" sz="1819" b="0" i="0" u="none" strike="noStrike" kern="0" cap="none" spc="0" normalizeH="0" baseline="0" noProof="0" dirty="0">
                    <a:ln>
                      <a:noFill/>
                    </a:ln>
                    <a:solidFill>
                      <a:srgbClr val="003767"/>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A18E3FB4-5D1B-A641-A6F1-E6AE4F336C37}"/>
                    </a:ext>
                  </a:extLst>
                </p:cNvPr>
                <p:cNvSpPr/>
                <p:nvPr/>
              </p:nvSpPr>
              <p:spPr>
                <a:xfrm rot="10800000">
                  <a:off x="-2027584" y="5481931"/>
                  <a:ext cx="718595" cy="821237"/>
                </a:xfrm>
                <a:prstGeom prst="rect">
                  <a:avLst/>
                </a:prstGeom>
                <a:solidFill>
                  <a:srgbClr val="5C462B"/>
                </a:solidFill>
                <a:ln w="25400" cap="flat" cmpd="sng" algn="ctr">
                  <a:noFill/>
                  <a:prstDash val="solid"/>
                </a:ln>
                <a:effectLst/>
              </p:spPr>
              <p:txBody>
                <a:bodyPr rtlCol="0" anchor="ctr"/>
                <a:lstStyle/>
                <a:p>
                  <a:pPr marL="0" marR="0" lvl="0" indent="0" defTabSz="923870" eaLnBrk="1" fontAlgn="auto" latinLnBrk="0" hangingPunct="1">
                    <a:lnSpc>
                      <a:spcPct val="100000"/>
                    </a:lnSpc>
                    <a:spcBef>
                      <a:spcPts val="0"/>
                    </a:spcBef>
                    <a:spcAft>
                      <a:spcPts val="0"/>
                    </a:spcAft>
                    <a:buClrTx/>
                    <a:buSzTx/>
                    <a:buFontTx/>
                    <a:buNone/>
                    <a:tabLst/>
                    <a:defRPr/>
                  </a:pPr>
                  <a:endParaRPr kumimoji="0" lang="en-US" sz="1819" b="0" i="0" u="none" strike="noStrike" kern="0" cap="none" spc="0" normalizeH="0" baseline="0" noProof="0" dirty="0">
                    <a:ln>
                      <a:noFill/>
                    </a:ln>
                    <a:solidFill>
                      <a:srgbClr val="003767"/>
                    </a:solidFill>
                    <a:effectLst/>
                    <a:uLnTx/>
                    <a:uFillTx/>
                    <a:latin typeface="Calibri"/>
                    <a:ea typeface="+mn-ea"/>
                    <a:cs typeface="+mn-cs"/>
                  </a:endParaRPr>
                </a:p>
              </p:txBody>
            </p:sp>
            <p:sp>
              <p:nvSpPr>
                <p:cNvPr id="17" name="Rectangle 16">
                  <a:extLst>
                    <a:ext uri="{FF2B5EF4-FFF2-40B4-BE49-F238E27FC236}">
                      <a16:creationId xmlns:a16="http://schemas.microsoft.com/office/drawing/2014/main" id="{957ABF51-019C-8B4B-B10C-4C69A28DA8EB}"/>
                    </a:ext>
                  </a:extLst>
                </p:cNvPr>
                <p:cNvSpPr/>
                <p:nvPr/>
              </p:nvSpPr>
              <p:spPr>
                <a:xfrm rot="10800000">
                  <a:off x="-2027586" y="4544487"/>
                  <a:ext cx="718595" cy="821237"/>
                </a:xfrm>
                <a:prstGeom prst="rect">
                  <a:avLst/>
                </a:prstGeom>
                <a:solidFill>
                  <a:srgbClr val="512A44"/>
                </a:solidFill>
                <a:ln w="25400" cap="flat" cmpd="sng" algn="ctr">
                  <a:noFill/>
                  <a:prstDash val="solid"/>
                </a:ln>
                <a:effectLst/>
              </p:spPr>
              <p:txBody>
                <a:bodyPr rtlCol="0" anchor="ctr"/>
                <a:lstStyle/>
                <a:p>
                  <a:pPr marL="0" marR="0" lvl="0" indent="0" defTabSz="923870" eaLnBrk="1" fontAlgn="auto" latinLnBrk="0" hangingPunct="1">
                    <a:lnSpc>
                      <a:spcPct val="100000"/>
                    </a:lnSpc>
                    <a:spcBef>
                      <a:spcPts val="0"/>
                    </a:spcBef>
                    <a:spcAft>
                      <a:spcPts val="0"/>
                    </a:spcAft>
                    <a:buClrTx/>
                    <a:buSzTx/>
                    <a:buFontTx/>
                    <a:buNone/>
                    <a:tabLst/>
                    <a:defRPr/>
                  </a:pPr>
                  <a:endParaRPr kumimoji="0" lang="en-US" sz="1819" b="0" i="0" u="none" strike="noStrike" kern="0" cap="none" spc="0" normalizeH="0" baseline="0" noProof="0" dirty="0">
                    <a:ln>
                      <a:noFill/>
                    </a:ln>
                    <a:solidFill>
                      <a:srgbClr val="003767"/>
                    </a:solidFill>
                    <a:effectLst/>
                    <a:uLnTx/>
                    <a:uFillTx/>
                    <a:latin typeface="Calibri"/>
                    <a:ea typeface="+mn-ea"/>
                    <a:cs typeface="+mn-cs"/>
                  </a:endParaRPr>
                </a:p>
              </p:txBody>
            </p:sp>
            <p:sp>
              <p:nvSpPr>
                <p:cNvPr id="18" name="Rectangle 17">
                  <a:extLst>
                    <a:ext uri="{FF2B5EF4-FFF2-40B4-BE49-F238E27FC236}">
                      <a16:creationId xmlns:a16="http://schemas.microsoft.com/office/drawing/2014/main" id="{F9400477-BBDC-EC4E-93AA-0FC9D9BF18EA}"/>
                    </a:ext>
                  </a:extLst>
                </p:cNvPr>
                <p:cNvSpPr/>
                <p:nvPr/>
              </p:nvSpPr>
              <p:spPr>
                <a:xfrm rot="10800000">
                  <a:off x="-1213177" y="4534350"/>
                  <a:ext cx="718595" cy="821237"/>
                </a:xfrm>
                <a:prstGeom prst="rect">
                  <a:avLst/>
                </a:prstGeom>
                <a:solidFill>
                  <a:srgbClr val="8F3237"/>
                </a:solidFill>
                <a:ln w="25400" cap="flat" cmpd="sng" algn="ctr">
                  <a:noFill/>
                  <a:prstDash val="solid"/>
                </a:ln>
                <a:effectLst/>
              </p:spPr>
              <p:txBody>
                <a:bodyPr rtlCol="0" anchor="ctr"/>
                <a:lstStyle/>
                <a:p>
                  <a:pPr marL="0" marR="0" lvl="0" indent="0" defTabSz="923870" eaLnBrk="1" fontAlgn="auto" latinLnBrk="0" hangingPunct="1">
                    <a:lnSpc>
                      <a:spcPct val="100000"/>
                    </a:lnSpc>
                    <a:spcBef>
                      <a:spcPts val="0"/>
                    </a:spcBef>
                    <a:spcAft>
                      <a:spcPts val="0"/>
                    </a:spcAft>
                    <a:buClrTx/>
                    <a:buSzTx/>
                    <a:buFontTx/>
                    <a:buNone/>
                    <a:tabLst/>
                    <a:defRPr/>
                  </a:pPr>
                  <a:endParaRPr kumimoji="0" lang="en-US" sz="1819" b="0" i="0" u="none" strike="noStrike" kern="0" cap="none" spc="0" normalizeH="0" baseline="0" noProof="0" dirty="0">
                    <a:ln>
                      <a:noFill/>
                    </a:ln>
                    <a:solidFill>
                      <a:srgbClr val="003767"/>
                    </a:solidFill>
                    <a:effectLst/>
                    <a:uLnTx/>
                    <a:uFillTx/>
                    <a:latin typeface="Calibri"/>
                    <a:ea typeface="+mn-ea"/>
                    <a:cs typeface="+mn-cs"/>
                  </a:endParaRPr>
                </a:p>
              </p:txBody>
            </p:sp>
            <p:sp>
              <p:nvSpPr>
                <p:cNvPr id="19" name="Rectangle 18">
                  <a:extLst>
                    <a:ext uri="{FF2B5EF4-FFF2-40B4-BE49-F238E27FC236}">
                      <a16:creationId xmlns:a16="http://schemas.microsoft.com/office/drawing/2014/main" id="{4FD057B8-9F47-B142-BC09-0C7447EE13E1}"/>
                    </a:ext>
                  </a:extLst>
                </p:cNvPr>
                <p:cNvSpPr/>
                <p:nvPr/>
              </p:nvSpPr>
              <p:spPr>
                <a:xfrm rot="10800000">
                  <a:off x="-1213176" y="2639186"/>
                  <a:ext cx="718595" cy="821237"/>
                </a:xfrm>
                <a:prstGeom prst="rect">
                  <a:avLst/>
                </a:prstGeom>
                <a:solidFill>
                  <a:schemeClr val="accent5"/>
                </a:solidFill>
                <a:ln w="25400" cap="flat" cmpd="sng" algn="ctr">
                  <a:noFill/>
                  <a:prstDash val="solid"/>
                </a:ln>
                <a:effectLst/>
              </p:spPr>
              <p:txBody>
                <a:bodyPr rtlCol="0" anchor="ctr"/>
                <a:lstStyle/>
                <a:p>
                  <a:pPr marL="0" marR="0" lvl="0" indent="0" defTabSz="923870" eaLnBrk="1" fontAlgn="auto" latinLnBrk="0" hangingPunct="1">
                    <a:lnSpc>
                      <a:spcPct val="100000"/>
                    </a:lnSpc>
                    <a:spcBef>
                      <a:spcPts val="0"/>
                    </a:spcBef>
                    <a:spcAft>
                      <a:spcPts val="0"/>
                    </a:spcAft>
                    <a:buClrTx/>
                    <a:buSzTx/>
                    <a:buFontTx/>
                    <a:buNone/>
                    <a:tabLst/>
                    <a:defRPr/>
                  </a:pPr>
                  <a:endParaRPr kumimoji="0" lang="en-US" sz="1819" b="0" i="0" u="none" strike="noStrike" kern="0" cap="none" spc="0" normalizeH="0" baseline="0" noProof="0" dirty="0">
                    <a:ln>
                      <a:noFill/>
                    </a:ln>
                    <a:solidFill>
                      <a:srgbClr val="003767"/>
                    </a:solidFill>
                    <a:effectLst/>
                    <a:uLnTx/>
                    <a:uFillTx/>
                    <a:latin typeface="Calibri"/>
                    <a:ea typeface="+mn-ea"/>
                    <a:cs typeface="+mn-cs"/>
                  </a:endParaRPr>
                </a:p>
              </p:txBody>
            </p:sp>
          </p:grpSp>
          <p:sp>
            <p:nvSpPr>
              <p:cNvPr id="20" name="TextBox 19">
                <a:extLst>
                  <a:ext uri="{FF2B5EF4-FFF2-40B4-BE49-F238E27FC236}">
                    <a16:creationId xmlns:a16="http://schemas.microsoft.com/office/drawing/2014/main" id="{389997A3-E390-964C-8151-E1CB9C57DF95}"/>
                  </a:ext>
                </a:extLst>
              </p:cNvPr>
              <p:cNvSpPr txBox="1"/>
              <p:nvPr userDrawn="1"/>
            </p:nvSpPr>
            <p:spPr>
              <a:xfrm>
                <a:off x="-2028517" y="565725"/>
                <a:ext cx="578663" cy="655421"/>
              </a:xfrm>
              <a:prstGeom prst="rect">
                <a:avLst/>
              </a:prstGeom>
              <a:noFill/>
            </p:spPr>
            <p:txBody>
              <a:bodyPr wrap="square" rtlCol="0">
                <a:spAutoFit/>
              </a:bodyPr>
              <a:lstStyle/>
              <a:p>
                <a:pPr algn="l"/>
                <a:r>
                  <a:rPr lang="en-US" sz="1088" dirty="0">
                    <a:solidFill>
                      <a:schemeClr val="bg1"/>
                    </a:solidFill>
                    <a:latin typeface="+mn-lt"/>
                  </a:rPr>
                  <a:t>R: 0   G: 48   B: 87</a:t>
                </a:r>
              </a:p>
            </p:txBody>
          </p:sp>
          <p:sp>
            <p:nvSpPr>
              <p:cNvPr id="21" name="TextBox 20">
                <a:extLst>
                  <a:ext uri="{FF2B5EF4-FFF2-40B4-BE49-F238E27FC236}">
                    <a16:creationId xmlns:a16="http://schemas.microsoft.com/office/drawing/2014/main" id="{E67B4075-AEA6-2748-9A5C-19BC34D45613}"/>
                  </a:ext>
                </a:extLst>
              </p:cNvPr>
              <p:cNvSpPr txBox="1"/>
              <p:nvPr userDrawn="1"/>
            </p:nvSpPr>
            <p:spPr>
              <a:xfrm>
                <a:off x="-2028517" y="1511705"/>
                <a:ext cx="667704" cy="655421"/>
              </a:xfrm>
              <a:prstGeom prst="rect">
                <a:avLst/>
              </a:prstGeom>
              <a:noFill/>
            </p:spPr>
            <p:txBody>
              <a:bodyPr wrap="square" rtlCol="0">
                <a:spAutoFit/>
              </a:bodyPr>
              <a:lstStyle/>
              <a:p>
                <a:pPr algn="l">
                  <a:lnSpc>
                    <a:spcPct val="100000"/>
                  </a:lnSpc>
                </a:pPr>
                <a:r>
                  <a:rPr lang="en-US" sz="1088" dirty="0">
                    <a:solidFill>
                      <a:schemeClr val="accent1"/>
                    </a:solidFill>
                    <a:latin typeface="+mn-lt"/>
                  </a:rPr>
                  <a:t>R: 151  G: 153  B: 155</a:t>
                </a:r>
              </a:p>
            </p:txBody>
          </p:sp>
          <p:sp>
            <p:nvSpPr>
              <p:cNvPr id="22" name="TextBox 21">
                <a:extLst>
                  <a:ext uri="{FF2B5EF4-FFF2-40B4-BE49-F238E27FC236}">
                    <a16:creationId xmlns:a16="http://schemas.microsoft.com/office/drawing/2014/main" id="{CAA350E9-C2EF-4548-848F-7CA4F80EA7B9}"/>
                  </a:ext>
                </a:extLst>
              </p:cNvPr>
              <p:cNvSpPr txBox="1"/>
              <p:nvPr userDrawn="1"/>
            </p:nvSpPr>
            <p:spPr>
              <a:xfrm>
                <a:off x="-1213178" y="1511705"/>
                <a:ext cx="667704" cy="655421"/>
              </a:xfrm>
              <a:prstGeom prst="rect">
                <a:avLst/>
              </a:prstGeom>
              <a:noFill/>
            </p:spPr>
            <p:txBody>
              <a:bodyPr wrap="square" rtlCol="0">
                <a:spAutoFit/>
              </a:bodyPr>
              <a:lstStyle/>
              <a:p>
                <a:pPr algn="l">
                  <a:lnSpc>
                    <a:spcPct val="100000"/>
                  </a:lnSpc>
                </a:pPr>
                <a:r>
                  <a:rPr lang="en-US" sz="1088" dirty="0">
                    <a:solidFill>
                      <a:schemeClr val="bg1"/>
                    </a:solidFill>
                    <a:latin typeface="+mn-lt"/>
                  </a:rPr>
                  <a:t>R: 101  G: 141  B: 27</a:t>
                </a:r>
              </a:p>
            </p:txBody>
          </p:sp>
          <p:sp>
            <p:nvSpPr>
              <p:cNvPr id="23" name="TextBox 22">
                <a:extLst>
                  <a:ext uri="{FF2B5EF4-FFF2-40B4-BE49-F238E27FC236}">
                    <a16:creationId xmlns:a16="http://schemas.microsoft.com/office/drawing/2014/main" id="{F0DAEAB5-A49A-964D-AFDE-DF0F8FDD4C64}"/>
                  </a:ext>
                </a:extLst>
              </p:cNvPr>
              <p:cNvSpPr txBox="1"/>
              <p:nvPr userDrawn="1"/>
            </p:nvSpPr>
            <p:spPr>
              <a:xfrm>
                <a:off x="-2028517" y="2747102"/>
                <a:ext cx="681480" cy="655421"/>
              </a:xfrm>
              <a:prstGeom prst="rect">
                <a:avLst/>
              </a:prstGeom>
              <a:noFill/>
            </p:spPr>
            <p:txBody>
              <a:bodyPr wrap="square" rtlCol="0">
                <a:spAutoFit/>
              </a:bodyPr>
              <a:lstStyle/>
              <a:p>
                <a:pPr algn="l">
                  <a:lnSpc>
                    <a:spcPct val="100000"/>
                  </a:lnSpc>
                </a:pPr>
                <a:r>
                  <a:rPr lang="en-US" sz="1088" dirty="0">
                    <a:solidFill>
                      <a:schemeClr val="bg1"/>
                    </a:solidFill>
                    <a:latin typeface="+mn-lt"/>
                  </a:rPr>
                  <a:t>R: 0  </a:t>
                </a:r>
              </a:p>
              <a:p>
                <a:pPr algn="l">
                  <a:lnSpc>
                    <a:spcPct val="100000"/>
                  </a:lnSpc>
                </a:pPr>
                <a:r>
                  <a:rPr lang="en-US" sz="1088" dirty="0">
                    <a:solidFill>
                      <a:schemeClr val="bg1"/>
                    </a:solidFill>
                    <a:latin typeface="+mn-lt"/>
                  </a:rPr>
                  <a:t>G: 163  B: 224</a:t>
                </a:r>
              </a:p>
            </p:txBody>
          </p:sp>
          <p:sp>
            <p:nvSpPr>
              <p:cNvPr id="24" name="TextBox 23">
                <a:extLst>
                  <a:ext uri="{FF2B5EF4-FFF2-40B4-BE49-F238E27FC236}">
                    <a16:creationId xmlns:a16="http://schemas.microsoft.com/office/drawing/2014/main" id="{02F71BA2-4FA3-894C-87E8-D180A9AD9345}"/>
                  </a:ext>
                </a:extLst>
              </p:cNvPr>
              <p:cNvSpPr txBox="1"/>
              <p:nvPr userDrawn="1"/>
            </p:nvSpPr>
            <p:spPr>
              <a:xfrm>
                <a:off x="-1213178" y="2747769"/>
                <a:ext cx="681480" cy="655421"/>
              </a:xfrm>
              <a:prstGeom prst="rect">
                <a:avLst/>
              </a:prstGeom>
              <a:noFill/>
            </p:spPr>
            <p:txBody>
              <a:bodyPr wrap="square" rtlCol="0">
                <a:spAutoFit/>
              </a:bodyPr>
              <a:lstStyle/>
              <a:p>
                <a:pPr algn="l">
                  <a:lnSpc>
                    <a:spcPct val="100000"/>
                  </a:lnSpc>
                </a:pPr>
                <a:r>
                  <a:rPr lang="en-US" sz="1088" dirty="0">
                    <a:solidFill>
                      <a:schemeClr val="tx1"/>
                    </a:solidFill>
                    <a:latin typeface="+mn-lt"/>
                  </a:rPr>
                  <a:t>R: 241  </a:t>
                </a:r>
              </a:p>
              <a:p>
                <a:pPr algn="l">
                  <a:lnSpc>
                    <a:spcPct val="100000"/>
                  </a:lnSpc>
                </a:pPr>
                <a:r>
                  <a:rPr lang="en-US" sz="1088" dirty="0">
                    <a:solidFill>
                      <a:schemeClr val="tx1"/>
                    </a:solidFill>
                    <a:latin typeface="+mn-lt"/>
                  </a:rPr>
                  <a:t>G: 196  B: 0</a:t>
                </a:r>
              </a:p>
            </p:txBody>
          </p:sp>
          <p:sp>
            <p:nvSpPr>
              <p:cNvPr id="25" name="TextBox 24">
                <a:extLst>
                  <a:ext uri="{FF2B5EF4-FFF2-40B4-BE49-F238E27FC236}">
                    <a16:creationId xmlns:a16="http://schemas.microsoft.com/office/drawing/2014/main" id="{E8F1DC4B-C0CF-AE4A-B4AB-A4613A7A0CF1}"/>
                  </a:ext>
                </a:extLst>
              </p:cNvPr>
              <p:cNvSpPr txBox="1"/>
              <p:nvPr userDrawn="1"/>
            </p:nvSpPr>
            <p:spPr>
              <a:xfrm>
                <a:off x="-2028517" y="3656225"/>
                <a:ext cx="681480" cy="655421"/>
              </a:xfrm>
              <a:prstGeom prst="rect">
                <a:avLst/>
              </a:prstGeom>
              <a:noFill/>
            </p:spPr>
            <p:txBody>
              <a:bodyPr wrap="square" rtlCol="0">
                <a:spAutoFit/>
              </a:bodyPr>
              <a:lstStyle/>
              <a:p>
                <a:pPr algn="l">
                  <a:lnSpc>
                    <a:spcPct val="100000"/>
                  </a:lnSpc>
                </a:pPr>
                <a:r>
                  <a:rPr lang="en-US" sz="1088" dirty="0">
                    <a:solidFill>
                      <a:schemeClr val="tx1"/>
                    </a:solidFill>
                    <a:latin typeface="+mn-lt"/>
                  </a:rPr>
                  <a:t>R: 179  </a:t>
                </a:r>
              </a:p>
              <a:p>
                <a:pPr algn="l">
                  <a:lnSpc>
                    <a:spcPct val="100000"/>
                  </a:lnSpc>
                </a:pPr>
                <a:r>
                  <a:rPr lang="en-US" sz="1088" dirty="0">
                    <a:solidFill>
                      <a:schemeClr val="tx1"/>
                    </a:solidFill>
                    <a:latin typeface="+mn-lt"/>
                  </a:rPr>
                  <a:t>G: 163  B: 105</a:t>
                </a:r>
              </a:p>
            </p:txBody>
          </p:sp>
          <p:sp>
            <p:nvSpPr>
              <p:cNvPr id="26" name="TextBox 25">
                <a:extLst>
                  <a:ext uri="{FF2B5EF4-FFF2-40B4-BE49-F238E27FC236}">
                    <a16:creationId xmlns:a16="http://schemas.microsoft.com/office/drawing/2014/main" id="{F8689CB3-8AE3-6F4E-84BA-9BCCC7554521}"/>
                  </a:ext>
                </a:extLst>
              </p:cNvPr>
              <p:cNvSpPr txBox="1"/>
              <p:nvPr userDrawn="1"/>
            </p:nvSpPr>
            <p:spPr>
              <a:xfrm>
                <a:off x="-1213178" y="3656225"/>
                <a:ext cx="681480" cy="655421"/>
              </a:xfrm>
              <a:prstGeom prst="rect">
                <a:avLst/>
              </a:prstGeom>
              <a:noFill/>
            </p:spPr>
            <p:txBody>
              <a:bodyPr wrap="square" rtlCol="0">
                <a:spAutoFit/>
              </a:bodyPr>
              <a:lstStyle/>
              <a:p>
                <a:pPr algn="l">
                  <a:lnSpc>
                    <a:spcPct val="100000"/>
                  </a:lnSpc>
                </a:pPr>
                <a:r>
                  <a:rPr lang="en-US" sz="1088" dirty="0">
                    <a:solidFill>
                      <a:schemeClr val="tx1"/>
                    </a:solidFill>
                    <a:latin typeface="+mn-lt"/>
                  </a:rPr>
                  <a:t>R: 229  </a:t>
                </a:r>
              </a:p>
              <a:p>
                <a:pPr algn="l">
                  <a:lnSpc>
                    <a:spcPct val="100000"/>
                  </a:lnSpc>
                </a:pPr>
                <a:r>
                  <a:rPr lang="en-US" sz="1088" dirty="0">
                    <a:solidFill>
                      <a:schemeClr val="tx1"/>
                    </a:solidFill>
                    <a:latin typeface="+mn-lt"/>
                  </a:rPr>
                  <a:t>G: 114  B: 0</a:t>
                </a:r>
              </a:p>
            </p:txBody>
          </p:sp>
          <p:sp>
            <p:nvSpPr>
              <p:cNvPr id="27" name="TextBox 26">
                <a:extLst>
                  <a:ext uri="{FF2B5EF4-FFF2-40B4-BE49-F238E27FC236}">
                    <a16:creationId xmlns:a16="http://schemas.microsoft.com/office/drawing/2014/main" id="{E730F7B7-5B1C-F44F-87E5-6B107CE126FB}"/>
                  </a:ext>
                </a:extLst>
              </p:cNvPr>
              <p:cNvSpPr txBox="1"/>
              <p:nvPr userDrawn="1"/>
            </p:nvSpPr>
            <p:spPr>
              <a:xfrm>
                <a:off x="-2028517" y="4652956"/>
                <a:ext cx="681480" cy="655421"/>
              </a:xfrm>
              <a:prstGeom prst="rect">
                <a:avLst/>
              </a:prstGeom>
              <a:noFill/>
            </p:spPr>
            <p:txBody>
              <a:bodyPr wrap="square" rtlCol="0">
                <a:spAutoFit/>
              </a:bodyPr>
              <a:lstStyle/>
              <a:p>
                <a:pPr algn="l">
                  <a:lnSpc>
                    <a:spcPct val="100000"/>
                  </a:lnSpc>
                </a:pPr>
                <a:r>
                  <a:rPr lang="en-US" sz="1088" dirty="0">
                    <a:solidFill>
                      <a:schemeClr val="bg1"/>
                    </a:solidFill>
                    <a:latin typeface="+mn-lt"/>
                  </a:rPr>
                  <a:t>R: 81  </a:t>
                </a:r>
              </a:p>
              <a:p>
                <a:pPr algn="l">
                  <a:lnSpc>
                    <a:spcPct val="100000"/>
                  </a:lnSpc>
                </a:pPr>
                <a:r>
                  <a:rPr lang="en-US" sz="1088" dirty="0">
                    <a:solidFill>
                      <a:schemeClr val="bg1"/>
                    </a:solidFill>
                    <a:latin typeface="+mn-lt"/>
                  </a:rPr>
                  <a:t>G: 42  </a:t>
                </a:r>
              </a:p>
              <a:p>
                <a:pPr algn="l">
                  <a:lnSpc>
                    <a:spcPct val="100000"/>
                  </a:lnSpc>
                </a:pPr>
                <a:r>
                  <a:rPr lang="en-US" sz="1088" dirty="0">
                    <a:solidFill>
                      <a:schemeClr val="bg1"/>
                    </a:solidFill>
                    <a:latin typeface="+mn-lt"/>
                  </a:rPr>
                  <a:t>B: 68</a:t>
                </a:r>
              </a:p>
            </p:txBody>
          </p:sp>
          <p:sp>
            <p:nvSpPr>
              <p:cNvPr id="28" name="TextBox 27">
                <a:extLst>
                  <a:ext uri="{FF2B5EF4-FFF2-40B4-BE49-F238E27FC236}">
                    <a16:creationId xmlns:a16="http://schemas.microsoft.com/office/drawing/2014/main" id="{1C471F37-3223-E14F-957F-6F1C78051B87}"/>
                  </a:ext>
                </a:extLst>
              </p:cNvPr>
              <p:cNvSpPr txBox="1"/>
              <p:nvPr userDrawn="1"/>
            </p:nvSpPr>
            <p:spPr>
              <a:xfrm>
                <a:off x="-1213178" y="4643672"/>
                <a:ext cx="681480" cy="655421"/>
              </a:xfrm>
              <a:prstGeom prst="rect">
                <a:avLst/>
              </a:prstGeom>
              <a:noFill/>
            </p:spPr>
            <p:txBody>
              <a:bodyPr wrap="square" rtlCol="0">
                <a:spAutoFit/>
              </a:bodyPr>
              <a:lstStyle/>
              <a:p>
                <a:pPr algn="l">
                  <a:lnSpc>
                    <a:spcPct val="100000"/>
                  </a:lnSpc>
                </a:pPr>
                <a:r>
                  <a:rPr lang="en-US" sz="1088" dirty="0">
                    <a:solidFill>
                      <a:schemeClr val="bg1"/>
                    </a:solidFill>
                    <a:latin typeface="+mn-lt"/>
                  </a:rPr>
                  <a:t>R: 143  </a:t>
                </a:r>
              </a:p>
              <a:p>
                <a:pPr algn="l">
                  <a:lnSpc>
                    <a:spcPct val="100000"/>
                  </a:lnSpc>
                </a:pPr>
                <a:r>
                  <a:rPr lang="en-US" sz="1088" dirty="0">
                    <a:solidFill>
                      <a:schemeClr val="bg1"/>
                    </a:solidFill>
                    <a:latin typeface="+mn-lt"/>
                  </a:rPr>
                  <a:t>G: 50  </a:t>
                </a:r>
              </a:p>
              <a:p>
                <a:pPr algn="l">
                  <a:lnSpc>
                    <a:spcPct val="100000"/>
                  </a:lnSpc>
                </a:pPr>
                <a:r>
                  <a:rPr lang="en-US" sz="1088" dirty="0">
                    <a:solidFill>
                      <a:schemeClr val="bg1"/>
                    </a:solidFill>
                    <a:latin typeface="+mn-lt"/>
                  </a:rPr>
                  <a:t>B: 55</a:t>
                </a:r>
              </a:p>
            </p:txBody>
          </p:sp>
          <p:sp>
            <p:nvSpPr>
              <p:cNvPr id="29" name="TextBox 28">
                <a:extLst>
                  <a:ext uri="{FF2B5EF4-FFF2-40B4-BE49-F238E27FC236}">
                    <a16:creationId xmlns:a16="http://schemas.microsoft.com/office/drawing/2014/main" id="{D27C1C03-BF76-1C4B-AC48-9C4D1899110C}"/>
                  </a:ext>
                </a:extLst>
              </p:cNvPr>
              <p:cNvSpPr txBox="1"/>
              <p:nvPr userDrawn="1"/>
            </p:nvSpPr>
            <p:spPr>
              <a:xfrm>
                <a:off x="-2028517" y="5569259"/>
                <a:ext cx="681480" cy="655421"/>
              </a:xfrm>
              <a:prstGeom prst="rect">
                <a:avLst/>
              </a:prstGeom>
              <a:noFill/>
            </p:spPr>
            <p:txBody>
              <a:bodyPr wrap="square" rtlCol="0">
                <a:spAutoFit/>
              </a:bodyPr>
              <a:lstStyle/>
              <a:p>
                <a:pPr algn="l">
                  <a:lnSpc>
                    <a:spcPct val="100000"/>
                  </a:lnSpc>
                </a:pPr>
                <a:r>
                  <a:rPr lang="en-US" sz="1088" dirty="0">
                    <a:solidFill>
                      <a:schemeClr val="bg1"/>
                    </a:solidFill>
                    <a:latin typeface="+mn-lt"/>
                  </a:rPr>
                  <a:t>R: 92  </a:t>
                </a:r>
              </a:p>
              <a:p>
                <a:pPr algn="l">
                  <a:lnSpc>
                    <a:spcPct val="100000"/>
                  </a:lnSpc>
                </a:pPr>
                <a:r>
                  <a:rPr lang="en-US" sz="1088" dirty="0">
                    <a:solidFill>
                      <a:schemeClr val="bg1"/>
                    </a:solidFill>
                    <a:latin typeface="+mn-lt"/>
                  </a:rPr>
                  <a:t>G: 70  </a:t>
                </a:r>
              </a:p>
              <a:p>
                <a:pPr algn="l">
                  <a:lnSpc>
                    <a:spcPct val="100000"/>
                  </a:lnSpc>
                </a:pPr>
                <a:r>
                  <a:rPr lang="en-US" sz="1088" dirty="0">
                    <a:solidFill>
                      <a:schemeClr val="bg1"/>
                    </a:solidFill>
                    <a:latin typeface="+mn-lt"/>
                  </a:rPr>
                  <a:t>B: 43</a:t>
                </a:r>
              </a:p>
            </p:txBody>
          </p:sp>
        </p:grpSp>
      </p:grpSp>
      <p:pic>
        <p:nvPicPr>
          <p:cNvPr id="7" name="Picture 6"/>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6676873" y="6178951"/>
            <a:ext cx="1940654" cy="347688"/>
          </a:xfrm>
          <a:prstGeom prst="rect">
            <a:avLst/>
          </a:prstGeom>
        </p:spPr>
      </p:pic>
    </p:spTree>
    <p:extLst>
      <p:ext uri="{BB962C8B-B14F-4D97-AF65-F5344CB8AC3E}">
        <p14:creationId xmlns:p14="http://schemas.microsoft.com/office/powerpoint/2010/main" val="754392979"/>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 id="2147483744" r:id="rId15"/>
    <p:sldLayoutId id="2147483745" r:id="rId16"/>
  </p:sldLayoutIdLst>
  <p:hf hdr="0" ftr="0" dt="0"/>
  <p:txStyles>
    <p:titleStyle>
      <a:lvl1pPr algn="l" defTabSz="841924" rtl="0" eaLnBrk="1" latinLnBrk="0" hangingPunct="1">
        <a:lnSpc>
          <a:spcPct val="90000"/>
        </a:lnSpc>
        <a:spcBef>
          <a:spcPct val="0"/>
        </a:spcBef>
        <a:buNone/>
        <a:defRPr sz="4052" kern="1200">
          <a:solidFill>
            <a:schemeClr val="tx1"/>
          </a:solidFill>
          <a:latin typeface="+mj-lt"/>
          <a:ea typeface="+mj-ea"/>
          <a:cs typeface="+mj-cs"/>
        </a:defRPr>
      </a:lvl1pPr>
    </p:titleStyle>
    <p:bodyStyle>
      <a:lvl1pPr marL="210481" indent="-210481" algn="l" defTabSz="841924" rtl="0" eaLnBrk="1" latinLnBrk="0" hangingPunct="1">
        <a:lnSpc>
          <a:spcPct val="90000"/>
        </a:lnSpc>
        <a:spcBef>
          <a:spcPts val="920"/>
        </a:spcBef>
        <a:buFont typeface="Arial" panose="020B0604020202020204" pitchFamily="34" charset="0"/>
        <a:buChar char="•"/>
        <a:defRPr sz="2578" kern="1200">
          <a:solidFill>
            <a:schemeClr val="tx1"/>
          </a:solidFill>
          <a:latin typeface="+mn-lt"/>
          <a:ea typeface="+mn-ea"/>
          <a:cs typeface="+mn-cs"/>
        </a:defRPr>
      </a:lvl1pPr>
      <a:lvl2pPr marL="631443" indent="-210481" algn="l" defTabSz="841924" rtl="0" eaLnBrk="1" latinLnBrk="0" hangingPunct="1">
        <a:lnSpc>
          <a:spcPct val="90000"/>
        </a:lnSpc>
        <a:spcBef>
          <a:spcPts val="461"/>
        </a:spcBef>
        <a:buFont typeface="Arial" panose="020B0604020202020204" pitchFamily="34" charset="0"/>
        <a:buChar char="•"/>
        <a:defRPr sz="2210" kern="1200">
          <a:solidFill>
            <a:schemeClr val="tx1"/>
          </a:solidFill>
          <a:latin typeface="+mn-lt"/>
          <a:ea typeface="+mn-ea"/>
          <a:cs typeface="+mn-cs"/>
        </a:defRPr>
      </a:lvl2pPr>
      <a:lvl3pPr marL="1052406" indent="-210481" algn="l" defTabSz="841924" rtl="0" eaLnBrk="1" latinLnBrk="0" hangingPunct="1">
        <a:lnSpc>
          <a:spcPct val="90000"/>
        </a:lnSpc>
        <a:spcBef>
          <a:spcPts val="461"/>
        </a:spcBef>
        <a:buFont typeface="Arial" panose="020B0604020202020204" pitchFamily="34" charset="0"/>
        <a:buChar char="•"/>
        <a:defRPr sz="1842" kern="1200">
          <a:solidFill>
            <a:schemeClr val="tx1"/>
          </a:solidFill>
          <a:latin typeface="+mn-lt"/>
          <a:ea typeface="+mn-ea"/>
          <a:cs typeface="+mn-cs"/>
        </a:defRPr>
      </a:lvl3pPr>
      <a:lvl4pPr marL="1473367" indent="-210481" algn="l" defTabSz="841924" rtl="0" eaLnBrk="1" latinLnBrk="0" hangingPunct="1">
        <a:lnSpc>
          <a:spcPct val="90000"/>
        </a:lnSpc>
        <a:spcBef>
          <a:spcPts val="461"/>
        </a:spcBef>
        <a:buFont typeface="Arial" panose="020B0604020202020204" pitchFamily="34" charset="0"/>
        <a:buChar char="•"/>
        <a:defRPr sz="1658" kern="1200">
          <a:solidFill>
            <a:schemeClr val="tx1"/>
          </a:solidFill>
          <a:latin typeface="+mn-lt"/>
          <a:ea typeface="+mn-ea"/>
          <a:cs typeface="+mn-cs"/>
        </a:defRPr>
      </a:lvl4pPr>
      <a:lvl5pPr marL="1894330" indent="-210481" algn="l" defTabSz="841924" rtl="0" eaLnBrk="1" latinLnBrk="0" hangingPunct="1">
        <a:lnSpc>
          <a:spcPct val="90000"/>
        </a:lnSpc>
        <a:spcBef>
          <a:spcPts val="461"/>
        </a:spcBef>
        <a:buFont typeface="Arial" panose="020B0604020202020204" pitchFamily="34" charset="0"/>
        <a:buChar char="•"/>
        <a:defRPr sz="1658" kern="1200">
          <a:solidFill>
            <a:schemeClr val="tx1"/>
          </a:solidFill>
          <a:latin typeface="+mn-lt"/>
          <a:ea typeface="+mn-ea"/>
          <a:cs typeface="+mn-cs"/>
        </a:defRPr>
      </a:lvl5pPr>
      <a:lvl6pPr marL="2315292" indent="-210481" algn="l" defTabSz="841924" rtl="0" eaLnBrk="1" latinLnBrk="0" hangingPunct="1">
        <a:lnSpc>
          <a:spcPct val="90000"/>
        </a:lnSpc>
        <a:spcBef>
          <a:spcPts val="461"/>
        </a:spcBef>
        <a:buFont typeface="Arial" panose="020B0604020202020204" pitchFamily="34" charset="0"/>
        <a:buChar char="•"/>
        <a:defRPr sz="1658" kern="1200">
          <a:solidFill>
            <a:schemeClr val="tx1"/>
          </a:solidFill>
          <a:latin typeface="+mn-lt"/>
          <a:ea typeface="+mn-ea"/>
          <a:cs typeface="+mn-cs"/>
        </a:defRPr>
      </a:lvl6pPr>
      <a:lvl7pPr marL="2736253" indent="-210481" algn="l" defTabSz="841924" rtl="0" eaLnBrk="1" latinLnBrk="0" hangingPunct="1">
        <a:lnSpc>
          <a:spcPct val="90000"/>
        </a:lnSpc>
        <a:spcBef>
          <a:spcPts val="461"/>
        </a:spcBef>
        <a:buFont typeface="Arial" panose="020B0604020202020204" pitchFamily="34" charset="0"/>
        <a:buChar char="•"/>
        <a:defRPr sz="1658" kern="1200">
          <a:solidFill>
            <a:schemeClr val="tx1"/>
          </a:solidFill>
          <a:latin typeface="+mn-lt"/>
          <a:ea typeface="+mn-ea"/>
          <a:cs typeface="+mn-cs"/>
        </a:defRPr>
      </a:lvl7pPr>
      <a:lvl8pPr marL="3157216" indent="-210481" algn="l" defTabSz="841924" rtl="0" eaLnBrk="1" latinLnBrk="0" hangingPunct="1">
        <a:lnSpc>
          <a:spcPct val="90000"/>
        </a:lnSpc>
        <a:spcBef>
          <a:spcPts val="461"/>
        </a:spcBef>
        <a:buFont typeface="Arial" panose="020B0604020202020204" pitchFamily="34" charset="0"/>
        <a:buChar char="•"/>
        <a:defRPr sz="1658" kern="1200">
          <a:solidFill>
            <a:schemeClr val="tx1"/>
          </a:solidFill>
          <a:latin typeface="+mn-lt"/>
          <a:ea typeface="+mn-ea"/>
          <a:cs typeface="+mn-cs"/>
        </a:defRPr>
      </a:lvl8pPr>
      <a:lvl9pPr marL="3578177" indent="-210481" algn="l" defTabSz="841924" rtl="0" eaLnBrk="1" latinLnBrk="0" hangingPunct="1">
        <a:lnSpc>
          <a:spcPct val="90000"/>
        </a:lnSpc>
        <a:spcBef>
          <a:spcPts val="461"/>
        </a:spcBef>
        <a:buFont typeface="Arial" panose="020B0604020202020204" pitchFamily="34" charset="0"/>
        <a:buChar char="•"/>
        <a:defRPr sz="1658" kern="1200">
          <a:solidFill>
            <a:schemeClr val="tx1"/>
          </a:solidFill>
          <a:latin typeface="+mn-lt"/>
          <a:ea typeface="+mn-ea"/>
          <a:cs typeface="+mn-cs"/>
        </a:defRPr>
      </a:lvl9pPr>
    </p:bodyStyle>
    <p:otherStyle>
      <a:defPPr>
        <a:defRPr lang="en-US"/>
      </a:defPPr>
      <a:lvl1pPr marL="0" algn="l" defTabSz="841924" rtl="0" eaLnBrk="1" latinLnBrk="0" hangingPunct="1">
        <a:defRPr sz="1658" kern="1200">
          <a:solidFill>
            <a:schemeClr val="tx1"/>
          </a:solidFill>
          <a:latin typeface="+mn-lt"/>
          <a:ea typeface="+mn-ea"/>
          <a:cs typeface="+mn-cs"/>
        </a:defRPr>
      </a:lvl1pPr>
      <a:lvl2pPr marL="420963" algn="l" defTabSz="841924" rtl="0" eaLnBrk="1" latinLnBrk="0" hangingPunct="1">
        <a:defRPr sz="1658" kern="1200">
          <a:solidFill>
            <a:schemeClr val="tx1"/>
          </a:solidFill>
          <a:latin typeface="+mn-lt"/>
          <a:ea typeface="+mn-ea"/>
          <a:cs typeface="+mn-cs"/>
        </a:defRPr>
      </a:lvl2pPr>
      <a:lvl3pPr marL="841924" algn="l" defTabSz="841924" rtl="0" eaLnBrk="1" latinLnBrk="0" hangingPunct="1">
        <a:defRPr sz="1658" kern="1200">
          <a:solidFill>
            <a:schemeClr val="tx1"/>
          </a:solidFill>
          <a:latin typeface="+mn-lt"/>
          <a:ea typeface="+mn-ea"/>
          <a:cs typeface="+mn-cs"/>
        </a:defRPr>
      </a:lvl3pPr>
      <a:lvl4pPr marL="1262887" algn="l" defTabSz="841924" rtl="0" eaLnBrk="1" latinLnBrk="0" hangingPunct="1">
        <a:defRPr sz="1658" kern="1200">
          <a:solidFill>
            <a:schemeClr val="tx1"/>
          </a:solidFill>
          <a:latin typeface="+mn-lt"/>
          <a:ea typeface="+mn-ea"/>
          <a:cs typeface="+mn-cs"/>
        </a:defRPr>
      </a:lvl4pPr>
      <a:lvl5pPr marL="1683849" algn="l" defTabSz="841924" rtl="0" eaLnBrk="1" latinLnBrk="0" hangingPunct="1">
        <a:defRPr sz="1658" kern="1200">
          <a:solidFill>
            <a:schemeClr val="tx1"/>
          </a:solidFill>
          <a:latin typeface="+mn-lt"/>
          <a:ea typeface="+mn-ea"/>
          <a:cs typeface="+mn-cs"/>
        </a:defRPr>
      </a:lvl5pPr>
      <a:lvl6pPr marL="2104811" algn="l" defTabSz="841924" rtl="0" eaLnBrk="1" latinLnBrk="0" hangingPunct="1">
        <a:defRPr sz="1658" kern="1200">
          <a:solidFill>
            <a:schemeClr val="tx1"/>
          </a:solidFill>
          <a:latin typeface="+mn-lt"/>
          <a:ea typeface="+mn-ea"/>
          <a:cs typeface="+mn-cs"/>
        </a:defRPr>
      </a:lvl6pPr>
      <a:lvl7pPr marL="2525773" algn="l" defTabSz="841924" rtl="0" eaLnBrk="1" latinLnBrk="0" hangingPunct="1">
        <a:defRPr sz="1658" kern="1200">
          <a:solidFill>
            <a:schemeClr val="tx1"/>
          </a:solidFill>
          <a:latin typeface="+mn-lt"/>
          <a:ea typeface="+mn-ea"/>
          <a:cs typeface="+mn-cs"/>
        </a:defRPr>
      </a:lvl7pPr>
      <a:lvl8pPr marL="2946735" algn="l" defTabSz="841924" rtl="0" eaLnBrk="1" latinLnBrk="0" hangingPunct="1">
        <a:defRPr sz="1658" kern="1200">
          <a:solidFill>
            <a:schemeClr val="tx1"/>
          </a:solidFill>
          <a:latin typeface="+mn-lt"/>
          <a:ea typeface="+mn-ea"/>
          <a:cs typeface="+mn-cs"/>
        </a:defRPr>
      </a:lvl8pPr>
      <a:lvl9pPr marL="3367696" algn="l" defTabSz="841924" rtl="0" eaLnBrk="1" latinLnBrk="0" hangingPunct="1">
        <a:defRPr sz="1658"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81">
          <p15:clr>
            <a:srgbClr val="F26B43"/>
          </p15:clr>
        </p15:guide>
        <p15:guide id="2" pos="265">
          <p15:clr>
            <a:srgbClr val="F26B43"/>
          </p15:clr>
        </p15:guide>
        <p15:guide id="3" pos="607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6947EE58-11D9-A74E-AA3F-709751463255}"/>
              </a:ext>
            </a:extLst>
          </p:cNvPr>
          <p:cNvCxnSpPr>
            <a:cxnSpLocks/>
          </p:cNvCxnSpPr>
          <p:nvPr userDrawn="1"/>
        </p:nvCxnSpPr>
        <p:spPr>
          <a:xfrm>
            <a:off x="382444" y="829527"/>
            <a:ext cx="8379114" cy="0"/>
          </a:xfrm>
          <a:prstGeom prst="line">
            <a:avLst/>
          </a:prstGeom>
          <a:ln w="28575">
            <a:solidFill>
              <a:schemeClr val="accent1"/>
            </a:solidFill>
          </a:ln>
        </p:spPr>
        <p:style>
          <a:lnRef idx="1">
            <a:schemeClr val="accent3"/>
          </a:lnRef>
          <a:fillRef idx="0">
            <a:schemeClr val="accent3"/>
          </a:fillRef>
          <a:effectRef idx="0">
            <a:schemeClr val="accent3"/>
          </a:effectRef>
          <a:fontRef idx="minor">
            <a:schemeClr val="tx1"/>
          </a:fontRef>
        </p:style>
      </p:cxnSp>
      <p:sp>
        <p:nvSpPr>
          <p:cNvPr id="2" name="TextBox 1"/>
          <p:cNvSpPr txBox="1"/>
          <p:nvPr userDrawn="1"/>
        </p:nvSpPr>
        <p:spPr>
          <a:xfrm>
            <a:off x="415637" y="6524387"/>
            <a:ext cx="981927" cy="231923"/>
          </a:xfrm>
          <a:prstGeom prst="rect">
            <a:avLst/>
          </a:prstGeom>
          <a:noFill/>
        </p:spPr>
        <p:txBody>
          <a:bodyPr wrap="square" lIns="0" rtlCol="0">
            <a:spAutoFit/>
          </a:bodyPr>
          <a:lstStyle/>
          <a:p>
            <a:pPr algn="l"/>
            <a:r>
              <a:rPr lang="en-US" sz="907" dirty="0">
                <a:solidFill>
                  <a:schemeClr val="accent1"/>
                </a:solidFill>
                <a:latin typeface="+mn-lt"/>
              </a:rPr>
              <a:t>Page </a:t>
            </a:r>
            <a:fld id="{B8FD5194-64B3-42AD-A2B1-B47F8270355C}" type="slidenum">
              <a:rPr lang="en-US" sz="907" smtClean="0">
                <a:solidFill>
                  <a:schemeClr val="accent1"/>
                </a:solidFill>
                <a:latin typeface="+mn-lt"/>
              </a:rPr>
              <a:pPr algn="l"/>
              <a:t>‹#›</a:t>
            </a:fld>
            <a:endParaRPr lang="en-US" sz="907" dirty="0">
              <a:solidFill>
                <a:schemeClr val="accent1"/>
              </a:solidFill>
              <a:latin typeface="+mn-lt"/>
            </a:endParaRPr>
          </a:p>
        </p:txBody>
      </p:sp>
      <p:grpSp>
        <p:nvGrpSpPr>
          <p:cNvPr id="31" name="Group 30">
            <a:extLst>
              <a:ext uri="{FF2B5EF4-FFF2-40B4-BE49-F238E27FC236}">
                <a16:creationId xmlns:a16="http://schemas.microsoft.com/office/drawing/2014/main" id="{3A8589C3-8C29-684D-BB83-729584262FFB}"/>
              </a:ext>
            </a:extLst>
          </p:cNvPr>
          <p:cNvGrpSpPr/>
          <p:nvPr userDrawn="1"/>
        </p:nvGrpSpPr>
        <p:grpSpPr>
          <a:xfrm>
            <a:off x="-1843258" y="385589"/>
            <a:ext cx="1636546" cy="5329763"/>
            <a:chOff x="-2028517" y="425040"/>
            <a:chExt cx="1546549" cy="5875077"/>
          </a:xfrm>
        </p:grpSpPr>
        <p:grpSp>
          <p:nvGrpSpPr>
            <p:cNvPr id="4" name="Group 3">
              <a:extLst>
                <a:ext uri="{FF2B5EF4-FFF2-40B4-BE49-F238E27FC236}">
                  <a16:creationId xmlns:a16="http://schemas.microsoft.com/office/drawing/2014/main" id="{3ED4D03E-8499-4D46-866A-F48E4E6BE570}"/>
                </a:ext>
              </a:extLst>
            </p:cNvPr>
            <p:cNvGrpSpPr/>
            <p:nvPr userDrawn="1"/>
          </p:nvGrpSpPr>
          <p:grpSpPr>
            <a:xfrm>
              <a:off x="-2027586" y="1344085"/>
              <a:ext cx="1545618" cy="1192553"/>
              <a:chOff x="-2027586" y="1723188"/>
              <a:chExt cx="1545618" cy="821238"/>
            </a:xfrm>
          </p:grpSpPr>
          <p:sp>
            <p:nvSpPr>
              <p:cNvPr id="11" name="Rectangle 10">
                <a:extLst>
                  <a:ext uri="{FF2B5EF4-FFF2-40B4-BE49-F238E27FC236}">
                    <a16:creationId xmlns:a16="http://schemas.microsoft.com/office/drawing/2014/main" id="{D6638733-C48A-D045-A1EC-3ED1E6EB0DAF}"/>
                  </a:ext>
                </a:extLst>
              </p:cNvPr>
              <p:cNvSpPr/>
              <p:nvPr/>
            </p:nvSpPr>
            <p:spPr>
              <a:xfrm rot="10800000">
                <a:off x="-1200563" y="1723188"/>
                <a:ext cx="718595" cy="821237"/>
              </a:xfrm>
              <a:prstGeom prst="rect">
                <a:avLst/>
              </a:prstGeom>
              <a:solidFill>
                <a:schemeClr val="accent3"/>
              </a:solidFill>
              <a:ln w="25400" cap="flat" cmpd="sng" algn="ctr">
                <a:noFill/>
                <a:prstDash val="solid"/>
              </a:ln>
              <a:effectLst/>
            </p:spPr>
            <p:txBody>
              <a:bodyPr rtlCol="0" anchor="ctr"/>
              <a:lstStyle/>
              <a:p>
                <a:pPr marL="0" marR="0" lvl="0" indent="0" defTabSz="923870" eaLnBrk="1" fontAlgn="auto" latinLnBrk="0" hangingPunct="1">
                  <a:lnSpc>
                    <a:spcPct val="100000"/>
                  </a:lnSpc>
                  <a:spcBef>
                    <a:spcPts val="0"/>
                  </a:spcBef>
                  <a:spcAft>
                    <a:spcPts val="0"/>
                  </a:spcAft>
                  <a:buClrTx/>
                  <a:buSzTx/>
                  <a:buFontTx/>
                  <a:buNone/>
                  <a:tabLst/>
                  <a:defRPr/>
                </a:pPr>
                <a:endParaRPr kumimoji="0" lang="en-US" sz="1819" b="0" i="0" u="none" strike="noStrike" kern="0" cap="none" spc="0" normalizeH="0" baseline="0" noProof="0" dirty="0">
                  <a:ln>
                    <a:noFill/>
                  </a:ln>
                  <a:solidFill>
                    <a:srgbClr val="003767"/>
                  </a:solidFill>
                  <a:effectLst/>
                  <a:uLnTx/>
                  <a:uFillTx/>
                  <a:latin typeface="Calibri"/>
                  <a:ea typeface="+mn-ea"/>
                  <a:cs typeface="+mn-cs"/>
                </a:endParaRPr>
              </a:p>
            </p:txBody>
          </p:sp>
          <p:sp>
            <p:nvSpPr>
              <p:cNvPr id="12" name="Rectangle 11">
                <a:extLst>
                  <a:ext uri="{FF2B5EF4-FFF2-40B4-BE49-F238E27FC236}">
                    <a16:creationId xmlns:a16="http://schemas.microsoft.com/office/drawing/2014/main" id="{7A8A0DC4-2688-B34A-8028-5CDFE87D1BEA}"/>
                  </a:ext>
                </a:extLst>
              </p:cNvPr>
              <p:cNvSpPr/>
              <p:nvPr/>
            </p:nvSpPr>
            <p:spPr>
              <a:xfrm rot="10800000">
                <a:off x="-2027586" y="1723189"/>
                <a:ext cx="718595" cy="821237"/>
              </a:xfrm>
              <a:prstGeom prst="rect">
                <a:avLst/>
              </a:prstGeom>
              <a:solidFill>
                <a:schemeClr val="accent2"/>
              </a:solidFill>
              <a:ln w="25400" cap="flat" cmpd="sng" algn="ctr">
                <a:noFill/>
                <a:prstDash val="solid"/>
              </a:ln>
              <a:effectLst/>
            </p:spPr>
            <p:txBody>
              <a:bodyPr rtlCol="0" anchor="ctr"/>
              <a:lstStyle/>
              <a:p>
                <a:pPr marL="0" marR="0" lvl="0" indent="0" defTabSz="923870" eaLnBrk="1" fontAlgn="auto" latinLnBrk="0" hangingPunct="1">
                  <a:lnSpc>
                    <a:spcPct val="100000"/>
                  </a:lnSpc>
                  <a:spcBef>
                    <a:spcPts val="0"/>
                  </a:spcBef>
                  <a:spcAft>
                    <a:spcPts val="0"/>
                  </a:spcAft>
                  <a:buClrTx/>
                  <a:buSzTx/>
                  <a:buFontTx/>
                  <a:buNone/>
                  <a:tabLst/>
                  <a:defRPr/>
                </a:pPr>
                <a:endParaRPr kumimoji="0" lang="en-US" sz="1819" b="0" i="0" u="none" strike="noStrike" kern="0" cap="none" spc="0" normalizeH="0" baseline="0" noProof="0" dirty="0">
                  <a:ln>
                    <a:noFill/>
                  </a:ln>
                  <a:solidFill>
                    <a:srgbClr val="003767"/>
                  </a:solidFill>
                  <a:effectLst/>
                  <a:uLnTx/>
                  <a:uFillTx/>
                  <a:latin typeface="Calibri"/>
                  <a:ea typeface="+mn-ea"/>
                  <a:cs typeface="+mn-cs"/>
                </a:endParaRPr>
              </a:p>
            </p:txBody>
          </p:sp>
        </p:grpSp>
        <p:grpSp>
          <p:nvGrpSpPr>
            <p:cNvPr id="30" name="Group 29">
              <a:extLst>
                <a:ext uri="{FF2B5EF4-FFF2-40B4-BE49-F238E27FC236}">
                  <a16:creationId xmlns:a16="http://schemas.microsoft.com/office/drawing/2014/main" id="{DF0365DD-B257-EC46-84C7-96AD2B5132DC}"/>
                </a:ext>
              </a:extLst>
            </p:cNvPr>
            <p:cNvGrpSpPr/>
            <p:nvPr userDrawn="1"/>
          </p:nvGrpSpPr>
          <p:grpSpPr>
            <a:xfrm>
              <a:off x="-2028517" y="425040"/>
              <a:ext cx="1533936" cy="5875077"/>
              <a:chOff x="-2028517" y="428091"/>
              <a:chExt cx="1533936" cy="5875077"/>
            </a:xfrm>
          </p:grpSpPr>
          <p:sp>
            <p:nvSpPr>
              <p:cNvPr id="10" name="Rectangle 9">
                <a:extLst>
                  <a:ext uri="{FF2B5EF4-FFF2-40B4-BE49-F238E27FC236}">
                    <a16:creationId xmlns:a16="http://schemas.microsoft.com/office/drawing/2014/main" id="{61325312-F951-8149-BE62-4BEF35DF2BAB}"/>
                  </a:ext>
                </a:extLst>
              </p:cNvPr>
              <p:cNvSpPr/>
              <p:nvPr/>
            </p:nvSpPr>
            <p:spPr>
              <a:xfrm rot="10800000">
                <a:off x="-2027585" y="428091"/>
                <a:ext cx="1533003" cy="821237"/>
              </a:xfrm>
              <a:prstGeom prst="rect">
                <a:avLst/>
              </a:prstGeom>
              <a:solidFill>
                <a:schemeClr val="accent1"/>
              </a:solidFill>
              <a:ln w="25400" cap="flat" cmpd="sng" algn="ctr">
                <a:noFill/>
                <a:prstDash val="solid"/>
              </a:ln>
              <a:effectLst/>
            </p:spPr>
            <p:txBody>
              <a:bodyPr rtlCol="0" anchor="ctr"/>
              <a:lstStyle/>
              <a:p>
                <a:pPr marL="0" marR="0" lvl="0" indent="0" defTabSz="923870" eaLnBrk="1" fontAlgn="auto" latinLnBrk="0" hangingPunct="1">
                  <a:lnSpc>
                    <a:spcPct val="100000"/>
                  </a:lnSpc>
                  <a:spcBef>
                    <a:spcPts val="0"/>
                  </a:spcBef>
                  <a:spcAft>
                    <a:spcPts val="0"/>
                  </a:spcAft>
                  <a:buClrTx/>
                  <a:buSzTx/>
                  <a:buFontTx/>
                  <a:buNone/>
                  <a:tabLst/>
                  <a:defRPr/>
                </a:pPr>
                <a:endParaRPr kumimoji="0" lang="en-US" sz="1819" b="0" i="0" u="none" strike="noStrike" kern="0" cap="none" spc="0" normalizeH="0" baseline="0" noProof="0" dirty="0">
                  <a:ln>
                    <a:noFill/>
                  </a:ln>
                  <a:solidFill>
                    <a:srgbClr val="003767"/>
                  </a:solidFill>
                  <a:effectLst/>
                  <a:uLnTx/>
                  <a:uFillTx/>
                  <a:latin typeface="Calibri"/>
                  <a:ea typeface="+mn-ea"/>
                  <a:cs typeface="+mn-cs"/>
                </a:endParaRPr>
              </a:p>
            </p:txBody>
          </p:sp>
          <p:grpSp>
            <p:nvGrpSpPr>
              <p:cNvPr id="6" name="Group 5">
                <a:extLst>
                  <a:ext uri="{FF2B5EF4-FFF2-40B4-BE49-F238E27FC236}">
                    <a16:creationId xmlns:a16="http://schemas.microsoft.com/office/drawing/2014/main" id="{1D151465-BC80-A842-B558-A8912EA52F13}"/>
                  </a:ext>
                </a:extLst>
              </p:cNvPr>
              <p:cNvGrpSpPr/>
              <p:nvPr userDrawn="1"/>
            </p:nvGrpSpPr>
            <p:grpSpPr>
              <a:xfrm>
                <a:off x="-2027587" y="2639186"/>
                <a:ext cx="1533006" cy="3663982"/>
                <a:chOff x="-2027587" y="2639186"/>
                <a:chExt cx="1533006" cy="3663982"/>
              </a:xfrm>
            </p:grpSpPr>
            <p:sp>
              <p:nvSpPr>
                <p:cNvPr id="13" name="Rectangle 12">
                  <a:extLst>
                    <a:ext uri="{FF2B5EF4-FFF2-40B4-BE49-F238E27FC236}">
                      <a16:creationId xmlns:a16="http://schemas.microsoft.com/office/drawing/2014/main" id="{6DF77A49-0C74-9544-A58F-9DA9F13C85BB}"/>
                    </a:ext>
                  </a:extLst>
                </p:cNvPr>
                <p:cNvSpPr/>
                <p:nvPr/>
              </p:nvSpPr>
              <p:spPr>
                <a:xfrm rot="10800000">
                  <a:off x="-1213176" y="3586768"/>
                  <a:ext cx="718595" cy="821237"/>
                </a:xfrm>
                <a:prstGeom prst="rect">
                  <a:avLst/>
                </a:prstGeom>
                <a:solidFill>
                  <a:srgbClr val="E57200"/>
                </a:solidFill>
                <a:ln w="25400" cap="flat" cmpd="sng" algn="ctr">
                  <a:noFill/>
                  <a:prstDash val="solid"/>
                </a:ln>
                <a:effectLst/>
              </p:spPr>
              <p:txBody>
                <a:bodyPr rtlCol="0" anchor="ctr"/>
                <a:lstStyle/>
                <a:p>
                  <a:pPr marL="0" marR="0" lvl="0" indent="0" defTabSz="923870" eaLnBrk="1" fontAlgn="auto" latinLnBrk="0" hangingPunct="1">
                    <a:lnSpc>
                      <a:spcPct val="100000"/>
                    </a:lnSpc>
                    <a:spcBef>
                      <a:spcPts val="0"/>
                    </a:spcBef>
                    <a:spcAft>
                      <a:spcPts val="0"/>
                    </a:spcAft>
                    <a:buClrTx/>
                    <a:buSzTx/>
                    <a:buFontTx/>
                    <a:buNone/>
                    <a:tabLst/>
                    <a:defRPr/>
                  </a:pPr>
                  <a:endParaRPr kumimoji="0" lang="en-US" sz="1819" b="0" i="0" u="none" strike="noStrike" kern="0" cap="none" spc="0" normalizeH="0" baseline="0" noProof="0" dirty="0">
                    <a:ln>
                      <a:noFill/>
                    </a:ln>
                    <a:solidFill>
                      <a:srgbClr val="003767"/>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383A70B-1D61-2D4A-BE58-38BED2628453}"/>
                    </a:ext>
                  </a:extLst>
                </p:cNvPr>
                <p:cNvSpPr/>
                <p:nvPr/>
              </p:nvSpPr>
              <p:spPr>
                <a:xfrm rot="10800000">
                  <a:off x="-2027586" y="3599732"/>
                  <a:ext cx="718595" cy="821237"/>
                </a:xfrm>
                <a:prstGeom prst="rect">
                  <a:avLst/>
                </a:prstGeom>
                <a:solidFill>
                  <a:srgbClr val="B3A369"/>
                </a:solidFill>
                <a:ln w="25400" cap="flat" cmpd="sng" algn="ctr">
                  <a:noFill/>
                  <a:prstDash val="solid"/>
                </a:ln>
                <a:effectLst/>
              </p:spPr>
              <p:txBody>
                <a:bodyPr rtlCol="0" anchor="ctr"/>
                <a:lstStyle/>
                <a:p>
                  <a:pPr marL="0" marR="0" lvl="0" indent="0" defTabSz="923870" eaLnBrk="1" fontAlgn="auto" latinLnBrk="0" hangingPunct="1">
                    <a:lnSpc>
                      <a:spcPct val="100000"/>
                    </a:lnSpc>
                    <a:spcBef>
                      <a:spcPts val="0"/>
                    </a:spcBef>
                    <a:spcAft>
                      <a:spcPts val="0"/>
                    </a:spcAft>
                    <a:buClrTx/>
                    <a:buSzTx/>
                    <a:buFontTx/>
                    <a:buNone/>
                    <a:tabLst/>
                    <a:defRPr/>
                  </a:pPr>
                  <a:endParaRPr kumimoji="0" lang="en-US" sz="1819" b="0" i="0" u="none" strike="noStrike" kern="0" cap="none" spc="0" normalizeH="0" baseline="0" noProof="0" dirty="0">
                    <a:ln>
                      <a:noFill/>
                    </a:ln>
                    <a:solidFill>
                      <a:srgbClr val="003767"/>
                    </a:solidFill>
                    <a:effectLst/>
                    <a:uLnTx/>
                    <a:uFillTx/>
                    <a:latin typeface="Calibri"/>
                    <a:ea typeface="+mn-ea"/>
                    <a:cs typeface="+mn-cs"/>
                  </a:endParaRPr>
                </a:p>
              </p:txBody>
            </p:sp>
            <p:sp>
              <p:nvSpPr>
                <p:cNvPr id="15" name="Rectangle 14">
                  <a:extLst>
                    <a:ext uri="{FF2B5EF4-FFF2-40B4-BE49-F238E27FC236}">
                      <a16:creationId xmlns:a16="http://schemas.microsoft.com/office/drawing/2014/main" id="{3D6C3FD8-3C6A-4346-B90E-737655C3C4BD}"/>
                    </a:ext>
                  </a:extLst>
                </p:cNvPr>
                <p:cNvSpPr/>
                <p:nvPr/>
              </p:nvSpPr>
              <p:spPr>
                <a:xfrm rot="10800000">
                  <a:off x="-2027587" y="2654978"/>
                  <a:ext cx="718595" cy="821237"/>
                </a:xfrm>
                <a:prstGeom prst="rect">
                  <a:avLst/>
                </a:prstGeom>
                <a:solidFill>
                  <a:srgbClr val="00A3E0"/>
                </a:solidFill>
                <a:ln w="25400" cap="flat" cmpd="sng" algn="ctr">
                  <a:noFill/>
                  <a:prstDash val="solid"/>
                </a:ln>
                <a:effectLst/>
              </p:spPr>
              <p:txBody>
                <a:bodyPr rtlCol="0" anchor="ctr"/>
                <a:lstStyle/>
                <a:p>
                  <a:pPr marL="0" marR="0" lvl="0" indent="0" defTabSz="923870" eaLnBrk="1" fontAlgn="auto" latinLnBrk="0" hangingPunct="1">
                    <a:lnSpc>
                      <a:spcPct val="100000"/>
                    </a:lnSpc>
                    <a:spcBef>
                      <a:spcPts val="0"/>
                    </a:spcBef>
                    <a:spcAft>
                      <a:spcPts val="0"/>
                    </a:spcAft>
                    <a:buClrTx/>
                    <a:buSzTx/>
                    <a:buFontTx/>
                    <a:buNone/>
                    <a:tabLst/>
                    <a:defRPr/>
                  </a:pPr>
                  <a:endParaRPr kumimoji="0" lang="en-US" sz="1819" b="0" i="0" u="none" strike="noStrike" kern="0" cap="none" spc="0" normalizeH="0" baseline="0" noProof="0" dirty="0">
                    <a:ln>
                      <a:noFill/>
                    </a:ln>
                    <a:solidFill>
                      <a:srgbClr val="003767"/>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A18E3FB4-5D1B-A641-A6F1-E6AE4F336C37}"/>
                    </a:ext>
                  </a:extLst>
                </p:cNvPr>
                <p:cNvSpPr/>
                <p:nvPr/>
              </p:nvSpPr>
              <p:spPr>
                <a:xfrm rot="10800000">
                  <a:off x="-2027584" y="5481931"/>
                  <a:ext cx="718595" cy="821237"/>
                </a:xfrm>
                <a:prstGeom prst="rect">
                  <a:avLst/>
                </a:prstGeom>
                <a:solidFill>
                  <a:srgbClr val="5C462B"/>
                </a:solidFill>
                <a:ln w="25400" cap="flat" cmpd="sng" algn="ctr">
                  <a:noFill/>
                  <a:prstDash val="solid"/>
                </a:ln>
                <a:effectLst/>
              </p:spPr>
              <p:txBody>
                <a:bodyPr rtlCol="0" anchor="ctr"/>
                <a:lstStyle/>
                <a:p>
                  <a:pPr marL="0" marR="0" lvl="0" indent="0" defTabSz="923870" eaLnBrk="1" fontAlgn="auto" latinLnBrk="0" hangingPunct="1">
                    <a:lnSpc>
                      <a:spcPct val="100000"/>
                    </a:lnSpc>
                    <a:spcBef>
                      <a:spcPts val="0"/>
                    </a:spcBef>
                    <a:spcAft>
                      <a:spcPts val="0"/>
                    </a:spcAft>
                    <a:buClrTx/>
                    <a:buSzTx/>
                    <a:buFontTx/>
                    <a:buNone/>
                    <a:tabLst/>
                    <a:defRPr/>
                  </a:pPr>
                  <a:endParaRPr kumimoji="0" lang="en-US" sz="1819" b="0" i="0" u="none" strike="noStrike" kern="0" cap="none" spc="0" normalizeH="0" baseline="0" noProof="0" dirty="0">
                    <a:ln>
                      <a:noFill/>
                    </a:ln>
                    <a:solidFill>
                      <a:srgbClr val="003767"/>
                    </a:solidFill>
                    <a:effectLst/>
                    <a:uLnTx/>
                    <a:uFillTx/>
                    <a:latin typeface="Calibri"/>
                    <a:ea typeface="+mn-ea"/>
                    <a:cs typeface="+mn-cs"/>
                  </a:endParaRPr>
                </a:p>
              </p:txBody>
            </p:sp>
            <p:sp>
              <p:nvSpPr>
                <p:cNvPr id="17" name="Rectangle 16">
                  <a:extLst>
                    <a:ext uri="{FF2B5EF4-FFF2-40B4-BE49-F238E27FC236}">
                      <a16:creationId xmlns:a16="http://schemas.microsoft.com/office/drawing/2014/main" id="{957ABF51-019C-8B4B-B10C-4C69A28DA8EB}"/>
                    </a:ext>
                  </a:extLst>
                </p:cNvPr>
                <p:cNvSpPr/>
                <p:nvPr/>
              </p:nvSpPr>
              <p:spPr>
                <a:xfrm rot="10800000">
                  <a:off x="-2027586" y="4544487"/>
                  <a:ext cx="718595" cy="821237"/>
                </a:xfrm>
                <a:prstGeom prst="rect">
                  <a:avLst/>
                </a:prstGeom>
                <a:solidFill>
                  <a:srgbClr val="512A44"/>
                </a:solidFill>
                <a:ln w="25400" cap="flat" cmpd="sng" algn="ctr">
                  <a:noFill/>
                  <a:prstDash val="solid"/>
                </a:ln>
                <a:effectLst/>
              </p:spPr>
              <p:txBody>
                <a:bodyPr rtlCol="0" anchor="ctr"/>
                <a:lstStyle/>
                <a:p>
                  <a:pPr marL="0" marR="0" lvl="0" indent="0" defTabSz="923870" eaLnBrk="1" fontAlgn="auto" latinLnBrk="0" hangingPunct="1">
                    <a:lnSpc>
                      <a:spcPct val="100000"/>
                    </a:lnSpc>
                    <a:spcBef>
                      <a:spcPts val="0"/>
                    </a:spcBef>
                    <a:spcAft>
                      <a:spcPts val="0"/>
                    </a:spcAft>
                    <a:buClrTx/>
                    <a:buSzTx/>
                    <a:buFontTx/>
                    <a:buNone/>
                    <a:tabLst/>
                    <a:defRPr/>
                  </a:pPr>
                  <a:endParaRPr kumimoji="0" lang="en-US" sz="1819" b="0" i="0" u="none" strike="noStrike" kern="0" cap="none" spc="0" normalizeH="0" baseline="0" noProof="0" dirty="0">
                    <a:ln>
                      <a:noFill/>
                    </a:ln>
                    <a:solidFill>
                      <a:srgbClr val="003767"/>
                    </a:solidFill>
                    <a:effectLst/>
                    <a:uLnTx/>
                    <a:uFillTx/>
                    <a:latin typeface="Calibri"/>
                    <a:ea typeface="+mn-ea"/>
                    <a:cs typeface="+mn-cs"/>
                  </a:endParaRPr>
                </a:p>
              </p:txBody>
            </p:sp>
            <p:sp>
              <p:nvSpPr>
                <p:cNvPr id="18" name="Rectangle 17">
                  <a:extLst>
                    <a:ext uri="{FF2B5EF4-FFF2-40B4-BE49-F238E27FC236}">
                      <a16:creationId xmlns:a16="http://schemas.microsoft.com/office/drawing/2014/main" id="{F9400477-BBDC-EC4E-93AA-0FC9D9BF18EA}"/>
                    </a:ext>
                  </a:extLst>
                </p:cNvPr>
                <p:cNvSpPr/>
                <p:nvPr/>
              </p:nvSpPr>
              <p:spPr>
                <a:xfrm rot="10800000">
                  <a:off x="-1213177" y="4534350"/>
                  <a:ext cx="718595" cy="821237"/>
                </a:xfrm>
                <a:prstGeom prst="rect">
                  <a:avLst/>
                </a:prstGeom>
                <a:solidFill>
                  <a:srgbClr val="8F3237"/>
                </a:solidFill>
                <a:ln w="25400" cap="flat" cmpd="sng" algn="ctr">
                  <a:noFill/>
                  <a:prstDash val="solid"/>
                </a:ln>
                <a:effectLst/>
              </p:spPr>
              <p:txBody>
                <a:bodyPr rtlCol="0" anchor="ctr"/>
                <a:lstStyle/>
                <a:p>
                  <a:pPr marL="0" marR="0" lvl="0" indent="0" defTabSz="923870" eaLnBrk="1" fontAlgn="auto" latinLnBrk="0" hangingPunct="1">
                    <a:lnSpc>
                      <a:spcPct val="100000"/>
                    </a:lnSpc>
                    <a:spcBef>
                      <a:spcPts val="0"/>
                    </a:spcBef>
                    <a:spcAft>
                      <a:spcPts val="0"/>
                    </a:spcAft>
                    <a:buClrTx/>
                    <a:buSzTx/>
                    <a:buFontTx/>
                    <a:buNone/>
                    <a:tabLst/>
                    <a:defRPr/>
                  </a:pPr>
                  <a:endParaRPr kumimoji="0" lang="en-US" sz="1819" b="0" i="0" u="none" strike="noStrike" kern="0" cap="none" spc="0" normalizeH="0" baseline="0" noProof="0" dirty="0">
                    <a:ln>
                      <a:noFill/>
                    </a:ln>
                    <a:solidFill>
                      <a:srgbClr val="003767"/>
                    </a:solidFill>
                    <a:effectLst/>
                    <a:uLnTx/>
                    <a:uFillTx/>
                    <a:latin typeface="Calibri"/>
                    <a:ea typeface="+mn-ea"/>
                    <a:cs typeface="+mn-cs"/>
                  </a:endParaRPr>
                </a:p>
              </p:txBody>
            </p:sp>
            <p:sp>
              <p:nvSpPr>
                <p:cNvPr id="19" name="Rectangle 18">
                  <a:extLst>
                    <a:ext uri="{FF2B5EF4-FFF2-40B4-BE49-F238E27FC236}">
                      <a16:creationId xmlns:a16="http://schemas.microsoft.com/office/drawing/2014/main" id="{4FD057B8-9F47-B142-BC09-0C7447EE13E1}"/>
                    </a:ext>
                  </a:extLst>
                </p:cNvPr>
                <p:cNvSpPr/>
                <p:nvPr/>
              </p:nvSpPr>
              <p:spPr>
                <a:xfrm rot="10800000">
                  <a:off x="-1213176" y="2639186"/>
                  <a:ext cx="718595" cy="821237"/>
                </a:xfrm>
                <a:prstGeom prst="rect">
                  <a:avLst/>
                </a:prstGeom>
                <a:solidFill>
                  <a:schemeClr val="accent5"/>
                </a:solidFill>
                <a:ln w="25400" cap="flat" cmpd="sng" algn="ctr">
                  <a:noFill/>
                  <a:prstDash val="solid"/>
                </a:ln>
                <a:effectLst/>
              </p:spPr>
              <p:txBody>
                <a:bodyPr rtlCol="0" anchor="ctr"/>
                <a:lstStyle/>
                <a:p>
                  <a:pPr marL="0" marR="0" lvl="0" indent="0" defTabSz="923870" eaLnBrk="1" fontAlgn="auto" latinLnBrk="0" hangingPunct="1">
                    <a:lnSpc>
                      <a:spcPct val="100000"/>
                    </a:lnSpc>
                    <a:spcBef>
                      <a:spcPts val="0"/>
                    </a:spcBef>
                    <a:spcAft>
                      <a:spcPts val="0"/>
                    </a:spcAft>
                    <a:buClrTx/>
                    <a:buSzTx/>
                    <a:buFontTx/>
                    <a:buNone/>
                    <a:tabLst/>
                    <a:defRPr/>
                  </a:pPr>
                  <a:endParaRPr kumimoji="0" lang="en-US" sz="1819" b="0" i="0" u="none" strike="noStrike" kern="0" cap="none" spc="0" normalizeH="0" baseline="0" noProof="0" dirty="0">
                    <a:ln>
                      <a:noFill/>
                    </a:ln>
                    <a:solidFill>
                      <a:srgbClr val="003767"/>
                    </a:solidFill>
                    <a:effectLst/>
                    <a:uLnTx/>
                    <a:uFillTx/>
                    <a:latin typeface="Calibri"/>
                    <a:ea typeface="+mn-ea"/>
                    <a:cs typeface="+mn-cs"/>
                  </a:endParaRPr>
                </a:p>
              </p:txBody>
            </p:sp>
          </p:grpSp>
          <p:sp>
            <p:nvSpPr>
              <p:cNvPr id="20" name="TextBox 19">
                <a:extLst>
                  <a:ext uri="{FF2B5EF4-FFF2-40B4-BE49-F238E27FC236}">
                    <a16:creationId xmlns:a16="http://schemas.microsoft.com/office/drawing/2014/main" id="{389997A3-E390-964C-8151-E1CB9C57DF95}"/>
                  </a:ext>
                </a:extLst>
              </p:cNvPr>
              <p:cNvSpPr txBox="1"/>
              <p:nvPr userDrawn="1"/>
            </p:nvSpPr>
            <p:spPr>
              <a:xfrm>
                <a:off x="-2028517" y="565725"/>
                <a:ext cx="578663" cy="655421"/>
              </a:xfrm>
              <a:prstGeom prst="rect">
                <a:avLst/>
              </a:prstGeom>
              <a:noFill/>
            </p:spPr>
            <p:txBody>
              <a:bodyPr wrap="square" rtlCol="0">
                <a:spAutoFit/>
              </a:bodyPr>
              <a:lstStyle/>
              <a:p>
                <a:pPr algn="l"/>
                <a:r>
                  <a:rPr lang="en-US" sz="1088" dirty="0">
                    <a:solidFill>
                      <a:schemeClr val="bg1"/>
                    </a:solidFill>
                    <a:latin typeface="+mn-lt"/>
                  </a:rPr>
                  <a:t>R: 0   G: 48   B: 87</a:t>
                </a:r>
              </a:p>
            </p:txBody>
          </p:sp>
          <p:sp>
            <p:nvSpPr>
              <p:cNvPr id="21" name="TextBox 20">
                <a:extLst>
                  <a:ext uri="{FF2B5EF4-FFF2-40B4-BE49-F238E27FC236}">
                    <a16:creationId xmlns:a16="http://schemas.microsoft.com/office/drawing/2014/main" id="{E67B4075-AEA6-2748-9A5C-19BC34D45613}"/>
                  </a:ext>
                </a:extLst>
              </p:cNvPr>
              <p:cNvSpPr txBox="1"/>
              <p:nvPr userDrawn="1"/>
            </p:nvSpPr>
            <p:spPr>
              <a:xfrm>
                <a:off x="-2028517" y="1511705"/>
                <a:ext cx="667704" cy="655421"/>
              </a:xfrm>
              <a:prstGeom prst="rect">
                <a:avLst/>
              </a:prstGeom>
              <a:noFill/>
            </p:spPr>
            <p:txBody>
              <a:bodyPr wrap="square" rtlCol="0">
                <a:spAutoFit/>
              </a:bodyPr>
              <a:lstStyle/>
              <a:p>
                <a:pPr algn="l">
                  <a:lnSpc>
                    <a:spcPct val="100000"/>
                  </a:lnSpc>
                </a:pPr>
                <a:r>
                  <a:rPr lang="en-US" sz="1088" dirty="0">
                    <a:solidFill>
                      <a:schemeClr val="accent1"/>
                    </a:solidFill>
                    <a:latin typeface="+mn-lt"/>
                  </a:rPr>
                  <a:t>R: 151  G: 153  B: 155</a:t>
                </a:r>
              </a:p>
            </p:txBody>
          </p:sp>
          <p:sp>
            <p:nvSpPr>
              <p:cNvPr id="22" name="TextBox 21">
                <a:extLst>
                  <a:ext uri="{FF2B5EF4-FFF2-40B4-BE49-F238E27FC236}">
                    <a16:creationId xmlns:a16="http://schemas.microsoft.com/office/drawing/2014/main" id="{CAA350E9-C2EF-4548-848F-7CA4F80EA7B9}"/>
                  </a:ext>
                </a:extLst>
              </p:cNvPr>
              <p:cNvSpPr txBox="1"/>
              <p:nvPr userDrawn="1"/>
            </p:nvSpPr>
            <p:spPr>
              <a:xfrm>
                <a:off x="-1213178" y="1511705"/>
                <a:ext cx="667704" cy="655421"/>
              </a:xfrm>
              <a:prstGeom prst="rect">
                <a:avLst/>
              </a:prstGeom>
              <a:noFill/>
            </p:spPr>
            <p:txBody>
              <a:bodyPr wrap="square" rtlCol="0">
                <a:spAutoFit/>
              </a:bodyPr>
              <a:lstStyle/>
              <a:p>
                <a:pPr algn="l">
                  <a:lnSpc>
                    <a:spcPct val="100000"/>
                  </a:lnSpc>
                </a:pPr>
                <a:r>
                  <a:rPr lang="en-US" sz="1088" dirty="0">
                    <a:solidFill>
                      <a:schemeClr val="bg1"/>
                    </a:solidFill>
                    <a:latin typeface="+mn-lt"/>
                  </a:rPr>
                  <a:t>R: 101  G: 141  B: 27</a:t>
                </a:r>
              </a:p>
            </p:txBody>
          </p:sp>
          <p:sp>
            <p:nvSpPr>
              <p:cNvPr id="23" name="TextBox 22">
                <a:extLst>
                  <a:ext uri="{FF2B5EF4-FFF2-40B4-BE49-F238E27FC236}">
                    <a16:creationId xmlns:a16="http://schemas.microsoft.com/office/drawing/2014/main" id="{F0DAEAB5-A49A-964D-AFDE-DF0F8FDD4C64}"/>
                  </a:ext>
                </a:extLst>
              </p:cNvPr>
              <p:cNvSpPr txBox="1"/>
              <p:nvPr userDrawn="1"/>
            </p:nvSpPr>
            <p:spPr>
              <a:xfrm>
                <a:off x="-2028517" y="2747102"/>
                <a:ext cx="681480" cy="655421"/>
              </a:xfrm>
              <a:prstGeom prst="rect">
                <a:avLst/>
              </a:prstGeom>
              <a:noFill/>
            </p:spPr>
            <p:txBody>
              <a:bodyPr wrap="square" rtlCol="0">
                <a:spAutoFit/>
              </a:bodyPr>
              <a:lstStyle/>
              <a:p>
                <a:pPr algn="l">
                  <a:lnSpc>
                    <a:spcPct val="100000"/>
                  </a:lnSpc>
                </a:pPr>
                <a:r>
                  <a:rPr lang="en-US" sz="1088" dirty="0">
                    <a:solidFill>
                      <a:schemeClr val="bg1"/>
                    </a:solidFill>
                    <a:latin typeface="+mn-lt"/>
                  </a:rPr>
                  <a:t>R: 0  </a:t>
                </a:r>
              </a:p>
              <a:p>
                <a:pPr algn="l">
                  <a:lnSpc>
                    <a:spcPct val="100000"/>
                  </a:lnSpc>
                </a:pPr>
                <a:r>
                  <a:rPr lang="en-US" sz="1088" dirty="0">
                    <a:solidFill>
                      <a:schemeClr val="bg1"/>
                    </a:solidFill>
                    <a:latin typeface="+mn-lt"/>
                  </a:rPr>
                  <a:t>G: 163  B: 224</a:t>
                </a:r>
              </a:p>
            </p:txBody>
          </p:sp>
          <p:sp>
            <p:nvSpPr>
              <p:cNvPr id="24" name="TextBox 23">
                <a:extLst>
                  <a:ext uri="{FF2B5EF4-FFF2-40B4-BE49-F238E27FC236}">
                    <a16:creationId xmlns:a16="http://schemas.microsoft.com/office/drawing/2014/main" id="{02F71BA2-4FA3-894C-87E8-D180A9AD9345}"/>
                  </a:ext>
                </a:extLst>
              </p:cNvPr>
              <p:cNvSpPr txBox="1"/>
              <p:nvPr userDrawn="1"/>
            </p:nvSpPr>
            <p:spPr>
              <a:xfrm>
                <a:off x="-1213178" y="2747769"/>
                <a:ext cx="681480" cy="655421"/>
              </a:xfrm>
              <a:prstGeom prst="rect">
                <a:avLst/>
              </a:prstGeom>
              <a:noFill/>
            </p:spPr>
            <p:txBody>
              <a:bodyPr wrap="square" rtlCol="0">
                <a:spAutoFit/>
              </a:bodyPr>
              <a:lstStyle/>
              <a:p>
                <a:pPr algn="l">
                  <a:lnSpc>
                    <a:spcPct val="100000"/>
                  </a:lnSpc>
                </a:pPr>
                <a:r>
                  <a:rPr lang="en-US" sz="1088" dirty="0">
                    <a:solidFill>
                      <a:schemeClr val="tx1"/>
                    </a:solidFill>
                    <a:latin typeface="+mn-lt"/>
                  </a:rPr>
                  <a:t>R: 241  </a:t>
                </a:r>
              </a:p>
              <a:p>
                <a:pPr algn="l">
                  <a:lnSpc>
                    <a:spcPct val="100000"/>
                  </a:lnSpc>
                </a:pPr>
                <a:r>
                  <a:rPr lang="en-US" sz="1088" dirty="0">
                    <a:solidFill>
                      <a:schemeClr val="tx1"/>
                    </a:solidFill>
                    <a:latin typeface="+mn-lt"/>
                  </a:rPr>
                  <a:t>G: 196  B: 0</a:t>
                </a:r>
              </a:p>
            </p:txBody>
          </p:sp>
          <p:sp>
            <p:nvSpPr>
              <p:cNvPr id="25" name="TextBox 24">
                <a:extLst>
                  <a:ext uri="{FF2B5EF4-FFF2-40B4-BE49-F238E27FC236}">
                    <a16:creationId xmlns:a16="http://schemas.microsoft.com/office/drawing/2014/main" id="{E8F1DC4B-C0CF-AE4A-B4AB-A4613A7A0CF1}"/>
                  </a:ext>
                </a:extLst>
              </p:cNvPr>
              <p:cNvSpPr txBox="1"/>
              <p:nvPr userDrawn="1"/>
            </p:nvSpPr>
            <p:spPr>
              <a:xfrm>
                <a:off x="-2028517" y="3656225"/>
                <a:ext cx="681480" cy="655421"/>
              </a:xfrm>
              <a:prstGeom prst="rect">
                <a:avLst/>
              </a:prstGeom>
              <a:noFill/>
            </p:spPr>
            <p:txBody>
              <a:bodyPr wrap="square" rtlCol="0">
                <a:spAutoFit/>
              </a:bodyPr>
              <a:lstStyle/>
              <a:p>
                <a:pPr algn="l">
                  <a:lnSpc>
                    <a:spcPct val="100000"/>
                  </a:lnSpc>
                </a:pPr>
                <a:r>
                  <a:rPr lang="en-US" sz="1088" dirty="0">
                    <a:solidFill>
                      <a:schemeClr val="tx1"/>
                    </a:solidFill>
                    <a:latin typeface="+mn-lt"/>
                  </a:rPr>
                  <a:t>R: 179  </a:t>
                </a:r>
              </a:p>
              <a:p>
                <a:pPr algn="l">
                  <a:lnSpc>
                    <a:spcPct val="100000"/>
                  </a:lnSpc>
                </a:pPr>
                <a:r>
                  <a:rPr lang="en-US" sz="1088" dirty="0">
                    <a:solidFill>
                      <a:schemeClr val="tx1"/>
                    </a:solidFill>
                    <a:latin typeface="+mn-lt"/>
                  </a:rPr>
                  <a:t>G: 163  B: 105</a:t>
                </a:r>
              </a:p>
            </p:txBody>
          </p:sp>
          <p:sp>
            <p:nvSpPr>
              <p:cNvPr id="26" name="TextBox 25">
                <a:extLst>
                  <a:ext uri="{FF2B5EF4-FFF2-40B4-BE49-F238E27FC236}">
                    <a16:creationId xmlns:a16="http://schemas.microsoft.com/office/drawing/2014/main" id="{F8689CB3-8AE3-6F4E-84BA-9BCCC7554521}"/>
                  </a:ext>
                </a:extLst>
              </p:cNvPr>
              <p:cNvSpPr txBox="1"/>
              <p:nvPr userDrawn="1"/>
            </p:nvSpPr>
            <p:spPr>
              <a:xfrm>
                <a:off x="-1213178" y="3656225"/>
                <a:ext cx="681480" cy="655421"/>
              </a:xfrm>
              <a:prstGeom prst="rect">
                <a:avLst/>
              </a:prstGeom>
              <a:noFill/>
            </p:spPr>
            <p:txBody>
              <a:bodyPr wrap="square" rtlCol="0">
                <a:spAutoFit/>
              </a:bodyPr>
              <a:lstStyle/>
              <a:p>
                <a:pPr algn="l">
                  <a:lnSpc>
                    <a:spcPct val="100000"/>
                  </a:lnSpc>
                </a:pPr>
                <a:r>
                  <a:rPr lang="en-US" sz="1088" dirty="0">
                    <a:solidFill>
                      <a:schemeClr val="tx1"/>
                    </a:solidFill>
                    <a:latin typeface="+mn-lt"/>
                  </a:rPr>
                  <a:t>R: 229  </a:t>
                </a:r>
              </a:p>
              <a:p>
                <a:pPr algn="l">
                  <a:lnSpc>
                    <a:spcPct val="100000"/>
                  </a:lnSpc>
                </a:pPr>
                <a:r>
                  <a:rPr lang="en-US" sz="1088" dirty="0">
                    <a:solidFill>
                      <a:schemeClr val="tx1"/>
                    </a:solidFill>
                    <a:latin typeface="+mn-lt"/>
                  </a:rPr>
                  <a:t>G: 114  B: 0</a:t>
                </a:r>
              </a:p>
            </p:txBody>
          </p:sp>
          <p:sp>
            <p:nvSpPr>
              <p:cNvPr id="27" name="TextBox 26">
                <a:extLst>
                  <a:ext uri="{FF2B5EF4-FFF2-40B4-BE49-F238E27FC236}">
                    <a16:creationId xmlns:a16="http://schemas.microsoft.com/office/drawing/2014/main" id="{E730F7B7-5B1C-F44F-87E5-6B107CE126FB}"/>
                  </a:ext>
                </a:extLst>
              </p:cNvPr>
              <p:cNvSpPr txBox="1"/>
              <p:nvPr userDrawn="1"/>
            </p:nvSpPr>
            <p:spPr>
              <a:xfrm>
                <a:off x="-2028517" y="4652956"/>
                <a:ext cx="681480" cy="655421"/>
              </a:xfrm>
              <a:prstGeom prst="rect">
                <a:avLst/>
              </a:prstGeom>
              <a:noFill/>
            </p:spPr>
            <p:txBody>
              <a:bodyPr wrap="square" rtlCol="0">
                <a:spAutoFit/>
              </a:bodyPr>
              <a:lstStyle/>
              <a:p>
                <a:pPr algn="l">
                  <a:lnSpc>
                    <a:spcPct val="100000"/>
                  </a:lnSpc>
                </a:pPr>
                <a:r>
                  <a:rPr lang="en-US" sz="1088" dirty="0">
                    <a:solidFill>
                      <a:schemeClr val="bg1"/>
                    </a:solidFill>
                    <a:latin typeface="+mn-lt"/>
                  </a:rPr>
                  <a:t>R: 81  </a:t>
                </a:r>
              </a:p>
              <a:p>
                <a:pPr algn="l">
                  <a:lnSpc>
                    <a:spcPct val="100000"/>
                  </a:lnSpc>
                </a:pPr>
                <a:r>
                  <a:rPr lang="en-US" sz="1088" dirty="0">
                    <a:solidFill>
                      <a:schemeClr val="bg1"/>
                    </a:solidFill>
                    <a:latin typeface="+mn-lt"/>
                  </a:rPr>
                  <a:t>G: 42  </a:t>
                </a:r>
              </a:p>
              <a:p>
                <a:pPr algn="l">
                  <a:lnSpc>
                    <a:spcPct val="100000"/>
                  </a:lnSpc>
                </a:pPr>
                <a:r>
                  <a:rPr lang="en-US" sz="1088" dirty="0">
                    <a:solidFill>
                      <a:schemeClr val="bg1"/>
                    </a:solidFill>
                    <a:latin typeface="+mn-lt"/>
                  </a:rPr>
                  <a:t>B: 68</a:t>
                </a:r>
              </a:p>
            </p:txBody>
          </p:sp>
          <p:sp>
            <p:nvSpPr>
              <p:cNvPr id="28" name="TextBox 27">
                <a:extLst>
                  <a:ext uri="{FF2B5EF4-FFF2-40B4-BE49-F238E27FC236}">
                    <a16:creationId xmlns:a16="http://schemas.microsoft.com/office/drawing/2014/main" id="{1C471F37-3223-E14F-957F-6F1C78051B87}"/>
                  </a:ext>
                </a:extLst>
              </p:cNvPr>
              <p:cNvSpPr txBox="1"/>
              <p:nvPr userDrawn="1"/>
            </p:nvSpPr>
            <p:spPr>
              <a:xfrm>
                <a:off x="-1213178" y="4643672"/>
                <a:ext cx="681480" cy="655421"/>
              </a:xfrm>
              <a:prstGeom prst="rect">
                <a:avLst/>
              </a:prstGeom>
              <a:noFill/>
            </p:spPr>
            <p:txBody>
              <a:bodyPr wrap="square" rtlCol="0">
                <a:spAutoFit/>
              </a:bodyPr>
              <a:lstStyle/>
              <a:p>
                <a:pPr algn="l">
                  <a:lnSpc>
                    <a:spcPct val="100000"/>
                  </a:lnSpc>
                </a:pPr>
                <a:r>
                  <a:rPr lang="en-US" sz="1088" dirty="0">
                    <a:solidFill>
                      <a:schemeClr val="bg1"/>
                    </a:solidFill>
                    <a:latin typeface="+mn-lt"/>
                  </a:rPr>
                  <a:t>R: 143  </a:t>
                </a:r>
              </a:p>
              <a:p>
                <a:pPr algn="l">
                  <a:lnSpc>
                    <a:spcPct val="100000"/>
                  </a:lnSpc>
                </a:pPr>
                <a:r>
                  <a:rPr lang="en-US" sz="1088" dirty="0">
                    <a:solidFill>
                      <a:schemeClr val="bg1"/>
                    </a:solidFill>
                    <a:latin typeface="+mn-lt"/>
                  </a:rPr>
                  <a:t>G: 50  </a:t>
                </a:r>
              </a:p>
              <a:p>
                <a:pPr algn="l">
                  <a:lnSpc>
                    <a:spcPct val="100000"/>
                  </a:lnSpc>
                </a:pPr>
                <a:r>
                  <a:rPr lang="en-US" sz="1088" dirty="0">
                    <a:solidFill>
                      <a:schemeClr val="bg1"/>
                    </a:solidFill>
                    <a:latin typeface="+mn-lt"/>
                  </a:rPr>
                  <a:t>B: 55</a:t>
                </a:r>
              </a:p>
            </p:txBody>
          </p:sp>
          <p:sp>
            <p:nvSpPr>
              <p:cNvPr id="29" name="TextBox 28">
                <a:extLst>
                  <a:ext uri="{FF2B5EF4-FFF2-40B4-BE49-F238E27FC236}">
                    <a16:creationId xmlns:a16="http://schemas.microsoft.com/office/drawing/2014/main" id="{D27C1C03-BF76-1C4B-AC48-9C4D1899110C}"/>
                  </a:ext>
                </a:extLst>
              </p:cNvPr>
              <p:cNvSpPr txBox="1"/>
              <p:nvPr userDrawn="1"/>
            </p:nvSpPr>
            <p:spPr>
              <a:xfrm>
                <a:off x="-2028517" y="5569259"/>
                <a:ext cx="681480" cy="655421"/>
              </a:xfrm>
              <a:prstGeom prst="rect">
                <a:avLst/>
              </a:prstGeom>
              <a:noFill/>
            </p:spPr>
            <p:txBody>
              <a:bodyPr wrap="square" rtlCol="0">
                <a:spAutoFit/>
              </a:bodyPr>
              <a:lstStyle/>
              <a:p>
                <a:pPr algn="l">
                  <a:lnSpc>
                    <a:spcPct val="100000"/>
                  </a:lnSpc>
                </a:pPr>
                <a:r>
                  <a:rPr lang="en-US" sz="1088" dirty="0">
                    <a:solidFill>
                      <a:schemeClr val="bg1"/>
                    </a:solidFill>
                    <a:latin typeface="+mn-lt"/>
                  </a:rPr>
                  <a:t>R: 92  </a:t>
                </a:r>
              </a:p>
              <a:p>
                <a:pPr algn="l">
                  <a:lnSpc>
                    <a:spcPct val="100000"/>
                  </a:lnSpc>
                </a:pPr>
                <a:r>
                  <a:rPr lang="en-US" sz="1088" dirty="0">
                    <a:solidFill>
                      <a:schemeClr val="bg1"/>
                    </a:solidFill>
                    <a:latin typeface="+mn-lt"/>
                  </a:rPr>
                  <a:t>G: 70  </a:t>
                </a:r>
              </a:p>
              <a:p>
                <a:pPr algn="l">
                  <a:lnSpc>
                    <a:spcPct val="100000"/>
                  </a:lnSpc>
                </a:pPr>
                <a:r>
                  <a:rPr lang="en-US" sz="1088" dirty="0">
                    <a:solidFill>
                      <a:schemeClr val="bg1"/>
                    </a:solidFill>
                    <a:latin typeface="+mn-lt"/>
                  </a:rPr>
                  <a:t>B: 43</a:t>
                </a:r>
              </a:p>
            </p:txBody>
          </p:sp>
        </p:grpSp>
      </p:grpSp>
      <p:pic>
        <p:nvPicPr>
          <p:cNvPr id="7" name="Picture 6"/>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6820904" y="336604"/>
            <a:ext cx="1940654" cy="347688"/>
          </a:xfrm>
          <a:prstGeom prst="rect">
            <a:avLst/>
          </a:prstGeom>
        </p:spPr>
      </p:pic>
    </p:spTree>
    <p:extLst>
      <p:ext uri="{BB962C8B-B14F-4D97-AF65-F5344CB8AC3E}">
        <p14:creationId xmlns:p14="http://schemas.microsoft.com/office/powerpoint/2010/main" val="1892973147"/>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 id="2147483759" r:id="rId13"/>
    <p:sldLayoutId id="2147483760" r:id="rId14"/>
    <p:sldLayoutId id="2147483761" r:id="rId15"/>
  </p:sldLayoutIdLst>
  <p:hf sldNum="0" hdr="0" ftr="0" dt="0"/>
  <p:txStyles>
    <p:titleStyle>
      <a:lvl1pPr algn="l" defTabSz="841924" rtl="0" eaLnBrk="1" latinLnBrk="0" hangingPunct="1">
        <a:lnSpc>
          <a:spcPct val="90000"/>
        </a:lnSpc>
        <a:spcBef>
          <a:spcPct val="0"/>
        </a:spcBef>
        <a:buNone/>
        <a:defRPr sz="4052" kern="1200">
          <a:solidFill>
            <a:schemeClr val="tx1"/>
          </a:solidFill>
          <a:latin typeface="+mj-lt"/>
          <a:ea typeface="+mj-ea"/>
          <a:cs typeface="+mj-cs"/>
        </a:defRPr>
      </a:lvl1pPr>
    </p:titleStyle>
    <p:bodyStyle>
      <a:lvl1pPr marL="210481" indent="-210481" algn="l" defTabSz="841924" rtl="0" eaLnBrk="1" latinLnBrk="0" hangingPunct="1">
        <a:lnSpc>
          <a:spcPct val="90000"/>
        </a:lnSpc>
        <a:spcBef>
          <a:spcPts val="920"/>
        </a:spcBef>
        <a:buFont typeface="Arial" panose="020B0604020202020204" pitchFamily="34" charset="0"/>
        <a:buChar char="•"/>
        <a:defRPr sz="2578" kern="1200">
          <a:solidFill>
            <a:schemeClr val="tx1"/>
          </a:solidFill>
          <a:latin typeface="+mn-lt"/>
          <a:ea typeface="+mn-ea"/>
          <a:cs typeface="+mn-cs"/>
        </a:defRPr>
      </a:lvl1pPr>
      <a:lvl2pPr marL="631443" indent="-210481" algn="l" defTabSz="841924" rtl="0" eaLnBrk="1" latinLnBrk="0" hangingPunct="1">
        <a:lnSpc>
          <a:spcPct val="90000"/>
        </a:lnSpc>
        <a:spcBef>
          <a:spcPts val="461"/>
        </a:spcBef>
        <a:buFont typeface="Arial" panose="020B0604020202020204" pitchFamily="34" charset="0"/>
        <a:buChar char="•"/>
        <a:defRPr sz="2210" kern="1200">
          <a:solidFill>
            <a:schemeClr val="tx1"/>
          </a:solidFill>
          <a:latin typeface="+mn-lt"/>
          <a:ea typeface="+mn-ea"/>
          <a:cs typeface="+mn-cs"/>
        </a:defRPr>
      </a:lvl2pPr>
      <a:lvl3pPr marL="1052406" indent="-210481" algn="l" defTabSz="841924" rtl="0" eaLnBrk="1" latinLnBrk="0" hangingPunct="1">
        <a:lnSpc>
          <a:spcPct val="90000"/>
        </a:lnSpc>
        <a:spcBef>
          <a:spcPts val="461"/>
        </a:spcBef>
        <a:buFont typeface="Arial" panose="020B0604020202020204" pitchFamily="34" charset="0"/>
        <a:buChar char="•"/>
        <a:defRPr sz="1842" kern="1200">
          <a:solidFill>
            <a:schemeClr val="tx1"/>
          </a:solidFill>
          <a:latin typeface="+mn-lt"/>
          <a:ea typeface="+mn-ea"/>
          <a:cs typeface="+mn-cs"/>
        </a:defRPr>
      </a:lvl3pPr>
      <a:lvl4pPr marL="1473367" indent="-210481" algn="l" defTabSz="841924" rtl="0" eaLnBrk="1" latinLnBrk="0" hangingPunct="1">
        <a:lnSpc>
          <a:spcPct val="90000"/>
        </a:lnSpc>
        <a:spcBef>
          <a:spcPts val="461"/>
        </a:spcBef>
        <a:buFont typeface="Arial" panose="020B0604020202020204" pitchFamily="34" charset="0"/>
        <a:buChar char="•"/>
        <a:defRPr sz="1658" kern="1200">
          <a:solidFill>
            <a:schemeClr val="tx1"/>
          </a:solidFill>
          <a:latin typeface="+mn-lt"/>
          <a:ea typeface="+mn-ea"/>
          <a:cs typeface="+mn-cs"/>
        </a:defRPr>
      </a:lvl4pPr>
      <a:lvl5pPr marL="1894330" indent="-210481" algn="l" defTabSz="841924" rtl="0" eaLnBrk="1" latinLnBrk="0" hangingPunct="1">
        <a:lnSpc>
          <a:spcPct val="90000"/>
        </a:lnSpc>
        <a:spcBef>
          <a:spcPts val="461"/>
        </a:spcBef>
        <a:buFont typeface="Arial" panose="020B0604020202020204" pitchFamily="34" charset="0"/>
        <a:buChar char="•"/>
        <a:defRPr sz="1658" kern="1200">
          <a:solidFill>
            <a:schemeClr val="tx1"/>
          </a:solidFill>
          <a:latin typeface="+mn-lt"/>
          <a:ea typeface="+mn-ea"/>
          <a:cs typeface="+mn-cs"/>
        </a:defRPr>
      </a:lvl5pPr>
      <a:lvl6pPr marL="2315292" indent="-210481" algn="l" defTabSz="841924" rtl="0" eaLnBrk="1" latinLnBrk="0" hangingPunct="1">
        <a:lnSpc>
          <a:spcPct val="90000"/>
        </a:lnSpc>
        <a:spcBef>
          <a:spcPts val="461"/>
        </a:spcBef>
        <a:buFont typeface="Arial" panose="020B0604020202020204" pitchFamily="34" charset="0"/>
        <a:buChar char="•"/>
        <a:defRPr sz="1658" kern="1200">
          <a:solidFill>
            <a:schemeClr val="tx1"/>
          </a:solidFill>
          <a:latin typeface="+mn-lt"/>
          <a:ea typeface="+mn-ea"/>
          <a:cs typeface="+mn-cs"/>
        </a:defRPr>
      </a:lvl6pPr>
      <a:lvl7pPr marL="2736253" indent="-210481" algn="l" defTabSz="841924" rtl="0" eaLnBrk="1" latinLnBrk="0" hangingPunct="1">
        <a:lnSpc>
          <a:spcPct val="90000"/>
        </a:lnSpc>
        <a:spcBef>
          <a:spcPts val="461"/>
        </a:spcBef>
        <a:buFont typeface="Arial" panose="020B0604020202020204" pitchFamily="34" charset="0"/>
        <a:buChar char="•"/>
        <a:defRPr sz="1658" kern="1200">
          <a:solidFill>
            <a:schemeClr val="tx1"/>
          </a:solidFill>
          <a:latin typeface="+mn-lt"/>
          <a:ea typeface="+mn-ea"/>
          <a:cs typeface="+mn-cs"/>
        </a:defRPr>
      </a:lvl7pPr>
      <a:lvl8pPr marL="3157216" indent="-210481" algn="l" defTabSz="841924" rtl="0" eaLnBrk="1" latinLnBrk="0" hangingPunct="1">
        <a:lnSpc>
          <a:spcPct val="90000"/>
        </a:lnSpc>
        <a:spcBef>
          <a:spcPts val="461"/>
        </a:spcBef>
        <a:buFont typeface="Arial" panose="020B0604020202020204" pitchFamily="34" charset="0"/>
        <a:buChar char="•"/>
        <a:defRPr sz="1658" kern="1200">
          <a:solidFill>
            <a:schemeClr val="tx1"/>
          </a:solidFill>
          <a:latin typeface="+mn-lt"/>
          <a:ea typeface="+mn-ea"/>
          <a:cs typeface="+mn-cs"/>
        </a:defRPr>
      </a:lvl8pPr>
      <a:lvl9pPr marL="3578177" indent="-210481" algn="l" defTabSz="841924" rtl="0" eaLnBrk="1" latinLnBrk="0" hangingPunct="1">
        <a:lnSpc>
          <a:spcPct val="90000"/>
        </a:lnSpc>
        <a:spcBef>
          <a:spcPts val="461"/>
        </a:spcBef>
        <a:buFont typeface="Arial" panose="020B0604020202020204" pitchFamily="34" charset="0"/>
        <a:buChar char="•"/>
        <a:defRPr sz="1658" kern="1200">
          <a:solidFill>
            <a:schemeClr val="tx1"/>
          </a:solidFill>
          <a:latin typeface="+mn-lt"/>
          <a:ea typeface="+mn-ea"/>
          <a:cs typeface="+mn-cs"/>
        </a:defRPr>
      </a:lvl9pPr>
    </p:bodyStyle>
    <p:otherStyle>
      <a:defPPr>
        <a:defRPr lang="en-US"/>
      </a:defPPr>
      <a:lvl1pPr marL="0" algn="l" defTabSz="841924" rtl="0" eaLnBrk="1" latinLnBrk="0" hangingPunct="1">
        <a:defRPr sz="1658" kern="1200">
          <a:solidFill>
            <a:schemeClr val="tx1"/>
          </a:solidFill>
          <a:latin typeface="+mn-lt"/>
          <a:ea typeface="+mn-ea"/>
          <a:cs typeface="+mn-cs"/>
        </a:defRPr>
      </a:lvl1pPr>
      <a:lvl2pPr marL="420963" algn="l" defTabSz="841924" rtl="0" eaLnBrk="1" latinLnBrk="0" hangingPunct="1">
        <a:defRPr sz="1658" kern="1200">
          <a:solidFill>
            <a:schemeClr val="tx1"/>
          </a:solidFill>
          <a:latin typeface="+mn-lt"/>
          <a:ea typeface="+mn-ea"/>
          <a:cs typeface="+mn-cs"/>
        </a:defRPr>
      </a:lvl2pPr>
      <a:lvl3pPr marL="841924" algn="l" defTabSz="841924" rtl="0" eaLnBrk="1" latinLnBrk="0" hangingPunct="1">
        <a:defRPr sz="1658" kern="1200">
          <a:solidFill>
            <a:schemeClr val="tx1"/>
          </a:solidFill>
          <a:latin typeface="+mn-lt"/>
          <a:ea typeface="+mn-ea"/>
          <a:cs typeface="+mn-cs"/>
        </a:defRPr>
      </a:lvl3pPr>
      <a:lvl4pPr marL="1262887" algn="l" defTabSz="841924" rtl="0" eaLnBrk="1" latinLnBrk="0" hangingPunct="1">
        <a:defRPr sz="1658" kern="1200">
          <a:solidFill>
            <a:schemeClr val="tx1"/>
          </a:solidFill>
          <a:latin typeface="+mn-lt"/>
          <a:ea typeface="+mn-ea"/>
          <a:cs typeface="+mn-cs"/>
        </a:defRPr>
      </a:lvl4pPr>
      <a:lvl5pPr marL="1683849" algn="l" defTabSz="841924" rtl="0" eaLnBrk="1" latinLnBrk="0" hangingPunct="1">
        <a:defRPr sz="1658" kern="1200">
          <a:solidFill>
            <a:schemeClr val="tx1"/>
          </a:solidFill>
          <a:latin typeface="+mn-lt"/>
          <a:ea typeface="+mn-ea"/>
          <a:cs typeface="+mn-cs"/>
        </a:defRPr>
      </a:lvl5pPr>
      <a:lvl6pPr marL="2104811" algn="l" defTabSz="841924" rtl="0" eaLnBrk="1" latinLnBrk="0" hangingPunct="1">
        <a:defRPr sz="1658" kern="1200">
          <a:solidFill>
            <a:schemeClr val="tx1"/>
          </a:solidFill>
          <a:latin typeface="+mn-lt"/>
          <a:ea typeface="+mn-ea"/>
          <a:cs typeface="+mn-cs"/>
        </a:defRPr>
      </a:lvl6pPr>
      <a:lvl7pPr marL="2525773" algn="l" defTabSz="841924" rtl="0" eaLnBrk="1" latinLnBrk="0" hangingPunct="1">
        <a:defRPr sz="1658" kern="1200">
          <a:solidFill>
            <a:schemeClr val="tx1"/>
          </a:solidFill>
          <a:latin typeface="+mn-lt"/>
          <a:ea typeface="+mn-ea"/>
          <a:cs typeface="+mn-cs"/>
        </a:defRPr>
      </a:lvl7pPr>
      <a:lvl8pPr marL="2946735" algn="l" defTabSz="841924" rtl="0" eaLnBrk="1" latinLnBrk="0" hangingPunct="1">
        <a:defRPr sz="1658" kern="1200">
          <a:solidFill>
            <a:schemeClr val="tx1"/>
          </a:solidFill>
          <a:latin typeface="+mn-lt"/>
          <a:ea typeface="+mn-ea"/>
          <a:cs typeface="+mn-cs"/>
        </a:defRPr>
      </a:lvl8pPr>
      <a:lvl9pPr marL="3367696" algn="l" defTabSz="841924" rtl="0" eaLnBrk="1" latinLnBrk="0" hangingPunct="1">
        <a:defRPr sz="1658"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81">
          <p15:clr>
            <a:srgbClr val="F26B43"/>
          </p15:clr>
        </p15:guide>
        <p15:guide id="2" pos="265">
          <p15:clr>
            <a:srgbClr val="F26B43"/>
          </p15:clr>
        </p15:guide>
        <p15:guide id="3" pos="607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6947EE58-11D9-A74E-AA3F-709751463255}"/>
              </a:ext>
            </a:extLst>
          </p:cNvPr>
          <p:cNvCxnSpPr>
            <a:cxnSpLocks/>
          </p:cNvCxnSpPr>
          <p:nvPr userDrawn="1"/>
        </p:nvCxnSpPr>
        <p:spPr>
          <a:xfrm>
            <a:off x="382444" y="829527"/>
            <a:ext cx="8379114" cy="0"/>
          </a:xfrm>
          <a:prstGeom prst="line">
            <a:avLst/>
          </a:prstGeom>
          <a:ln w="28575">
            <a:solidFill>
              <a:schemeClr val="accent1"/>
            </a:solidFill>
          </a:ln>
        </p:spPr>
        <p:style>
          <a:lnRef idx="1">
            <a:schemeClr val="accent3"/>
          </a:lnRef>
          <a:fillRef idx="0">
            <a:schemeClr val="accent3"/>
          </a:fillRef>
          <a:effectRef idx="0">
            <a:schemeClr val="accent3"/>
          </a:effectRef>
          <a:fontRef idx="minor">
            <a:schemeClr val="tx1"/>
          </a:fontRef>
        </p:style>
      </p:cxnSp>
      <p:sp>
        <p:nvSpPr>
          <p:cNvPr id="2" name="TextBox 1"/>
          <p:cNvSpPr txBox="1"/>
          <p:nvPr userDrawn="1"/>
        </p:nvSpPr>
        <p:spPr>
          <a:xfrm>
            <a:off x="415637" y="6524387"/>
            <a:ext cx="981927" cy="231923"/>
          </a:xfrm>
          <a:prstGeom prst="rect">
            <a:avLst/>
          </a:prstGeom>
          <a:noFill/>
        </p:spPr>
        <p:txBody>
          <a:bodyPr wrap="square" lIns="0" rtlCol="0">
            <a:spAutoFit/>
          </a:bodyPr>
          <a:lstStyle/>
          <a:p>
            <a:pPr algn="l"/>
            <a:r>
              <a:rPr lang="en-US" sz="907" dirty="0">
                <a:solidFill>
                  <a:schemeClr val="accent1"/>
                </a:solidFill>
                <a:latin typeface="+mn-lt"/>
              </a:rPr>
              <a:t>Page </a:t>
            </a:r>
            <a:fld id="{B8FD5194-64B3-42AD-A2B1-B47F8270355C}" type="slidenum">
              <a:rPr lang="en-US" sz="907" smtClean="0">
                <a:solidFill>
                  <a:schemeClr val="accent1"/>
                </a:solidFill>
                <a:latin typeface="+mn-lt"/>
              </a:rPr>
              <a:pPr algn="l"/>
              <a:t>‹#›</a:t>
            </a:fld>
            <a:endParaRPr lang="en-US" sz="907" dirty="0">
              <a:solidFill>
                <a:schemeClr val="accent1"/>
              </a:solidFill>
              <a:latin typeface="+mn-lt"/>
            </a:endParaRPr>
          </a:p>
        </p:txBody>
      </p:sp>
      <p:grpSp>
        <p:nvGrpSpPr>
          <p:cNvPr id="31" name="Group 30">
            <a:extLst>
              <a:ext uri="{FF2B5EF4-FFF2-40B4-BE49-F238E27FC236}">
                <a16:creationId xmlns:a16="http://schemas.microsoft.com/office/drawing/2014/main" id="{3A8589C3-8C29-684D-BB83-729584262FFB}"/>
              </a:ext>
            </a:extLst>
          </p:cNvPr>
          <p:cNvGrpSpPr/>
          <p:nvPr userDrawn="1"/>
        </p:nvGrpSpPr>
        <p:grpSpPr>
          <a:xfrm>
            <a:off x="-1843258" y="385589"/>
            <a:ext cx="1636546" cy="5329763"/>
            <a:chOff x="-2028517" y="425040"/>
            <a:chExt cx="1546549" cy="5875077"/>
          </a:xfrm>
        </p:grpSpPr>
        <p:grpSp>
          <p:nvGrpSpPr>
            <p:cNvPr id="4" name="Group 3">
              <a:extLst>
                <a:ext uri="{FF2B5EF4-FFF2-40B4-BE49-F238E27FC236}">
                  <a16:creationId xmlns:a16="http://schemas.microsoft.com/office/drawing/2014/main" id="{3ED4D03E-8499-4D46-866A-F48E4E6BE570}"/>
                </a:ext>
              </a:extLst>
            </p:cNvPr>
            <p:cNvGrpSpPr/>
            <p:nvPr userDrawn="1"/>
          </p:nvGrpSpPr>
          <p:grpSpPr>
            <a:xfrm>
              <a:off x="-2027586" y="1344085"/>
              <a:ext cx="1545618" cy="1192553"/>
              <a:chOff x="-2027586" y="1723188"/>
              <a:chExt cx="1545618" cy="821238"/>
            </a:xfrm>
          </p:grpSpPr>
          <p:sp>
            <p:nvSpPr>
              <p:cNvPr id="11" name="Rectangle 10">
                <a:extLst>
                  <a:ext uri="{FF2B5EF4-FFF2-40B4-BE49-F238E27FC236}">
                    <a16:creationId xmlns:a16="http://schemas.microsoft.com/office/drawing/2014/main" id="{D6638733-C48A-D045-A1EC-3ED1E6EB0DAF}"/>
                  </a:ext>
                </a:extLst>
              </p:cNvPr>
              <p:cNvSpPr/>
              <p:nvPr/>
            </p:nvSpPr>
            <p:spPr>
              <a:xfrm rot="10800000">
                <a:off x="-1200563" y="1723188"/>
                <a:ext cx="718595" cy="821237"/>
              </a:xfrm>
              <a:prstGeom prst="rect">
                <a:avLst/>
              </a:prstGeom>
              <a:solidFill>
                <a:schemeClr val="accent3"/>
              </a:solidFill>
              <a:ln w="25400" cap="flat" cmpd="sng" algn="ctr">
                <a:noFill/>
                <a:prstDash val="solid"/>
              </a:ln>
              <a:effectLst/>
            </p:spPr>
            <p:txBody>
              <a:bodyPr rtlCol="0" anchor="ctr"/>
              <a:lstStyle/>
              <a:p>
                <a:pPr marL="0" marR="0" lvl="0" indent="0" defTabSz="923870" eaLnBrk="1" fontAlgn="auto" latinLnBrk="0" hangingPunct="1">
                  <a:lnSpc>
                    <a:spcPct val="100000"/>
                  </a:lnSpc>
                  <a:spcBef>
                    <a:spcPts val="0"/>
                  </a:spcBef>
                  <a:spcAft>
                    <a:spcPts val="0"/>
                  </a:spcAft>
                  <a:buClrTx/>
                  <a:buSzTx/>
                  <a:buFontTx/>
                  <a:buNone/>
                  <a:tabLst/>
                  <a:defRPr/>
                </a:pPr>
                <a:endParaRPr kumimoji="0" lang="en-US" sz="1819" b="0" i="0" u="none" strike="noStrike" kern="0" cap="none" spc="0" normalizeH="0" baseline="0" noProof="0" dirty="0">
                  <a:ln>
                    <a:noFill/>
                  </a:ln>
                  <a:solidFill>
                    <a:srgbClr val="003767"/>
                  </a:solidFill>
                  <a:effectLst/>
                  <a:uLnTx/>
                  <a:uFillTx/>
                  <a:latin typeface="Calibri"/>
                  <a:ea typeface="+mn-ea"/>
                  <a:cs typeface="+mn-cs"/>
                </a:endParaRPr>
              </a:p>
            </p:txBody>
          </p:sp>
          <p:sp>
            <p:nvSpPr>
              <p:cNvPr id="12" name="Rectangle 11">
                <a:extLst>
                  <a:ext uri="{FF2B5EF4-FFF2-40B4-BE49-F238E27FC236}">
                    <a16:creationId xmlns:a16="http://schemas.microsoft.com/office/drawing/2014/main" id="{7A8A0DC4-2688-B34A-8028-5CDFE87D1BEA}"/>
                  </a:ext>
                </a:extLst>
              </p:cNvPr>
              <p:cNvSpPr/>
              <p:nvPr/>
            </p:nvSpPr>
            <p:spPr>
              <a:xfrm rot="10800000">
                <a:off x="-2027586" y="1723189"/>
                <a:ext cx="718595" cy="821237"/>
              </a:xfrm>
              <a:prstGeom prst="rect">
                <a:avLst/>
              </a:prstGeom>
              <a:solidFill>
                <a:schemeClr val="accent2"/>
              </a:solidFill>
              <a:ln w="25400" cap="flat" cmpd="sng" algn="ctr">
                <a:noFill/>
                <a:prstDash val="solid"/>
              </a:ln>
              <a:effectLst/>
            </p:spPr>
            <p:txBody>
              <a:bodyPr rtlCol="0" anchor="ctr"/>
              <a:lstStyle/>
              <a:p>
                <a:pPr marL="0" marR="0" lvl="0" indent="0" defTabSz="923870" eaLnBrk="1" fontAlgn="auto" latinLnBrk="0" hangingPunct="1">
                  <a:lnSpc>
                    <a:spcPct val="100000"/>
                  </a:lnSpc>
                  <a:spcBef>
                    <a:spcPts val="0"/>
                  </a:spcBef>
                  <a:spcAft>
                    <a:spcPts val="0"/>
                  </a:spcAft>
                  <a:buClrTx/>
                  <a:buSzTx/>
                  <a:buFontTx/>
                  <a:buNone/>
                  <a:tabLst/>
                  <a:defRPr/>
                </a:pPr>
                <a:endParaRPr kumimoji="0" lang="en-US" sz="1819" b="0" i="0" u="none" strike="noStrike" kern="0" cap="none" spc="0" normalizeH="0" baseline="0" noProof="0" dirty="0">
                  <a:ln>
                    <a:noFill/>
                  </a:ln>
                  <a:solidFill>
                    <a:srgbClr val="003767"/>
                  </a:solidFill>
                  <a:effectLst/>
                  <a:uLnTx/>
                  <a:uFillTx/>
                  <a:latin typeface="Calibri"/>
                  <a:ea typeface="+mn-ea"/>
                  <a:cs typeface="+mn-cs"/>
                </a:endParaRPr>
              </a:p>
            </p:txBody>
          </p:sp>
        </p:grpSp>
        <p:grpSp>
          <p:nvGrpSpPr>
            <p:cNvPr id="30" name="Group 29">
              <a:extLst>
                <a:ext uri="{FF2B5EF4-FFF2-40B4-BE49-F238E27FC236}">
                  <a16:creationId xmlns:a16="http://schemas.microsoft.com/office/drawing/2014/main" id="{DF0365DD-B257-EC46-84C7-96AD2B5132DC}"/>
                </a:ext>
              </a:extLst>
            </p:cNvPr>
            <p:cNvGrpSpPr/>
            <p:nvPr userDrawn="1"/>
          </p:nvGrpSpPr>
          <p:grpSpPr>
            <a:xfrm>
              <a:off x="-2028517" y="425040"/>
              <a:ext cx="1533936" cy="5875077"/>
              <a:chOff x="-2028517" y="428091"/>
              <a:chExt cx="1533936" cy="5875077"/>
            </a:xfrm>
          </p:grpSpPr>
          <p:sp>
            <p:nvSpPr>
              <p:cNvPr id="10" name="Rectangle 9">
                <a:extLst>
                  <a:ext uri="{FF2B5EF4-FFF2-40B4-BE49-F238E27FC236}">
                    <a16:creationId xmlns:a16="http://schemas.microsoft.com/office/drawing/2014/main" id="{61325312-F951-8149-BE62-4BEF35DF2BAB}"/>
                  </a:ext>
                </a:extLst>
              </p:cNvPr>
              <p:cNvSpPr/>
              <p:nvPr/>
            </p:nvSpPr>
            <p:spPr>
              <a:xfrm rot="10800000">
                <a:off x="-2027585" y="428091"/>
                <a:ext cx="1533003" cy="821237"/>
              </a:xfrm>
              <a:prstGeom prst="rect">
                <a:avLst/>
              </a:prstGeom>
              <a:solidFill>
                <a:schemeClr val="accent1"/>
              </a:solidFill>
              <a:ln w="25400" cap="flat" cmpd="sng" algn="ctr">
                <a:noFill/>
                <a:prstDash val="solid"/>
              </a:ln>
              <a:effectLst/>
            </p:spPr>
            <p:txBody>
              <a:bodyPr rtlCol="0" anchor="ctr"/>
              <a:lstStyle/>
              <a:p>
                <a:pPr marL="0" marR="0" lvl="0" indent="0" defTabSz="923870" eaLnBrk="1" fontAlgn="auto" latinLnBrk="0" hangingPunct="1">
                  <a:lnSpc>
                    <a:spcPct val="100000"/>
                  </a:lnSpc>
                  <a:spcBef>
                    <a:spcPts val="0"/>
                  </a:spcBef>
                  <a:spcAft>
                    <a:spcPts val="0"/>
                  </a:spcAft>
                  <a:buClrTx/>
                  <a:buSzTx/>
                  <a:buFontTx/>
                  <a:buNone/>
                  <a:tabLst/>
                  <a:defRPr/>
                </a:pPr>
                <a:endParaRPr kumimoji="0" lang="en-US" sz="1819" b="0" i="0" u="none" strike="noStrike" kern="0" cap="none" spc="0" normalizeH="0" baseline="0" noProof="0" dirty="0">
                  <a:ln>
                    <a:noFill/>
                  </a:ln>
                  <a:solidFill>
                    <a:srgbClr val="003767"/>
                  </a:solidFill>
                  <a:effectLst/>
                  <a:uLnTx/>
                  <a:uFillTx/>
                  <a:latin typeface="Calibri"/>
                  <a:ea typeface="+mn-ea"/>
                  <a:cs typeface="+mn-cs"/>
                </a:endParaRPr>
              </a:p>
            </p:txBody>
          </p:sp>
          <p:grpSp>
            <p:nvGrpSpPr>
              <p:cNvPr id="6" name="Group 5">
                <a:extLst>
                  <a:ext uri="{FF2B5EF4-FFF2-40B4-BE49-F238E27FC236}">
                    <a16:creationId xmlns:a16="http://schemas.microsoft.com/office/drawing/2014/main" id="{1D151465-BC80-A842-B558-A8912EA52F13}"/>
                  </a:ext>
                </a:extLst>
              </p:cNvPr>
              <p:cNvGrpSpPr/>
              <p:nvPr userDrawn="1"/>
            </p:nvGrpSpPr>
            <p:grpSpPr>
              <a:xfrm>
                <a:off x="-2027587" y="2639186"/>
                <a:ext cx="1533006" cy="3663982"/>
                <a:chOff x="-2027587" y="2639186"/>
                <a:chExt cx="1533006" cy="3663982"/>
              </a:xfrm>
            </p:grpSpPr>
            <p:sp>
              <p:nvSpPr>
                <p:cNvPr id="13" name="Rectangle 12">
                  <a:extLst>
                    <a:ext uri="{FF2B5EF4-FFF2-40B4-BE49-F238E27FC236}">
                      <a16:creationId xmlns:a16="http://schemas.microsoft.com/office/drawing/2014/main" id="{6DF77A49-0C74-9544-A58F-9DA9F13C85BB}"/>
                    </a:ext>
                  </a:extLst>
                </p:cNvPr>
                <p:cNvSpPr/>
                <p:nvPr/>
              </p:nvSpPr>
              <p:spPr>
                <a:xfrm rot="10800000">
                  <a:off x="-1213176" y="3586768"/>
                  <a:ext cx="718595" cy="821237"/>
                </a:xfrm>
                <a:prstGeom prst="rect">
                  <a:avLst/>
                </a:prstGeom>
                <a:solidFill>
                  <a:srgbClr val="E57200"/>
                </a:solidFill>
                <a:ln w="25400" cap="flat" cmpd="sng" algn="ctr">
                  <a:noFill/>
                  <a:prstDash val="solid"/>
                </a:ln>
                <a:effectLst/>
              </p:spPr>
              <p:txBody>
                <a:bodyPr rtlCol="0" anchor="ctr"/>
                <a:lstStyle/>
                <a:p>
                  <a:pPr marL="0" marR="0" lvl="0" indent="0" defTabSz="923870" eaLnBrk="1" fontAlgn="auto" latinLnBrk="0" hangingPunct="1">
                    <a:lnSpc>
                      <a:spcPct val="100000"/>
                    </a:lnSpc>
                    <a:spcBef>
                      <a:spcPts val="0"/>
                    </a:spcBef>
                    <a:spcAft>
                      <a:spcPts val="0"/>
                    </a:spcAft>
                    <a:buClrTx/>
                    <a:buSzTx/>
                    <a:buFontTx/>
                    <a:buNone/>
                    <a:tabLst/>
                    <a:defRPr/>
                  </a:pPr>
                  <a:endParaRPr kumimoji="0" lang="en-US" sz="1819" b="0" i="0" u="none" strike="noStrike" kern="0" cap="none" spc="0" normalizeH="0" baseline="0" noProof="0" dirty="0">
                    <a:ln>
                      <a:noFill/>
                    </a:ln>
                    <a:solidFill>
                      <a:srgbClr val="003767"/>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383A70B-1D61-2D4A-BE58-38BED2628453}"/>
                    </a:ext>
                  </a:extLst>
                </p:cNvPr>
                <p:cNvSpPr/>
                <p:nvPr/>
              </p:nvSpPr>
              <p:spPr>
                <a:xfrm rot="10800000">
                  <a:off x="-2027586" y="3599732"/>
                  <a:ext cx="718595" cy="821237"/>
                </a:xfrm>
                <a:prstGeom prst="rect">
                  <a:avLst/>
                </a:prstGeom>
                <a:solidFill>
                  <a:srgbClr val="B3A369"/>
                </a:solidFill>
                <a:ln w="25400" cap="flat" cmpd="sng" algn="ctr">
                  <a:noFill/>
                  <a:prstDash val="solid"/>
                </a:ln>
                <a:effectLst/>
              </p:spPr>
              <p:txBody>
                <a:bodyPr rtlCol="0" anchor="ctr"/>
                <a:lstStyle/>
                <a:p>
                  <a:pPr marL="0" marR="0" lvl="0" indent="0" defTabSz="923870" eaLnBrk="1" fontAlgn="auto" latinLnBrk="0" hangingPunct="1">
                    <a:lnSpc>
                      <a:spcPct val="100000"/>
                    </a:lnSpc>
                    <a:spcBef>
                      <a:spcPts val="0"/>
                    </a:spcBef>
                    <a:spcAft>
                      <a:spcPts val="0"/>
                    </a:spcAft>
                    <a:buClrTx/>
                    <a:buSzTx/>
                    <a:buFontTx/>
                    <a:buNone/>
                    <a:tabLst/>
                    <a:defRPr/>
                  </a:pPr>
                  <a:endParaRPr kumimoji="0" lang="en-US" sz="1819" b="0" i="0" u="none" strike="noStrike" kern="0" cap="none" spc="0" normalizeH="0" baseline="0" noProof="0" dirty="0">
                    <a:ln>
                      <a:noFill/>
                    </a:ln>
                    <a:solidFill>
                      <a:srgbClr val="003767"/>
                    </a:solidFill>
                    <a:effectLst/>
                    <a:uLnTx/>
                    <a:uFillTx/>
                    <a:latin typeface="Calibri"/>
                    <a:ea typeface="+mn-ea"/>
                    <a:cs typeface="+mn-cs"/>
                  </a:endParaRPr>
                </a:p>
              </p:txBody>
            </p:sp>
            <p:sp>
              <p:nvSpPr>
                <p:cNvPr id="15" name="Rectangle 14">
                  <a:extLst>
                    <a:ext uri="{FF2B5EF4-FFF2-40B4-BE49-F238E27FC236}">
                      <a16:creationId xmlns:a16="http://schemas.microsoft.com/office/drawing/2014/main" id="{3D6C3FD8-3C6A-4346-B90E-737655C3C4BD}"/>
                    </a:ext>
                  </a:extLst>
                </p:cNvPr>
                <p:cNvSpPr/>
                <p:nvPr/>
              </p:nvSpPr>
              <p:spPr>
                <a:xfrm rot="10800000">
                  <a:off x="-2027587" y="2654978"/>
                  <a:ext cx="718595" cy="821237"/>
                </a:xfrm>
                <a:prstGeom prst="rect">
                  <a:avLst/>
                </a:prstGeom>
                <a:solidFill>
                  <a:srgbClr val="00A3E0"/>
                </a:solidFill>
                <a:ln w="25400" cap="flat" cmpd="sng" algn="ctr">
                  <a:noFill/>
                  <a:prstDash val="solid"/>
                </a:ln>
                <a:effectLst/>
              </p:spPr>
              <p:txBody>
                <a:bodyPr rtlCol="0" anchor="ctr"/>
                <a:lstStyle/>
                <a:p>
                  <a:pPr marL="0" marR="0" lvl="0" indent="0" defTabSz="923870" eaLnBrk="1" fontAlgn="auto" latinLnBrk="0" hangingPunct="1">
                    <a:lnSpc>
                      <a:spcPct val="100000"/>
                    </a:lnSpc>
                    <a:spcBef>
                      <a:spcPts val="0"/>
                    </a:spcBef>
                    <a:spcAft>
                      <a:spcPts val="0"/>
                    </a:spcAft>
                    <a:buClrTx/>
                    <a:buSzTx/>
                    <a:buFontTx/>
                    <a:buNone/>
                    <a:tabLst/>
                    <a:defRPr/>
                  </a:pPr>
                  <a:endParaRPr kumimoji="0" lang="en-US" sz="1819" b="0" i="0" u="none" strike="noStrike" kern="0" cap="none" spc="0" normalizeH="0" baseline="0" noProof="0" dirty="0">
                    <a:ln>
                      <a:noFill/>
                    </a:ln>
                    <a:solidFill>
                      <a:srgbClr val="003767"/>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A18E3FB4-5D1B-A641-A6F1-E6AE4F336C37}"/>
                    </a:ext>
                  </a:extLst>
                </p:cNvPr>
                <p:cNvSpPr/>
                <p:nvPr/>
              </p:nvSpPr>
              <p:spPr>
                <a:xfrm rot="10800000">
                  <a:off x="-2027584" y="5481931"/>
                  <a:ext cx="718595" cy="821237"/>
                </a:xfrm>
                <a:prstGeom prst="rect">
                  <a:avLst/>
                </a:prstGeom>
                <a:solidFill>
                  <a:srgbClr val="5C462B"/>
                </a:solidFill>
                <a:ln w="25400" cap="flat" cmpd="sng" algn="ctr">
                  <a:noFill/>
                  <a:prstDash val="solid"/>
                </a:ln>
                <a:effectLst/>
              </p:spPr>
              <p:txBody>
                <a:bodyPr rtlCol="0" anchor="ctr"/>
                <a:lstStyle/>
                <a:p>
                  <a:pPr marL="0" marR="0" lvl="0" indent="0" defTabSz="923870" eaLnBrk="1" fontAlgn="auto" latinLnBrk="0" hangingPunct="1">
                    <a:lnSpc>
                      <a:spcPct val="100000"/>
                    </a:lnSpc>
                    <a:spcBef>
                      <a:spcPts val="0"/>
                    </a:spcBef>
                    <a:spcAft>
                      <a:spcPts val="0"/>
                    </a:spcAft>
                    <a:buClrTx/>
                    <a:buSzTx/>
                    <a:buFontTx/>
                    <a:buNone/>
                    <a:tabLst/>
                    <a:defRPr/>
                  </a:pPr>
                  <a:endParaRPr kumimoji="0" lang="en-US" sz="1819" b="0" i="0" u="none" strike="noStrike" kern="0" cap="none" spc="0" normalizeH="0" baseline="0" noProof="0" dirty="0">
                    <a:ln>
                      <a:noFill/>
                    </a:ln>
                    <a:solidFill>
                      <a:srgbClr val="003767"/>
                    </a:solidFill>
                    <a:effectLst/>
                    <a:uLnTx/>
                    <a:uFillTx/>
                    <a:latin typeface="Calibri"/>
                    <a:ea typeface="+mn-ea"/>
                    <a:cs typeface="+mn-cs"/>
                  </a:endParaRPr>
                </a:p>
              </p:txBody>
            </p:sp>
            <p:sp>
              <p:nvSpPr>
                <p:cNvPr id="17" name="Rectangle 16">
                  <a:extLst>
                    <a:ext uri="{FF2B5EF4-FFF2-40B4-BE49-F238E27FC236}">
                      <a16:creationId xmlns:a16="http://schemas.microsoft.com/office/drawing/2014/main" id="{957ABF51-019C-8B4B-B10C-4C69A28DA8EB}"/>
                    </a:ext>
                  </a:extLst>
                </p:cNvPr>
                <p:cNvSpPr/>
                <p:nvPr/>
              </p:nvSpPr>
              <p:spPr>
                <a:xfrm rot="10800000">
                  <a:off x="-2027586" y="4544487"/>
                  <a:ext cx="718595" cy="821237"/>
                </a:xfrm>
                <a:prstGeom prst="rect">
                  <a:avLst/>
                </a:prstGeom>
                <a:solidFill>
                  <a:srgbClr val="512A44"/>
                </a:solidFill>
                <a:ln w="25400" cap="flat" cmpd="sng" algn="ctr">
                  <a:noFill/>
                  <a:prstDash val="solid"/>
                </a:ln>
                <a:effectLst/>
              </p:spPr>
              <p:txBody>
                <a:bodyPr rtlCol="0" anchor="ctr"/>
                <a:lstStyle/>
                <a:p>
                  <a:pPr marL="0" marR="0" lvl="0" indent="0" defTabSz="923870" eaLnBrk="1" fontAlgn="auto" latinLnBrk="0" hangingPunct="1">
                    <a:lnSpc>
                      <a:spcPct val="100000"/>
                    </a:lnSpc>
                    <a:spcBef>
                      <a:spcPts val="0"/>
                    </a:spcBef>
                    <a:spcAft>
                      <a:spcPts val="0"/>
                    </a:spcAft>
                    <a:buClrTx/>
                    <a:buSzTx/>
                    <a:buFontTx/>
                    <a:buNone/>
                    <a:tabLst/>
                    <a:defRPr/>
                  </a:pPr>
                  <a:endParaRPr kumimoji="0" lang="en-US" sz="1819" b="0" i="0" u="none" strike="noStrike" kern="0" cap="none" spc="0" normalizeH="0" baseline="0" noProof="0" dirty="0">
                    <a:ln>
                      <a:noFill/>
                    </a:ln>
                    <a:solidFill>
                      <a:srgbClr val="003767"/>
                    </a:solidFill>
                    <a:effectLst/>
                    <a:uLnTx/>
                    <a:uFillTx/>
                    <a:latin typeface="Calibri"/>
                    <a:ea typeface="+mn-ea"/>
                    <a:cs typeface="+mn-cs"/>
                  </a:endParaRPr>
                </a:p>
              </p:txBody>
            </p:sp>
            <p:sp>
              <p:nvSpPr>
                <p:cNvPr id="18" name="Rectangle 17">
                  <a:extLst>
                    <a:ext uri="{FF2B5EF4-FFF2-40B4-BE49-F238E27FC236}">
                      <a16:creationId xmlns:a16="http://schemas.microsoft.com/office/drawing/2014/main" id="{F9400477-BBDC-EC4E-93AA-0FC9D9BF18EA}"/>
                    </a:ext>
                  </a:extLst>
                </p:cNvPr>
                <p:cNvSpPr/>
                <p:nvPr/>
              </p:nvSpPr>
              <p:spPr>
                <a:xfrm rot="10800000">
                  <a:off x="-1213177" y="4534350"/>
                  <a:ext cx="718595" cy="821237"/>
                </a:xfrm>
                <a:prstGeom prst="rect">
                  <a:avLst/>
                </a:prstGeom>
                <a:solidFill>
                  <a:srgbClr val="8F3237"/>
                </a:solidFill>
                <a:ln w="25400" cap="flat" cmpd="sng" algn="ctr">
                  <a:noFill/>
                  <a:prstDash val="solid"/>
                </a:ln>
                <a:effectLst/>
              </p:spPr>
              <p:txBody>
                <a:bodyPr rtlCol="0" anchor="ctr"/>
                <a:lstStyle/>
                <a:p>
                  <a:pPr marL="0" marR="0" lvl="0" indent="0" defTabSz="923870" eaLnBrk="1" fontAlgn="auto" latinLnBrk="0" hangingPunct="1">
                    <a:lnSpc>
                      <a:spcPct val="100000"/>
                    </a:lnSpc>
                    <a:spcBef>
                      <a:spcPts val="0"/>
                    </a:spcBef>
                    <a:spcAft>
                      <a:spcPts val="0"/>
                    </a:spcAft>
                    <a:buClrTx/>
                    <a:buSzTx/>
                    <a:buFontTx/>
                    <a:buNone/>
                    <a:tabLst/>
                    <a:defRPr/>
                  </a:pPr>
                  <a:endParaRPr kumimoji="0" lang="en-US" sz="1819" b="0" i="0" u="none" strike="noStrike" kern="0" cap="none" spc="0" normalizeH="0" baseline="0" noProof="0" dirty="0">
                    <a:ln>
                      <a:noFill/>
                    </a:ln>
                    <a:solidFill>
                      <a:srgbClr val="003767"/>
                    </a:solidFill>
                    <a:effectLst/>
                    <a:uLnTx/>
                    <a:uFillTx/>
                    <a:latin typeface="Calibri"/>
                    <a:ea typeface="+mn-ea"/>
                    <a:cs typeface="+mn-cs"/>
                  </a:endParaRPr>
                </a:p>
              </p:txBody>
            </p:sp>
            <p:sp>
              <p:nvSpPr>
                <p:cNvPr id="19" name="Rectangle 18">
                  <a:extLst>
                    <a:ext uri="{FF2B5EF4-FFF2-40B4-BE49-F238E27FC236}">
                      <a16:creationId xmlns:a16="http://schemas.microsoft.com/office/drawing/2014/main" id="{4FD057B8-9F47-B142-BC09-0C7447EE13E1}"/>
                    </a:ext>
                  </a:extLst>
                </p:cNvPr>
                <p:cNvSpPr/>
                <p:nvPr/>
              </p:nvSpPr>
              <p:spPr>
                <a:xfrm rot="10800000">
                  <a:off x="-1213176" y="2639186"/>
                  <a:ext cx="718595" cy="821237"/>
                </a:xfrm>
                <a:prstGeom prst="rect">
                  <a:avLst/>
                </a:prstGeom>
                <a:solidFill>
                  <a:schemeClr val="accent5"/>
                </a:solidFill>
                <a:ln w="25400" cap="flat" cmpd="sng" algn="ctr">
                  <a:noFill/>
                  <a:prstDash val="solid"/>
                </a:ln>
                <a:effectLst/>
              </p:spPr>
              <p:txBody>
                <a:bodyPr rtlCol="0" anchor="ctr"/>
                <a:lstStyle/>
                <a:p>
                  <a:pPr marL="0" marR="0" lvl="0" indent="0" defTabSz="923870" eaLnBrk="1" fontAlgn="auto" latinLnBrk="0" hangingPunct="1">
                    <a:lnSpc>
                      <a:spcPct val="100000"/>
                    </a:lnSpc>
                    <a:spcBef>
                      <a:spcPts val="0"/>
                    </a:spcBef>
                    <a:spcAft>
                      <a:spcPts val="0"/>
                    </a:spcAft>
                    <a:buClrTx/>
                    <a:buSzTx/>
                    <a:buFontTx/>
                    <a:buNone/>
                    <a:tabLst/>
                    <a:defRPr/>
                  </a:pPr>
                  <a:endParaRPr kumimoji="0" lang="en-US" sz="1819" b="0" i="0" u="none" strike="noStrike" kern="0" cap="none" spc="0" normalizeH="0" baseline="0" noProof="0" dirty="0">
                    <a:ln>
                      <a:noFill/>
                    </a:ln>
                    <a:solidFill>
                      <a:srgbClr val="003767"/>
                    </a:solidFill>
                    <a:effectLst/>
                    <a:uLnTx/>
                    <a:uFillTx/>
                    <a:latin typeface="Calibri"/>
                    <a:ea typeface="+mn-ea"/>
                    <a:cs typeface="+mn-cs"/>
                  </a:endParaRPr>
                </a:p>
              </p:txBody>
            </p:sp>
          </p:grpSp>
          <p:sp>
            <p:nvSpPr>
              <p:cNvPr id="20" name="TextBox 19">
                <a:extLst>
                  <a:ext uri="{FF2B5EF4-FFF2-40B4-BE49-F238E27FC236}">
                    <a16:creationId xmlns:a16="http://schemas.microsoft.com/office/drawing/2014/main" id="{389997A3-E390-964C-8151-E1CB9C57DF95}"/>
                  </a:ext>
                </a:extLst>
              </p:cNvPr>
              <p:cNvSpPr txBox="1"/>
              <p:nvPr userDrawn="1"/>
            </p:nvSpPr>
            <p:spPr>
              <a:xfrm>
                <a:off x="-2028517" y="565725"/>
                <a:ext cx="578663" cy="655421"/>
              </a:xfrm>
              <a:prstGeom prst="rect">
                <a:avLst/>
              </a:prstGeom>
              <a:noFill/>
            </p:spPr>
            <p:txBody>
              <a:bodyPr wrap="square" rtlCol="0">
                <a:spAutoFit/>
              </a:bodyPr>
              <a:lstStyle/>
              <a:p>
                <a:pPr algn="l"/>
                <a:r>
                  <a:rPr lang="en-US" sz="1088" dirty="0">
                    <a:solidFill>
                      <a:schemeClr val="bg1"/>
                    </a:solidFill>
                    <a:latin typeface="+mn-lt"/>
                  </a:rPr>
                  <a:t>R: 0   G: 48   B: 87</a:t>
                </a:r>
              </a:p>
            </p:txBody>
          </p:sp>
          <p:sp>
            <p:nvSpPr>
              <p:cNvPr id="21" name="TextBox 20">
                <a:extLst>
                  <a:ext uri="{FF2B5EF4-FFF2-40B4-BE49-F238E27FC236}">
                    <a16:creationId xmlns:a16="http://schemas.microsoft.com/office/drawing/2014/main" id="{E67B4075-AEA6-2748-9A5C-19BC34D45613}"/>
                  </a:ext>
                </a:extLst>
              </p:cNvPr>
              <p:cNvSpPr txBox="1"/>
              <p:nvPr userDrawn="1"/>
            </p:nvSpPr>
            <p:spPr>
              <a:xfrm>
                <a:off x="-2028517" y="1511705"/>
                <a:ext cx="667704" cy="655421"/>
              </a:xfrm>
              <a:prstGeom prst="rect">
                <a:avLst/>
              </a:prstGeom>
              <a:noFill/>
            </p:spPr>
            <p:txBody>
              <a:bodyPr wrap="square" rtlCol="0">
                <a:spAutoFit/>
              </a:bodyPr>
              <a:lstStyle/>
              <a:p>
                <a:pPr algn="l">
                  <a:lnSpc>
                    <a:spcPct val="100000"/>
                  </a:lnSpc>
                </a:pPr>
                <a:r>
                  <a:rPr lang="en-US" sz="1088" dirty="0">
                    <a:solidFill>
                      <a:schemeClr val="accent1"/>
                    </a:solidFill>
                    <a:latin typeface="+mn-lt"/>
                  </a:rPr>
                  <a:t>R: 151  G: 153  B: 155</a:t>
                </a:r>
              </a:p>
            </p:txBody>
          </p:sp>
          <p:sp>
            <p:nvSpPr>
              <p:cNvPr id="22" name="TextBox 21">
                <a:extLst>
                  <a:ext uri="{FF2B5EF4-FFF2-40B4-BE49-F238E27FC236}">
                    <a16:creationId xmlns:a16="http://schemas.microsoft.com/office/drawing/2014/main" id="{CAA350E9-C2EF-4548-848F-7CA4F80EA7B9}"/>
                  </a:ext>
                </a:extLst>
              </p:cNvPr>
              <p:cNvSpPr txBox="1"/>
              <p:nvPr userDrawn="1"/>
            </p:nvSpPr>
            <p:spPr>
              <a:xfrm>
                <a:off x="-1213178" y="1511705"/>
                <a:ext cx="667704" cy="655421"/>
              </a:xfrm>
              <a:prstGeom prst="rect">
                <a:avLst/>
              </a:prstGeom>
              <a:noFill/>
            </p:spPr>
            <p:txBody>
              <a:bodyPr wrap="square" rtlCol="0">
                <a:spAutoFit/>
              </a:bodyPr>
              <a:lstStyle/>
              <a:p>
                <a:pPr algn="l">
                  <a:lnSpc>
                    <a:spcPct val="100000"/>
                  </a:lnSpc>
                </a:pPr>
                <a:r>
                  <a:rPr lang="en-US" sz="1088" dirty="0">
                    <a:solidFill>
                      <a:schemeClr val="bg1"/>
                    </a:solidFill>
                    <a:latin typeface="+mn-lt"/>
                  </a:rPr>
                  <a:t>R: 101  G: 141  B: 27</a:t>
                </a:r>
              </a:p>
            </p:txBody>
          </p:sp>
          <p:sp>
            <p:nvSpPr>
              <p:cNvPr id="23" name="TextBox 22">
                <a:extLst>
                  <a:ext uri="{FF2B5EF4-FFF2-40B4-BE49-F238E27FC236}">
                    <a16:creationId xmlns:a16="http://schemas.microsoft.com/office/drawing/2014/main" id="{F0DAEAB5-A49A-964D-AFDE-DF0F8FDD4C64}"/>
                  </a:ext>
                </a:extLst>
              </p:cNvPr>
              <p:cNvSpPr txBox="1"/>
              <p:nvPr userDrawn="1"/>
            </p:nvSpPr>
            <p:spPr>
              <a:xfrm>
                <a:off x="-2028517" y="2747102"/>
                <a:ext cx="681480" cy="655421"/>
              </a:xfrm>
              <a:prstGeom prst="rect">
                <a:avLst/>
              </a:prstGeom>
              <a:noFill/>
            </p:spPr>
            <p:txBody>
              <a:bodyPr wrap="square" rtlCol="0">
                <a:spAutoFit/>
              </a:bodyPr>
              <a:lstStyle/>
              <a:p>
                <a:pPr algn="l">
                  <a:lnSpc>
                    <a:spcPct val="100000"/>
                  </a:lnSpc>
                </a:pPr>
                <a:r>
                  <a:rPr lang="en-US" sz="1088" dirty="0">
                    <a:solidFill>
                      <a:schemeClr val="bg1"/>
                    </a:solidFill>
                    <a:latin typeface="+mn-lt"/>
                  </a:rPr>
                  <a:t>R: 0  </a:t>
                </a:r>
              </a:p>
              <a:p>
                <a:pPr algn="l">
                  <a:lnSpc>
                    <a:spcPct val="100000"/>
                  </a:lnSpc>
                </a:pPr>
                <a:r>
                  <a:rPr lang="en-US" sz="1088" dirty="0">
                    <a:solidFill>
                      <a:schemeClr val="bg1"/>
                    </a:solidFill>
                    <a:latin typeface="+mn-lt"/>
                  </a:rPr>
                  <a:t>G: 163  B: 224</a:t>
                </a:r>
              </a:p>
            </p:txBody>
          </p:sp>
          <p:sp>
            <p:nvSpPr>
              <p:cNvPr id="24" name="TextBox 23">
                <a:extLst>
                  <a:ext uri="{FF2B5EF4-FFF2-40B4-BE49-F238E27FC236}">
                    <a16:creationId xmlns:a16="http://schemas.microsoft.com/office/drawing/2014/main" id="{02F71BA2-4FA3-894C-87E8-D180A9AD9345}"/>
                  </a:ext>
                </a:extLst>
              </p:cNvPr>
              <p:cNvSpPr txBox="1"/>
              <p:nvPr userDrawn="1"/>
            </p:nvSpPr>
            <p:spPr>
              <a:xfrm>
                <a:off x="-1213178" y="2747769"/>
                <a:ext cx="681480" cy="655421"/>
              </a:xfrm>
              <a:prstGeom prst="rect">
                <a:avLst/>
              </a:prstGeom>
              <a:noFill/>
            </p:spPr>
            <p:txBody>
              <a:bodyPr wrap="square" rtlCol="0">
                <a:spAutoFit/>
              </a:bodyPr>
              <a:lstStyle/>
              <a:p>
                <a:pPr algn="l">
                  <a:lnSpc>
                    <a:spcPct val="100000"/>
                  </a:lnSpc>
                </a:pPr>
                <a:r>
                  <a:rPr lang="en-US" sz="1088" dirty="0">
                    <a:solidFill>
                      <a:schemeClr val="tx1"/>
                    </a:solidFill>
                    <a:latin typeface="+mn-lt"/>
                  </a:rPr>
                  <a:t>R: 241  </a:t>
                </a:r>
              </a:p>
              <a:p>
                <a:pPr algn="l">
                  <a:lnSpc>
                    <a:spcPct val="100000"/>
                  </a:lnSpc>
                </a:pPr>
                <a:r>
                  <a:rPr lang="en-US" sz="1088" dirty="0">
                    <a:solidFill>
                      <a:schemeClr val="tx1"/>
                    </a:solidFill>
                    <a:latin typeface="+mn-lt"/>
                  </a:rPr>
                  <a:t>G: 196  B: 0</a:t>
                </a:r>
              </a:p>
            </p:txBody>
          </p:sp>
          <p:sp>
            <p:nvSpPr>
              <p:cNvPr id="25" name="TextBox 24">
                <a:extLst>
                  <a:ext uri="{FF2B5EF4-FFF2-40B4-BE49-F238E27FC236}">
                    <a16:creationId xmlns:a16="http://schemas.microsoft.com/office/drawing/2014/main" id="{E8F1DC4B-C0CF-AE4A-B4AB-A4613A7A0CF1}"/>
                  </a:ext>
                </a:extLst>
              </p:cNvPr>
              <p:cNvSpPr txBox="1"/>
              <p:nvPr userDrawn="1"/>
            </p:nvSpPr>
            <p:spPr>
              <a:xfrm>
                <a:off x="-2028517" y="3656225"/>
                <a:ext cx="681480" cy="655421"/>
              </a:xfrm>
              <a:prstGeom prst="rect">
                <a:avLst/>
              </a:prstGeom>
              <a:noFill/>
            </p:spPr>
            <p:txBody>
              <a:bodyPr wrap="square" rtlCol="0">
                <a:spAutoFit/>
              </a:bodyPr>
              <a:lstStyle/>
              <a:p>
                <a:pPr algn="l">
                  <a:lnSpc>
                    <a:spcPct val="100000"/>
                  </a:lnSpc>
                </a:pPr>
                <a:r>
                  <a:rPr lang="en-US" sz="1088" dirty="0">
                    <a:solidFill>
                      <a:schemeClr val="tx1"/>
                    </a:solidFill>
                    <a:latin typeface="+mn-lt"/>
                  </a:rPr>
                  <a:t>R: 179  </a:t>
                </a:r>
              </a:p>
              <a:p>
                <a:pPr algn="l">
                  <a:lnSpc>
                    <a:spcPct val="100000"/>
                  </a:lnSpc>
                </a:pPr>
                <a:r>
                  <a:rPr lang="en-US" sz="1088" dirty="0">
                    <a:solidFill>
                      <a:schemeClr val="tx1"/>
                    </a:solidFill>
                    <a:latin typeface="+mn-lt"/>
                  </a:rPr>
                  <a:t>G: 163  B: 105</a:t>
                </a:r>
              </a:p>
            </p:txBody>
          </p:sp>
          <p:sp>
            <p:nvSpPr>
              <p:cNvPr id="26" name="TextBox 25">
                <a:extLst>
                  <a:ext uri="{FF2B5EF4-FFF2-40B4-BE49-F238E27FC236}">
                    <a16:creationId xmlns:a16="http://schemas.microsoft.com/office/drawing/2014/main" id="{F8689CB3-8AE3-6F4E-84BA-9BCCC7554521}"/>
                  </a:ext>
                </a:extLst>
              </p:cNvPr>
              <p:cNvSpPr txBox="1"/>
              <p:nvPr userDrawn="1"/>
            </p:nvSpPr>
            <p:spPr>
              <a:xfrm>
                <a:off x="-1213178" y="3656225"/>
                <a:ext cx="681480" cy="655421"/>
              </a:xfrm>
              <a:prstGeom prst="rect">
                <a:avLst/>
              </a:prstGeom>
              <a:noFill/>
            </p:spPr>
            <p:txBody>
              <a:bodyPr wrap="square" rtlCol="0">
                <a:spAutoFit/>
              </a:bodyPr>
              <a:lstStyle/>
              <a:p>
                <a:pPr algn="l">
                  <a:lnSpc>
                    <a:spcPct val="100000"/>
                  </a:lnSpc>
                </a:pPr>
                <a:r>
                  <a:rPr lang="en-US" sz="1088" dirty="0">
                    <a:solidFill>
                      <a:schemeClr val="tx1"/>
                    </a:solidFill>
                    <a:latin typeface="+mn-lt"/>
                  </a:rPr>
                  <a:t>R: 229  </a:t>
                </a:r>
              </a:p>
              <a:p>
                <a:pPr algn="l">
                  <a:lnSpc>
                    <a:spcPct val="100000"/>
                  </a:lnSpc>
                </a:pPr>
                <a:r>
                  <a:rPr lang="en-US" sz="1088" dirty="0">
                    <a:solidFill>
                      <a:schemeClr val="tx1"/>
                    </a:solidFill>
                    <a:latin typeface="+mn-lt"/>
                  </a:rPr>
                  <a:t>G: 114  B: 0</a:t>
                </a:r>
              </a:p>
            </p:txBody>
          </p:sp>
          <p:sp>
            <p:nvSpPr>
              <p:cNvPr id="27" name="TextBox 26">
                <a:extLst>
                  <a:ext uri="{FF2B5EF4-FFF2-40B4-BE49-F238E27FC236}">
                    <a16:creationId xmlns:a16="http://schemas.microsoft.com/office/drawing/2014/main" id="{E730F7B7-5B1C-F44F-87E5-6B107CE126FB}"/>
                  </a:ext>
                </a:extLst>
              </p:cNvPr>
              <p:cNvSpPr txBox="1"/>
              <p:nvPr userDrawn="1"/>
            </p:nvSpPr>
            <p:spPr>
              <a:xfrm>
                <a:off x="-2028517" y="4652956"/>
                <a:ext cx="681480" cy="655421"/>
              </a:xfrm>
              <a:prstGeom prst="rect">
                <a:avLst/>
              </a:prstGeom>
              <a:noFill/>
            </p:spPr>
            <p:txBody>
              <a:bodyPr wrap="square" rtlCol="0">
                <a:spAutoFit/>
              </a:bodyPr>
              <a:lstStyle/>
              <a:p>
                <a:pPr algn="l">
                  <a:lnSpc>
                    <a:spcPct val="100000"/>
                  </a:lnSpc>
                </a:pPr>
                <a:r>
                  <a:rPr lang="en-US" sz="1088" dirty="0">
                    <a:solidFill>
                      <a:schemeClr val="bg1"/>
                    </a:solidFill>
                    <a:latin typeface="+mn-lt"/>
                  </a:rPr>
                  <a:t>R: 81  </a:t>
                </a:r>
              </a:p>
              <a:p>
                <a:pPr algn="l">
                  <a:lnSpc>
                    <a:spcPct val="100000"/>
                  </a:lnSpc>
                </a:pPr>
                <a:r>
                  <a:rPr lang="en-US" sz="1088" dirty="0">
                    <a:solidFill>
                      <a:schemeClr val="bg1"/>
                    </a:solidFill>
                    <a:latin typeface="+mn-lt"/>
                  </a:rPr>
                  <a:t>G: 42  </a:t>
                </a:r>
              </a:p>
              <a:p>
                <a:pPr algn="l">
                  <a:lnSpc>
                    <a:spcPct val="100000"/>
                  </a:lnSpc>
                </a:pPr>
                <a:r>
                  <a:rPr lang="en-US" sz="1088" dirty="0">
                    <a:solidFill>
                      <a:schemeClr val="bg1"/>
                    </a:solidFill>
                    <a:latin typeface="+mn-lt"/>
                  </a:rPr>
                  <a:t>B: 68</a:t>
                </a:r>
              </a:p>
            </p:txBody>
          </p:sp>
          <p:sp>
            <p:nvSpPr>
              <p:cNvPr id="28" name="TextBox 27">
                <a:extLst>
                  <a:ext uri="{FF2B5EF4-FFF2-40B4-BE49-F238E27FC236}">
                    <a16:creationId xmlns:a16="http://schemas.microsoft.com/office/drawing/2014/main" id="{1C471F37-3223-E14F-957F-6F1C78051B87}"/>
                  </a:ext>
                </a:extLst>
              </p:cNvPr>
              <p:cNvSpPr txBox="1"/>
              <p:nvPr userDrawn="1"/>
            </p:nvSpPr>
            <p:spPr>
              <a:xfrm>
                <a:off x="-1213178" y="4643672"/>
                <a:ext cx="681480" cy="655421"/>
              </a:xfrm>
              <a:prstGeom prst="rect">
                <a:avLst/>
              </a:prstGeom>
              <a:noFill/>
            </p:spPr>
            <p:txBody>
              <a:bodyPr wrap="square" rtlCol="0">
                <a:spAutoFit/>
              </a:bodyPr>
              <a:lstStyle/>
              <a:p>
                <a:pPr algn="l">
                  <a:lnSpc>
                    <a:spcPct val="100000"/>
                  </a:lnSpc>
                </a:pPr>
                <a:r>
                  <a:rPr lang="en-US" sz="1088" dirty="0">
                    <a:solidFill>
                      <a:schemeClr val="bg1"/>
                    </a:solidFill>
                    <a:latin typeface="+mn-lt"/>
                  </a:rPr>
                  <a:t>R: 143  </a:t>
                </a:r>
              </a:p>
              <a:p>
                <a:pPr algn="l">
                  <a:lnSpc>
                    <a:spcPct val="100000"/>
                  </a:lnSpc>
                </a:pPr>
                <a:r>
                  <a:rPr lang="en-US" sz="1088" dirty="0">
                    <a:solidFill>
                      <a:schemeClr val="bg1"/>
                    </a:solidFill>
                    <a:latin typeface="+mn-lt"/>
                  </a:rPr>
                  <a:t>G: 50  </a:t>
                </a:r>
              </a:p>
              <a:p>
                <a:pPr algn="l">
                  <a:lnSpc>
                    <a:spcPct val="100000"/>
                  </a:lnSpc>
                </a:pPr>
                <a:r>
                  <a:rPr lang="en-US" sz="1088" dirty="0">
                    <a:solidFill>
                      <a:schemeClr val="bg1"/>
                    </a:solidFill>
                    <a:latin typeface="+mn-lt"/>
                  </a:rPr>
                  <a:t>B: 55</a:t>
                </a:r>
              </a:p>
            </p:txBody>
          </p:sp>
          <p:sp>
            <p:nvSpPr>
              <p:cNvPr id="29" name="TextBox 28">
                <a:extLst>
                  <a:ext uri="{FF2B5EF4-FFF2-40B4-BE49-F238E27FC236}">
                    <a16:creationId xmlns:a16="http://schemas.microsoft.com/office/drawing/2014/main" id="{D27C1C03-BF76-1C4B-AC48-9C4D1899110C}"/>
                  </a:ext>
                </a:extLst>
              </p:cNvPr>
              <p:cNvSpPr txBox="1"/>
              <p:nvPr userDrawn="1"/>
            </p:nvSpPr>
            <p:spPr>
              <a:xfrm>
                <a:off x="-2028517" y="5569259"/>
                <a:ext cx="681480" cy="655421"/>
              </a:xfrm>
              <a:prstGeom prst="rect">
                <a:avLst/>
              </a:prstGeom>
              <a:noFill/>
            </p:spPr>
            <p:txBody>
              <a:bodyPr wrap="square" rtlCol="0">
                <a:spAutoFit/>
              </a:bodyPr>
              <a:lstStyle/>
              <a:p>
                <a:pPr algn="l">
                  <a:lnSpc>
                    <a:spcPct val="100000"/>
                  </a:lnSpc>
                </a:pPr>
                <a:r>
                  <a:rPr lang="en-US" sz="1088" dirty="0">
                    <a:solidFill>
                      <a:schemeClr val="bg1"/>
                    </a:solidFill>
                    <a:latin typeface="+mn-lt"/>
                  </a:rPr>
                  <a:t>R: 92  </a:t>
                </a:r>
              </a:p>
              <a:p>
                <a:pPr algn="l">
                  <a:lnSpc>
                    <a:spcPct val="100000"/>
                  </a:lnSpc>
                </a:pPr>
                <a:r>
                  <a:rPr lang="en-US" sz="1088" dirty="0">
                    <a:solidFill>
                      <a:schemeClr val="bg1"/>
                    </a:solidFill>
                    <a:latin typeface="+mn-lt"/>
                  </a:rPr>
                  <a:t>G: 70  </a:t>
                </a:r>
              </a:p>
              <a:p>
                <a:pPr algn="l">
                  <a:lnSpc>
                    <a:spcPct val="100000"/>
                  </a:lnSpc>
                </a:pPr>
                <a:r>
                  <a:rPr lang="en-US" sz="1088" dirty="0">
                    <a:solidFill>
                      <a:schemeClr val="bg1"/>
                    </a:solidFill>
                    <a:latin typeface="+mn-lt"/>
                  </a:rPr>
                  <a:t>B: 43</a:t>
                </a:r>
              </a:p>
            </p:txBody>
          </p:sp>
        </p:grpSp>
      </p:grpSp>
      <p:pic>
        <p:nvPicPr>
          <p:cNvPr id="7" name="Picture 6"/>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6820904" y="336604"/>
            <a:ext cx="1940654" cy="347688"/>
          </a:xfrm>
          <a:prstGeom prst="rect">
            <a:avLst/>
          </a:prstGeom>
        </p:spPr>
      </p:pic>
    </p:spTree>
    <p:extLst>
      <p:ext uri="{BB962C8B-B14F-4D97-AF65-F5344CB8AC3E}">
        <p14:creationId xmlns:p14="http://schemas.microsoft.com/office/powerpoint/2010/main" val="2055709766"/>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 id="2147483775" r:id="rId13"/>
    <p:sldLayoutId id="2147483776" r:id="rId14"/>
    <p:sldLayoutId id="2147483777" r:id="rId15"/>
    <p:sldLayoutId id="2147483778" r:id="rId16"/>
  </p:sldLayoutIdLst>
  <p:hf sldNum="0" hdr="0" ftr="0" dt="0"/>
  <p:txStyles>
    <p:titleStyle>
      <a:lvl1pPr algn="l" defTabSz="841924" rtl="0" eaLnBrk="1" latinLnBrk="0" hangingPunct="1">
        <a:lnSpc>
          <a:spcPct val="90000"/>
        </a:lnSpc>
        <a:spcBef>
          <a:spcPct val="0"/>
        </a:spcBef>
        <a:buNone/>
        <a:defRPr sz="4052" kern="1200">
          <a:solidFill>
            <a:schemeClr val="tx1"/>
          </a:solidFill>
          <a:latin typeface="+mj-lt"/>
          <a:ea typeface="+mj-ea"/>
          <a:cs typeface="+mj-cs"/>
        </a:defRPr>
      </a:lvl1pPr>
    </p:titleStyle>
    <p:bodyStyle>
      <a:lvl1pPr marL="210481" indent="-210481" algn="l" defTabSz="841924" rtl="0" eaLnBrk="1" latinLnBrk="0" hangingPunct="1">
        <a:lnSpc>
          <a:spcPct val="90000"/>
        </a:lnSpc>
        <a:spcBef>
          <a:spcPts val="920"/>
        </a:spcBef>
        <a:buFont typeface="Arial" panose="020B0604020202020204" pitchFamily="34" charset="0"/>
        <a:buChar char="•"/>
        <a:defRPr sz="2578" kern="1200">
          <a:solidFill>
            <a:schemeClr val="tx1"/>
          </a:solidFill>
          <a:latin typeface="+mn-lt"/>
          <a:ea typeface="+mn-ea"/>
          <a:cs typeface="+mn-cs"/>
        </a:defRPr>
      </a:lvl1pPr>
      <a:lvl2pPr marL="631443" indent="-210481" algn="l" defTabSz="841924" rtl="0" eaLnBrk="1" latinLnBrk="0" hangingPunct="1">
        <a:lnSpc>
          <a:spcPct val="90000"/>
        </a:lnSpc>
        <a:spcBef>
          <a:spcPts val="461"/>
        </a:spcBef>
        <a:buFont typeface="Arial" panose="020B0604020202020204" pitchFamily="34" charset="0"/>
        <a:buChar char="•"/>
        <a:defRPr sz="2210" kern="1200">
          <a:solidFill>
            <a:schemeClr val="tx1"/>
          </a:solidFill>
          <a:latin typeface="+mn-lt"/>
          <a:ea typeface="+mn-ea"/>
          <a:cs typeface="+mn-cs"/>
        </a:defRPr>
      </a:lvl2pPr>
      <a:lvl3pPr marL="1052406" indent="-210481" algn="l" defTabSz="841924" rtl="0" eaLnBrk="1" latinLnBrk="0" hangingPunct="1">
        <a:lnSpc>
          <a:spcPct val="90000"/>
        </a:lnSpc>
        <a:spcBef>
          <a:spcPts val="461"/>
        </a:spcBef>
        <a:buFont typeface="Arial" panose="020B0604020202020204" pitchFamily="34" charset="0"/>
        <a:buChar char="•"/>
        <a:defRPr sz="1842" kern="1200">
          <a:solidFill>
            <a:schemeClr val="tx1"/>
          </a:solidFill>
          <a:latin typeface="+mn-lt"/>
          <a:ea typeface="+mn-ea"/>
          <a:cs typeface="+mn-cs"/>
        </a:defRPr>
      </a:lvl3pPr>
      <a:lvl4pPr marL="1473367" indent="-210481" algn="l" defTabSz="841924" rtl="0" eaLnBrk="1" latinLnBrk="0" hangingPunct="1">
        <a:lnSpc>
          <a:spcPct val="90000"/>
        </a:lnSpc>
        <a:spcBef>
          <a:spcPts val="461"/>
        </a:spcBef>
        <a:buFont typeface="Arial" panose="020B0604020202020204" pitchFamily="34" charset="0"/>
        <a:buChar char="•"/>
        <a:defRPr sz="1658" kern="1200">
          <a:solidFill>
            <a:schemeClr val="tx1"/>
          </a:solidFill>
          <a:latin typeface="+mn-lt"/>
          <a:ea typeface="+mn-ea"/>
          <a:cs typeface="+mn-cs"/>
        </a:defRPr>
      </a:lvl4pPr>
      <a:lvl5pPr marL="1894330" indent="-210481" algn="l" defTabSz="841924" rtl="0" eaLnBrk="1" latinLnBrk="0" hangingPunct="1">
        <a:lnSpc>
          <a:spcPct val="90000"/>
        </a:lnSpc>
        <a:spcBef>
          <a:spcPts val="461"/>
        </a:spcBef>
        <a:buFont typeface="Arial" panose="020B0604020202020204" pitchFamily="34" charset="0"/>
        <a:buChar char="•"/>
        <a:defRPr sz="1658" kern="1200">
          <a:solidFill>
            <a:schemeClr val="tx1"/>
          </a:solidFill>
          <a:latin typeface="+mn-lt"/>
          <a:ea typeface="+mn-ea"/>
          <a:cs typeface="+mn-cs"/>
        </a:defRPr>
      </a:lvl5pPr>
      <a:lvl6pPr marL="2315292" indent="-210481" algn="l" defTabSz="841924" rtl="0" eaLnBrk="1" latinLnBrk="0" hangingPunct="1">
        <a:lnSpc>
          <a:spcPct val="90000"/>
        </a:lnSpc>
        <a:spcBef>
          <a:spcPts val="461"/>
        </a:spcBef>
        <a:buFont typeface="Arial" panose="020B0604020202020204" pitchFamily="34" charset="0"/>
        <a:buChar char="•"/>
        <a:defRPr sz="1658" kern="1200">
          <a:solidFill>
            <a:schemeClr val="tx1"/>
          </a:solidFill>
          <a:latin typeface="+mn-lt"/>
          <a:ea typeface="+mn-ea"/>
          <a:cs typeface="+mn-cs"/>
        </a:defRPr>
      </a:lvl6pPr>
      <a:lvl7pPr marL="2736253" indent="-210481" algn="l" defTabSz="841924" rtl="0" eaLnBrk="1" latinLnBrk="0" hangingPunct="1">
        <a:lnSpc>
          <a:spcPct val="90000"/>
        </a:lnSpc>
        <a:spcBef>
          <a:spcPts val="461"/>
        </a:spcBef>
        <a:buFont typeface="Arial" panose="020B0604020202020204" pitchFamily="34" charset="0"/>
        <a:buChar char="•"/>
        <a:defRPr sz="1658" kern="1200">
          <a:solidFill>
            <a:schemeClr val="tx1"/>
          </a:solidFill>
          <a:latin typeface="+mn-lt"/>
          <a:ea typeface="+mn-ea"/>
          <a:cs typeface="+mn-cs"/>
        </a:defRPr>
      </a:lvl7pPr>
      <a:lvl8pPr marL="3157216" indent="-210481" algn="l" defTabSz="841924" rtl="0" eaLnBrk="1" latinLnBrk="0" hangingPunct="1">
        <a:lnSpc>
          <a:spcPct val="90000"/>
        </a:lnSpc>
        <a:spcBef>
          <a:spcPts val="461"/>
        </a:spcBef>
        <a:buFont typeface="Arial" panose="020B0604020202020204" pitchFamily="34" charset="0"/>
        <a:buChar char="•"/>
        <a:defRPr sz="1658" kern="1200">
          <a:solidFill>
            <a:schemeClr val="tx1"/>
          </a:solidFill>
          <a:latin typeface="+mn-lt"/>
          <a:ea typeface="+mn-ea"/>
          <a:cs typeface="+mn-cs"/>
        </a:defRPr>
      </a:lvl8pPr>
      <a:lvl9pPr marL="3578177" indent="-210481" algn="l" defTabSz="841924" rtl="0" eaLnBrk="1" latinLnBrk="0" hangingPunct="1">
        <a:lnSpc>
          <a:spcPct val="90000"/>
        </a:lnSpc>
        <a:spcBef>
          <a:spcPts val="461"/>
        </a:spcBef>
        <a:buFont typeface="Arial" panose="020B0604020202020204" pitchFamily="34" charset="0"/>
        <a:buChar char="•"/>
        <a:defRPr sz="1658" kern="1200">
          <a:solidFill>
            <a:schemeClr val="tx1"/>
          </a:solidFill>
          <a:latin typeface="+mn-lt"/>
          <a:ea typeface="+mn-ea"/>
          <a:cs typeface="+mn-cs"/>
        </a:defRPr>
      </a:lvl9pPr>
    </p:bodyStyle>
    <p:otherStyle>
      <a:defPPr>
        <a:defRPr lang="en-US"/>
      </a:defPPr>
      <a:lvl1pPr marL="0" algn="l" defTabSz="841924" rtl="0" eaLnBrk="1" latinLnBrk="0" hangingPunct="1">
        <a:defRPr sz="1658" kern="1200">
          <a:solidFill>
            <a:schemeClr val="tx1"/>
          </a:solidFill>
          <a:latin typeface="+mn-lt"/>
          <a:ea typeface="+mn-ea"/>
          <a:cs typeface="+mn-cs"/>
        </a:defRPr>
      </a:lvl1pPr>
      <a:lvl2pPr marL="420963" algn="l" defTabSz="841924" rtl="0" eaLnBrk="1" latinLnBrk="0" hangingPunct="1">
        <a:defRPr sz="1658" kern="1200">
          <a:solidFill>
            <a:schemeClr val="tx1"/>
          </a:solidFill>
          <a:latin typeface="+mn-lt"/>
          <a:ea typeface="+mn-ea"/>
          <a:cs typeface="+mn-cs"/>
        </a:defRPr>
      </a:lvl2pPr>
      <a:lvl3pPr marL="841924" algn="l" defTabSz="841924" rtl="0" eaLnBrk="1" latinLnBrk="0" hangingPunct="1">
        <a:defRPr sz="1658" kern="1200">
          <a:solidFill>
            <a:schemeClr val="tx1"/>
          </a:solidFill>
          <a:latin typeface="+mn-lt"/>
          <a:ea typeface="+mn-ea"/>
          <a:cs typeface="+mn-cs"/>
        </a:defRPr>
      </a:lvl3pPr>
      <a:lvl4pPr marL="1262887" algn="l" defTabSz="841924" rtl="0" eaLnBrk="1" latinLnBrk="0" hangingPunct="1">
        <a:defRPr sz="1658" kern="1200">
          <a:solidFill>
            <a:schemeClr val="tx1"/>
          </a:solidFill>
          <a:latin typeface="+mn-lt"/>
          <a:ea typeface="+mn-ea"/>
          <a:cs typeface="+mn-cs"/>
        </a:defRPr>
      </a:lvl4pPr>
      <a:lvl5pPr marL="1683849" algn="l" defTabSz="841924" rtl="0" eaLnBrk="1" latinLnBrk="0" hangingPunct="1">
        <a:defRPr sz="1658" kern="1200">
          <a:solidFill>
            <a:schemeClr val="tx1"/>
          </a:solidFill>
          <a:latin typeface="+mn-lt"/>
          <a:ea typeface="+mn-ea"/>
          <a:cs typeface="+mn-cs"/>
        </a:defRPr>
      </a:lvl5pPr>
      <a:lvl6pPr marL="2104811" algn="l" defTabSz="841924" rtl="0" eaLnBrk="1" latinLnBrk="0" hangingPunct="1">
        <a:defRPr sz="1658" kern="1200">
          <a:solidFill>
            <a:schemeClr val="tx1"/>
          </a:solidFill>
          <a:latin typeface="+mn-lt"/>
          <a:ea typeface="+mn-ea"/>
          <a:cs typeface="+mn-cs"/>
        </a:defRPr>
      </a:lvl6pPr>
      <a:lvl7pPr marL="2525773" algn="l" defTabSz="841924" rtl="0" eaLnBrk="1" latinLnBrk="0" hangingPunct="1">
        <a:defRPr sz="1658" kern="1200">
          <a:solidFill>
            <a:schemeClr val="tx1"/>
          </a:solidFill>
          <a:latin typeface="+mn-lt"/>
          <a:ea typeface="+mn-ea"/>
          <a:cs typeface="+mn-cs"/>
        </a:defRPr>
      </a:lvl7pPr>
      <a:lvl8pPr marL="2946735" algn="l" defTabSz="841924" rtl="0" eaLnBrk="1" latinLnBrk="0" hangingPunct="1">
        <a:defRPr sz="1658" kern="1200">
          <a:solidFill>
            <a:schemeClr val="tx1"/>
          </a:solidFill>
          <a:latin typeface="+mn-lt"/>
          <a:ea typeface="+mn-ea"/>
          <a:cs typeface="+mn-cs"/>
        </a:defRPr>
      </a:lvl8pPr>
      <a:lvl9pPr marL="3367696" algn="l" defTabSz="841924" rtl="0" eaLnBrk="1" latinLnBrk="0" hangingPunct="1">
        <a:defRPr sz="1658"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81">
          <p15:clr>
            <a:srgbClr val="F26B43"/>
          </p15:clr>
        </p15:guide>
        <p15:guide id="2" pos="265">
          <p15:clr>
            <a:srgbClr val="F26B43"/>
          </p15:clr>
        </p15:guide>
        <p15:guide id="3" pos="607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2.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8.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58.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58.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5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47F7F8-C998-CF45-AB10-574965A4A5A6}"/>
              </a:ext>
            </a:extLst>
          </p:cNvPr>
          <p:cNvSpPr/>
          <p:nvPr/>
        </p:nvSpPr>
        <p:spPr>
          <a:xfrm>
            <a:off x="859117" y="4435244"/>
            <a:ext cx="3493961" cy="1800108"/>
          </a:xfrm>
          <a:prstGeom prst="rect">
            <a:avLst/>
          </a:prstGeom>
        </p:spPr>
        <p:txBody>
          <a:bodyPr wrap="square" lIns="0" rIns="0" anchor="b" anchorCtr="0">
            <a:spAutoFit/>
          </a:bodyPr>
          <a:lstStyle/>
          <a:p>
            <a:pPr marL="5758" marR="0" lvl="1" indent="0" algn="l" defTabSz="764100" rtl="0" eaLnBrk="1" fontAlgn="base" latinLnBrk="0" hangingPunct="1">
              <a:lnSpc>
                <a:spcPct val="100000"/>
              </a:lnSpc>
              <a:spcBef>
                <a:spcPct val="20000"/>
              </a:spcBef>
              <a:spcAft>
                <a:spcPct val="0"/>
              </a:spcAft>
              <a:buClrTx/>
              <a:buSzTx/>
              <a:buFontTx/>
              <a:buNone/>
              <a:tabLst/>
              <a:defRPr/>
            </a:pPr>
            <a:r>
              <a:rPr kumimoji="0" lang="en-US" sz="1632" b="1" i="0" u="none" strike="noStrike" kern="1200" cap="none" spc="0" normalizeH="0" baseline="0" noProof="0" dirty="0">
                <a:ln>
                  <a:noFill/>
                </a:ln>
                <a:solidFill>
                  <a:srgbClr val="003057"/>
                </a:solidFill>
                <a:effectLst/>
                <a:uLnTx/>
                <a:uFillTx/>
                <a:latin typeface="Meta Offc" panose="020B0504030101020102" pitchFamily="34" charset="0"/>
                <a:ea typeface="+mn-ea"/>
                <a:cs typeface="Meta Offc" panose="020B0504030101020102" pitchFamily="34" charset="0"/>
              </a:rPr>
              <a:t>Northeast</a:t>
            </a:r>
            <a:r>
              <a:rPr kumimoji="0" lang="en-US" sz="1632" b="1" i="0" u="none" strike="noStrike" kern="1200" cap="none" spc="0" normalizeH="0" noProof="0" dirty="0">
                <a:ln>
                  <a:noFill/>
                </a:ln>
                <a:solidFill>
                  <a:srgbClr val="003057"/>
                </a:solidFill>
                <a:effectLst/>
                <a:uLnTx/>
                <a:uFillTx/>
                <a:latin typeface="Meta Offc" panose="020B0504030101020102" pitchFamily="34" charset="0"/>
                <a:ea typeface="+mn-ea"/>
                <a:cs typeface="Meta Offc" panose="020B0504030101020102" pitchFamily="34" charset="0"/>
              </a:rPr>
              <a:t> Dubois County School Corporation</a:t>
            </a:r>
            <a:endParaRPr kumimoji="0" lang="en-US" sz="1632" b="1" i="0" u="none" strike="noStrike" kern="1200" cap="none" spc="0" normalizeH="0" baseline="0" noProof="0" dirty="0">
              <a:ln>
                <a:noFill/>
              </a:ln>
              <a:solidFill>
                <a:srgbClr val="003057"/>
              </a:solidFill>
              <a:effectLst/>
              <a:uLnTx/>
              <a:uFillTx/>
              <a:latin typeface="Meta Offc" panose="020B0504030101020102" pitchFamily="34" charset="0"/>
              <a:ea typeface="+mn-ea"/>
              <a:cs typeface="Meta Offc" panose="020B0504030101020102" pitchFamily="34" charset="0"/>
            </a:endParaRPr>
          </a:p>
          <a:p>
            <a:pPr marL="5758" marR="0" lvl="1" indent="0" algn="l" defTabSz="764100" rtl="0" eaLnBrk="1" fontAlgn="base" latinLnBrk="0" hangingPunct="1">
              <a:lnSpc>
                <a:spcPct val="100000"/>
              </a:lnSpc>
              <a:spcBef>
                <a:spcPct val="20000"/>
              </a:spcBef>
              <a:spcAft>
                <a:spcPct val="0"/>
              </a:spcAft>
              <a:buClrTx/>
              <a:buSzTx/>
              <a:buFontTx/>
              <a:buNone/>
              <a:tabLst/>
              <a:defRPr/>
            </a:pPr>
            <a:endParaRPr kumimoji="0" lang="en-US" sz="1632" b="1" i="0" u="none" strike="noStrike" kern="1200" cap="none" spc="0" normalizeH="0" baseline="0" noProof="0" dirty="0">
              <a:ln>
                <a:noFill/>
              </a:ln>
              <a:solidFill>
                <a:srgbClr val="003057"/>
              </a:solidFill>
              <a:effectLst/>
              <a:uLnTx/>
              <a:uFillTx/>
              <a:latin typeface="Meta Offc" panose="020B0504030101020102" pitchFamily="34" charset="0"/>
              <a:ea typeface="+mn-ea"/>
              <a:cs typeface="Meta Offc" panose="020B0504030101020102" pitchFamily="34" charset="0"/>
            </a:endParaRPr>
          </a:p>
          <a:p>
            <a:pPr marL="5758" marR="0" lvl="1" indent="0" algn="l" defTabSz="764100" rtl="0" eaLnBrk="1" fontAlgn="base" latinLnBrk="0" hangingPunct="1">
              <a:lnSpc>
                <a:spcPct val="100000"/>
              </a:lnSpc>
              <a:spcBef>
                <a:spcPct val="20000"/>
              </a:spcBef>
              <a:spcAft>
                <a:spcPct val="0"/>
              </a:spcAft>
              <a:buClrTx/>
              <a:buSzTx/>
              <a:buFontTx/>
              <a:buNone/>
              <a:tabLst/>
              <a:defRPr/>
            </a:pPr>
            <a:r>
              <a:rPr kumimoji="0" lang="en-US" sz="1632" b="1" i="0" u="none" strike="noStrike" kern="1200" cap="none" spc="0" normalizeH="0" baseline="0" noProof="0" dirty="0">
                <a:ln>
                  <a:noFill/>
                </a:ln>
                <a:solidFill>
                  <a:srgbClr val="003057"/>
                </a:solidFill>
                <a:effectLst/>
                <a:uLnTx/>
                <a:uFillTx/>
                <a:latin typeface="Meta Offc" panose="020B0504030101020102" pitchFamily="34" charset="0"/>
                <a:ea typeface="+mn-ea"/>
                <a:cs typeface="Meta Offc" panose="020B0504030101020102" pitchFamily="34" charset="0"/>
              </a:rPr>
              <a:t>2024 Bonds – Project Hearing</a:t>
            </a:r>
            <a:endParaRPr kumimoji="0" lang="en-US" sz="1632" b="1" i="0" u="none" strike="noStrike" kern="1200" cap="none" spc="0" normalizeH="0" noProof="0" dirty="0">
              <a:ln>
                <a:noFill/>
              </a:ln>
              <a:solidFill>
                <a:srgbClr val="003057"/>
              </a:solidFill>
              <a:effectLst/>
              <a:uLnTx/>
              <a:uFillTx/>
              <a:latin typeface="Meta Offc" panose="020B0504030101020102" pitchFamily="34" charset="0"/>
              <a:ea typeface="+mn-ea"/>
              <a:cs typeface="Meta Offc" panose="020B0504030101020102" pitchFamily="34" charset="0"/>
            </a:endParaRPr>
          </a:p>
          <a:p>
            <a:pPr marL="5758" marR="0" lvl="1" indent="0" algn="l" defTabSz="764100" rtl="0" eaLnBrk="1" fontAlgn="base" latinLnBrk="0" hangingPunct="1">
              <a:lnSpc>
                <a:spcPct val="100000"/>
              </a:lnSpc>
              <a:spcBef>
                <a:spcPct val="20000"/>
              </a:spcBef>
              <a:spcAft>
                <a:spcPct val="0"/>
              </a:spcAft>
              <a:buClrTx/>
              <a:buSzTx/>
              <a:buFontTx/>
              <a:buNone/>
              <a:tabLst/>
              <a:defRPr/>
            </a:pPr>
            <a:endParaRPr lang="en-US" sz="1632" b="1" baseline="0" dirty="0">
              <a:solidFill>
                <a:srgbClr val="003057"/>
              </a:solidFill>
              <a:latin typeface="Meta Offc" panose="020B0504030101020102" pitchFamily="34" charset="0"/>
              <a:cs typeface="Meta Offc" panose="020B0504030101020102" pitchFamily="34" charset="0"/>
            </a:endParaRPr>
          </a:p>
          <a:p>
            <a:pPr marL="5758" marR="0" lvl="1" indent="0" algn="l" defTabSz="764100" rtl="0" eaLnBrk="1" fontAlgn="base" latinLnBrk="0" hangingPunct="1">
              <a:lnSpc>
                <a:spcPct val="100000"/>
              </a:lnSpc>
              <a:spcBef>
                <a:spcPct val="20000"/>
              </a:spcBef>
              <a:spcAft>
                <a:spcPct val="0"/>
              </a:spcAft>
              <a:buClrTx/>
              <a:buSzTx/>
              <a:buFontTx/>
              <a:buNone/>
              <a:tabLst/>
              <a:defRPr/>
            </a:pPr>
            <a:r>
              <a:rPr kumimoji="0" lang="en-US" sz="1632" i="1" u="none" strike="noStrike" kern="1200" cap="none" spc="0" normalizeH="0" noProof="0" dirty="0">
                <a:ln>
                  <a:noFill/>
                </a:ln>
                <a:solidFill>
                  <a:srgbClr val="003057"/>
                </a:solidFill>
                <a:effectLst/>
                <a:uLnTx/>
                <a:uFillTx/>
                <a:latin typeface="Meta Offc" panose="020B0504030101020102" pitchFamily="34" charset="0"/>
                <a:ea typeface="+mn-ea"/>
                <a:cs typeface="Meta Offc" panose="020B0504030101020102" pitchFamily="34" charset="0"/>
              </a:rPr>
              <a:t>August </a:t>
            </a:r>
            <a:r>
              <a:rPr lang="en-US" sz="1632" i="1" dirty="0">
                <a:solidFill>
                  <a:srgbClr val="003057"/>
                </a:solidFill>
                <a:latin typeface="Meta Offc" panose="020B0504030101020102" pitchFamily="34" charset="0"/>
                <a:cs typeface="Meta Offc" panose="020B0504030101020102" pitchFamily="34" charset="0"/>
              </a:rPr>
              <a:t>20</a:t>
            </a:r>
            <a:r>
              <a:rPr kumimoji="0" lang="en-US" sz="1632" i="1" u="none" strike="noStrike" kern="1200" cap="none" spc="0" normalizeH="0" noProof="0" dirty="0">
                <a:ln>
                  <a:noFill/>
                </a:ln>
                <a:solidFill>
                  <a:srgbClr val="003057"/>
                </a:solidFill>
                <a:effectLst/>
                <a:uLnTx/>
                <a:uFillTx/>
                <a:latin typeface="Meta Offc" panose="020B0504030101020102" pitchFamily="34" charset="0"/>
                <a:ea typeface="+mn-ea"/>
                <a:cs typeface="Meta Offc" panose="020B0504030101020102" pitchFamily="34" charset="0"/>
              </a:rPr>
              <a:t>, 2024</a:t>
            </a:r>
            <a:endParaRPr kumimoji="0" lang="en-US" sz="1632" i="1" u="none" strike="noStrike" kern="1200" cap="none" spc="0" normalizeH="0" baseline="0" noProof="0" dirty="0">
              <a:ln>
                <a:noFill/>
              </a:ln>
              <a:solidFill>
                <a:srgbClr val="003057"/>
              </a:solidFill>
              <a:effectLst/>
              <a:uLnTx/>
              <a:uFillTx/>
              <a:latin typeface="Meta Offc" panose="020B0504030101020102" pitchFamily="34" charset="0"/>
              <a:ea typeface="+mn-ea"/>
              <a:cs typeface="Meta Offc" panose="020B0504030101020102" pitchFamily="34" charset="0"/>
            </a:endParaRPr>
          </a:p>
        </p:txBody>
      </p:sp>
      <p:pic>
        <p:nvPicPr>
          <p:cNvPr id="4" name="Picture 3"/>
          <p:cNvPicPr>
            <a:picLocks noChangeAspect="1"/>
          </p:cNvPicPr>
          <p:nvPr/>
        </p:nvPicPr>
        <p:blipFill>
          <a:blip r:embed="rId2"/>
          <a:stretch>
            <a:fillRect/>
          </a:stretch>
        </p:blipFill>
        <p:spPr>
          <a:xfrm>
            <a:off x="859117" y="1372379"/>
            <a:ext cx="2916655" cy="1811396"/>
          </a:xfrm>
          <a:prstGeom prst="rect">
            <a:avLst/>
          </a:prstGeom>
        </p:spPr>
      </p:pic>
    </p:spTree>
    <p:extLst>
      <p:ext uri="{BB962C8B-B14F-4D97-AF65-F5344CB8AC3E}">
        <p14:creationId xmlns:p14="http://schemas.microsoft.com/office/powerpoint/2010/main" val="25849636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361889" y="313389"/>
            <a:ext cx="8378182" cy="516223"/>
          </a:xfrm>
        </p:spPr>
        <p:txBody>
          <a:bodyPr/>
          <a:lstStyle/>
          <a:p>
            <a:r>
              <a:rPr lang="en-US" sz="1400" dirty="0"/>
              <a:t>Current Debt Payments</a:t>
            </a:r>
          </a:p>
        </p:txBody>
      </p:sp>
      <p:graphicFrame>
        <p:nvGraphicFramePr>
          <p:cNvPr id="8" name="Chart 7">
            <a:extLst>
              <a:ext uri="{FF2B5EF4-FFF2-40B4-BE49-F238E27FC236}">
                <a16:creationId xmlns:a16="http://schemas.microsoft.com/office/drawing/2014/main" id="{F697DA29-29E0-3154-2484-83ED0A63DCEE}"/>
              </a:ext>
            </a:extLst>
          </p:cNvPr>
          <p:cNvGraphicFramePr>
            <a:graphicFrameLocks/>
          </p:cNvGraphicFramePr>
          <p:nvPr>
            <p:extLst>
              <p:ext uri="{D42A27DB-BD31-4B8C-83A1-F6EECF244321}">
                <p14:modId xmlns:p14="http://schemas.microsoft.com/office/powerpoint/2010/main" val="937028435"/>
              </p:ext>
            </p:extLst>
          </p:nvPr>
        </p:nvGraphicFramePr>
        <p:xfrm>
          <a:off x="403929" y="1031358"/>
          <a:ext cx="8378182" cy="551325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304760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361889" y="313389"/>
            <a:ext cx="8378182" cy="516223"/>
          </a:xfrm>
        </p:spPr>
        <p:txBody>
          <a:bodyPr/>
          <a:lstStyle/>
          <a:p>
            <a:r>
              <a:rPr lang="en-US" sz="1400" dirty="0"/>
              <a:t>Debt Service Tax Rate Projections</a:t>
            </a:r>
          </a:p>
        </p:txBody>
      </p:sp>
      <p:sp>
        <p:nvSpPr>
          <p:cNvPr id="9" name="TextBox 8"/>
          <p:cNvSpPr txBox="1"/>
          <p:nvPr/>
        </p:nvSpPr>
        <p:spPr>
          <a:xfrm>
            <a:off x="1004457" y="6544611"/>
            <a:ext cx="7756634" cy="246221"/>
          </a:xfrm>
          <a:prstGeom prst="rect">
            <a:avLst/>
          </a:prstGeom>
          <a:noFill/>
        </p:spPr>
        <p:txBody>
          <a:bodyPr wrap="square" rtlCol="0">
            <a:spAutoFit/>
          </a:bodyPr>
          <a:lstStyle/>
          <a:p>
            <a:pPr marL="228600" indent="-228600">
              <a:buAutoNum type="arabicParenBoth"/>
            </a:pPr>
            <a:r>
              <a:rPr lang="en-US" sz="1000" dirty="0"/>
              <a:t>Assumes NAV Growth of 1.00% through 2028. Results may vary </a:t>
            </a:r>
          </a:p>
        </p:txBody>
      </p:sp>
      <p:graphicFrame>
        <p:nvGraphicFramePr>
          <p:cNvPr id="3" name="Chart 2">
            <a:extLst>
              <a:ext uri="{FF2B5EF4-FFF2-40B4-BE49-F238E27FC236}">
                <a16:creationId xmlns:a16="http://schemas.microsoft.com/office/drawing/2014/main" id="{DD9F097E-26A6-76C1-72CF-1B6A74009F1E}"/>
              </a:ext>
            </a:extLst>
          </p:cNvPr>
          <p:cNvGraphicFramePr>
            <a:graphicFrameLocks/>
          </p:cNvGraphicFramePr>
          <p:nvPr>
            <p:extLst>
              <p:ext uri="{D42A27DB-BD31-4B8C-83A1-F6EECF244321}">
                <p14:modId xmlns:p14="http://schemas.microsoft.com/office/powerpoint/2010/main" val="2272870304"/>
              </p:ext>
            </p:extLst>
          </p:nvPr>
        </p:nvGraphicFramePr>
        <p:xfrm>
          <a:off x="382909" y="935665"/>
          <a:ext cx="8378182" cy="560894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053696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361889" y="313389"/>
            <a:ext cx="8378182" cy="516223"/>
          </a:xfrm>
        </p:spPr>
        <p:txBody>
          <a:bodyPr/>
          <a:lstStyle/>
          <a:p>
            <a:r>
              <a:rPr lang="en-US" sz="1400" dirty="0"/>
              <a:t>Current Tax Rate Projections</a:t>
            </a:r>
          </a:p>
        </p:txBody>
      </p:sp>
      <p:sp>
        <p:nvSpPr>
          <p:cNvPr id="9" name="TextBox 8"/>
          <p:cNvSpPr txBox="1"/>
          <p:nvPr/>
        </p:nvSpPr>
        <p:spPr>
          <a:xfrm>
            <a:off x="1004457" y="6432323"/>
            <a:ext cx="7756634" cy="400110"/>
          </a:xfrm>
          <a:prstGeom prst="rect">
            <a:avLst/>
          </a:prstGeom>
          <a:noFill/>
        </p:spPr>
        <p:txBody>
          <a:bodyPr wrap="square" rtlCol="0">
            <a:spAutoFit/>
          </a:bodyPr>
          <a:lstStyle/>
          <a:p>
            <a:pPr marL="228600" indent="-228600">
              <a:buAutoNum type="arabicParenBoth"/>
            </a:pPr>
            <a:r>
              <a:rPr lang="en-US" sz="1000" dirty="0"/>
              <a:t>Assumes NAV Growth of 1.00% through 2028. Results may vary </a:t>
            </a:r>
          </a:p>
          <a:p>
            <a:pPr marL="228600" indent="-228600">
              <a:buAutoNum type="arabicParenBoth"/>
            </a:pPr>
            <a:r>
              <a:rPr lang="en-US" sz="1000" dirty="0"/>
              <a:t>Assumes that the Operations Fund grows by 4-5% from 2025-2029. Operating Referendum is continually renewed at $0.1800</a:t>
            </a:r>
          </a:p>
        </p:txBody>
      </p:sp>
      <p:graphicFrame>
        <p:nvGraphicFramePr>
          <p:cNvPr id="3" name="Chart 2">
            <a:extLst>
              <a:ext uri="{FF2B5EF4-FFF2-40B4-BE49-F238E27FC236}">
                <a16:creationId xmlns:a16="http://schemas.microsoft.com/office/drawing/2014/main" id="{DD9F097E-26A6-76C1-72CF-1B6A74009F1E}"/>
              </a:ext>
            </a:extLst>
          </p:cNvPr>
          <p:cNvGraphicFramePr>
            <a:graphicFrameLocks/>
          </p:cNvGraphicFramePr>
          <p:nvPr/>
        </p:nvGraphicFramePr>
        <p:xfrm>
          <a:off x="361888" y="935665"/>
          <a:ext cx="8399203" cy="5370537"/>
        </p:xfrm>
        <a:graphic>
          <a:graphicData uri="http://schemas.openxmlformats.org/drawingml/2006/chart">
            <c:chart xmlns:c="http://schemas.openxmlformats.org/drawingml/2006/chart" xmlns:r="http://schemas.openxmlformats.org/officeDocument/2006/relationships" r:id="rId2"/>
          </a:graphicData>
        </a:graphic>
      </p:graphicFrame>
      <p:sp>
        <p:nvSpPr>
          <p:cNvPr id="4" name="Rectangle 3">
            <a:extLst>
              <a:ext uri="{FF2B5EF4-FFF2-40B4-BE49-F238E27FC236}">
                <a16:creationId xmlns:a16="http://schemas.microsoft.com/office/drawing/2014/main" id="{43F0C5F6-4798-7FAD-EEEE-5E80E4AF96BC}"/>
              </a:ext>
            </a:extLst>
          </p:cNvPr>
          <p:cNvSpPr/>
          <p:nvPr/>
        </p:nvSpPr>
        <p:spPr>
          <a:xfrm>
            <a:off x="2371306" y="1073887"/>
            <a:ext cx="2179674" cy="574159"/>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t>2024 Tax rate is $0.9851</a:t>
            </a:r>
          </a:p>
        </p:txBody>
      </p:sp>
      <p:cxnSp>
        <p:nvCxnSpPr>
          <p:cNvPr id="7" name="Straight Arrow Connector 6">
            <a:extLst>
              <a:ext uri="{FF2B5EF4-FFF2-40B4-BE49-F238E27FC236}">
                <a16:creationId xmlns:a16="http://schemas.microsoft.com/office/drawing/2014/main" id="{7F5E6B4F-8B73-14C6-4023-E3BBEF9F5B44}"/>
              </a:ext>
            </a:extLst>
          </p:cNvPr>
          <p:cNvCxnSpPr>
            <a:stCxn id="4" idx="1"/>
          </p:cNvCxnSpPr>
          <p:nvPr/>
        </p:nvCxnSpPr>
        <p:spPr>
          <a:xfrm flipH="1">
            <a:off x="1456660" y="1360967"/>
            <a:ext cx="914646" cy="4997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25030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0BCCED39-5B94-4428-8A3E-77B4E2CC4D8C}"/>
              </a:ext>
            </a:extLst>
          </p:cNvPr>
          <p:cNvGraphicFramePr>
            <a:graphicFrameLocks/>
          </p:cNvGraphicFramePr>
          <p:nvPr>
            <p:extLst>
              <p:ext uri="{D42A27DB-BD31-4B8C-83A1-F6EECF244321}">
                <p14:modId xmlns:p14="http://schemas.microsoft.com/office/powerpoint/2010/main" val="143999324"/>
              </p:ext>
            </p:extLst>
          </p:nvPr>
        </p:nvGraphicFramePr>
        <p:xfrm>
          <a:off x="361888" y="935665"/>
          <a:ext cx="8399203" cy="5370537"/>
        </p:xfrm>
        <a:graphic>
          <a:graphicData uri="http://schemas.openxmlformats.org/drawingml/2006/chart">
            <c:chart xmlns:c="http://schemas.openxmlformats.org/drawingml/2006/chart" xmlns:r="http://schemas.openxmlformats.org/officeDocument/2006/relationships" r:id="rId2"/>
          </a:graphicData>
        </a:graphic>
      </p:graphicFrame>
      <p:sp>
        <p:nvSpPr>
          <p:cNvPr id="11" name="Title 1"/>
          <p:cNvSpPr>
            <a:spLocks noGrp="1"/>
          </p:cNvSpPr>
          <p:nvPr>
            <p:ph type="title"/>
          </p:nvPr>
        </p:nvSpPr>
        <p:spPr>
          <a:xfrm>
            <a:off x="361889" y="313389"/>
            <a:ext cx="8378182" cy="516223"/>
          </a:xfrm>
        </p:spPr>
        <p:txBody>
          <a:bodyPr/>
          <a:lstStyle/>
          <a:p>
            <a:r>
              <a:rPr lang="en-US" sz="1400" dirty="0"/>
              <a:t>2024 Bonds - $2,150,000 Borrowing</a:t>
            </a:r>
          </a:p>
        </p:txBody>
      </p:sp>
      <p:sp>
        <p:nvSpPr>
          <p:cNvPr id="7" name="TextBox 6"/>
          <p:cNvSpPr txBox="1"/>
          <p:nvPr/>
        </p:nvSpPr>
        <p:spPr>
          <a:xfrm>
            <a:off x="1004457" y="6306203"/>
            <a:ext cx="7756634" cy="553998"/>
          </a:xfrm>
          <a:prstGeom prst="rect">
            <a:avLst/>
          </a:prstGeom>
          <a:noFill/>
        </p:spPr>
        <p:txBody>
          <a:bodyPr wrap="square" rtlCol="0">
            <a:spAutoFit/>
          </a:bodyPr>
          <a:lstStyle/>
          <a:p>
            <a:pPr marL="228600" indent="-228600">
              <a:buAutoNum type="arabicParenBoth"/>
            </a:pPr>
            <a:r>
              <a:rPr lang="en-US" sz="1000" dirty="0"/>
              <a:t>Assumes NAV Growth of 1.00% through 2028. Results may vary </a:t>
            </a:r>
          </a:p>
          <a:p>
            <a:pPr marL="228600" indent="-228600">
              <a:buAutoNum type="arabicParenBoth"/>
            </a:pPr>
            <a:r>
              <a:rPr lang="en-US" sz="1000" dirty="0"/>
              <a:t>Assumes that the Operations Fund grows by 4-5% from 2025-2029, Operating Referendum is continually renewed at $0.1800</a:t>
            </a:r>
          </a:p>
          <a:p>
            <a:pPr marL="228600" indent="-228600">
              <a:buAutoNum type="arabicParenBoth"/>
            </a:pPr>
            <a:r>
              <a:rPr lang="en-US" sz="1000" dirty="0"/>
              <a:t>Assumes interest rate of 5% on 2024 Bonds.</a:t>
            </a:r>
          </a:p>
        </p:txBody>
      </p:sp>
      <p:sp>
        <p:nvSpPr>
          <p:cNvPr id="9" name="Rounded Rectangle 8"/>
          <p:cNvSpPr/>
          <p:nvPr/>
        </p:nvSpPr>
        <p:spPr>
          <a:xfrm>
            <a:off x="2534357" y="1104143"/>
            <a:ext cx="2236124" cy="457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Maintain 2024 Rate of $0.9851</a:t>
            </a:r>
          </a:p>
        </p:txBody>
      </p:sp>
      <p:cxnSp>
        <p:nvCxnSpPr>
          <p:cNvPr id="12" name="Straight Arrow Connector 11"/>
          <p:cNvCxnSpPr>
            <a:cxnSpLocks/>
            <a:stCxn id="9" idx="1"/>
          </p:cNvCxnSpPr>
          <p:nvPr/>
        </p:nvCxnSpPr>
        <p:spPr>
          <a:xfrm flipH="1">
            <a:off x="1626781" y="1332743"/>
            <a:ext cx="907576" cy="5279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46362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361889" y="313389"/>
            <a:ext cx="8378182" cy="516223"/>
          </a:xfrm>
        </p:spPr>
        <p:txBody>
          <a:bodyPr/>
          <a:lstStyle/>
          <a:p>
            <a:r>
              <a:rPr lang="en-US" sz="1600" dirty="0"/>
              <a:t>Legal Parameters of Proposed 2024 Bonds</a:t>
            </a:r>
          </a:p>
        </p:txBody>
      </p:sp>
      <p:sp>
        <p:nvSpPr>
          <p:cNvPr id="2" name="Text Placeholder 4">
            <a:extLst>
              <a:ext uri="{FF2B5EF4-FFF2-40B4-BE49-F238E27FC236}">
                <a16:creationId xmlns:a16="http://schemas.microsoft.com/office/drawing/2014/main" id="{478D5B56-6B91-17AF-0937-2F875FCD279E}"/>
              </a:ext>
            </a:extLst>
          </p:cNvPr>
          <p:cNvSpPr txBox="1">
            <a:spLocks/>
          </p:cNvSpPr>
          <p:nvPr/>
        </p:nvSpPr>
        <p:spPr>
          <a:xfrm>
            <a:off x="382907" y="5849532"/>
            <a:ext cx="8345454" cy="618380"/>
          </a:xfrm>
          <a:prstGeom prst="rect">
            <a:avLst/>
          </a:prstGeom>
        </p:spPr>
        <p:txBody>
          <a:bodyPr/>
          <a:lstStyle>
            <a:lvl1pPr marL="210481" indent="-210481" algn="l" defTabSz="841924" rtl="0" eaLnBrk="1" latinLnBrk="0" hangingPunct="1">
              <a:lnSpc>
                <a:spcPct val="90000"/>
              </a:lnSpc>
              <a:spcBef>
                <a:spcPts val="920"/>
              </a:spcBef>
              <a:buFont typeface="Arial" panose="020B0604020202020204" pitchFamily="34" charset="0"/>
              <a:buChar char="•"/>
              <a:defRPr sz="2578" kern="1200">
                <a:solidFill>
                  <a:schemeClr val="tx1"/>
                </a:solidFill>
                <a:latin typeface="+mn-lt"/>
                <a:ea typeface="+mn-ea"/>
                <a:cs typeface="+mn-cs"/>
              </a:defRPr>
            </a:lvl1pPr>
            <a:lvl2pPr marL="631443" indent="-210481" algn="l" defTabSz="841924" rtl="0" eaLnBrk="1" latinLnBrk="0" hangingPunct="1">
              <a:lnSpc>
                <a:spcPct val="90000"/>
              </a:lnSpc>
              <a:spcBef>
                <a:spcPts val="461"/>
              </a:spcBef>
              <a:buFont typeface="Arial" panose="020B0604020202020204" pitchFamily="34" charset="0"/>
              <a:buChar char="•"/>
              <a:defRPr sz="2210" kern="1200">
                <a:solidFill>
                  <a:schemeClr val="tx1"/>
                </a:solidFill>
                <a:latin typeface="+mn-lt"/>
                <a:ea typeface="+mn-ea"/>
                <a:cs typeface="+mn-cs"/>
              </a:defRPr>
            </a:lvl2pPr>
            <a:lvl3pPr marL="1052406" indent="-210481" algn="l" defTabSz="841924" rtl="0" eaLnBrk="1" latinLnBrk="0" hangingPunct="1">
              <a:lnSpc>
                <a:spcPct val="90000"/>
              </a:lnSpc>
              <a:spcBef>
                <a:spcPts val="461"/>
              </a:spcBef>
              <a:buFont typeface="Arial" panose="020B0604020202020204" pitchFamily="34" charset="0"/>
              <a:buChar char="•"/>
              <a:defRPr sz="1842" kern="1200">
                <a:solidFill>
                  <a:schemeClr val="tx1"/>
                </a:solidFill>
                <a:latin typeface="+mn-lt"/>
                <a:ea typeface="+mn-ea"/>
                <a:cs typeface="+mn-cs"/>
              </a:defRPr>
            </a:lvl3pPr>
            <a:lvl4pPr marL="1473367" indent="-210481" algn="l" defTabSz="841924" rtl="0" eaLnBrk="1" latinLnBrk="0" hangingPunct="1">
              <a:lnSpc>
                <a:spcPct val="90000"/>
              </a:lnSpc>
              <a:spcBef>
                <a:spcPts val="461"/>
              </a:spcBef>
              <a:buFont typeface="Arial" panose="020B0604020202020204" pitchFamily="34" charset="0"/>
              <a:buChar char="•"/>
              <a:defRPr sz="1658" kern="1200">
                <a:solidFill>
                  <a:schemeClr val="tx1"/>
                </a:solidFill>
                <a:latin typeface="+mn-lt"/>
                <a:ea typeface="+mn-ea"/>
                <a:cs typeface="+mn-cs"/>
              </a:defRPr>
            </a:lvl4pPr>
            <a:lvl5pPr marL="1894330" indent="-210481" algn="l" defTabSz="841924" rtl="0" eaLnBrk="1" latinLnBrk="0" hangingPunct="1">
              <a:lnSpc>
                <a:spcPct val="90000"/>
              </a:lnSpc>
              <a:spcBef>
                <a:spcPts val="461"/>
              </a:spcBef>
              <a:buFont typeface="Arial" panose="020B0604020202020204" pitchFamily="34" charset="0"/>
              <a:buChar char="•"/>
              <a:defRPr sz="1658" kern="1200">
                <a:solidFill>
                  <a:schemeClr val="tx1"/>
                </a:solidFill>
                <a:latin typeface="+mn-lt"/>
                <a:ea typeface="+mn-ea"/>
                <a:cs typeface="+mn-cs"/>
              </a:defRPr>
            </a:lvl5pPr>
            <a:lvl6pPr marL="2315292" indent="-210481" algn="l" defTabSz="841924" rtl="0" eaLnBrk="1" latinLnBrk="0" hangingPunct="1">
              <a:lnSpc>
                <a:spcPct val="90000"/>
              </a:lnSpc>
              <a:spcBef>
                <a:spcPts val="461"/>
              </a:spcBef>
              <a:buFont typeface="Arial" panose="020B0604020202020204" pitchFamily="34" charset="0"/>
              <a:buChar char="•"/>
              <a:defRPr sz="1658" kern="1200">
                <a:solidFill>
                  <a:schemeClr val="tx1"/>
                </a:solidFill>
                <a:latin typeface="+mn-lt"/>
                <a:ea typeface="+mn-ea"/>
                <a:cs typeface="+mn-cs"/>
              </a:defRPr>
            </a:lvl6pPr>
            <a:lvl7pPr marL="2736253" indent="-210481" algn="l" defTabSz="841924" rtl="0" eaLnBrk="1" latinLnBrk="0" hangingPunct="1">
              <a:lnSpc>
                <a:spcPct val="90000"/>
              </a:lnSpc>
              <a:spcBef>
                <a:spcPts val="461"/>
              </a:spcBef>
              <a:buFont typeface="Arial" panose="020B0604020202020204" pitchFamily="34" charset="0"/>
              <a:buChar char="•"/>
              <a:defRPr sz="1658" kern="1200">
                <a:solidFill>
                  <a:schemeClr val="tx1"/>
                </a:solidFill>
                <a:latin typeface="+mn-lt"/>
                <a:ea typeface="+mn-ea"/>
                <a:cs typeface="+mn-cs"/>
              </a:defRPr>
            </a:lvl7pPr>
            <a:lvl8pPr marL="3157216" indent="-210481" algn="l" defTabSz="841924" rtl="0" eaLnBrk="1" latinLnBrk="0" hangingPunct="1">
              <a:lnSpc>
                <a:spcPct val="90000"/>
              </a:lnSpc>
              <a:spcBef>
                <a:spcPts val="461"/>
              </a:spcBef>
              <a:buFont typeface="Arial" panose="020B0604020202020204" pitchFamily="34" charset="0"/>
              <a:buChar char="•"/>
              <a:defRPr sz="1658" kern="1200">
                <a:solidFill>
                  <a:schemeClr val="tx1"/>
                </a:solidFill>
                <a:latin typeface="+mn-lt"/>
                <a:ea typeface="+mn-ea"/>
                <a:cs typeface="+mn-cs"/>
              </a:defRPr>
            </a:lvl8pPr>
            <a:lvl9pPr marL="3578177" indent="-210481" algn="l" defTabSz="841924" rtl="0" eaLnBrk="1" latinLnBrk="0" hangingPunct="1">
              <a:lnSpc>
                <a:spcPct val="90000"/>
              </a:lnSpc>
              <a:spcBef>
                <a:spcPts val="461"/>
              </a:spcBef>
              <a:buFont typeface="Arial" panose="020B0604020202020204" pitchFamily="34" charset="0"/>
              <a:buChar char="•"/>
              <a:defRPr sz="1658" kern="1200">
                <a:solidFill>
                  <a:schemeClr val="tx1"/>
                </a:solidFill>
                <a:latin typeface="+mn-lt"/>
                <a:ea typeface="+mn-ea"/>
                <a:cs typeface="+mn-cs"/>
              </a:defRPr>
            </a:lvl9pPr>
          </a:lstStyle>
          <a:p>
            <a:pPr marL="228600" indent="-228600" algn="just">
              <a:lnSpc>
                <a:spcPct val="100000"/>
              </a:lnSpc>
              <a:spcBef>
                <a:spcPts val="0"/>
              </a:spcBef>
              <a:buFont typeface="+mj-lt"/>
              <a:buAutoNum type="arabicParenR"/>
            </a:pPr>
            <a:r>
              <a:rPr lang="en-US" sz="1000" dirty="0"/>
              <a:t>Based upon the 2024 certified net assessed value of $443,535,467 per the Indiana Department of Local Government Finance.</a:t>
            </a:r>
          </a:p>
          <a:p>
            <a:pPr marL="228600" indent="-228600" algn="just">
              <a:lnSpc>
                <a:spcPct val="100000"/>
              </a:lnSpc>
              <a:spcBef>
                <a:spcPts val="0"/>
              </a:spcBef>
              <a:buFont typeface="+mj-lt"/>
              <a:buAutoNum type="arabicParenR"/>
            </a:pPr>
            <a:r>
              <a:rPr lang="en-US" sz="1000" dirty="0"/>
              <a:t>The School Corporation’s debt service levy in 2024 is $1,077,791. The School Corporation’s debt service tax rate is $0.2430 in 2024. After the issuance of these bonds, it is expected that the School Corporation’s total tax rate will be maintained at $0.9851</a:t>
            </a:r>
          </a:p>
        </p:txBody>
      </p:sp>
      <p:graphicFrame>
        <p:nvGraphicFramePr>
          <p:cNvPr id="3" name="Table 2">
            <a:extLst>
              <a:ext uri="{FF2B5EF4-FFF2-40B4-BE49-F238E27FC236}">
                <a16:creationId xmlns:a16="http://schemas.microsoft.com/office/drawing/2014/main" id="{6444DE72-485C-1592-D8F6-4CBD6849D7B2}"/>
              </a:ext>
            </a:extLst>
          </p:cNvPr>
          <p:cNvGraphicFramePr>
            <a:graphicFrameLocks noGrp="1"/>
          </p:cNvGraphicFramePr>
          <p:nvPr>
            <p:extLst>
              <p:ext uri="{D42A27DB-BD31-4B8C-83A1-F6EECF244321}">
                <p14:modId xmlns:p14="http://schemas.microsoft.com/office/powerpoint/2010/main" val="2177497457"/>
              </p:ext>
            </p:extLst>
          </p:nvPr>
        </p:nvGraphicFramePr>
        <p:xfrm>
          <a:off x="382908" y="1008468"/>
          <a:ext cx="8378181" cy="3328402"/>
        </p:xfrm>
        <a:graphic>
          <a:graphicData uri="http://schemas.openxmlformats.org/drawingml/2006/table">
            <a:tbl>
              <a:tblPr firstRow="1" bandRow="1"/>
              <a:tblGrid>
                <a:gridCol w="5505661">
                  <a:extLst>
                    <a:ext uri="{9D8B030D-6E8A-4147-A177-3AD203B41FA5}">
                      <a16:colId xmlns:a16="http://schemas.microsoft.com/office/drawing/2014/main" val="20000"/>
                    </a:ext>
                  </a:extLst>
                </a:gridCol>
                <a:gridCol w="2872520">
                  <a:extLst>
                    <a:ext uri="{9D8B030D-6E8A-4147-A177-3AD203B41FA5}">
                      <a16:colId xmlns:a16="http://schemas.microsoft.com/office/drawing/2014/main" val="20001"/>
                    </a:ext>
                  </a:extLst>
                </a:gridCol>
              </a:tblGrid>
              <a:tr h="336856">
                <a:tc gridSpan="2">
                  <a:txBody>
                    <a:bodyPr/>
                    <a:lstStyle>
                      <a:lvl1pPr marL="0" algn="l" defTabSz="457200" rtl="0" eaLnBrk="1" latinLnBrk="0" hangingPunct="1">
                        <a:defRPr sz="1800" b="1" kern="1200">
                          <a:solidFill>
                            <a:schemeClr val="lt1"/>
                          </a:solidFill>
                          <a:latin typeface="ITC Stone Serif Std Medium"/>
                        </a:defRPr>
                      </a:lvl1pPr>
                      <a:lvl2pPr marL="457200" algn="l" defTabSz="457200" rtl="0" eaLnBrk="1" latinLnBrk="0" hangingPunct="1">
                        <a:defRPr sz="1800" b="1" kern="1200">
                          <a:solidFill>
                            <a:schemeClr val="lt1"/>
                          </a:solidFill>
                          <a:latin typeface="ITC Stone Serif Std Medium"/>
                        </a:defRPr>
                      </a:lvl2pPr>
                      <a:lvl3pPr marL="914400" algn="l" defTabSz="457200" rtl="0" eaLnBrk="1" latinLnBrk="0" hangingPunct="1">
                        <a:defRPr sz="1800" b="1" kern="1200">
                          <a:solidFill>
                            <a:schemeClr val="lt1"/>
                          </a:solidFill>
                          <a:latin typeface="ITC Stone Serif Std Medium"/>
                        </a:defRPr>
                      </a:lvl3pPr>
                      <a:lvl4pPr marL="1371600" algn="l" defTabSz="457200" rtl="0" eaLnBrk="1" latinLnBrk="0" hangingPunct="1">
                        <a:defRPr sz="1800" b="1" kern="1200">
                          <a:solidFill>
                            <a:schemeClr val="lt1"/>
                          </a:solidFill>
                          <a:latin typeface="ITC Stone Serif Std Medium"/>
                        </a:defRPr>
                      </a:lvl4pPr>
                      <a:lvl5pPr marL="1828800" algn="l" defTabSz="457200" rtl="0" eaLnBrk="1" latinLnBrk="0" hangingPunct="1">
                        <a:defRPr sz="1800" b="1" kern="1200">
                          <a:solidFill>
                            <a:schemeClr val="lt1"/>
                          </a:solidFill>
                          <a:latin typeface="ITC Stone Serif Std Medium"/>
                        </a:defRPr>
                      </a:lvl5pPr>
                      <a:lvl6pPr marL="2286000" algn="l" defTabSz="457200" rtl="0" eaLnBrk="1" latinLnBrk="0" hangingPunct="1">
                        <a:defRPr sz="1800" b="1" kern="1200">
                          <a:solidFill>
                            <a:schemeClr val="lt1"/>
                          </a:solidFill>
                          <a:latin typeface="ITC Stone Serif Std Medium"/>
                        </a:defRPr>
                      </a:lvl6pPr>
                      <a:lvl7pPr marL="2743200" algn="l" defTabSz="457200" rtl="0" eaLnBrk="1" latinLnBrk="0" hangingPunct="1">
                        <a:defRPr sz="1800" b="1" kern="1200">
                          <a:solidFill>
                            <a:schemeClr val="lt1"/>
                          </a:solidFill>
                          <a:latin typeface="ITC Stone Serif Std Medium"/>
                        </a:defRPr>
                      </a:lvl7pPr>
                      <a:lvl8pPr marL="3200400" algn="l" defTabSz="457200" rtl="0" eaLnBrk="1" latinLnBrk="0" hangingPunct="1">
                        <a:defRPr sz="1800" b="1" kern="1200">
                          <a:solidFill>
                            <a:schemeClr val="lt1"/>
                          </a:solidFill>
                          <a:latin typeface="ITC Stone Serif Std Medium"/>
                        </a:defRPr>
                      </a:lvl8pPr>
                      <a:lvl9pPr marL="3657600" algn="l" defTabSz="457200" rtl="0" eaLnBrk="1" latinLnBrk="0" hangingPunct="1">
                        <a:defRPr sz="1800" b="1" kern="1200">
                          <a:solidFill>
                            <a:schemeClr val="lt1"/>
                          </a:solidFill>
                          <a:latin typeface="ITC Stone Serif Std Medium"/>
                        </a:defRPr>
                      </a:lvl9p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400" b="1" kern="1200" dirty="0">
                          <a:solidFill>
                            <a:schemeClr val="bg1"/>
                          </a:solidFill>
                          <a:latin typeface="+mn-lt"/>
                          <a:ea typeface="+mn-ea"/>
                          <a:cs typeface="Arial" panose="020B0604020202020204" pitchFamily="34" charset="0"/>
                        </a:rPr>
                        <a:t>Proposed Projects</a:t>
                      </a:r>
                    </a:p>
                  </a:txBody>
                  <a:tcPr anchor="b">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F497D"/>
                    </a:solidFill>
                  </a:tcPr>
                </a:tc>
                <a:tc hMerge="1">
                  <a:txBody>
                    <a:bodyPr/>
                    <a:lstStyle>
                      <a:lvl1pPr marL="0" algn="l" defTabSz="457200" rtl="0" eaLnBrk="1" latinLnBrk="0" hangingPunct="1">
                        <a:defRPr sz="1800" b="1" kern="1200">
                          <a:solidFill>
                            <a:schemeClr val="lt1"/>
                          </a:solidFill>
                          <a:latin typeface="ITC Stone Serif Std Medium"/>
                        </a:defRPr>
                      </a:lvl1pPr>
                      <a:lvl2pPr marL="457200" algn="l" defTabSz="457200" rtl="0" eaLnBrk="1" latinLnBrk="0" hangingPunct="1">
                        <a:defRPr sz="1800" b="1" kern="1200">
                          <a:solidFill>
                            <a:schemeClr val="lt1"/>
                          </a:solidFill>
                          <a:latin typeface="ITC Stone Serif Std Medium"/>
                        </a:defRPr>
                      </a:lvl2pPr>
                      <a:lvl3pPr marL="914400" algn="l" defTabSz="457200" rtl="0" eaLnBrk="1" latinLnBrk="0" hangingPunct="1">
                        <a:defRPr sz="1800" b="1" kern="1200">
                          <a:solidFill>
                            <a:schemeClr val="lt1"/>
                          </a:solidFill>
                          <a:latin typeface="ITC Stone Serif Std Medium"/>
                        </a:defRPr>
                      </a:lvl3pPr>
                      <a:lvl4pPr marL="1371600" algn="l" defTabSz="457200" rtl="0" eaLnBrk="1" latinLnBrk="0" hangingPunct="1">
                        <a:defRPr sz="1800" b="1" kern="1200">
                          <a:solidFill>
                            <a:schemeClr val="lt1"/>
                          </a:solidFill>
                          <a:latin typeface="ITC Stone Serif Std Medium"/>
                        </a:defRPr>
                      </a:lvl4pPr>
                      <a:lvl5pPr marL="1828800" algn="l" defTabSz="457200" rtl="0" eaLnBrk="1" latinLnBrk="0" hangingPunct="1">
                        <a:defRPr sz="1800" b="1" kern="1200">
                          <a:solidFill>
                            <a:schemeClr val="lt1"/>
                          </a:solidFill>
                          <a:latin typeface="ITC Stone Serif Std Medium"/>
                        </a:defRPr>
                      </a:lvl5pPr>
                      <a:lvl6pPr marL="2286000" algn="l" defTabSz="457200" rtl="0" eaLnBrk="1" latinLnBrk="0" hangingPunct="1">
                        <a:defRPr sz="1800" b="1" kern="1200">
                          <a:solidFill>
                            <a:schemeClr val="lt1"/>
                          </a:solidFill>
                          <a:latin typeface="ITC Stone Serif Std Medium"/>
                        </a:defRPr>
                      </a:lvl6pPr>
                      <a:lvl7pPr marL="2743200" algn="l" defTabSz="457200" rtl="0" eaLnBrk="1" latinLnBrk="0" hangingPunct="1">
                        <a:defRPr sz="1800" b="1" kern="1200">
                          <a:solidFill>
                            <a:schemeClr val="lt1"/>
                          </a:solidFill>
                          <a:latin typeface="ITC Stone Serif Std Medium"/>
                        </a:defRPr>
                      </a:lvl7pPr>
                      <a:lvl8pPr marL="3200400" algn="l" defTabSz="457200" rtl="0" eaLnBrk="1" latinLnBrk="0" hangingPunct="1">
                        <a:defRPr sz="1800" b="1" kern="1200">
                          <a:solidFill>
                            <a:schemeClr val="lt1"/>
                          </a:solidFill>
                          <a:latin typeface="ITC Stone Serif Std Medium"/>
                        </a:defRPr>
                      </a:lvl8pPr>
                      <a:lvl9pPr marL="3657600" algn="l" defTabSz="457200" rtl="0" eaLnBrk="1" latinLnBrk="0" hangingPunct="1">
                        <a:defRPr sz="1800" b="1" kern="1200">
                          <a:solidFill>
                            <a:schemeClr val="lt1"/>
                          </a:solidFill>
                          <a:latin typeface="ITC Stone Serif Std Medium"/>
                        </a:defRPr>
                      </a:lvl9p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US" sz="1400" b="1" kern="1200" dirty="0">
                        <a:solidFill>
                          <a:schemeClr val="bg1"/>
                        </a:solidFill>
                        <a:latin typeface="+mn-lt"/>
                        <a:ea typeface="+mn-ea"/>
                        <a:cs typeface="Arial" panose="020B0604020202020204" pitchFamily="34" charset="0"/>
                      </a:endParaRPr>
                    </a:p>
                  </a:txBody>
                  <a:tcPr anchor="b">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1F497D"/>
                    </a:solidFill>
                  </a:tcPr>
                </a:tc>
                <a:extLst>
                  <a:ext uri="{0D108BD9-81ED-4DB2-BD59-A6C34878D82A}">
                    <a16:rowId xmlns:a16="http://schemas.microsoft.com/office/drawing/2014/main" val="10000"/>
                  </a:ext>
                </a:extLst>
              </a:tr>
              <a:tr h="324591">
                <a:tc>
                  <a:txBody>
                    <a:bodyPr/>
                    <a:lstStyle>
                      <a:lvl1pPr marL="0" algn="l" defTabSz="457200" rtl="0" eaLnBrk="1" latinLnBrk="0" hangingPunct="1">
                        <a:defRPr sz="1800" kern="1200">
                          <a:solidFill>
                            <a:schemeClr val="dk1"/>
                          </a:solidFill>
                          <a:latin typeface="ITC Stone Serif Std Medium"/>
                        </a:defRPr>
                      </a:lvl1pPr>
                      <a:lvl2pPr marL="457200" algn="l" defTabSz="457200" rtl="0" eaLnBrk="1" latinLnBrk="0" hangingPunct="1">
                        <a:defRPr sz="1800" kern="1200">
                          <a:solidFill>
                            <a:schemeClr val="dk1"/>
                          </a:solidFill>
                          <a:latin typeface="ITC Stone Serif Std Medium"/>
                        </a:defRPr>
                      </a:lvl2pPr>
                      <a:lvl3pPr marL="914400" algn="l" defTabSz="457200" rtl="0" eaLnBrk="1" latinLnBrk="0" hangingPunct="1">
                        <a:defRPr sz="1800" kern="1200">
                          <a:solidFill>
                            <a:schemeClr val="dk1"/>
                          </a:solidFill>
                          <a:latin typeface="ITC Stone Serif Std Medium"/>
                        </a:defRPr>
                      </a:lvl3pPr>
                      <a:lvl4pPr marL="1371600" algn="l" defTabSz="457200" rtl="0" eaLnBrk="1" latinLnBrk="0" hangingPunct="1">
                        <a:defRPr sz="1800" kern="1200">
                          <a:solidFill>
                            <a:schemeClr val="dk1"/>
                          </a:solidFill>
                          <a:latin typeface="ITC Stone Serif Std Medium"/>
                        </a:defRPr>
                      </a:lvl4pPr>
                      <a:lvl5pPr marL="1828800" algn="l" defTabSz="457200" rtl="0" eaLnBrk="1" latinLnBrk="0" hangingPunct="1">
                        <a:defRPr sz="1800" kern="1200">
                          <a:solidFill>
                            <a:schemeClr val="dk1"/>
                          </a:solidFill>
                          <a:latin typeface="ITC Stone Serif Std Medium"/>
                        </a:defRPr>
                      </a:lvl5pPr>
                      <a:lvl6pPr marL="2286000" algn="l" defTabSz="457200" rtl="0" eaLnBrk="1" latinLnBrk="0" hangingPunct="1">
                        <a:defRPr sz="1800" kern="1200">
                          <a:solidFill>
                            <a:schemeClr val="dk1"/>
                          </a:solidFill>
                          <a:latin typeface="ITC Stone Serif Std Medium"/>
                        </a:defRPr>
                      </a:lvl6pPr>
                      <a:lvl7pPr marL="2743200" algn="l" defTabSz="457200" rtl="0" eaLnBrk="1" latinLnBrk="0" hangingPunct="1">
                        <a:defRPr sz="1800" kern="1200">
                          <a:solidFill>
                            <a:schemeClr val="dk1"/>
                          </a:solidFill>
                          <a:latin typeface="ITC Stone Serif Std Medium"/>
                        </a:defRPr>
                      </a:lvl7pPr>
                      <a:lvl8pPr marL="3200400" algn="l" defTabSz="457200" rtl="0" eaLnBrk="1" latinLnBrk="0" hangingPunct="1">
                        <a:defRPr sz="1800" kern="1200">
                          <a:solidFill>
                            <a:schemeClr val="dk1"/>
                          </a:solidFill>
                          <a:latin typeface="ITC Stone Serif Std Medium"/>
                        </a:defRPr>
                      </a:lvl8pPr>
                      <a:lvl9pPr marL="3657600" algn="l" defTabSz="457200" rtl="0" eaLnBrk="1" latinLnBrk="0" hangingPunct="1">
                        <a:defRPr sz="1800" kern="1200">
                          <a:solidFill>
                            <a:schemeClr val="dk1"/>
                          </a:solidFill>
                          <a:latin typeface="ITC Stone Serif Std Medium"/>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a:latin typeface="+mn-lt"/>
                          <a:cs typeface="Arial" panose="020B0604020202020204" pitchFamily="34" charset="0"/>
                        </a:rPr>
                        <a:t>Par </a:t>
                      </a:r>
                      <a:r>
                        <a:rPr lang="en-US" sz="1400" baseline="0" dirty="0">
                          <a:latin typeface="+mn-lt"/>
                          <a:cs typeface="Arial" panose="020B0604020202020204" pitchFamily="34" charset="0"/>
                        </a:rPr>
                        <a:t>Amount of the Bonds</a:t>
                      </a:r>
                      <a:endParaRPr lang="en-US" sz="1400" dirty="0">
                        <a:latin typeface="+mn-lt"/>
                        <a:cs typeface="Arial" panose="020B0604020202020204" pitchFamily="34" charset="0"/>
                      </a:endParaRPr>
                    </a:p>
                  </a:txBody>
                  <a:tcPr anchor="ctr">
                    <a:lnL w="12700" cmpd="sng">
                      <a:solidFill>
                        <a:sysClr val="window" lastClr="FFFFFF"/>
                      </a:solidFill>
                    </a:lnL>
                    <a:lnR w="12700" cmpd="sng">
                      <a:solidFill>
                        <a:sysClr val="window" lastClr="FFFFFF"/>
                      </a:solidFill>
                    </a:lnR>
                    <a:lnT w="381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B8CFFF"/>
                    </a:solidFill>
                  </a:tcPr>
                </a:tc>
                <a:tc>
                  <a:txBody>
                    <a:bodyPr/>
                    <a:lstStyle>
                      <a:lvl1pPr marL="0" algn="l" defTabSz="457200" rtl="0" eaLnBrk="1" latinLnBrk="0" hangingPunct="1">
                        <a:defRPr sz="1800" kern="1200">
                          <a:solidFill>
                            <a:schemeClr val="dk1"/>
                          </a:solidFill>
                          <a:latin typeface="ITC Stone Serif Std Medium"/>
                        </a:defRPr>
                      </a:lvl1pPr>
                      <a:lvl2pPr marL="457200" algn="l" defTabSz="457200" rtl="0" eaLnBrk="1" latinLnBrk="0" hangingPunct="1">
                        <a:defRPr sz="1800" kern="1200">
                          <a:solidFill>
                            <a:schemeClr val="dk1"/>
                          </a:solidFill>
                          <a:latin typeface="ITC Stone Serif Std Medium"/>
                        </a:defRPr>
                      </a:lvl2pPr>
                      <a:lvl3pPr marL="914400" algn="l" defTabSz="457200" rtl="0" eaLnBrk="1" latinLnBrk="0" hangingPunct="1">
                        <a:defRPr sz="1800" kern="1200">
                          <a:solidFill>
                            <a:schemeClr val="dk1"/>
                          </a:solidFill>
                          <a:latin typeface="ITC Stone Serif Std Medium"/>
                        </a:defRPr>
                      </a:lvl3pPr>
                      <a:lvl4pPr marL="1371600" algn="l" defTabSz="457200" rtl="0" eaLnBrk="1" latinLnBrk="0" hangingPunct="1">
                        <a:defRPr sz="1800" kern="1200">
                          <a:solidFill>
                            <a:schemeClr val="dk1"/>
                          </a:solidFill>
                          <a:latin typeface="ITC Stone Serif Std Medium"/>
                        </a:defRPr>
                      </a:lvl4pPr>
                      <a:lvl5pPr marL="1828800" algn="l" defTabSz="457200" rtl="0" eaLnBrk="1" latinLnBrk="0" hangingPunct="1">
                        <a:defRPr sz="1800" kern="1200">
                          <a:solidFill>
                            <a:schemeClr val="dk1"/>
                          </a:solidFill>
                          <a:latin typeface="ITC Stone Serif Std Medium"/>
                        </a:defRPr>
                      </a:lvl5pPr>
                      <a:lvl6pPr marL="2286000" algn="l" defTabSz="457200" rtl="0" eaLnBrk="1" latinLnBrk="0" hangingPunct="1">
                        <a:defRPr sz="1800" kern="1200">
                          <a:solidFill>
                            <a:schemeClr val="dk1"/>
                          </a:solidFill>
                          <a:latin typeface="ITC Stone Serif Std Medium"/>
                        </a:defRPr>
                      </a:lvl6pPr>
                      <a:lvl7pPr marL="2743200" algn="l" defTabSz="457200" rtl="0" eaLnBrk="1" latinLnBrk="0" hangingPunct="1">
                        <a:defRPr sz="1800" kern="1200">
                          <a:solidFill>
                            <a:schemeClr val="dk1"/>
                          </a:solidFill>
                          <a:latin typeface="ITC Stone Serif Std Medium"/>
                        </a:defRPr>
                      </a:lvl7pPr>
                      <a:lvl8pPr marL="3200400" algn="l" defTabSz="457200" rtl="0" eaLnBrk="1" latinLnBrk="0" hangingPunct="1">
                        <a:defRPr sz="1800" kern="1200">
                          <a:solidFill>
                            <a:schemeClr val="dk1"/>
                          </a:solidFill>
                          <a:latin typeface="ITC Stone Serif Std Medium"/>
                        </a:defRPr>
                      </a:lvl8pPr>
                      <a:lvl9pPr marL="3657600" algn="l" defTabSz="457200" rtl="0" eaLnBrk="1" latinLnBrk="0" hangingPunct="1">
                        <a:defRPr sz="1800" kern="1200">
                          <a:solidFill>
                            <a:schemeClr val="dk1"/>
                          </a:solidFill>
                          <a:latin typeface="ITC Stone Serif Std Medium"/>
                        </a:defRPr>
                      </a:lvl9pPr>
                    </a:lstStyle>
                    <a:p>
                      <a:pPr algn="ctr"/>
                      <a:r>
                        <a:rPr lang="en-US" sz="1400" dirty="0">
                          <a:latin typeface="+mn-lt"/>
                          <a:cs typeface="Arial" panose="020B0604020202020204" pitchFamily="34" charset="0"/>
                        </a:rPr>
                        <a:t>$2,150,000</a:t>
                      </a:r>
                    </a:p>
                  </a:txBody>
                  <a:tcPr anchor="ctr">
                    <a:lnL w="12700" cap="flat" cmpd="sng" algn="ctr">
                      <a:solidFill>
                        <a:sysClr val="window" lastClr="FFFFFF"/>
                      </a:solidFill>
                      <a:prstDash val="solid"/>
                      <a:round/>
                      <a:headEnd type="none" w="med" len="med"/>
                      <a:tailEnd type="none" w="med" len="med"/>
                    </a:lnL>
                    <a:lnR w="12700" cmpd="sng">
                      <a:solidFill>
                        <a:sysClr val="window" lastClr="FFFFFF"/>
                      </a:solidFill>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003399">
                        <a:lumMod val="20000"/>
                        <a:lumOff val="80000"/>
                      </a:srgbClr>
                    </a:solidFill>
                  </a:tcPr>
                </a:tc>
                <a:extLst>
                  <a:ext uri="{0D108BD9-81ED-4DB2-BD59-A6C34878D82A}">
                    <a16:rowId xmlns:a16="http://schemas.microsoft.com/office/drawing/2014/main" val="10001"/>
                  </a:ext>
                </a:extLst>
              </a:tr>
              <a:tr h="348000">
                <a:tc>
                  <a:txBody>
                    <a:bodyPr/>
                    <a:lstStyle/>
                    <a:p>
                      <a:pPr algn="l"/>
                      <a:r>
                        <a:rPr lang="en-US" sz="1400" dirty="0">
                          <a:latin typeface="+mn-lt"/>
                          <a:cs typeface="Arial" panose="020B0604020202020204" pitchFamily="34" charset="0"/>
                        </a:rPr>
                        <a:t>Estimated</a:t>
                      </a:r>
                      <a:r>
                        <a:rPr lang="en-US" sz="1400" baseline="0" dirty="0">
                          <a:latin typeface="+mn-lt"/>
                          <a:cs typeface="Arial" panose="020B0604020202020204" pitchFamily="34" charset="0"/>
                        </a:rPr>
                        <a:t> </a:t>
                      </a:r>
                      <a:r>
                        <a:rPr lang="en-US" sz="1400" dirty="0">
                          <a:latin typeface="+mn-lt"/>
                          <a:cs typeface="Arial" panose="020B0604020202020204" pitchFamily="34" charset="0"/>
                        </a:rPr>
                        <a:t>Costs</a:t>
                      </a:r>
                      <a:r>
                        <a:rPr lang="en-US" sz="1400" baseline="0" dirty="0">
                          <a:latin typeface="+mn-lt"/>
                          <a:cs typeface="Arial" panose="020B0604020202020204" pitchFamily="34" charset="0"/>
                        </a:rPr>
                        <a:t> of Issuance &amp; Underwriter’s Discount</a:t>
                      </a:r>
                      <a:endParaRPr lang="en-US" sz="1400" dirty="0">
                        <a:latin typeface="+mn-lt"/>
                        <a:cs typeface="Arial" panose="020B0604020202020204" pitchFamily="34" charset="0"/>
                      </a:endParaRPr>
                    </a:p>
                  </a:txBody>
                  <a:tcPr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400" dirty="0">
                          <a:latin typeface="+mn-lt"/>
                          <a:cs typeface="Arial" panose="020B0604020202020204" pitchFamily="34" charset="0"/>
                        </a:rPr>
                        <a:t>$150,000</a:t>
                      </a:r>
                    </a:p>
                  </a:txBody>
                  <a:tcPr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2"/>
                  </a:ext>
                </a:extLst>
              </a:tr>
              <a:tr h="324591">
                <a:tc>
                  <a:txBody>
                    <a:bodyPr/>
                    <a:lstStyle/>
                    <a:p>
                      <a:pPr algn="l"/>
                      <a:r>
                        <a:rPr lang="en-US" sz="1400" dirty="0">
                          <a:latin typeface="+mn-lt"/>
                          <a:cs typeface="Arial" panose="020B0604020202020204" pitchFamily="34" charset="0"/>
                        </a:rPr>
                        <a:t>Estimated Proceeds Available</a:t>
                      </a:r>
                      <a:r>
                        <a:rPr lang="en-US" sz="1400" baseline="0" dirty="0">
                          <a:latin typeface="+mn-lt"/>
                          <a:cs typeface="Arial" panose="020B0604020202020204" pitchFamily="34" charset="0"/>
                        </a:rPr>
                        <a:t> for Hard/Soft Project Costs</a:t>
                      </a:r>
                      <a:endParaRPr lang="en-US" sz="1400" dirty="0">
                        <a:latin typeface="+mn-lt"/>
                        <a:cs typeface="Arial" panose="020B0604020202020204" pitchFamily="34" charset="0"/>
                      </a:endParaRPr>
                    </a:p>
                  </a:txBody>
                  <a:tcPr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B8CFFF"/>
                    </a:solidFill>
                  </a:tcPr>
                </a:tc>
                <a:tc>
                  <a:txBody>
                    <a:bodyPr/>
                    <a:lstStyle/>
                    <a:p>
                      <a:pPr algn="ctr"/>
                      <a:r>
                        <a:rPr lang="en-US" sz="1400" dirty="0">
                          <a:latin typeface="+mn-lt"/>
                          <a:cs typeface="Arial" panose="020B0604020202020204" pitchFamily="34" charset="0"/>
                        </a:rPr>
                        <a:t>$2,000,000</a:t>
                      </a:r>
                    </a:p>
                  </a:txBody>
                  <a:tcPr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B8CFFF"/>
                    </a:solidFill>
                  </a:tcPr>
                </a:tc>
                <a:extLst>
                  <a:ext uri="{0D108BD9-81ED-4DB2-BD59-A6C34878D82A}">
                    <a16:rowId xmlns:a16="http://schemas.microsoft.com/office/drawing/2014/main" val="1112317311"/>
                  </a:ext>
                </a:extLst>
              </a:tr>
              <a:tr h="324591">
                <a:tc>
                  <a:txBody>
                    <a:bodyPr/>
                    <a:lstStyle/>
                    <a:p>
                      <a:pPr algn="l"/>
                      <a:r>
                        <a:rPr lang="en-US" sz="1400" dirty="0">
                          <a:latin typeface="+mn-lt"/>
                          <a:cs typeface="Arial" panose="020B0604020202020204" pitchFamily="34" charset="0"/>
                        </a:rPr>
                        <a:t>Estimated Interest Rates</a:t>
                      </a:r>
                    </a:p>
                  </a:txBody>
                  <a:tcPr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400" dirty="0">
                          <a:latin typeface="+mn-lt"/>
                          <a:cs typeface="Arial" panose="020B0604020202020204" pitchFamily="34" charset="0"/>
                        </a:rPr>
                        <a:t>2.00-6.00%</a:t>
                      </a:r>
                    </a:p>
                  </a:txBody>
                  <a:tcPr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440723965"/>
                  </a:ext>
                </a:extLst>
              </a:tr>
              <a:tr h="324591">
                <a:tc>
                  <a:txBody>
                    <a:bodyPr/>
                    <a:lstStyle/>
                    <a:p>
                      <a:pPr algn="l"/>
                      <a:r>
                        <a:rPr lang="en-US" sz="1400" dirty="0">
                          <a:latin typeface="+mn-lt"/>
                          <a:cs typeface="Arial" panose="020B0604020202020204" pitchFamily="34" charset="0"/>
                        </a:rPr>
                        <a:t>Estimated Interest Cost</a:t>
                      </a:r>
                    </a:p>
                  </a:txBody>
                  <a:tcPr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B8CFFF"/>
                    </a:solidFill>
                  </a:tcPr>
                </a:tc>
                <a:tc>
                  <a:txBody>
                    <a:bodyPr/>
                    <a:lstStyle/>
                    <a:p>
                      <a:pPr algn="ctr"/>
                      <a:r>
                        <a:rPr lang="en-US" sz="1400" dirty="0">
                          <a:latin typeface="+mn-lt"/>
                          <a:cs typeface="Arial" panose="020B0604020202020204" pitchFamily="34" charset="0"/>
                        </a:rPr>
                        <a:t>1,195,292</a:t>
                      </a:r>
                    </a:p>
                  </a:txBody>
                  <a:tcPr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B8CFFF"/>
                    </a:solidFill>
                  </a:tcPr>
                </a:tc>
                <a:extLst>
                  <a:ext uri="{0D108BD9-81ED-4DB2-BD59-A6C34878D82A}">
                    <a16:rowId xmlns:a16="http://schemas.microsoft.com/office/drawing/2014/main" val="407296741"/>
                  </a:ext>
                </a:extLst>
              </a:tr>
              <a:tr h="324591">
                <a:tc>
                  <a:txBody>
                    <a:bodyPr/>
                    <a:lstStyle/>
                    <a:p>
                      <a:pPr algn="l"/>
                      <a:r>
                        <a:rPr lang="en-US" sz="1400" dirty="0">
                          <a:latin typeface="+mn-lt"/>
                          <a:cs typeface="Arial" panose="020B0604020202020204" pitchFamily="34" charset="0"/>
                        </a:rPr>
                        <a:t>Estimated Final Maturity </a:t>
                      </a:r>
                    </a:p>
                  </a:txBody>
                  <a:tcPr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400" dirty="0">
                          <a:latin typeface="+mn-lt"/>
                          <a:cs typeface="Arial" panose="020B0604020202020204" pitchFamily="34" charset="0"/>
                        </a:rPr>
                        <a:t>January 15, 2044</a:t>
                      </a:r>
                    </a:p>
                  </a:txBody>
                  <a:tcPr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898836039"/>
                  </a:ext>
                </a:extLst>
              </a:tr>
              <a:tr h="324591">
                <a:tc>
                  <a:txBody>
                    <a:bodyPr/>
                    <a:lstStyle/>
                    <a:p>
                      <a:pPr algn="l"/>
                      <a:r>
                        <a:rPr lang="en-US" sz="1400" dirty="0">
                          <a:latin typeface="+mn-lt"/>
                          <a:cs typeface="Arial" panose="020B0604020202020204" pitchFamily="34" charset="0"/>
                        </a:rPr>
                        <a:t>Maximum Annual Lease Payment</a:t>
                      </a:r>
                    </a:p>
                  </a:txBody>
                  <a:tcPr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B8CFFF"/>
                    </a:solidFill>
                  </a:tcPr>
                </a:tc>
                <a:tc>
                  <a:txBody>
                    <a:bodyPr/>
                    <a:lstStyle/>
                    <a:p>
                      <a:pPr algn="ctr"/>
                      <a:r>
                        <a:rPr lang="en-US" sz="1400" dirty="0">
                          <a:latin typeface="+mn-lt"/>
                          <a:cs typeface="Arial" panose="020B0604020202020204" pitchFamily="34" charset="0"/>
                        </a:rPr>
                        <a:t>$780,000</a:t>
                      </a:r>
                    </a:p>
                  </a:txBody>
                  <a:tcPr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B8CFFF"/>
                    </a:solidFill>
                  </a:tcPr>
                </a:tc>
                <a:extLst>
                  <a:ext uri="{0D108BD9-81ED-4DB2-BD59-A6C34878D82A}">
                    <a16:rowId xmlns:a16="http://schemas.microsoft.com/office/drawing/2014/main" val="1828986497"/>
                  </a:ext>
                </a:extLst>
              </a:tr>
              <a:tr h="348000">
                <a:tc>
                  <a:txBody>
                    <a:bodyPr/>
                    <a:lstStyle/>
                    <a:p>
                      <a:pPr marL="0" algn="l" defTabSz="841924" rtl="0" eaLnBrk="1" latinLnBrk="0" hangingPunct="1"/>
                      <a:r>
                        <a:rPr lang="en-US" sz="1400" b="0" kern="1200" dirty="0">
                          <a:solidFill>
                            <a:schemeClr val="tx1"/>
                          </a:solidFill>
                          <a:latin typeface="+mn-lt"/>
                          <a:ea typeface="+mn-ea"/>
                          <a:cs typeface="Arial" panose="020B0604020202020204" pitchFamily="34" charset="0"/>
                        </a:rPr>
                        <a:t>Maximum Tax Rate Impact (1)</a:t>
                      </a:r>
                    </a:p>
                  </a:txBody>
                  <a:tcPr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algn="ctr" defTabSz="841924" rtl="0" eaLnBrk="1" latinLnBrk="0" hangingPunct="1"/>
                      <a:r>
                        <a:rPr lang="en-US" sz="1400" b="0" kern="1200" dirty="0">
                          <a:solidFill>
                            <a:schemeClr val="tx1"/>
                          </a:solidFill>
                          <a:latin typeface="+mn-lt"/>
                          <a:ea typeface="+mn-ea"/>
                          <a:cs typeface="Arial" panose="020B0604020202020204" pitchFamily="34" charset="0"/>
                        </a:rPr>
                        <a:t>$0.1759</a:t>
                      </a:r>
                    </a:p>
                  </a:txBody>
                  <a:tcPr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4023785603"/>
                  </a:ext>
                </a:extLst>
              </a:tr>
              <a:tr h="348000">
                <a:tc>
                  <a:txBody>
                    <a:bodyPr/>
                    <a:lstStyle/>
                    <a:p>
                      <a:pPr marL="0" algn="l" defTabSz="841924" rtl="0" eaLnBrk="1" latinLnBrk="0" hangingPunct="1"/>
                      <a:r>
                        <a:rPr lang="en-US" sz="1400" b="1" kern="1200" dirty="0">
                          <a:solidFill>
                            <a:schemeClr val="tx1"/>
                          </a:solidFill>
                          <a:latin typeface="+mn-lt"/>
                          <a:ea typeface="+mn-ea"/>
                          <a:cs typeface="Arial" panose="020B0604020202020204" pitchFamily="34" charset="0"/>
                        </a:rPr>
                        <a:t>Net</a:t>
                      </a:r>
                      <a:r>
                        <a:rPr lang="en-US" sz="1400" b="1" kern="1200" baseline="0" dirty="0">
                          <a:solidFill>
                            <a:schemeClr val="tx1"/>
                          </a:solidFill>
                          <a:latin typeface="+mn-lt"/>
                          <a:ea typeface="+mn-ea"/>
                          <a:cs typeface="Arial" panose="020B0604020202020204" pitchFamily="34" charset="0"/>
                        </a:rPr>
                        <a:t> </a:t>
                      </a:r>
                      <a:r>
                        <a:rPr lang="en-US" sz="1400" b="1" kern="1200" dirty="0">
                          <a:solidFill>
                            <a:schemeClr val="tx1"/>
                          </a:solidFill>
                          <a:latin typeface="+mn-lt"/>
                          <a:ea typeface="+mn-ea"/>
                          <a:cs typeface="Arial" panose="020B0604020202020204" pitchFamily="34" charset="0"/>
                        </a:rPr>
                        <a:t>Tax</a:t>
                      </a:r>
                      <a:r>
                        <a:rPr lang="en-US" sz="1400" b="1" kern="1200" baseline="0" dirty="0">
                          <a:solidFill>
                            <a:schemeClr val="tx1"/>
                          </a:solidFill>
                          <a:latin typeface="+mn-lt"/>
                          <a:ea typeface="+mn-ea"/>
                          <a:cs typeface="Arial" panose="020B0604020202020204" pitchFamily="34" charset="0"/>
                        </a:rPr>
                        <a:t> Rate Increase over 2024 Total Tax Rate (1)(2)</a:t>
                      </a:r>
                      <a:endParaRPr lang="en-US" sz="1400" b="1" kern="1200" dirty="0">
                        <a:solidFill>
                          <a:schemeClr val="tx1"/>
                        </a:solidFill>
                        <a:latin typeface="+mn-lt"/>
                        <a:ea typeface="+mn-ea"/>
                        <a:cs typeface="Arial" panose="020B0604020202020204" pitchFamily="34" charset="0"/>
                      </a:endParaRPr>
                    </a:p>
                  </a:txBody>
                  <a:tcPr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B8CFFF"/>
                    </a:solidFill>
                  </a:tcPr>
                </a:tc>
                <a:tc>
                  <a:txBody>
                    <a:bodyPr/>
                    <a:lstStyle/>
                    <a:p>
                      <a:pPr marL="0" algn="ctr" defTabSz="841924" rtl="0" eaLnBrk="1" latinLnBrk="0" hangingPunct="1"/>
                      <a:r>
                        <a:rPr lang="en-US" sz="1400" b="1" kern="1200" dirty="0">
                          <a:solidFill>
                            <a:schemeClr val="tx1"/>
                          </a:solidFill>
                          <a:latin typeface="+mn-lt"/>
                          <a:ea typeface="+mn-ea"/>
                          <a:cs typeface="Arial" panose="020B0604020202020204" pitchFamily="34" charset="0"/>
                        </a:rPr>
                        <a:t>$0.0000</a:t>
                      </a:r>
                    </a:p>
                  </a:txBody>
                  <a:tcPr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B8C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331543106"/>
      </p:ext>
    </p:extLst>
  </p:cSld>
  <p:clrMapOvr>
    <a:masterClrMapping/>
  </p:clrMapOvr>
</p:sld>
</file>

<file path=ppt/theme/theme1.xml><?xml version="1.0" encoding="utf-8"?>
<a:theme xmlns:a="http://schemas.openxmlformats.org/drawingml/2006/main" name="Blank Inside Page">
  <a:themeElements>
    <a:clrScheme name="Stifel">
      <a:dk1>
        <a:srgbClr val="002F56"/>
      </a:dk1>
      <a:lt1>
        <a:srgbClr val="FFFFFF"/>
      </a:lt1>
      <a:dk2>
        <a:srgbClr val="002F56"/>
      </a:dk2>
      <a:lt2>
        <a:srgbClr val="FFFFFF"/>
      </a:lt2>
      <a:accent1>
        <a:srgbClr val="003057"/>
      </a:accent1>
      <a:accent2>
        <a:srgbClr val="97999B"/>
      </a:accent2>
      <a:accent3>
        <a:srgbClr val="658D1B"/>
      </a:accent3>
      <a:accent4>
        <a:srgbClr val="E57100"/>
      </a:accent4>
      <a:accent5>
        <a:srgbClr val="F1C300"/>
      </a:accent5>
      <a:accent6>
        <a:srgbClr val="00A3E0"/>
      </a:accent6>
      <a:hlink>
        <a:srgbClr val="979898"/>
      </a:hlink>
      <a:folHlink>
        <a:srgbClr val="658D1B"/>
      </a:folHlink>
    </a:clrScheme>
    <a:fontScheme name="Stifel">
      <a:majorFont>
        <a:latin typeface="Meta Offc"/>
        <a:ea typeface=""/>
        <a:cs typeface=""/>
      </a:majorFont>
      <a:minorFont>
        <a:latin typeface="Meta Off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Blank Inside Page">
  <a:themeElements>
    <a:clrScheme name="Stifel">
      <a:dk1>
        <a:srgbClr val="002F56"/>
      </a:dk1>
      <a:lt1>
        <a:srgbClr val="FFFFFF"/>
      </a:lt1>
      <a:dk2>
        <a:srgbClr val="002F56"/>
      </a:dk2>
      <a:lt2>
        <a:srgbClr val="FFFFFF"/>
      </a:lt2>
      <a:accent1>
        <a:srgbClr val="003057"/>
      </a:accent1>
      <a:accent2>
        <a:srgbClr val="97999B"/>
      </a:accent2>
      <a:accent3>
        <a:srgbClr val="658D1B"/>
      </a:accent3>
      <a:accent4>
        <a:srgbClr val="E57100"/>
      </a:accent4>
      <a:accent5>
        <a:srgbClr val="F1C300"/>
      </a:accent5>
      <a:accent6>
        <a:srgbClr val="00A3E0"/>
      </a:accent6>
      <a:hlink>
        <a:srgbClr val="979898"/>
      </a:hlink>
      <a:folHlink>
        <a:srgbClr val="658D1B"/>
      </a:folHlink>
    </a:clrScheme>
    <a:fontScheme name="Stifel">
      <a:majorFont>
        <a:latin typeface="Meta Offc"/>
        <a:ea typeface=""/>
        <a:cs typeface=""/>
      </a:majorFont>
      <a:minorFont>
        <a:latin typeface="Meta Off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Back Cover">
  <a:themeElements>
    <a:clrScheme name="Stifel">
      <a:dk1>
        <a:srgbClr val="000000"/>
      </a:dk1>
      <a:lt1>
        <a:srgbClr val="FFFFFF"/>
      </a:lt1>
      <a:dk2>
        <a:srgbClr val="003767"/>
      </a:dk2>
      <a:lt2>
        <a:srgbClr val="FFFFFF"/>
      </a:lt2>
      <a:accent1>
        <a:srgbClr val="003366"/>
      </a:accent1>
      <a:accent2>
        <a:srgbClr val="648C3C"/>
      </a:accent2>
      <a:accent3>
        <a:srgbClr val="838384"/>
      </a:accent3>
      <a:accent4>
        <a:srgbClr val="DC5B1C"/>
      </a:accent4>
      <a:accent5>
        <a:srgbClr val="A28F51"/>
      </a:accent5>
      <a:accent6>
        <a:srgbClr val="008BD4"/>
      </a:accent6>
      <a:hlink>
        <a:srgbClr val="FFFF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Custom Design">
  <a:themeElements>
    <a:clrScheme name="Stifel">
      <a:dk1>
        <a:srgbClr val="002F56"/>
      </a:dk1>
      <a:lt1>
        <a:srgbClr val="FFFFFF"/>
      </a:lt1>
      <a:dk2>
        <a:srgbClr val="002F56"/>
      </a:dk2>
      <a:lt2>
        <a:srgbClr val="FFFFFF"/>
      </a:lt2>
      <a:accent1>
        <a:srgbClr val="003057"/>
      </a:accent1>
      <a:accent2>
        <a:srgbClr val="97999B"/>
      </a:accent2>
      <a:accent3>
        <a:srgbClr val="658D1B"/>
      </a:accent3>
      <a:accent4>
        <a:srgbClr val="E57100"/>
      </a:accent4>
      <a:accent5>
        <a:srgbClr val="F1C300"/>
      </a:accent5>
      <a:accent6>
        <a:srgbClr val="00A3E0"/>
      </a:accent6>
      <a:hlink>
        <a:srgbClr val="979898"/>
      </a:hlink>
      <a:folHlink>
        <a:srgbClr val="658D1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defTabSz="914400" fontAlgn="base">
          <a:spcBef>
            <a:spcPct val="0"/>
          </a:spcBef>
          <a:spcAft>
            <a:spcPct val="0"/>
          </a:spcAft>
          <a:defRPr dirty="0">
            <a:solidFill>
              <a:srgbClr val="FFFFFF"/>
            </a:solidFill>
            <a:latin typeface="Meta Offc" panose="020B0504030101020102" pitchFamily="34"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Blank Inside Page">
  <a:themeElements>
    <a:clrScheme name="Stifel">
      <a:dk1>
        <a:srgbClr val="002F56"/>
      </a:dk1>
      <a:lt1>
        <a:srgbClr val="FFFFFF"/>
      </a:lt1>
      <a:dk2>
        <a:srgbClr val="002F56"/>
      </a:dk2>
      <a:lt2>
        <a:srgbClr val="FFFFFF"/>
      </a:lt2>
      <a:accent1>
        <a:srgbClr val="003057"/>
      </a:accent1>
      <a:accent2>
        <a:srgbClr val="97999B"/>
      </a:accent2>
      <a:accent3>
        <a:srgbClr val="658D1B"/>
      </a:accent3>
      <a:accent4>
        <a:srgbClr val="E57100"/>
      </a:accent4>
      <a:accent5>
        <a:srgbClr val="F1C300"/>
      </a:accent5>
      <a:accent6>
        <a:srgbClr val="00A3E0"/>
      </a:accent6>
      <a:hlink>
        <a:srgbClr val="979898"/>
      </a:hlink>
      <a:folHlink>
        <a:srgbClr val="658D1B"/>
      </a:folHlink>
    </a:clrScheme>
    <a:fontScheme name="Stifel">
      <a:majorFont>
        <a:latin typeface="Meta Offc"/>
        <a:ea typeface=""/>
        <a:cs typeface=""/>
      </a:majorFont>
      <a:minorFont>
        <a:latin typeface="Meta Off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Blank Inside Page">
  <a:themeElements>
    <a:clrScheme name="Stifel">
      <a:dk1>
        <a:srgbClr val="002F56"/>
      </a:dk1>
      <a:lt1>
        <a:srgbClr val="FFFFFF"/>
      </a:lt1>
      <a:dk2>
        <a:srgbClr val="002F56"/>
      </a:dk2>
      <a:lt2>
        <a:srgbClr val="FFFFFF"/>
      </a:lt2>
      <a:accent1>
        <a:srgbClr val="003057"/>
      </a:accent1>
      <a:accent2>
        <a:srgbClr val="97999B"/>
      </a:accent2>
      <a:accent3>
        <a:srgbClr val="658D1B"/>
      </a:accent3>
      <a:accent4>
        <a:srgbClr val="E57100"/>
      </a:accent4>
      <a:accent5>
        <a:srgbClr val="F1C300"/>
      </a:accent5>
      <a:accent6>
        <a:srgbClr val="00A3E0"/>
      </a:accent6>
      <a:hlink>
        <a:srgbClr val="979898"/>
      </a:hlink>
      <a:folHlink>
        <a:srgbClr val="658D1B"/>
      </a:folHlink>
    </a:clrScheme>
    <a:fontScheme name="Stifel">
      <a:majorFont>
        <a:latin typeface="Meta Offc"/>
        <a:ea typeface=""/>
        <a:cs typeface=""/>
      </a:majorFont>
      <a:minorFont>
        <a:latin typeface="Meta Off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5_Blank Inside Page">
  <a:themeElements>
    <a:clrScheme name="Stifel">
      <a:dk1>
        <a:srgbClr val="002F56"/>
      </a:dk1>
      <a:lt1>
        <a:srgbClr val="FFFFFF"/>
      </a:lt1>
      <a:dk2>
        <a:srgbClr val="002F56"/>
      </a:dk2>
      <a:lt2>
        <a:srgbClr val="FFFFFF"/>
      </a:lt2>
      <a:accent1>
        <a:srgbClr val="003057"/>
      </a:accent1>
      <a:accent2>
        <a:srgbClr val="97999B"/>
      </a:accent2>
      <a:accent3>
        <a:srgbClr val="658D1B"/>
      </a:accent3>
      <a:accent4>
        <a:srgbClr val="E57100"/>
      </a:accent4>
      <a:accent5>
        <a:srgbClr val="F1C300"/>
      </a:accent5>
      <a:accent6>
        <a:srgbClr val="00A3E0"/>
      </a:accent6>
      <a:hlink>
        <a:srgbClr val="979898"/>
      </a:hlink>
      <a:folHlink>
        <a:srgbClr val="658D1B"/>
      </a:folHlink>
    </a:clrScheme>
    <a:fontScheme name="Stifel">
      <a:majorFont>
        <a:latin typeface="Meta Offc"/>
        <a:ea typeface=""/>
        <a:cs typeface=""/>
      </a:majorFont>
      <a:minorFont>
        <a:latin typeface="Meta Off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3123</TotalTime>
  <Words>280</Words>
  <Application>Microsoft Office PowerPoint</Application>
  <PresentationFormat>On-screen Show (4:3)</PresentationFormat>
  <Paragraphs>39</Paragraphs>
  <Slides>6</Slides>
  <Notes>0</Notes>
  <HiddenSlides>0</HiddenSlides>
  <MMClips>0</MMClips>
  <ScaleCrop>false</ScaleCrop>
  <HeadingPairs>
    <vt:vector size="6" baseType="variant">
      <vt:variant>
        <vt:lpstr>Fonts Used</vt:lpstr>
      </vt:variant>
      <vt:variant>
        <vt:i4>8</vt:i4>
      </vt:variant>
      <vt:variant>
        <vt:lpstr>Theme</vt:lpstr>
      </vt:variant>
      <vt:variant>
        <vt:i4>7</vt:i4>
      </vt:variant>
      <vt:variant>
        <vt:lpstr>Slide Titles</vt:lpstr>
      </vt:variant>
      <vt:variant>
        <vt:i4>6</vt:i4>
      </vt:variant>
    </vt:vector>
  </HeadingPairs>
  <TitlesOfParts>
    <vt:vector size="21" baseType="lpstr">
      <vt:lpstr>Arial</vt:lpstr>
      <vt:lpstr>Calibri</vt:lpstr>
      <vt:lpstr>Meta Offc</vt:lpstr>
      <vt:lpstr>Meta Offc Book</vt:lpstr>
      <vt:lpstr>Meta Offc Light</vt:lpstr>
      <vt:lpstr>Meta Offc Normal</vt:lpstr>
      <vt:lpstr>System Font Regular</vt:lpstr>
      <vt:lpstr>Wingdings</vt:lpstr>
      <vt:lpstr>Blank Inside Page</vt:lpstr>
      <vt:lpstr>2_Blank Inside Page</vt:lpstr>
      <vt:lpstr>Back Cover</vt:lpstr>
      <vt:lpstr>1_Custom Design</vt:lpstr>
      <vt:lpstr>3_Blank Inside Page</vt:lpstr>
      <vt:lpstr>4_Blank Inside Page</vt:lpstr>
      <vt:lpstr>5_Blank Inside Page</vt:lpstr>
      <vt:lpstr>PowerPoint Presentation</vt:lpstr>
      <vt:lpstr>Current Debt Payments</vt:lpstr>
      <vt:lpstr>Debt Service Tax Rate Projections</vt:lpstr>
      <vt:lpstr>Current Tax Rate Projections</vt:lpstr>
      <vt:lpstr>2024 Bonds - $2,150,000 Borrowing</vt:lpstr>
      <vt:lpstr>Legal Parameters of Proposed 2024 Bonds</vt:lpstr>
    </vt:vector>
  </TitlesOfParts>
  <Company>Stifel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Dennis, Claire (PF-Indianapolis DT)</dc:creator>
  <cp:lastModifiedBy>Bruggeman, Luke (PF - Indianapolis DT)</cp:lastModifiedBy>
  <cp:revision>359</cp:revision>
  <cp:lastPrinted>2022-03-04T19:10:34Z</cp:lastPrinted>
  <dcterms:created xsi:type="dcterms:W3CDTF">2021-05-18T13:00:24Z</dcterms:created>
  <dcterms:modified xsi:type="dcterms:W3CDTF">2024-08-20T15:35:34Z</dcterms:modified>
</cp:coreProperties>
</file>