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embeddedFontLst>
    <p:embeddedFont>
      <p:font typeface="Franklin Gothic" panose="020B0604020202020204" charset="0"/>
      <p:bold r:id="rId14"/>
    </p:embeddedFont>
    <p:embeddedFont>
      <p:font typeface="Gill Sans" panose="020B0604020202020204" charset="0"/>
      <p:regular r:id="rId15"/>
      <p:bold r:id="rId16"/>
    </p:embeddedFont>
    <p:embeddedFont>
      <p:font typeface="Libre Franklin" pitchFamily="2" charset="0"/>
      <p:regular r:id="rId17"/>
      <p:bold r:id="rId18"/>
      <p:italic r:id="rId19"/>
      <p:boldItalic r:id="rId20"/>
    </p:embeddedFont>
    <p:embeddedFont>
      <p:font typeface="Unkempt" panose="020B0604020202020204" charset="0"/>
      <p:regular r:id="rId21"/>
      <p:bold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24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rbeltran@vusd.org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56338d1ac6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256338d1ac6_0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rgbClr val="FF0000"/>
                </a:solidFill>
              </a:rPr>
              <a:t>Please submit yearly schedule of meetings to </a:t>
            </a:r>
            <a:r>
              <a:rPr lang="en-US" sz="2000" u="sng">
                <a:solidFill>
                  <a:schemeClr val="hlink"/>
                </a:solidFill>
                <a:hlinkClick r:id="rId3"/>
              </a:rPr>
              <a:t>rbeltran@vusd.org</a:t>
            </a:r>
            <a:r>
              <a:rPr lang="en-US" sz="2000">
                <a:solidFill>
                  <a:srgbClr val="FF0000"/>
                </a:solidFill>
              </a:rPr>
              <a:t> &amp; upload documents to the Google Drive</a:t>
            </a:r>
            <a:endParaRPr/>
          </a:p>
        </p:txBody>
      </p:sp>
      <p:sp>
        <p:nvSpPr>
          <p:cNvPr id="237" name="Google Shape;23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5c104964e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g15c104964e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e51ca9750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2e51ca9750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270c31dbb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/>
          </a:p>
        </p:txBody>
      </p:sp>
      <p:sp>
        <p:nvSpPr>
          <p:cNvPr id="196" name="Google Shape;196;g2270c31dbb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270c31dbb4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g2270c31dbb4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20a755972ed_1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20a755972ed_1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2560eec2dfa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2560eec2dfa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10054200" cy="4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FBFBF"/>
              </a:buClr>
              <a:buSzPts val="2400"/>
              <a:buNone/>
              <a:defRPr sz="2400" cap="none">
                <a:solidFill>
                  <a:srgbClr val="BFBFB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2"/>
          </p:nvPr>
        </p:nvSpPr>
        <p:spPr>
          <a:xfrm>
            <a:off x="1524000" y="4666037"/>
            <a:ext cx="10053600" cy="10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Libre Franklin"/>
              <a:buNone/>
              <a:defRPr sz="3000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Custom Layout">
  <p:cSld name="7_Custom Layou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E57C4"/>
          </a:solidFill>
          <a:ln w="12700" cap="flat" cmpd="sng">
            <a:solidFill>
              <a:srgbClr val="364A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1"/>
          <p:cNvSpPr txBox="1"/>
          <p:nvPr/>
        </p:nvSpPr>
        <p:spPr>
          <a:xfrm>
            <a:off x="3363555" y="2324097"/>
            <a:ext cx="100542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57C4"/>
              </a:buClr>
              <a:buSzPts val="3600"/>
              <a:buFont typeface="Franklin Gothic"/>
              <a:buNone/>
            </a:pPr>
            <a:r>
              <a:rPr lang="en-US" sz="3600" b="0" i="0" u="none" strike="noStrike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LOREM IPSUM LKJFG LKJGL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1"/>
          <p:cNvSpPr/>
          <p:nvPr/>
        </p:nvSpPr>
        <p:spPr>
          <a:xfrm>
            <a:off x="10814313" y="-315592"/>
            <a:ext cx="7003200" cy="7195200"/>
          </a:xfrm>
          <a:prstGeom prst="parallelogram">
            <a:avLst>
              <a:gd name="adj" fmla="val 25000"/>
            </a:avLst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1" name="Google Shape;101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99062" y="666207"/>
            <a:ext cx="7187869" cy="5622804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1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Blank Slide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8283" y="6037892"/>
            <a:ext cx="1515369" cy="60614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5" name="Google Shape;105;p12"/>
          <p:cNvCxnSpPr/>
          <p:nvPr/>
        </p:nvCxnSpPr>
        <p:spPr>
          <a:xfrm>
            <a:off x="1506073" y="6037892"/>
            <a:ext cx="0" cy="906900"/>
          </a:xfrm>
          <a:prstGeom prst="straightConnector1">
            <a:avLst/>
          </a:prstGeom>
          <a:noFill/>
          <a:ln w="12700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6" name="Google Shape;106;p12"/>
          <p:cNvSpPr/>
          <p:nvPr/>
        </p:nvSpPr>
        <p:spPr>
          <a:xfrm>
            <a:off x="10214384" y="-337108"/>
            <a:ext cx="7003200" cy="7195200"/>
          </a:xfrm>
          <a:prstGeom prst="parallelogram">
            <a:avLst>
              <a:gd name="adj" fmla="val 25000"/>
            </a:avLst>
          </a:prstGeom>
          <a:solidFill>
            <a:srgbClr val="0E57C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2"/>
          <p:cNvSpPr/>
          <p:nvPr/>
        </p:nvSpPr>
        <p:spPr>
          <a:xfrm>
            <a:off x="4346083" y="265964"/>
            <a:ext cx="8369400" cy="445500"/>
          </a:xfrm>
          <a:prstGeom prst="parallelogram">
            <a:avLst>
              <a:gd name="adj" fmla="val 25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2"/>
          <p:cNvSpPr>
            <a:spLocks noGrp="1"/>
          </p:cNvSpPr>
          <p:nvPr>
            <p:ph type="pic" idx="2"/>
          </p:nvPr>
        </p:nvSpPr>
        <p:spPr>
          <a:xfrm>
            <a:off x="7573963" y="5752937"/>
            <a:ext cx="2532000" cy="890700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12"/>
          <p:cNvSpPr txBox="1">
            <a:spLocks noGrp="1"/>
          </p:cNvSpPr>
          <p:nvPr>
            <p:ph type="body" idx="1"/>
          </p:nvPr>
        </p:nvSpPr>
        <p:spPr>
          <a:xfrm>
            <a:off x="688975" y="957431"/>
            <a:ext cx="10972200" cy="47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0" name="Google Shape;110;p12"/>
          <p:cNvSpPr txBox="1"/>
          <p:nvPr/>
        </p:nvSpPr>
        <p:spPr>
          <a:xfrm>
            <a:off x="3496232" y="368248"/>
            <a:ext cx="80088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 READY 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BE PRESENT 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BE SUCCESSFUL 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BE CONNECTED</a:t>
            </a:r>
            <a:endParaRPr sz="1100" b="0" i="0" u="none" strike="noStrike" cap="none">
              <a:solidFill>
                <a:srgbClr val="0E57C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12"/>
          <p:cNvSpPr txBox="1"/>
          <p:nvPr/>
        </p:nvSpPr>
        <p:spPr>
          <a:xfrm>
            <a:off x="1699717" y="6196413"/>
            <a:ext cx="5142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BELIEVE IN, I BELONG IN… </a:t>
            </a:r>
            <a:r>
              <a:rPr lang="en-US" sz="12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I AM VUSD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12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Column w/Bullets_ImageRT">
  <p:cSld name="1Column w/Bullets_ImageR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8283" y="6037892"/>
            <a:ext cx="1515369" cy="60614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5" name="Google Shape;115;p13"/>
          <p:cNvCxnSpPr/>
          <p:nvPr/>
        </p:nvCxnSpPr>
        <p:spPr>
          <a:xfrm>
            <a:off x="1506073" y="6037892"/>
            <a:ext cx="0" cy="906900"/>
          </a:xfrm>
          <a:prstGeom prst="straightConnector1">
            <a:avLst/>
          </a:prstGeom>
          <a:noFill/>
          <a:ln w="12700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6" name="Google Shape;116;p13"/>
          <p:cNvSpPr/>
          <p:nvPr/>
        </p:nvSpPr>
        <p:spPr>
          <a:xfrm>
            <a:off x="7001435" y="-250287"/>
            <a:ext cx="7003200" cy="7195200"/>
          </a:xfrm>
          <a:prstGeom prst="parallelogram">
            <a:avLst>
              <a:gd name="adj" fmla="val 25000"/>
            </a:avLst>
          </a:prstGeom>
          <a:solidFill>
            <a:srgbClr val="0E57C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3"/>
          <p:cNvSpPr txBox="1">
            <a:spLocks noGrp="1"/>
          </p:cNvSpPr>
          <p:nvPr>
            <p:ph type="subTitle" idx="1"/>
          </p:nvPr>
        </p:nvSpPr>
        <p:spPr>
          <a:xfrm>
            <a:off x="566567" y="1645672"/>
            <a:ext cx="7003200" cy="40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Franklin"/>
              <a:buNone/>
              <a:defRPr b="1"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8" name="Google Shape;118;p13"/>
          <p:cNvSpPr/>
          <p:nvPr/>
        </p:nvSpPr>
        <p:spPr>
          <a:xfrm>
            <a:off x="4346083" y="265964"/>
            <a:ext cx="8369400" cy="445500"/>
          </a:xfrm>
          <a:prstGeom prst="parallelogram">
            <a:avLst>
              <a:gd name="adj" fmla="val 25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3"/>
          <p:cNvSpPr>
            <a:spLocks noGrp="1"/>
          </p:cNvSpPr>
          <p:nvPr>
            <p:ph type="pic" idx="2"/>
          </p:nvPr>
        </p:nvSpPr>
        <p:spPr>
          <a:xfrm>
            <a:off x="7153836" y="712010"/>
            <a:ext cx="5454000" cy="7195200"/>
          </a:xfrm>
          <a:prstGeom prst="rect">
            <a:avLst/>
          </a:prstGeom>
          <a:noFill/>
          <a:ln>
            <a:noFill/>
          </a:ln>
        </p:spPr>
      </p:sp>
      <p:sp>
        <p:nvSpPr>
          <p:cNvPr id="120" name="Google Shape;120;p13"/>
          <p:cNvSpPr txBox="1">
            <a:spLocks noGrp="1"/>
          </p:cNvSpPr>
          <p:nvPr>
            <p:ph type="body" idx="3"/>
          </p:nvPr>
        </p:nvSpPr>
        <p:spPr>
          <a:xfrm>
            <a:off x="566567" y="1021259"/>
            <a:ext cx="7404900" cy="6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E57C4"/>
              </a:buClr>
              <a:buSzPts val="3000"/>
              <a:buFont typeface="Arial"/>
              <a:buNone/>
              <a:defRPr sz="3000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13"/>
          <p:cNvSpPr txBox="1"/>
          <p:nvPr/>
        </p:nvSpPr>
        <p:spPr>
          <a:xfrm>
            <a:off x="3496232" y="368248"/>
            <a:ext cx="80088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 READY 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BE PRESENT 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BE SUCCESSFUL 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BE CONNECTED</a:t>
            </a:r>
            <a:endParaRPr sz="1100" b="0" i="0" u="none" strike="noStrike" cap="none">
              <a:solidFill>
                <a:srgbClr val="0E57C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13"/>
          <p:cNvSpPr txBox="1"/>
          <p:nvPr/>
        </p:nvSpPr>
        <p:spPr>
          <a:xfrm>
            <a:off x="1699717" y="6196413"/>
            <a:ext cx="5142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BELIEVE IN, I BELONG IN… </a:t>
            </a:r>
            <a:r>
              <a:rPr lang="en-US" sz="12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I AM VUSD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13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dyCopy w/Image">
  <p:cSld name="BodyCopy w/Image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8283" y="6037892"/>
            <a:ext cx="1515369" cy="60614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6" name="Google Shape;126;p14"/>
          <p:cNvCxnSpPr/>
          <p:nvPr/>
        </p:nvCxnSpPr>
        <p:spPr>
          <a:xfrm>
            <a:off x="1506073" y="6037892"/>
            <a:ext cx="0" cy="906900"/>
          </a:xfrm>
          <a:prstGeom prst="straightConnector1">
            <a:avLst/>
          </a:prstGeom>
          <a:noFill/>
          <a:ln w="12700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7" name="Google Shape;127;p14"/>
          <p:cNvSpPr/>
          <p:nvPr/>
        </p:nvSpPr>
        <p:spPr>
          <a:xfrm>
            <a:off x="7001435" y="-250287"/>
            <a:ext cx="7003200" cy="7195200"/>
          </a:xfrm>
          <a:prstGeom prst="parallelogram">
            <a:avLst>
              <a:gd name="adj" fmla="val 25000"/>
            </a:avLst>
          </a:prstGeom>
          <a:solidFill>
            <a:srgbClr val="0E57C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14"/>
          <p:cNvSpPr/>
          <p:nvPr/>
        </p:nvSpPr>
        <p:spPr>
          <a:xfrm>
            <a:off x="4346083" y="265964"/>
            <a:ext cx="8369400" cy="445500"/>
          </a:xfrm>
          <a:prstGeom prst="parallelogram">
            <a:avLst>
              <a:gd name="adj" fmla="val 25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14"/>
          <p:cNvSpPr>
            <a:spLocks noGrp="1"/>
          </p:cNvSpPr>
          <p:nvPr>
            <p:ph type="pic" idx="2"/>
          </p:nvPr>
        </p:nvSpPr>
        <p:spPr>
          <a:xfrm>
            <a:off x="7153836" y="-97887"/>
            <a:ext cx="5454000" cy="7195200"/>
          </a:xfrm>
          <a:prstGeom prst="rect">
            <a:avLst/>
          </a:prstGeom>
          <a:noFill/>
          <a:ln>
            <a:noFill/>
          </a:ln>
        </p:spPr>
      </p:sp>
      <p:sp>
        <p:nvSpPr>
          <p:cNvPr id="130" name="Google Shape;130;p14"/>
          <p:cNvSpPr txBox="1">
            <a:spLocks noGrp="1"/>
          </p:cNvSpPr>
          <p:nvPr>
            <p:ph type="body" idx="1"/>
          </p:nvPr>
        </p:nvSpPr>
        <p:spPr>
          <a:xfrm>
            <a:off x="566567" y="1021259"/>
            <a:ext cx="7404900" cy="6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E57C4"/>
              </a:buClr>
              <a:buSzPts val="3000"/>
              <a:buFont typeface="Arial"/>
              <a:buNone/>
              <a:defRPr sz="3000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1" name="Google Shape;131;p14"/>
          <p:cNvSpPr txBox="1">
            <a:spLocks noGrp="1"/>
          </p:cNvSpPr>
          <p:nvPr>
            <p:ph type="subTitle" idx="3"/>
          </p:nvPr>
        </p:nvSpPr>
        <p:spPr>
          <a:xfrm>
            <a:off x="566567" y="1645672"/>
            <a:ext cx="7003200" cy="40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ibre Franklin"/>
              <a:buNone/>
              <a:defRPr sz="2000" b="0" i="0"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ibre Franklin"/>
              <a:buNone/>
              <a:defRPr sz="2000" b="0" i="0"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ibre Franklin"/>
              <a:buNone/>
              <a:defRPr sz="2000" b="0" i="0"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ibre Franklin"/>
              <a:buNone/>
              <a:defRPr sz="2000" b="0" i="0"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ibre Franklin"/>
              <a:buNone/>
              <a:defRPr sz="2000" b="0" i="0"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2" name="Google Shape;132;p14"/>
          <p:cNvSpPr txBox="1"/>
          <p:nvPr/>
        </p:nvSpPr>
        <p:spPr>
          <a:xfrm>
            <a:off x="3496232" y="368248"/>
            <a:ext cx="80088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 READY 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BE PRESENT 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BE SUCCESSFUL 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BE CONNECTED</a:t>
            </a:r>
            <a:endParaRPr sz="1100" b="0" i="0" u="none" strike="noStrike" cap="none">
              <a:solidFill>
                <a:srgbClr val="0E57C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14"/>
          <p:cNvSpPr txBox="1"/>
          <p:nvPr/>
        </p:nvSpPr>
        <p:spPr>
          <a:xfrm>
            <a:off x="1699717" y="6196413"/>
            <a:ext cx="5142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BELIEVE IN, I BELONG IN… </a:t>
            </a:r>
            <a:r>
              <a:rPr lang="en-US" sz="12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I AM VUSD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14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Column w/Bullets_ImageLFT">
  <p:cSld name="1Column w/Bullets_ImageLFT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5"/>
          <p:cNvSpPr/>
          <p:nvPr/>
        </p:nvSpPr>
        <p:spPr>
          <a:xfrm>
            <a:off x="-1045627" y="-111772"/>
            <a:ext cx="4078800" cy="6744300"/>
          </a:xfrm>
          <a:prstGeom prst="parallelogram">
            <a:avLst>
              <a:gd name="adj" fmla="val 25000"/>
            </a:avLst>
          </a:prstGeom>
          <a:solidFill>
            <a:srgbClr val="A5A5A5">
              <a:alpha val="6784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5"/>
          <p:cNvSpPr/>
          <p:nvPr/>
        </p:nvSpPr>
        <p:spPr>
          <a:xfrm>
            <a:off x="-430306" y="-337108"/>
            <a:ext cx="7003200" cy="7195200"/>
          </a:xfrm>
          <a:prstGeom prst="parallelogram">
            <a:avLst>
              <a:gd name="adj" fmla="val 25000"/>
            </a:avLst>
          </a:prstGeom>
          <a:solidFill>
            <a:srgbClr val="0E57C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8" name="Google Shape;138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63706" y="6037892"/>
            <a:ext cx="1515369" cy="60614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9" name="Google Shape;139;p15"/>
          <p:cNvCxnSpPr/>
          <p:nvPr/>
        </p:nvCxnSpPr>
        <p:spPr>
          <a:xfrm>
            <a:off x="10663708" y="6037892"/>
            <a:ext cx="0" cy="906900"/>
          </a:xfrm>
          <a:prstGeom prst="straightConnector1">
            <a:avLst/>
          </a:prstGeom>
          <a:noFill/>
          <a:ln w="12700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0" name="Google Shape;140;p15"/>
          <p:cNvSpPr>
            <a:spLocks noGrp="1"/>
          </p:cNvSpPr>
          <p:nvPr>
            <p:ph type="pic" idx="2"/>
          </p:nvPr>
        </p:nvSpPr>
        <p:spPr>
          <a:xfrm>
            <a:off x="-1052923" y="714461"/>
            <a:ext cx="6984600" cy="7122300"/>
          </a:xfrm>
          <a:prstGeom prst="rect">
            <a:avLst/>
          </a:prstGeom>
          <a:noFill/>
          <a:ln>
            <a:noFill/>
          </a:ln>
        </p:spPr>
      </p:sp>
      <p:sp>
        <p:nvSpPr>
          <p:cNvPr id="141" name="Google Shape;141;p15"/>
          <p:cNvSpPr txBox="1">
            <a:spLocks noGrp="1"/>
          </p:cNvSpPr>
          <p:nvPr>
            <p:ph type="body" idx="1"/>
          </p:nvPr>
        </p:nvSpPr>
        <p:spPr>
          <a:xfrm>
            <a:off x="6572919" y="1021259"/>
            <a:ext cx="5144400" cy="11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E57C4"/>
              </a:buClr>
              <a:buSzPts val="3000"/>
              <a:buFont typeface="Arial"/>
              <a:buNone/>
              <a:defRPr sz="3000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15"/>
          <p:cNvSpPr txBox="1">
            <a:spLocks noGrp="1"/>
          </p:cNvSpPr>
          <p:nvPr>
            <p:ph type="subTitle" idx="3"/>
          </p:nvPr>
        </p:nvSpPr>
        <p:spPr>
          <a:xfrm>
            <a:off x="6554437" y="2259193"/>
            <a:ext cx="5163000" cy="36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b="0" i="0">
                <a:latin typeface="Arial"/>
                <a:ea typeface="Arial"/>
                <a:cs typeface="Arial"/>
                <a:sym typeface="Arial"/>
              </a:defRPr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b="0" i="0">
                <a:latin typeface="Arial"/>
                <a:ea typeface="Arial"/>
                <a:cs typeface="Arial"/>
                <a:sym typeface="Arial"/>
              </a:defRPr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>
                <a:latin typeface="Arial"/>
                <a:ea typeface="Arial"/>
                <a:cs typeface="Arial"/>
                <a:sym typeface="Arial"/>
              </a:defRPr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>
                <a:latin typeface="Arial"/>
                <a:ea typeface="Arial"/>
                <a:cs typeface="Arial"/>
                <a:sym typeface="Arial"/>
              </a:defRPr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3" name="Google Shape;143;p15"/>
          <p:cNvSpPr/>
          <p:nvPr/>
        </p:nvSpPr>
        <p:spPr>
          <a:xfrm>
            <a:off x="4346083" y="265964"/>
            <a:ext cx="8369400" cy="445500"/>
          </a:xfrm>
          <a:prstGeom prst="parallelogram">
            <a:avLst>
              <a:gd name="adj" fmla="val 25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15"/>
          <p:cNvSpPr txBox="1"/>
          <p:nvPr/>
        </p:nvSpPr>
        <p:spPr>
          <a:xfrm>
            <a:off x="3496232" y="368248"/>
            <a:ext cx="80088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 READY 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BE PRESENT 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BE SUCCESSFUL 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BE CONNECTED</a:t>
            </a:r>
            <a:endParaRPr sz="1100" b="0" i="0" u="none" strike="noStrike" cap="none">
              <a:solidFill>
                <a:srgbClr val="0E57C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15"/>
          <p:cNvSpPr txBox="1"/>
          <p:nvPr/>
        </p:nvSpPr>
        <p:spPr>
          <a:xfrm>
            <a:off x="5221991" y="6196413"/>
            <a:ext cx="5142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BELIEVE IN, I BELONG IN… </a:t>
            </a:r>
            <a:r>
              <a:rPr lang="en-US" sz="12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I AM VUSD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15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ome page">
  <p:cSld name="Home pag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6969519" y="5686331"/>
            <a:ext cx="3545100" cy="3429000"/>
          </a:xfrm>
          <a:prstGeom prst="parallelogram">
            <a:avLst>
              <a:gd name="adj" fmla="val 25000"/>
            </a:avLst>
          </a:prstGeom>
          <a:solidFill>
            <a:srgbClr val="BFBFBF">
              <a:alpha val="4784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3"/>
          <p:cNvSpPr/>
          <p:nvPr/>
        </p:nvSpPr>
        <p:spPr>
          <a:xfrm>
            <a:off x="8441531" y="-337108"/>
            <a:ext cx="3545100" cy="3429000"/>
          </a:xfrm>
          <a:prstGeom prst="parallelogram">
            <a:avLst>
              <a:gd name="adj" fmla="val 25000"/>
            </a:avLst>
          </a:prstGeom>
          <a:solidFill>
            <a:srgbClr val="A5A5A5">
              <a:alpha val="4784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3"/>
          <p:cNvSpPr/>
          <p:nvPr/>
        </p:nvSpPr>
        <p:spPr>
          <a:xfrm>
            <a:off x="10214384" y="-337108"/>
            <a:ext cx="7003200" cy="7195200"/>
          </a:xfrm>
          <a:prstGeom prst="parallelogram">
            <a:avLst>
              <a:gd name="adj" fmla="val 25000"/>
            </a:avLst>
          </a:prstGeom>
          <a:solidFill>
            <a:srgbClr val="0E57C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3"/>
          <p:cNvSpPr>
            <a:spLocks noGrp="1"/>
          </p:cNvSpPr>
          <p:nvPr>
            <p:ph type="pic" idx="2"/>
          </p:nvPr>
        </p:nvSpPr>
        <p:spPr>
          <a:xfrm>
            <a:off x="-138909" y="1344705"/>
            <a:ext cx="12469800" cy="4356300"/>
          </a:xfrm>
          <a:prstGeom prst="rect">
            <a:avLst/>
          </a:prstGeom>
          <a:noFill/>
          <a:ln>
            <a:noFill/>
          </a:ln>
        </p:spPr>
      </p:sp>
      <p:sp>
        <p:nvSpPr>
          <p:cNvPr id="18" name="Google Shape;18;p3"/>
          <p:cNvSpPr txBox="1">
            <a:spLocks noGrp="1"/>
          </p:cNvSpPr>
          <p:nvPr>
            <p:ph type="body" idx="1"/>
          </p:nvPr>
        </p:nvSpPr>
        <p:spPr>
          <a:xfrm>
            <a:off x="0" y="1344613"/>
            <a:ext cx="12330000" cy="4356000"/>
          </a:xfrm>
          <a:prstGeom prst="rect">
            <a:avLst/>
          </a:prstGeom>
          <a:solidFill>
            <a:srgbClr val="0E57C4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Franklin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210" y="292084"/>
            <a:ext cx="2155672" cy="86226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" name="Google Shape;20;p3"/>
          <p:cNvCxnSpPr/>
          <p:nvPr/>
        </p:nvCxnSpPr>
        <p:spPr>
          <a:xfrm>
            <a:off x="2033187" y="279698"/>
            <a:ext cx="0" cy="906900"/>
          </a:xfrm>
          <a:prstGeom prst="straightConnector1">
            <a:avLst/>
          </a:prstGeom>
          <a:noFill/>
          <a:ln w="12700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" name="Google Shape;21;p3"/>
          <p:cNvSpPr txBox="1"/>
          <p:nvPr/>
        </p:nvSpPr>
        <p:spPr>
          <a:xfrm>
            <a:off x="419548" y="6239445"/>
            <a:ext cx="80088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 AM PREPARED</a:t>
            </a:r>
            <a:r>
              <a:rPr lang="en-US" sz="1200" b="0" i="0" u="none" strike="noStrike" cap="none">
                <a:solidFill>
                  <a:srgbClr val="0E57C4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|</a:t>
            </a:r>
            <a:r>
              <a:rPr lang="en-US" sz="12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I AM CONNECTED</a:t>
            </a:r>
            <a:r>
              <a:rPr lang="en-US" sz="1200" b="0" i="0" u="none" strike="noStrike" cap="none">
                <a:solidFill>
                  <a:srgbClr val="0E57C4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|</a:t>
            </a:r>
            <a:r>
              <a:rPr lang="en-US" sz="12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I AM KIND</a:t>
            </a:r>
            <a:r>
              <a:rPr lang="en-US" sz="1200" b="0" i="0" u="none" strike="noStrike" cap="none">
                <a:solidFill>
                  <a:srgbClr val="0E57C4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|</a:t>
            </a:r>
            <a:r>
              <a:rPr lang="en-US" sz="12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I WILL ACHIEVE</a:t>
            </a:r>
            <a:endParaRPr sz="1200" b="0" i="0" u="none" strike="noStrike" cap="none">
              <a:solidFill>
                <a:srgbClr val="0E57C4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</p:txBody>
      </p:sp>
      <p:sp>
        <p:nvSpPr>
          <p:cNvPr id="22" name="Google Shape;22;p3"/>
          <p:cNvSpPr txBox="1"/>
          <p:nvPr/>
        </p:nvSpPr>
        <p:spPr>
          <a:xfrm>
            <a:off x="2033187" y="823933"/>
            <a:ext cx="67989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 BELIEVE IN, I BELONG IN</a:t>
            </a:r>
            <a:endParaRPr sz="4800" b="0" i="0" u="none" strike="noStrike" cap="none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3"/>
          <p:cNvSpPr/>
          <p:nvPr/>
        </p:nvSpPr>
        <p:spPr>
          <a:xfrm>
            <a:off x="-496821" y="5701087"/>
            <a:ext cx="11936400" cy="190500"/>
          </a:xfrm>
          <a:prstGeom prst="parallelogram">
            <a:avLst>
              <a:gd name="adj" fmla="val 25000"/>
            </a:avLst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3"/>
          <p:cNvSpPr txBox="1">
            <a:spLocks noGrp="1"/>
          </p:cNvSpPr>
          <p:nvPr>
            <p:ph type="subTitle" idx="3"/>
          </p:nvPr>
        </p:nvSpPr>
        <p:spPr>
          <a:xfrm>
            <a:off x="1405665" y="3580522"/>
            <a:ext cx="10053600" cy="4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2800"/>
              <a:buFont typeface="Libre Franklin"/>
              <a:buNone/>
              <a:defRPr>
                <a:solidFill>
                  <a:srgbClr val="A5A5A5"/>
                </a:solidFill>
              </a:defRPr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body" idx="4"/>
          </p:nvPr>
        </p:nvSpPr>
        <p:spPr>
          <a:xfrm>
            <a:off x="1405665" y="4719771"/>
            <a:ext cx="10053600" cy="9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ibre Franklin"/>
              <a:buNone/>
              <a:defRPr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body" idx="5"/>
          </p:nvPr>
        </p:nvSpPr>
        <p:spPr>
          <a:xfrm>
            <a:off x="1405666" y="4114934"/>
            <a:ext cx="10053600" cy="6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7" name="Google Shape;2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24686" y="616605"/>
            <a:ext cx="2228092" cy="484633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3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ngle Column w/Bullets">
  <p:cSld name="Single Column w/Bulle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8283" y="6037892"/>
            <a:ext cx="1515369" cy="60614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" name="Google Shape;31;p4"/>
          <p:cNvCxnSpPr/>
          <p:nvPr/>
        </p:nvCxnSpPr>
        <p:spPr>
          <a:xfrm>
            <a:off x="1506073" y="6037892"/>
            <a:ext cx="0" cy="906900"/>
          </a:xfrm>
          <a:prstGeom prst="straightConnector1">
            <a:avLst/>
          </a:prstGeom>
          <a:noFill/>
          <a:ln w="12700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" name="Google Shape;32;p4"/>
          <p:cNvSpPr/>
          <p:nvPr/>
        </p:nvSpPr>
        <p:spPr>
          <a:xfrm>
            <a:off x="10214384" y="-337108"/>
            <a:ext cx="7003200" cy="7195200"/>
          </a:xfrm>
          <a:prstGeom prst="parallelogram">
            <a:avLst>
              <a:gd name="adj" fmla="val 25000"/>
            </a:avLst>
          </a:prstGeom>
          <a:solidFill>
            <a:srgbClr val="0E57C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4"/>
          <p:cNvSpPr txBox="1"/>
          <p:nvPr/>
        </p:nvSpPr>
        <p:spPr>
          <a:xfrm>
            <a:off x="1699717" y="6196413"/>
            <a:ext cx="5142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BELIEVE IN, I BELONG IN… </a:t>
            </a:r>
            <a:r>
              <a:rPr lang="en-US" sz="12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I AM VUSD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4"/>
          <p:cNvSpPr/>
          <p:nvPr/>
        </p:nvSpPr>
        <p:spPr>
          <a:xfrm>
            <a:off x="4346083" y="265964"/>
            <a:ext cx="8369400" cy="445500"/>
          </a:xfrm>
          <a:prstGeom prst="parallelogram">
            <a:avLst>
              <a:gd name="adj" fmla="val 25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4"/>
          <p:cNvSpPr txBox="1"/>
          <p:nvPr/>
        </p:nvSpPr>
        <p:spPr>
          <a:xfrm>
            <a:off x="3496232" y="368248"/>
            <a:ext cx="80088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AM PREPARED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 AM CONNECTED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 AM KIND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 WILL ACHIEVE</a:t>
            </a:r>
            <a:endParaRPr sz="1100" b="0" i="0" u="none" strike="noStrike" cap="none">
              <a:solidFill>
                <a:srgbClr val="0E57C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"/>
          <p:cNvSpPr txBox="1">
            <a:spLocks noGrp="1"/>
          </p:cNvSpPr>
          <p:nvPr>
            <p:ph type="subTitle" idx="1"/>
          </p:nvPr>
        </p:nvSpPr>
        <p:spPr>
          <a:xfrm>
            <a:off x="566567" y="1645672"/>
            <a:ext cx="10054200" cy="40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>
                <a:latin typeface="Arial"/>
                <a:ea typeface="Arial"/>
                <a:cs typeface="Arial"/>
                <a:sym typeface="Arial"/>
              </a:defRPr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>
                <a:latin typeface="Arial"/>
                <a:ea typeface="Arial"/>
                <a:cs typeface="Arial"/>
                <a:sym typeface="Arial"/>
              </a:defRPr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>
                <a:latin typeface="Arial"/>
                <a:ea typeface="Arial"/>
                <a:cs typeface="Arial"/>
                <a:sym typeface="Arial"/>
              </a:defRPr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>
                <a:latin typeface="Arial"/>
                <a:ea typeface="Arial"/>
                <a:cs typeface="Arial"/>
                <a:sym typeface="Arial"/>
              </a:defRPr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>
            <a:spLocks noGrp="1"/>
          </p:cNvSpPr>
          <p:nvPr>
            <p:ph type="pic" idx="2"/>
          </p:nvPr>
        </p:nvSpPr>
        <p:spPr>
          <a:xfrm>
            <a:off x="7573963" y="5752937"/>
            <a:ext cx="2532000" cy="8907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4"/>
          <p:cNvSpPr txBox="1">
            <a:spLocks noGrp="1"/>
          </p:cNvSpPr>
          <p:nvPr>
            <p:ph type="body" idx="3"/>
          </p:nvPr>
        </p:nvSpPr>
        <p:spPr>
          <a:xfrm>
            <a:off x="566567" y="1021259"/>
            <a:ext cx="10054200" cy="6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E57C4"/>
              </a:buClr>
              <a:buSzPts val="3600"/>
              <a:buFont typeface="Arial"/>
              <a:buNone/>
              <a:defRPr sz="3600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 w/Logo_Quote">
  <p:cSld name="Intro w/Logo_Quote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"/>
          <p:cNvSpPr>
            <a:spLocks noGrp="1"/>
          </p:cNvSpPr>
          <p:nvPr>
            <p:ph type="pic" idx="2"/>
          </p:nvPr>
        </p:nvSpPr>
        <p:spPr>
          <a:xfrm>
            <a:off x="-1052923" y="727713"/>
            <a:ext cx="6984600" cy="7122300"/>
          </a:xfrm>
          <a:prstGeom prst="rect">
            <a:avLst/>
          </a:prstGeom>
          <a:noFill/>
          <a:ln>
            <a:noFill/>
          </a:ln>
        </p:spPr>
      </p:sp>
      <p:sp>
        <p:nvSpPr>
          <p:cNvPr id="42" name="Google Shape;42;p5"/>
          <p:cNvSpPr/>
          <p:nvPr/>
        </p:nvSpPr>
        <p:spPr>
          <a:xfrm>
            <a:off x="-1045627" y="-111772"/>
            <a:ext cx="4078800" cy="6744300"/>
          </a:xfrm>
          <a:prstGeom prst="parallelogram">
            <a:avLst>
              <a:gd name="adj" fmla="val 25000"/>
            </a:avLst>
          </a:prstGeom>
          <a:solidFill>
            <a:srgbClr val="A5A5A5">
              <a:alpha val="6784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5"/>
          <p:cNvSpPr/>
          <p:nvPr/>
        </p:nvSpPr>
        <p:spPr>
          <a:xfrm>
            <a:off x="-430306" y="-337108"/>
            <a:ext cx="7003200" cy="7195200"/>
          </a:xfrm>
          <a:prstGeom prst="parallelogram">
            <a:avLst>
              <a:gd name="adj" fmla="val 25000"/>
            </a:avLst>
          </a:prstGeom>
          <a:solidFill>
            <a:srgbClr val="0E57C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4" name="Google Shape;44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63706" y="6037892"/>
            <a:ext cx="1515369" cy="60614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5" name="Google Shape;45;p5"/>
          <p:cNvCxnSpPr/>
          <p:nvPr/>
        </p:nvCxnSpPr>
        <p:spPr>
          <a:xfrm>
            <a:off x="10663708" y="6037892"/>
            <a:ext cx="0" cy="906900"/>
          </a:xfrm>
          <a:prstGeom prst="straightConnector1">
            <a:avLst/>
          </a:prstGeom>
          <a:noFill/>
          <a:ln w="12700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6" name="Google Shape;46;p5"/>
          <p:cNvSpPr>
            <a:spLocks noGrp="1"/>
          </p:cNvSpPr>
          <p:nvPr>
            <p:ph type="pic" idx="3"/>
          </p:nvPr>
        </p:nvSpPr>
        <p:spPr>
          <a:xfrm>
            <a:off x="7024688" y="3915784"/>
            <a:ext cx="4357800" cy="1769100"/>
          </a:xfrm>
          <a:prstGeom prst="rect">
            <a:avLst/>
          </a:prstGeom>
          <a:noFill/>
          <a:ln>
            <a:noFill/>
          </a:ln>
        </p:spPr>
      </p:sp>
      <p:sp>
        <p:nvSpPr>
          <p:cNvPr id="47" name="Google Shape;47;p5"/>
          <p:cNvSpPr txBox="1">
            <a:spLocks noGrp="1"/>
          </p:cNvSpPr>
          <p:nvPr>
            <p:ph type="body" idx="1"/>
          </p:nvPr>
        </p:nvSpPr>
        <p:spPr>
          <a:xfrm>
            <a:off x="6232267" y="1207919"/>
            <a:ext cx="5227500" cy="27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57C4"/>
              </a:buClr>
              <a:buSzPts val="4400"/>
              <a:buFont typeface="Arial"/>
              <a:buNone/>
              <a:defRPr sz="4400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5"/>
          <p:cNvSpPr/>
          <p:nvPr/>
        </p:nvSpPr>
        <p:spPr>
          <a:xfrm>
            <a:off x="4346083" y="265964"/>
            <a:ext cx="8369400" cy="445500"/>
          </a:xfrm>
          <a:prstGeom prst="parallelogram">
            <a:avLst>
              <a:gd name="adj" fmla="val 25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5"/>
          <p:cNvSpPr txBox="1">
            <a:spLocks noGrp="1"/>
          </p:cNvSpPr>
          <p:nvPr>
            <p:ph type="body" idx="4"/>
          </p:nvPr>
        </p:nvSpPr>
        <p:spPr>
          <a:xfrm>
            <a:off x="1021976" y="3429001"/>
            <a:ext cx="3162600" cy="26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i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ibre Franklin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ibre Franklin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bre Franklin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bre Franklin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5"/>
          <p:cNvSpPr txBox="1"/>
          <p:nvPr/>
        </p:nvSpPr>
        <p:spPr>
          <a:xfrm>
            <a:off x="3496232" y="368248"/>
            <a:ext cx="80088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AM PREPARED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 AM CONNECTED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 AM KIND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 WILL ACHIEVE</a:t>
            </a:r>
            <a:endParaRPr sz="1100" b="0" i="0" u="none" strike="noStrike" cap="none">
              <a:solidFill>
                <a:srgbClr val="0E57C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5"/>
          <p:cNvSpPr txBox="1"/>
          <p:nvPr/>
        </p:nvSpPr>
        <p:spPr>
          <a:xfrm>
            <a:off x="5221991" y="6196413"/>
            <a:ext cx="5142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BELIEVE IN, I BELONG IN… </a:t>
            </a:r>
            <a:r>
              <a:rPr lang="en-US" sz="12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I AM VUSD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5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Column w/Bullets">
  <p:cSld name="2Column w/Bullets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8283" y="6037892"/>
            <a:ext cx="1515369" cy="60614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5" name="Google Shape;55;p6"/>
          <p:cNvCxnSpPr/>
          <p:nvPr/>
        </p:nvCxnSpPr>
        <p:spPr>
          <a:xfrm>
            <a:off x="1506073" y="6037892"/>
            <a:ext cx="0" cy="906900"/>
          </a:xfrm>
          <a:prstGeom prst="straightConnector1">
            <a:avLst/>
          </a:prstGeom>
          <a:noFill/>
          <a:ln w="12700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6" name="Google Shape;56;p6"/>
          <p:cNvSpPr/>
          <p:nvPr/>
        </p:nvSpPr>
        <p:spPr>
          <a:xfrm>
            <a:off x="10214384" y="-337108"/>
            <a:ext cx="7003200" cy="7195200"/>
          </a:xfrm>
          <a:prstGeom prst="parallelogram">
            <a:avLst>
              <a:gd name="adj" fmla="val 25000"/>
            </a:avLst>
          </a:prstGeom>
          <a:solidFill>
            <a:srgbClr val="0E57C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6"/>
          <p:cNvSpPr txBox="1">
            <a:spLocks noGrp="1"/>
          </p:cNvSpPr>
          <p:nvPr>
            <p:ph type="subTitle" idx="1"/>
          </p:nvPr>
        </p:nvSpPr>
        <p:spPr>
          <a:xfrm>
            <a:off x="566567" y="1935864"/>
            <a:ext cx="4564800" cy="3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b="0" i="0">
                <a:latin typeface="Arial"/>
                <a:ea typeface="Arial"/>
                <a:cs typeface="Arial"/>
                <a:sym typeface="Arial"/>
              </a:defRPr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b="0" i="0">
                <a:latin typeface="Arial"/>
                <a:ea typeface="Arial"/>
                <a:cs typeface="Arial"/>
                <a:sym typeface="Arial"/>
              </a:defRPr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>
                <a:latin typeface="Arial"/>
                <a:ea typeface="Arial"/>
                <a:cs typeface="Arial"/>
                <a:sym typeface="Arial"/>
              </a:defRPr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>
                <a:latin typeface="Arial"/>
                <a:ea typeface="Arial"/>
                <a:cs typeface="Arial"/>
                <a:sym typeface="Arial"/>
              </a:defRPr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6"/>
          <p:cNvSpPr/>
          <p:nvPr/>
        </p:nvSpPr>
        <p:spPr>
          <a:xfrm>
            <a:off x="4346083" y="265964"/>
            <a:ext cx="8369400" cy="445500"/>
          </a:xfrm>
          <a:prstGeom prst="parallelogram">
            <a:avLst>
              <a:gd name="adj" fmla="val 25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6"/>
          <p:cNvSpPr>
            <a:spLocks noGrp="1"/>
          </p:cNvSpPr>
          <p:nvPr>
            <p:ph type="pic" idx="2"/>
          </p:nvPr>
        </p:nvSpPr>
        <p:spPr>
          <a:xfrm>
            <a:off x="7573963" y="5752937"/>
            <a:ext cx="2532000" cy="890700"/>
          </a:xfrm>
          <a:prstGeom prst="rect">
            <a:avLst/>
          </a:prstGeom>
          <a:noFill/>
          <a:ln>
            <a:noFill/>
          </a:ln>
        </p:spPr>
      </p:sp>
      <p:sp>
        <p:nvSpPr>
          <p:cNvPr id="60" name="Google Shape;60;p6"/>
          <p:cNvSpPr txBox="1">
            <a:spLocks noGrp="1"/>
          </p:cNvSpPr>
          <p:nvPr>
            <p:ph type="body" idx="3"/>
          </p:nvPr>
        </p:nvSpPr>
        <p:spPr>
          <a:xfrm>
            <a:off x="566567" y="1021259"/>
            <a:ext cx="10054200" cy="6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E57C4"/>
              </a:buClr>
              <a:buSzPts val="3600"/>
              <a:buFont typeface="Arial"/>
              <a:buNone/>
              <a:defRPr sz="3600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6"/>
          <p:cNvSpPr txBox="1">
            <a:spLocks noGrp="1"/>
          </p:cNvSpPr>
          <p:nvPr>
            <p:ph type="body" idx="4"/>
          </p:nvPr>
        </p:nvSpPr>
        <p:spPr>
          <a:xfrm>
            <a:off x="5461000" y="1935864"/>
            <a:ext cx="4924500" cy="38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b="0" i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6"/>
          <p:cNvSpPr txBox="1"/>
          <p:nvPr/>
        </p:nvSpPr>
        <p:spPr>
          <a:xfrm>
            <a:off x="3496232" y="368248"/>
            <a:ext cx="80088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AM PREPARED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 AM CONNECTED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 AM KIND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 WILL ACHIEVE</a:t>
            </a:r>
            <a:endParaRPr sz="1100" b="0" i="0" u="none" strike="noStrike" cap="none">
              <a:solidFill>
                <a:srgbClr val="0E57C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6"/>
          <p:cNvSpPr txBox="1"/>
          <p:nvPr/>
        </p:nvSpPr>
        <p:spPr>
          <a:xfrm>
            <a:off x="1699717" y="6196413"/>
            <a:ext cx="5142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BELIEVE IN, I BELONG IN… </a:t>
            </a:r>
            <a:r>
              <a:rPr lang="en-US" sz="12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I AM VUSD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6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 w/Header">
  <p:cSld name="Blank Slide w/Header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8283" y="6037892"/>
            <a:ext cx="1515369" cy="60614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7" name="Google Shape;67;p7"/>
          <p:cNvCxnSpPr/>
          <p:nvPr/>
        </p:nvCxnSpPr>
        <p:spPr>
          <a:xfrm>
            <a:off x="1506073" y="6037892"/>
            <a:ext cx="0" cy="906900"/>
          </a:xfrm>
          <a:prstGeom prst="straightConnector1">
            <a:avLst/>
          </a:prstGeom>
          <a:noFill/>
          <a:ln w="12700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8" name="Google Shape;68;p7"/>
          <p:cNvSpPr/>
          <p:nvPr/>
        </p:nvSpPr>
        <p:spPr>
          <a:xfrm>
            <a:off x="10214384" y="-337108"/>
            <a:ext cx="7003200" cy="7195200"/>
          </a:xfrm>
          <a:prstGeom prst="parallelogram">
            <a:avLst>
              <a:gd name="adj" fmla="val 25000"/>
            </a:avLst>
          </a:prstGeom>
          <a:solidFill>
            <a:srgbClr val="0E57C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7"/>
          <p:cNvSpPr/>
          <p:nvPr/>
        </p:nvSpPr>
        <p:spPr>
          <a:xfrm>
            <a:off x="4346083" y="265964"/>
            <a:ext cx="8369400" cy="445500"/>
          </a:xfrm>
          <a:prstGeom prst="parallelogram">
            <a:avLst>
              <a:gd name="adj" fmla="val 25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7"/>
          <p:cNvSpPr>
            <a:spLocks noGrp="1"/>
          </p:cNvSpPr>
          <p:nvPr>
            <p:ph type="pic" idx="2"/>
          </p:nvPr>
        </p:nvSpPr>
        <p:spPr>
          <a:xfrm>
            <a:off x="7573963" y="5752937"/>
            <a:ext cx="2532000" cy="890700"/>
          </a:xfrm>
          <a:prstGeom prst="rect">
            <a:avLst/>
          </a:prstGeom>
          <a:noFill/>
          <a:ln>
            <a:noFill/>
          </a:ln>
        </p:spPr>
      </p:sp>
      <p:sp>
        <p:nvSpPr>
          <p:cNvPr id="71" name="Google Shape;71;p7"/>
          <p:cNvSpPr txBox="1">
            <a:spLocks noGrp="1"/>
          </p:cNvSpPr>
          <p:nvPr>
            <p:ph type="body" idx="1"/>
          </p:nvPr>
        </p:nvSpPr>
        <p:spPr>
          <a:xfrm>
            <a:off x="566567" y="1628775"/>
            <a:ext cx="10054200" cy="41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7"/>
          <p:cNvSpPr txBox="1">
            <a:spLocks noGrp="1"/>
          </p:cNvSpPr>
          <p:nvPr>
            <p:ph type="body" idx="3"/>
          </p:nvPr>
        </p:nvSpPr>
        <p:spPr>
          <a:xfrm>
            <a:off x="566567" y="1021259"/>
            <a:ext cx="10054200" cy="6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E57C4"/>
              </a:buClr>
              <a:buSzPts val="3200"/>
              <a:buFont typeface="Arial"/>
              <a:buNone/>
              <a:defRPr sz="3200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7"/>
          <p:cNvSpPr txBox="1"/>
          <p:nvPr/>
        </p:nvSpPr>
        <p:spPr>
          <a:xfrm>
            <a:off x="3496232" y="368248"/>
            <a:ext cx="80088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AM PREPARED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 AM CONNECTED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 AM KIND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 WILL ACHIEVE</a:t>
            </a:r>
            <a:endParaRPr sz="1100" b="0" i="0" u="none" strike="noStrike" cap="none">
              <a:solidFill>
                <a:srgbClr val="0E57C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7"/>
          <p:cNvSpPr txBox="1"/>
          <p:nvPr/>
        </p:nvSpPr>
        <p:spPr>
          <a:xfrm>
            <a:off x="1699717" y="6196413"/>
            <a:ext cx="5142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BELIEVE IN, I BELONG IN… </a:t>
            </a:r>
            <a:r>
              <a:rPr lang="en-US" sz="12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I AM VUSD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7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duction_Slide">
  <p:cSld name="Introduction_Slide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8"/>
          <p:cNvSpPr/>
          <p:nvPr/>
        </p:nvSpPr>
        <p:spPr>
          <a:xfrm>
            <a:off x="-1045627" y="-111772"/>
            <a:ext cx="4078800" cy="6744300"/>
          </a:xfrm>
          <a:prstGeom prst="parallelogram">
            <a:avLst>
              <a:gd name="adj" fmla="val 25000"/>
            </a:avLst>
          </a:prstGeom>
          <a:solidFill>
            <a:srgbClr val="A5A5A5">
              <a:alpha val="6784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8"/>
          <p:cNvSpPr/>
          <p:nvPr/>
        </p:nvSpPr>
        <p:spPr>
          <a:xfrm>
            <a:off x="-430306" y="-337108"/>
            <a:ext cx="7003200" cy="7195200"/>
          </a:xfrm>
          <a:prstGeom prst="parallelogram">
            <a:avLst>
              <a:gd name="adj" fmla="val 25000"/>
            </a:avLst>
          </a:prstGeom>
          <a:solidFill>
            <a:srgbClr val="0E57C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9" name="Google Shape;79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63706" y="6037892"/>
            <a:ext cx="1515369" cy="60614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0" name="Google Shape;80;p8"/>
          <p:cNvCxnSpPr/>
          <p:nvPr/>
        </p:nvCxnSpPr>
        <p:spPr>
          <a:xfrm>
            <a:off x="10663708" y="6037892"/>
            <a:ext cx="0" cy="906900"/>
          </a:xfrm>
          <a:prstGeom prst="straightConnector1">
            <a:avLst/>
          </a:prstGeom>
          <a:noFill/>
          <a:ln w="12700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1" name="Google Shape;81;p8"/>
          <p:cNvSpPr txBox="1">
            <a:spLocks noGrp="1"/>
          </p:cNvSpPr>
          <p:nvPr>
            <p:ph type="body" idx="1"/>
          </p:nvPr>
        </p:nvSpPr>
        <p:spPr>
          <a:xfrm>
            <a:off x="6232267" y="2024922"/>
            <a:ext cx="5227500" cy="29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E57C4"/>
              </a:buClr>
              <a:buSzPts val="4400"/>
              <a:buFont typeface="Arial"/>
              <a:buNone/>
              <a:defRPr sz="4400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8"/>
          <p:cNvSpPr/>
          <p:nvPr/>
        </p:nvSpPr>
        <p:spPr>
          <a:xfrm>
            <a:off x="4346083" y="265964"/>
            <a:ext cx="8369400" cy="445500"/>
          </a:xfrm>
          <a:prstGeom prst="parallelogram">
            <a:avLst>
              <a:gd name="adj" fmla="val 25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8"/>
          <p:cNvSpPr txBox="1"/>
          <p:nvPr/>
        </p:nvSpPr>
        <p:spPr>
          <a:xfrm>
            <a:off x="3496232" y="368248"/>
            <a:ext cx="80088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AM PREPARED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 AM CONNECTED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 AM KIND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 WILL ACHIEVE</a:t>
            </a:r>
            <a:endParaRPr sz="1100" b="0" i="0" u="none" strike="noStrike" cap="none">
              <a:solidFill>
                <a:srgbClr val="0E57C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8"/>
          <p:cNvSpPr txBox="1"/>
          <p:nvPr/>
        </p:nvSpPr>
        <p:spPr>
          <a:xfrm>
            <a:off x="5221991" y="6196413"/>
            <a:ext cx="5142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BELIEVE IN, I BELONG IN… </a:t>
            </a:r>
            <a:r>
              <a:rPr lang="en-US" sz="12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I AM VUSD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8"/>
          <p:cNvSpPr>
            <a:spLocks noGrp="1"/>
          </p:cNvSpPr>
          <p:nvPr>
            <p:ph type="pic" idx="2"/>
          </p:nvPr>
        </p:nvSpPr>
        <p:spPr>
          <a:xfrm>
            <a:off x="-1052923" y="714461"/>
            <a:ext cx="6984600" cy="7122300"/>
          </a:xfrm>
          <a:prstGeom prst="rect">
            <a:avLst/>
          </a:prstGeom>
          <a:noFill/>
          <a:ln>
            <a:noFill/>
          </a:ln>
        </p:spPr>
      </p:sp>
      <p:sp>
        <p:nvSpPr>
          <p:cNvPr id="86" name="Google Shape;86;p8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E57C4"/>
          </a:solidFill>
          <a:ln w="12700" cap="flat" cmpd="sng">
            <a:solidFill>
              <a:srgbClr val="364A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9"/>
          <p:cNvSpPr txBox="1"/>
          <p:nvPr/>
        </p:nvSpPr>
        <p:spPr>
          <a:xfrm>
            <a:off x="3363555" y="2324097"/>
            <a:ext cx="100542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57C4"/>
              </a:buClr>
              <a:buSzPts val="3600"/>
              <a:buFont typeface="Franklin Gothic"/>
              <a:buNone/>
            </a:pPr>
            <a:r>
              <a:rPr lang="en-US" sz="3600" b="0" i="0" u="none" strike="noStrike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LOREM IPSUM LKJFG LKJGL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9"/>
          <p:cNvSpPr/>
          <p:nvPr/>
        </p:nvSpPr>
        <p:spPr>
          <a:xfrm>
            <a:off x="-5072233" y="-315592"/>
            <a:ext cx="7003200" cy="7195200"/>
          </a:xfrm>
          <a:prstGeom prst="parallelogram">
            <a:avLst>
              <a:gd name="adj" fmla="val 25000"/>
            </a:avLst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1" name="Google Shape;91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74265" y="1397726"/>
            <a:ext cx="4869553" cy="3853544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9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Custom Layout">
  <p:cSld name="8_Custom Layou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0"/>
          <p:cNvSpPr/>
          <p:nvPr/>
        </p:nvSpPr>
        <p:spPr>
          <a:xfrm>
            <a:off x="10814313" y="-315592"/>
            <a:ext cx="7003200" cy="7195200"/>
          </a:xfrm>
          <a:prstGeom prst="parallelogram">
            <a:avLst>
              <a:gd name="adj" fmla="val 25000"/>
            </a:avLst>
          </a:prstGeom>
          <a:solidFill>
            <a:srgbClr val="BFBFBF">
              <a:alpha val="819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0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81824" y="1037328"/>
            <a:ext cx="102720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Gill Sans"/>
              <a:buNone/>
              <a:defRPr sz="4000" b="0" i="0" u="none" strike="noStrike" cap="none">
                <a:solidFill>
                  <a:srgbClr val="0E57C4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81824" y="2511379"/>
            <a:ext cx="10272000" cy="36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1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1110" t="8925" b="11051"/>
          <a:stretch/>
        </p:blipFill>
        <p:spPr>
          <a:xfrm>
            <a:off x="0" y="1344613"/>
            <a:ext cx="12330000" cy="4356000"/>
          </a:xfrm>
          <a:prstGeom prst="rect">
            <a:avLst/>
          </a:prstGeom>
          <a:solidFill>
            <a:srgbClr val="0E57C4">
              <a:alpha val="80000"/>
            </a:srgbClr>
          </a:solidFill>
          <a:ln>
            <a:noFill/>
          </a:ln>
        </p:spPr>
      </p:pic>
      <p:sp>
        <p:nvSpPr>
          <p:cNvPr id="152" name="Google Shape;152;p16"/>
          <p:cNvSpPr txBox="1">
            <a:spLocks noGrp="1"/>
          </p:cNvSpPr>
          <p:nvPr>
            <p:ph type="body" idx="4"/>
          </p:nvPr>
        </p:nvSpPr>
        <p:spPr>
          <a:xfrm>
            <a:off x="1405675" y="4159976"/>
            <a:ext cx="10053600" cy="7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4300">
                <a:latin typeface="Arial"/>
                <a:ea typeface="Arial"/>
                <a:cs typeface="Arial"/>
                <a:sym typeface="Arial"/>
              </a:rPr>
              <a:t>Sixth School Site Council Meeting</a:t>
            </a:r>
            <a:endParaRPr sz="43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16"/>
          <p:cNvSpPr txBox="1">
            <a:spLocks noGrp="1"/>
          </p:cNvSpPr>
          <p:nvPr>
            <p:ph type="body" idx="5"/>
          </p:nvPr>
        </p:nvSpPr>
        <p:spPr>
          <a:xfrm>
            <a:off x="1405675" y="3555178"/>
            <a:ext cx="10053600" cy="40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>
                <a:solidFill>
                  <a:srgbClr val="FF0000"/>
                </a:solidFill>
              </a:rPr>
              <a:t>[SCHOOL NAME]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54" name="Google Shape;154;p16"/>
          <p:cNvSpPr txBox="1">
            <a:spLocks noGrp="1"/>
          </p:cNvSpPr>
          <p:nvPr>
            <p:ph type="subTitle" idx="3"/>
          </p:nvPr>
        </p:nvSpPr>
        <p:spPr>
          <a:xfrm>
            <a:off x="1405665" y="3109672"/>
            <a:ext cx="10053600" cy="4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2800"/>
              <a:buFont typeface="Libre Franklin"/>
              <a:buNone/>
            </a:pPr>
            <a:r>
              <a:rPr lang="en-US"/>
              <a:t>VISALIA UNIFIED SCHOOL DISTRICT</a:t>
            </a:r>
            <a:endParaRPr/>
          </a:p>
        </p:txBody>
      </p:sp>
      <p:sp>
        <p:nvSpPr>
          <p:cNvPr id="155" name="Google Shape;155;p16"/>
          <p:cNvSpPr txBox="1">
            <a:spLocks noGrp="1"/>
          </p:cNvSpPr>
          <p:nvPr>
            <p:ph type="sldNum" idx="12"/>
          </p:nvPr>
        </p:nvSpPr>
        <p:spPr>
          <a:xfrm>
            <a:off x="14029420" y="6333009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>
                <a:solidFill>
                  <a:schemeClr val="dk1"/>
                </a:solidFill>
              </a:rPr>
              <a:t>1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156" name="Google Shape;156;p16"/>
          <p:cNvSpPr txBox="1">
            <a:spLocks noGrp="1"/>
          </p:cNvSpPr>
          <p:nvPr>
            <p:ph type="body" idx="4"/>
          </p:nvPr>
        </p:nvSpPr>
        <p:spPr>
          <a:xfrm>
            <a:off x="1491500" y="4914623"/>
            <a:ext cx="100536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ibre Franklin"/>
              <a:buNone/>
            </a:pPr>
            <a:r>
              <a:rPr lang="en-US" sz="2600">
                <a:solidFill>
                  <a:srgbClr val="FF0000"/>
                </a:solidFill>
              </a:rPr>
              <a:t> [Date]</a:t>
            </a:r>
            <a:endParaRPr sz="26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5"/>
          <p:cNvSpPr>
            <a:spLocks noGrp="1"/>
          </p:cNvSpPr>
          <p:nvPr>
            <p:ph type="pic" idx="2"/>
          </p:nvPr>
        </p:nvSpPr>
        <p:spPr>
          <a:xfrm>
            <a:off x="7573963" y="5752937"/>
            <a:ext cx="2532000" cy="8907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32" name="Google Shape;232;p25"/>
          <p:cNvSpPr txBox="1">
            <a:spLocks noGrp="1"/>
          </p:cNvSpPr>
          <p:nvPr>
            <p:ph type="body" idx="1"/>
          </p:nvPr>
        </p:nvSpPr>
        <p:spPr>
          <a:xfrm>
            <a:off x="566567" y="1626050"/>
            <a:ext cx="10054200" cy="4124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32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3200">
                <a:solidFill>
                  <a:srgbClr val="000000"/>
                </a:solidFill>
              </a:rPr>
              <a:t>Next Meeting:</a:t>
            </a:r>
            <a:endParaRPr sz="32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3200">
              <a:solidFill>
                <a:srgbClr val="000000"/>
              </a:solidFill>
            </a:endParaRPr>
          </a:p>
          <a:p>
            <a:pPr marL="2286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</a:endParaRPr>
          </a:p>
          <a:p>
            <a:pPr marL="2286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</a:rPr>
              <a:t>September 2025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25"/>
          <p:cNvSpPr txBox="1">
            <a:spLocks noGrp="1"/>
          </p:cNvSpPr>
          <p:nvPr>
            <p:ph type="body" idx="3"/>
          </p:nvPr>
        </p:nvSpPr>
        <p:spPr>
          <a:xfrm>
            <a:off x="566567" y="1021259"/>
            <a:ext cx="10054200" cy="60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400" b="1"/>
              <a:t>End of Meeting</a:t>
            </a:r>
            <a:endParaRPr sz="3400" b="1"/>
          </a:p>
        </p:txBody>
      </p:sp>
      <p:sp>
        <p:nvSpPr>
          <p:cNvPr id="234" name="Google Shape;234;p25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6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7"/>
          <p:cNvSpPr txBox="1">
            <a:spLocks noGrp="1"/>
          </p:cNvSpPr>
          <p:nvPr>
            <p:ph type="subTitle" idx="1"/>
          </p:nvPr>
        </p:nvSpPr>
        <p:spPr>
          <a:xfrm>
            <a:off x="8277681" y="1842377"/>
            <a:ext cx="3239100" cy="23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 b="0" cap="none"/>
              <a:t>BE </a:t>
            </a:r>
            <a:r>
              <a:rPr lang="en-US" sz="2400" b="0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READY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b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 b="0" cap="none">
                <a:latin typeface="Arial "/>
                <a:ea typeface="Arial "/>
                <a:cs typeface="Arial "/>
                <a:sym typeface="Arial "/>
              </a:rPr>
              <a:t>BE </a:t>
            </a:r>
            <a:r>
              <a:rPr lang="en-US" sz="2400" b="0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PRESENT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b="0" cap="none">
              <a:solidFill>
                <a:srgbClr val="0E57C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 b="0" cap="none">
                <a:latin typeface="Arial "/>
                <a:ea typeface="Arial "/>
                <a:cs typeface="Arial "/>
                <a:sym typeface="Arial "/>
              </a:rPr>
              <a:t>BE </a:t>
            </a:r>
            <a:r>
              <a:rPr lang="en-US" sz="2400" b="0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SUCCESSFUL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b="0" cap="none">
              <a:solidFill>
                <a:srgbClr val="0E57C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 b="0" cap="none"/>
              <a:t>BE </a:t>
            </a:r>
            <a:r>
              <a:rPr lang="en-US" sz="2400" b="0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CONNECTED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b="0" cap="none">
              <a:solidFill>
                <a:srgbClr val="0E57C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2" name="Google Shape;162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41247" y="1842377"/>
            <a:ext cx="400089" cy="400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41246" y="2412581"/>
            <a:ext cx="400089" cy="400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61970" y="3157763"/>
            <a:ext cx="378503" cy="3913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762832" y="3796649"/>
            <a:ext cx="378503" cy="391397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17"/>
          <p:cNvSpPr txBox="1"/>
          <p:nvPr/>
        </p:nvSpPr>
        <p:spPr>
          <a:xfrm>
            <a:off x="7741246" y="948556"/>
            <a:ext cx="2877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Our </a:t>
            </a:r>
            <a:r>
              <a:rPr lang="en-US" sz="3600">
                <a:solidFill>
                  <a:srgbClr val="0D57C4"/>
                </a:solidFill>
                <a:latin typeface="Arial"/>
                <a:ea typeface="Arial"/>
                <a:cs typeface="Arial"/>
                <a:sym typeface="Arial"/>
              </a:rPr>
              <a:t>Priorities</a:t>
            </a:r>
            <a:endParaRPr/>
          </a:p>
        </p:txBody>
      </p:sp>
      <p:sp>
        <p:nvSpPr>
          <p:cNvPr id="167" name="Google Shape;167;p17"/>
          <p:cNvSpPr txBox="1"/>
          <p:nvPr/>
        </p:nvSpPr>
        <p:spPr>
          <a:xfrm>
            <a:off x="358799" y="948556"/>
            <a:ext cx="7041000" cy="46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Our </a:t>
            </a:r>
            <a:r>
              <a:rPr lang="en-US" sz="3600">
                <a:solidFill>
                  <a:srgbClr val="0D57C4"/>
                </a:solidFill>
                <a:latin typeface="Arial"/>
                <a:ea typeface="Arial"/>
                <a:cs typeface="Arial"/>
                <a:sym typeface="Arial"/>
              </a:rPr>
              <a:t>Core Beliefs &amp; Commitments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We believe and are committed to </a:t>
            </a:r>
            <a:endParaRPr sz="8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 students can achieve at high levels and demonstrate continuous growth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Providing high-quality learning experiences that allow all students to reach their fullest potential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Equipping students and staff with the educational tools necessary for achievement and growth</a:t>
            </a:r>
            <a:endParaRPr/>
          </a:p>
          <a:p>
            <a:pPr marL="342900" marR="0" lvl="0" indent="-241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Family and community engagement is key to student success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Providing families and community members pathways of connectivity to the education system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Facilitating timely and consistent communication to position families to participate in their students’ learning experiences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Learning environments should be safe, supportive, and innovative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Creating physical and social-emotional safety in all learning environments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Providing all students the academic and social supports needed to be successful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Designing learning environments that drive innovative practices to improve student outcomes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Ensuring all students are known by their name, welcomed each day, and connected to meaningful activities</a:t>
            </a:r>
            <a:endParaRPr/>
          </a:p>
        </p:txBody>
      </p:sp>
      <p:cxnSp>
        <p:nvCxnSpPr>
          <p:cNvPr id="168" name="Google Shape;168;p17"/>
          <p:cNvCxnSpPr/>
          <p:nvPr/>
        </p:nvCxnSpPr>
        <p:spPr>
          <a:xfrm>
            <a:off x="7416799" y="2016412"/>
            <a:ext cx="0" cy="3255600"/>
          </a:xfrm>
          <a:prstGeom prst="straightConnector1">
            <a:avLst/>
          </a:prstGeom>
          <a:noFill/>
          <a:ln w="9525" cap="flat" cmpd="sng">
            <a:solidFill>
              <a:srgbClr val="4061B5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69" name="Google Shape;169;p1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741250" y="4643975"/>
            <a:ext cx="2347950" cy="1487701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7"/>
          <p:cNvSpPr txBox="1"/>
          <p:nvPr/>
        </p:nvSpPr>
        <p:spPr>
          <a:xfrm>
            <a:off x="10542747" y="6381827"/>
            <a:ext cx="367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>
                <a:solidFill>
                  <a:srgbClr val="FFFFFF"/>
                </a:solidFill>
              </a:rPr>
              <a:t>2</a:t>
            </a:fld>
            <a:endParaRPr sz="13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8"/>
          <p:cNvSpPr txBox="1">
            <a:spLocks noGrp="1"/>
          </p:cNvSpPr>
          <p:nvPr>
            <p:ph type="body" idx="1"/>
          </p:nvPr>
        </p:nvSpPr>
        <p:spPr>
          <a:xfrm>
            <a:off x="566590" y="925275"/>
            <a:ext cx="7618500" cy="116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57C4"/>
              </a:buClr>
              <a:buSzPts val="6600"/>
              <a:buFont typeface="Arial"/>
              <a:buNone/>
            </a:pPr>
            <a:r>
              <a:rPr lang="en-US" sz="6000"/>
              <a:t>AGENDA</a:t>
            </a:r>
            <a:endParaRPr sz="2400"/>
          </a:p>
        </p:txBody>
      </p:sp>
      <p:sp>
        <p:nvSpPr>
          <p:cNvPr id="176" name="Google Shape;176;p18"/>
          <p:cNvSpPr txBox="1">
            <a:spLocks noGrp="1"/>
          </p:cNvSpPr>
          <p:nvPr>
            <p:ph type="subTitle" idx="3"/>
          </p:nvPr>
        </p:nvSpPr>
        <p:spPr>
          <a:xfrm>
            <a:off x="602450" y="1871725"/>
            <a:ext cx="6564000" cy="40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Call the Meeting to Order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Roll Call of Members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Reading/Approval of Minutes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Public Comment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Unfinished Business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Review School Data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Approve proposed SPSA for 2025-2026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ELAC/DELAC/DAC/School Committee Reports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Review Budget Transfers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Next Meeting:  September 2025</a:t>
            </a:r>
            <a:endParaRPr sz="19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18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178" name="Google Shape;178;p18"/>
          <p:cNvSpPr txBox="1"/>
          <p:nvPr/>
        </p:nvSpPr>
        <p:spPr>
          <a:xfrm>
            <a:off x="1664150" y="1779075"/>
            <a:ext cx="4440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E57C4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9"/>
          <p:cNvSpPr txBox="1">
            <a:spLocks noGrp="1"/>
          </p:cNvSpPr>
          <p:nvPr>
            <p:ph type="body" idx="1"/>
          </p:nvPr>
        </p:nvSpPr>
        <p:spPr>
          <a:xfrm>
            <a:off x="566567" y="1628775"/>
            <a:ext cx="10054200" cy="41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2286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rgbClr val="0070C0"/>
              </a:solidFill>
            </a:endParaRPr>
          </a:p>
          <a:p>
            <a:pPr marL="2286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0070C0"/>
                </a:solidFill>
              </a:rPr>
              <a:t>Time for the public to address the council</a:t>
            </a:r>
            <a:endParaRPr sz="3200" b="1">
              <a:solidFill>
                <a:srgbClr val="0070C0"/>
              </a:solidFill>
            </a:endParaRPr>
          </a:p>
          <a:p>
            <a:pPr marL="2286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rgbClr val="0070C0"/>
              </a:solidFill>
            </a:endParaRPr>
          </a:p>
          <a:p>
            <a:pPr marL="2286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0070C0"/>
                </a:solidFill>
              </a:rPr>
              <a:t>*The council may not take any action on any item of business unless that item appeared on the posted agenda.</a:t>
            </a:r>
            <a:endParaRPr sz="2200" b="1">
              <a:solidFill>
                <a:srgbClr val="0070C0"/>
              </a:solidFill>
            </a:endParaRPr>
          </a:p>
          <a:p>
            <a:pPr marL="2286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9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185" name="Google Shape;185;p19"/>
          <p:cNvSpPr>
            <a:spLocks noGrp="1"/>
          </p:cNvSpPr>
          <p:nvPr>
            <p:ph type="pic" idx="2"/>
          </p:nvPr>
        </p:nvSpPr>
        <p:spPr>
          <a:xfrm>
            <a:off x="7573963" y="5752937"/>
            <a:ext cx="2532000" cy="8907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86" name="Google Shape;186;p19"/>
          <p:cNvSpPr txBox="1">
            <a:spLocks noGrp="1"/>
          </p:cNvSpPr>
          <p:nvPr>
            <p:ph type="body" idx="3"/>
          </p:nvPr>
        </p:nvSpPr>
        <p:spPr>
          <a:xfrm>
            <a:off x="566567" y="1021259"/>
            <a:ext cx="10054200" cy="60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>
                <a:solidFill>
                  <a:srgbClr val="0070C0"/>
                </a:solidFill>
              </a:rPr>
              <a:t>Public Comment</a:t>
            </a:r>
            <a:endParaRPr b="1">
              <a:solidFill>
                <a:srgbClr val="0070C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400" b="1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0"/>
          <p:cNvSpPr txBox="1">
            <a:spLocks noGrp="1"/>
          </p:cNvSpPr>
          <p:nvPr>
            <p:ph type="body" idx="1"/>
          </p:nvPr>
        </p:nvSpPr>
        <p:spPr>
          <a:xfrm>
            <a:off x="566575" y="2335850"/>
            <a:ext cx="10054200" cy="3417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i-Ready</a:t>
            </a:r>
            <a:endParaRPr/>
          </a:p>
          <a:p>
            <a:pPr marL="2514600" lvl="5" indent="-2762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■"/>
            </a:pPr>
            <a:r>
              <a:rPr lang="en-US" sz="3000"/>
              <a:t>Compare student groups to “all students”. </a:t>
            </a:r>
            <a:endParaRPr sz="3000"/>
          </a:p>
          <a:p>
            <a:pPr marL="2514600" lvl="5" indent="-2762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■"/>
            </a:pPr>
            <a:r>
              <a:rPr lang="en-US" sz="3000"/>
              <a:t>Discussion on how current SPSA is addressing the gap. </a:t>
            </a:r>
            <a:endParaRPr sz="30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SPSA Metrics</a:t>
            </a:r>
            <a:endParaRPr/>
          </a:p>
          <a:p>
            <a:pPr marL="2514600" lvl="5" indent="-2762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■"/>
            </a:pPr>
            <a:r>
              <a:rPr lang="en-US" sz="3000"/>
              <a:t>Review Progress towards goals in SPSA</a:t>
            </a:r>
            <a:endParaRPr sz="3000"/>
          </a:p>
          <a:p>
            <a:pPr marL="2514600" lvl="5" indent="-2762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■"/>
            </a:pPr>
            <a:r>
              <a:rPr lang="en-US" sz="3000"/>
              <a:t>What adjustments need to be made</a:t>
            </a:r>
            <a:endParaRPr sz="30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20"/>
          <p:cNvSpPr txBox="1">
            <a:spLocks noGrp="1"/>
          </p:cNvSpPr>
          <p:nvPr>
            <p:ph type="body" idx="3"/>
          </p:nvPr>
        </p:nvSpPr>
        <p:spPr>
          <a:xfrm>
            <a:off x="566567" y="1021259"/>
            <a:ext cx="10054200" cy="60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>
                <a:solidFill>
                  <a:srgbClr val="0E57C4"/>
                </a:solidFill>
              </a:rPr>
              <a:t>Review Recent Benchmark Assessments</a:t>
            </a:r>
            <a:endParaRPr>
              <a:solidFill>
                <a:srgbClr val="0E57C4"/>
              </a:solidFill>
            </a:endParaRPr>
          </a:p>
        </p:txBody>
      </p:sp>
      <p:sp>
        <p:nvSpPr>
          <p:cNvPr id="193" name="Google Shape;193;p20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1"/>
          <p:cNvSpPr txBox="1">
            <a:spLocks noGrp="1"/>
          </p:cNvSpPr>
          <p:nvPr>
            <p:ph type="body" idx="3"/>
          </p:nvPr>
        </p:nvSpPr>
        <p:spPr>
          <a:xfrm>
            <a:off x="566567" y="1021259"/>
            <a:ext cx="10054200" cy="6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0E57C4"/>
                </a:solidFill>
              </a:rPr>
              <a:t>SPSA for 2025-2026</a:t>
            </a:r>
            <a:endParaRPr sz="3000">
              <a:solidFill>
                <a:srgbClr val="0E57C4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57C4"/>
              </a:buClr>
              <a:buSzPts val="6600"/>
              <a:buFont typeface="Arial"/>
              <a:buNone/>
            </a:pPr>
            <a:endParaRPr sz="6000"/>
          </a:p>
        </p:txBody>
      </p:sp>
      <p:sp>
        <p:nvSpPr>
          <p:cNvPr id="199" name="Google Shape;199;p21"/>
          <p:cNvSpPr txBox="1">
            <a:spLocks noGrp="1"/>
          </p:cNvSpPr>
          <p:nvPr>
            <p:ph type="subTitle" idx="1"/>
          </p:nvPr>
        </p:nvSpPr>
        <p:spPr>
          <a:xfrm>
            <a:off x="566567" y="1645672"/>
            <a:ext cx="10054200" cy="40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endParaRPr sz="3200" b="1">
              <a:latin typeface="Arial"/>
              <a:ea typeface="Arial"/>
              <a:cs typeface="Arial"/>
              <a:sym typeface="Arial"/>
            </a:endParaRPr>
          </a:p>
          <a:p>
            <a:pPr marL="457200" lvl="0" indent="-4191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●"/>
            </a:pPr>
            <a:r>
              <a:rPr lang="en-US" sz="3000" b="0">
                <a:solidFill>
                  <a:srgbClr val="000000"/>
                </a:solidFill>
              </a:rPr>
              <a:t>Review proposed SPSA for 2025-2026</a:t>
            </a:r>
            <a:endParaRPr sz="3000" b="0">
              <a:solidFill>
                <a:srgbClr val="000000"/>
              </a:solidFill>
            </a:endParaRPr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●"/>
            </a:pPr>
            <a:r>
              <a:rPr lang="en-US" sz="3000" b="0">
                <a:solidFill>
                  <a:srgbClr val="000000"/>
                </a:solidFill>
              </a:rPr>
              <a:t>Vote to Approve</a:t>
            </a:r>
            <a:endParaRPr sz="3000" b="0">
              <a:solidFill>
                <a:srgbClr val="000000"/>
              </a:solidFill>
            </a:endParaRPr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●"/>
            </a:pPr>
            <a:r>
              <a:rPr lang="en-US" sz="3000" b="0">
                <a:solidFill>
                  <a:srgbClr val="000000"/>
                </a:solidFill>
              </a:rPr>
              <a:t>SSC Chair, ELAC representative, and Principal Sign SPSA</a:t>
            </a:r>
            <a:endParaRPr sz="3000" b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000000"/>
              </a:solidFill>
              <a:latin typeface="Unkempt"/>
              <a:ea typeface="Unkempt"/>
              <a:cs typeface="Unkempt"/>
              <a:sym typeface="Unkempt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ibre Franklin"/>
              <a:buNone/>
            </a:pPr>
            <a:endParaRPr/>
          </a:p>
        </p:txBody>
      </p:sp>
      <p:sp>
        <p:nvSpPr>
          <p:cNvPr id="200" name="Google Shape;200;p21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>
                <a:solidFill>
                  <a:srgbClr val="0E57C4"/>
                </a:solidFill>
              </a:rPr>
              <a:t>6</a:t>
            </a:fld>
            <a:endParaRPr>
              <a:solidFill>
                <a:srgbClr val="0E57C4"/>
              </a:solidFill>
            </a:endParaRPr>
          </a:p>
        </p:txBody>
      </p:sp>
      <p:sp>
        <p:nvSpPr>
          <p:cNvPr id="201" name="Google Shape;201;p21"/>
          <p:cNvSpPr>
            <a:spLocks noGrp="1"/>
          </p:cNvSpPr>
          <p:nvPr>
            <p:ph type="pic" idx="2"/>
          </p:nvPr>
        </p:nvSpPr>
        <p:spPr>
          <a:xfrm>
            <a:off x="7573963" y="5752937"/>
            <a:ext cx="2532000" cy="8907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2"/>
          <p:cNvSpPr txBox="1">
            <a:spLocks noGrp="1"/>
          </p:cNvSpPr>
          <p:nvPr>
            <p:ph type="body" idx="3"/>
          </p:nvPr>
        </p:nvSpPr>
        <p:spPr>
          <a:xfrm>
            <a:off x="566567" y="1021259"/>
            <a:ext cx="10054200" cy="6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2286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22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>
                <a:solidFill>
                  <a:srgbClr val="0E57C4"/>
                </a:solidFill>
              </a:rPr>
              <a:t>7</a:t>
            </a:fld>
            <a:endParaRPr>
              <a:solidFill>
                <a:srgbClr val="0E57C4"/>
              </a:solidFill>
            </a:endParaRPr>
          </a:p>
        </p:txBody>
      </p:sp>
      <p:sp>
        <p:nvSpPr>
          <p:cNvPr id="208" name="Google Shape;208;p22"/>
          <p:cNvSpPr>
            <a:spLocks noGrp="1"/>
          </p:cNvSpPr>
          <p:nvPr>
            <p:ph type="pic" idx="2"/>
          </p:nvPr>
        </p:nvSpPr>
        <p:spPr>
          <a:xfrm>
            <a:off x="7573963" y="5752937"/>
            <a:ext cx="2532000" cy="8907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09" name="Google Shape;209;p22"/>
          <p:cNvSpPr txBox="1">
            <a:spLocks noGrp="1"/>
          </p:cNvSpPr>
          <p:nvPr>
            <p:ph type="body" idx="4294967295"/>
          </p:nvPr>
        </p:nvSpPr>
        <p:spPr>
          <a:xfrm>
            <a:off x="566567" y="1021259"/>
            <a:ext cx="10054200" cy="60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3000" b="1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ELAC and Additional Committees </a:t>
            </a:r>
            <a:endParaRPr sz="3000" b="1">
              <a:solidFill>
                <a:srgbClr val="0E57C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400" b="1">
              <a:solidFill>
                <a:srgbClr val="0E57C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22"/>
          <p:cNvSpPr txBox="1">
            <a:spLocks noGrp="1"/>
          </p:cNvSpPr>
          <p:nvPr>
            <p:ph type="subTitle" idx="1"/>
          </p:nvPr>
        </p:nvSpPr>
        <p:spPr>
          <a:xfrm>
            <a:off x="566567" y="1645672"/>
            <a:ext cx="10054200" cy="4091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30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0">
                <a:solidFill>
                  <a:srgbClr val="000000"/>
                </a:solidFill>
              </a:rPr>
              <a:t>Discuss input and feedback gathered from ELAC and other school committees</a:t>
            </a:r>
            <a:endParaRPr sz="2300" b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3"/>
          <p:cNvSpPr>
            <a:spLocks noGrp="1"/>
          </p:cNvSpPr>
          <p:nvPr>
            <p:ph type="pic" idx="2"/>
          </p:nvPr>
        </p:nvSpPr>
        <p:spPr>
          <a:xfrm>
            <a:off x="7573963" y="5752937"/>
            <a:ext cx="2532000" cy="8907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16" name="Google Shape;216;p23"/>
          <p:cNvSpPr txBox="1">
            <a:spLocks noGrp="1"/>
          </p:cNvSpPr>
          <p:nvPr>
            <p:ph type="body" idx="1"/>
          </p:nvPr>
        </p:nvSpPr>
        <p:spPr>
          <a:xfrm>
            <a:off x="566567" y="1628775"/>
            <a:ext cx="10054200" cy="4124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3300" b="1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rgbClr val="000000"/>
                </a:solidFill>
              </a:rPr>
              <a:t>Discuss items that were covered at previous DAC/ DELAC meeting</a:t>
            </a:r>
            <a:endParaRPr sz="3100"/>
          </a:p>
        </p:txBody>
      </p:sp>
      <p:sp>
        <p:nvSpPr>
          <p:cNvPr id="217" name="Google Shape;217;p23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218" name="Google Shape;218;p23"/>
          <p:cNvSpPr txBox="1">
            <a:spLocks noGrp="1"/>
          </p:cNvSpPr>
          <p:nvPr>
            <p:ph type="body" idx="3"/>
          </p:nvPr>
        </p:nvSpPr>
        <p:spPr>
          <a:xfrm>
            <a:off x="566567" y="1021259"/>
            <a:ext cx="10054200" cy="60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3300" b="1">
                <a:solidFill>
                  <a:srgbClr val="0E57C4"/>
                </a:solidFill>
              </a:rPr>
              <a:t>DAC/DELAC REPORT</a:t>
            </a:r>
            <a:endParaRPr sz="3300" b="1">
              <a:solidFill>
                <a:srgbClr val="0E57C4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4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500" b="1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4"/>
          <p:cNvSpPr>
            <a:spLocks noGrp="1"/>
          </p:cNvSpPr>
          <p:nvPr>
            <p:ph type="pic" idx="2"/>
          </p:nvPr>
        </p:nvSpPr>
        <p:spPr>
          <a:xfrm>
            <a:off x="7573963" y="5752937"/>
            <a:ext cx="2532000" cy="8907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24" name="Google Shape;224;p24"/>
          <p:cNvSpPr txBox="1">
            <a:spLocks noGrp="1"/>
          </p:cNvSpPr>
          <p:nvPr>
            <p:ph type="body" idx="1"/>
          </p:nvPr>
        </p:nvSpPr>
        <p:spPr>
          <a:xfrm>
            <a:off x="566567" y="1628775"/>
            <a:ext cx="10054200" cy="4124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620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3200" b="1">
              <a:latin typeface="Unkempt"/>
              <a:ea typeface="Unkempt"/>
              <a:cs typeface="Unkempt"/>
              <a:sym typeface="Unkempt"/>
            </a:endParaRPr>
          </a:p>
          <a:p>
            <a:pPr marL="914400" lvl="0" indent="-4318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●"/>
            </a:pPr>
            <a:r>
              <a:rPr lang="en-US" sz="3200"/>
              <a:t>Reason for transfer(s)</a:t>
            </a:r>
            <a:endParaRPr sz="3200"/>
          </a:p>
          <a:p>
            <a:pPr marL="9144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●"/>
            </a:pPr>
            <a:r>
              <a:rPr lang="en-US" sz="3200"/>
              <a:t>Vote to approve transfer(s)</a:t>
            </a:r>
            <a:endParaRPr sz="3000"/>
          </a:p>
        </p:txBody>
      </p:sp>
      <p:sp>
        <p:nvSpPr>
          <p:cNvPr id="225" name="Google Shape;225;p24"/>
          <p:cNvSpPr txBox="1">
            <a:spLocks noGrp="1"/>
          </p:cNvSpPr>
          <p:nvPr>
            <p:ph type="body" idx="3"/>
          </p:nvPr>
        </p:nvSpPr>
        <p:spPr>
          <a:xfrm>
            <a:off x="566567" y="1021259"/>
            <a:ext cx="10054200" cy="60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6200" lvl="0" indent="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b="1">
                <a:solidFill>
                  <a:srgbClr val="0E57C4"/>
                </a:solidFill>
              </a:rPr>
              <a:t>Budget Transfers</a:t>
            </a:r>
            <a:endParaRPr b="1">
              <a:solidFill>
                <a:srgbClr val="0E57C4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400" b="1"/>
          </a:p>
        </p:txBody>
      </p:sp>
      <p:sp>
        <p:nvSpPr>
          <p:cNvPr id="226" name="Google Shape;226;p24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Warm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389</Words>
  <Application>Microsoft Office PowerPoint</Application>
  <PresentationFormat>Widescreen</PresentationFormat>
  <Paragraphs>91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Arial </vt:lpstr>
      <vt:lpstr>Calibri</vt:lpstr>
      <vt:lpstr>Franklin Gothic</vt:lpstr>
      <vt:lpstr>Noto Sans Symbols</vt:lpstr>
      <vt:lpstr>Libre Franklin</vt:lpstr>
      <vt:lpstr>Unkempt</vt:lpstr>
      <vt:lpstr>Times New Roman</vt:lpstr>
      <vt:lpstr>Gill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Beltran, Rocio</dc:creator>
  <cp:lastModifiedBy>Beltran, Rocio</cp:lastModifiedBy>
  <cp:revision>1</cp:revision>
  <dcterms:modified xsi:type="dcterms:W3CDTF">2024-08-16T19:04:23Z</dcterms:modified>
</cp:coreProperties>
</file>