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Franklin Gothic" panose="020B0604020202020204" charset="0"/>
      <p:bold r:id="rId20"/>
    </p:embeddedFont>
    <p:embeddedFont>
      <p:font typeface="Gill Sans" panose="020B0604020202020204" charset="0"/>
      <p:regular r:id="rId21"/>
      <p:bold r:id="rId22"/>
    </p:embeddedFont>
    <p:embeddedFont>
      <p:font typeface="Libre Franklin" pitchFamily="2"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24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rbeltran@vusd.or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e6a79d469f_0_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e6a79d469f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60eec2dfa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560eec2d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e6a79d469f_0_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e6a79d469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e6a79d469f_0_5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e6a79d469f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560eec2dfa_0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560eec2df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560eec2dfa_0_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560eec2df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56338d1ac6_0_1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56338d1ac6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000">
                <a:solidFill>
                  <a:srgbClr val="FF0000"/>
                </a:solidFill>
              </a:rPr>
              <a:t>Please submit yearly schedule of meetings to </a:t>
            </a:r>
            <a:r>
              <a:rPr lang="en-US" sz="2000" u="sng">
                <a:solidFill>
                  <a:schemeClr val="hlink"/>
                </a:solidFill>
                <a:hlinkClick r:id="rId3"/>
              </a:rPr>
              <a:t>rbeltran@vusd.org</a:t>
            </a:r>
            <a:r>
              <a:rPr lang="en-US" sz="2000">
                <a:solidFill>
                  <a:srgbClr val="FF0000"/>
                </a:solidFill>
              </a:rPr>
              <a:t> &amp; upload documents to the Google Drive</a:t>
            </a:r>
            <a:endParaRPr sz="2000">
              <a:solidFill>
                <a:srgbClr val="0000FF"/>
              </a:solidFill>
            </a:endParaRPr>
          </a:p>
          <a:p>
            <a:pPr marL="0" lvl="0" indent="0" algn="l" rtl="0">
              <a:spcBef>
                <a:spcPts val="0"/>
              </a:spcBef>
              <a:spcAft>
                <a:spcPts val="0"/>
              </a:spcAft>
              <a:buNone/>
            </a:pPr>
            <a:endParaRPr/>
          </a:p>
        </p:txBody>
      </p:sp>
      <p:sp>
        <p:nvSpPr>
          <p:cNvPr id="279" name="Google Shape;279;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f38a0bc1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2f38a0bc1c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270c31dbb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g2270c31dbb4_0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270c31db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500"/>
              <a:t>How does the data look in relation to the SPSA</a:t>
            </a:r>
            <a:endParaRPr sz="1500"/>
          </a:p>
        </p:txBody>
      </p:sp>
      <p:sp>
        <p:nvSpPr>
          <p:cNvPr id="202" name="Google Shape;202;g2270c31dbb4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0a755972ed_1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0a755972ed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e6a79d469f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e6a79d46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e6a79d469f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e6a79d469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9"/>
        <p:cNvGrpSpPr/>
        <p:nvPr/>
      </p:nvGrpSpPr>
      <p:grpSpPr>
        <a:xfrm>
          <a:off x="0" y="0"/>
          <a:ext cx="0" cy="0"/>
          <a:chOff x="0" y="0"/>
          <a:chExt cx="0" cy="0"/>
        </a:xfrm>
      </p:grpSpPr>
      <p:sp>
        <p:nvSpPr>
          <p:cNvPr id="10" name="Google Shape;10;p2"/>
          <p:cNvSpPr txBox="1">
            <a:spLocks noGrp="1"/>
          </p:cNvSpPr>
          <p:nvPr>
            <p:ph type="subTitle" idx="1"/>
          </p:nvPr>
        </p:nvSpPr>
        <p:spPr>
          <a:xfrm>
            <a:off x="1524000" y="3602038"/>
            <a:ext cx="10054200" cy="445500"/>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Clr>
                <a:srgbClr val="BFBFBF"/>
              </a:buClr>
              <a:buSzPts val="2400"/>
              <a:buNone/>
              <a:defRPr sz="2400" cap="none">
                <a:solidFill>
                  <a:srgbClr val="BFBFBF"/>
                </a:solidFill>
                <a:latin typeface="Libre Franklin"/>
                <a:ea typeface="Libre Franklin"/>
                <a:cs typeface="Libre Franklin"/>
                <a:sym typeface="Libre Franklin"/>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 name="Google Shape;11;p2"/>
          <p:cNvSpPr txBox="1">
            <a:spLocks noGrp="1"/>
          </p:cNvSpPr>
          <p:nvPr>
            <p:ph type="body" idx="2"/>
          </p:nvPr>
        </p:nvSpPr>
        <p:spPr>
          <a:xfrm>
            <a:off x="1524000" y="4666037"/>
            <a:ext cx="10053600" cy="103500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3000"/>
              <a:buFont typeface="Libre Franklin"/>
              <a:buNone/>
              <a:defRPr sz="3000" cap="none">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 name="Google Shape;12;p2"/>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97"/>
        <p:cNvGrpSpPr/>
        <p:nvPr/>
      </p:nvGrpSpPr>
      <p:grpSpPr>
        <a:xfrm>
          <a:off x="0" y="0"/>
          <a:ext cx="0" cy="0"/>
          <a:chOff x="0" y="0"/>
          <a:chExt cx="0" cy="0"/>
        </a:xfrm>
      </p:grpSpPr>
      <p:sp>
        <p:nvSpPr>
          <p:cNvPr id="98" name="Google Shape;98;p11"/>
          <p:cNvSpPr/>
          <p:nvPr/>
        </p:nvSpPr>
        <p:spPr>
          <a:xfrm>
            <a:off x="0" y="0"/>
            <a:ext cx="12192000" cy="6858000"/>
          </a:xfrm>
          <a:prstGeom prst="rect">
            <a:avLst/>
          </a:prstGeom>
          <a:solidFill>
            <a:srgbClr val="0E57C4"/>
          </a:solidFill>
          <a:ln w="127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11"/>
          <p:cNvSpPr txBox="1"/>
          <p:nvPr/>
        </p:nvSpPr>
        <p:spPr>
          <a:xfrm>
            <a:off x="3363555" y="2324097"/>
            <a:ext cx="10054200" cy="605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E57C4"/>
              </a:buClr>
              <a:buSzPts val="3600"/>
              <a:buFont typeface="Franklin Gothic"/>
              <a:buNone/>
            </a:pPr>
            <a:r>
              <a:rPr lang="en-US" sz="3600" b="0" i="0" u="none" strike="noStrike" cap="none">
                <a:solidFill>
                  <a:srgbClr val="0E57C4"/>
                </a:solidFill>
                <a:latin typeface="Franklin Gothic"/>
                <a:ea typeface="Franklin Gothic"/>
                <a:cs typeface="Franklin Gothic"/>
                <a:sym typeface="Franklin Gothic"/>
              </a:rPr>
              <a:t>LOREM IPSUM LKJFG LKJGL</a:t>
            </a:r>
            <a:endParaRPr sz="1400" b="0" i="0" u="none" strike="noStrike" cap="none">
              <a:solidFill>
                <a:srgbClr val="000000"/>
              </a:solidFill>
              <a:latin typeface="Arial"/>
              <a:ea typeface="Arial"/>
              <a:cs typeface="Arial"/>
              <a:sym typeface="Arial"/>
            </a:endParaRPr>
          </a:p>
        </p:txBody>
      </p:sp>
      <p:sp>
        <p:nvSpPr>
          <p:cNvPr id="100" name="Google Shape;100;p11"/>
          <p:cNvSpPr/>
          <p:nvPr/>
        </p:nvSpPr>
        <p:spPr>
          <a:xfrm>
            <a:off x="10814313" y="-315592"/>
            <a:ext cx="7003200" cy="7195200"/>
          </a:xfrm>
          <a:prstGeom prst="parallelogram">
            <a:avLst>
              <a:gd name="adj" fmla="val 25000"/>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1" name="Google Shape;101;p11"/>
          <p:cNvPicPr preferRelativeResize="0"/>
          <p:nvPr/>
        </p:nvPicPr>
        <p:blipFill rotWithShape="1">
          <a:blip r:embed="rId2">
            <a:alphaModFix/>
          </a:blip>
          <a:srcRect/>
          <a:stretch/>
        </p:blipFill>
        <p:spPr>
          <a:xfrm>
            <a:off x="2299062" y="666207"/>
            <a:ext cx="7187869" cy="5622804"/>
          </a:xfrm>
          <a:prstGeom prst="rect">
            <a:avLst/>
          </a:prstGeom>
          <a:noFill/>
          <a:ln>
            <a:noFill/>
          </a:ln>
        </p:spPr>
      </p:pic>
      <p:sp>
        <p:nvSpPr>
          <p:cNvPr id="102" name="Google Shape;102;p11"/>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103"/>
        <p:cNvGrpSpPr/>
        <p:nvPr/>
      </p:nvGrpSpPr>
      <p:grpSpPr>
        <a:xfrm>
          <a:off x="0" y="0"/>
          <a:ext cx="0" cy="0"/>
          <a:chOff x="0" y="0"/>
          <a:chExt cx="0" cy="0"/>
        </a:xfrm>
      </p:grpSpPr>
      <p:pic>
        <p:nvPicPr>
          <p:cNvPr id="104" name="Google Shape;104;p12"/>
          <p:cNvPicPr preferRelativeResize="0"/>
          <p:nvPr/>
        </p:nvPicPr>
        <p:blipFill rotWithShape="1">
          <a:blip r:embed="rId2">
            <a:alphaModFix/>
          </a:blip>
          <a:srcRect/>
          <a:stretch/>
        </p:blipFill>
        <p:spPr>
          <a:xfrm>
            <a:off x="98283" y="6037892"/>
            <a:ext cx="1515369" cy="606148"/>
          </a:xfrm>
          <a:prstGeom prst="rect">
            <a:avLst/>
          </a:prstGeom>
          <a:noFill/>
          <a:ln>
            <a:noFill/>
          </a:ln>
        </p:spPr>
      </p:pic>
      <p:cxnSp>
        <p:nvCxnSpPr>
          <p:cNvPr id="105" name="Google Shape;105;p12"/>
          <p:cNvCxnSpPr/>
          <p:nvPr/>
        </p:nvCxnSpPr>
        <p:spPr>
          <a:xfrm>
            <a:off x="1506073" y="6037892"/>
            <a:ext cx="0" cy="906900"/>
          </a:xfrm>
          <a:prstGeom prst="straightConnector1">
            <a:avLst/>
          </a:prstGeom>
          <a:noFill/>
          <a:ln w="12700" cap="flat" cmpd="sng">
            <a:solidFill>
              <a:srgbClr val="A5A5A5"/>
            </a:solidFill>
            <a:prstDash val="solid"/>
            <a:round/>
            <a:headEnd type="none" w="sm" len="sm"/>
            <a:tailEnd type="none" w="sm" len="sm"/>
          </a:ln>
        </p:spPr>
      </p:cxnSp>
      <p:sp>
        <p:nvSpPr>
          <p:cNvPr id="106" name="Google Shape;106;p12"/>
          <p:cNvSpPr/>
          <p:nvPr/>
        </p:nvSpPr>
        <p:spPr>
          <a:xfrm>
            <a:off x="10214384" y="-337108"/>
            <a:ext cx="7003200" cy="7195200"/>
          </a:xfrm>
          <a:prstGeom prst="parallelogram">
            <a:avLst>
              <a:gd name="adj" fmla="val 25000"/>
            </a:avLst>
          </a:prstGeom>
          <a:solidFill>
            <a:srgbClr val="0E57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12"/>
          <p:cNvSpPr/>
          <p:nvPr/>
        </p:nvSpPr>
        <p:spPr>
          <a:xfrm>
            <a:off x="4346083" y="265964"/>
            <a:ext cx="8369400" cy="445500"/>
          </a:xfrm>
          <a:prstGeom prst="parallelogram">
            <a:avLst>
              <a:gd name="adj" fmla="val 25000"/>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12"/>
          <p:cNvSpPr>
            <a:spLocks noGrp="1"/>
          </p:cNvSpPr>
          <p:nvPr>
            <p:ph type="pic" idx="2"/>
          </p:nvPr>
        </p:nvSpPr>
        <p:spPr>
          <a:xfrm>
            <a:off x="7573963" y="5752937"/>
            <a:ext cx="2532000" cy="890700"/>
          </a:xfrm>
          <a:prstGeom prst="rect">
            <a:avLst/>
          </a:prstGeom>
          <a:noFill/>
          <a:ln>
            <a:noFill/>
          </a:ln>
        </p:spPr>
      </p:sp>
      <p:sp>
        <p:nvSpPr>
          <p:cNvPr id="109" name="Google Shape;109;p12"/>
          <p:cNvSpPr txBox="1">
            <a:spLocks noGrp="1"/>
          </p:cNvSpPr>
          <p:nvPr>
            <p:ph type="body" idx="1"/>
          </p:nvPr>
        </p:nvSpPr>
        <p:spPr>
          <a:xfrm>
            <a:off x="688975" y="957431"/>
            <a:ext cx="10972200" cy="47958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Noto Sans Symbols"/>
              <a:buChar char="▪"/>
              <a:defRPr/>
            </a:lvl1pPr>
            <a:lvl2pPr marL="914400" lvl="1" indent="-381000" algn="l">
              <a:lnSpc>
                <a:spcPct val="90000"/>
              </a:lnSpc>
              <a:spcBef>
                <a:spcPts val="500"/>
              </a:spcBef>
              <a:spcAft>
                <a:spcPts val="0"/>
              </a:spcAft>
              <a:buClr>
                <a:schemeClr val="dk1"/>
              </a:buClr>
              <a:buSzPts val="2400"/>
              <a:buFont typeface="Noto Sans Symbols"/>
              <a:buChar char="▪"/>
              <a:defRPr/>
            </a:lvl2pPr>
            <a:lvl3pPr marL="1371600" lvl="2" indent="-355600" algn="l">
              <a:lnSpc>
                <a:spcPct val="90000"/>
              </a:lnSpc>
              <a:spcBef>
                <a:spcPts val="500"/>
              </a:spcBef>
              <a:spcAft>
                <a:spcPts val="0"/>
              </a:spcAft>
              <a:buClr>
                <a:schemeClr val="dk1"/>
              </a:buClr>
              <a:buSzPts val="2000"/>
              <a:buFont typeface="Noto Sans Symbols"/>
              <a:buChar char="▪"/>
              <a:defRPr/>
            </a:lvl3pPr>
            <a:lvl4pPr marL="1828800" lvl="3" indent="-342900" algn="l">
              <a:lnSpc>
                <a:spcPct val="90000"/>
              </a:lnSpc>
              <a:spcBef>
                <a:spcPts val="500"/>
              </a:spcBef>
              <a:spcAft>
                <a:spcPts val="0"/>
              </a:spcAft>
              <a:buClr>
                <a:schemeClr val="dk1"/>
              </a:buClr>
              <a:buSzPts val="1800"/>
              <a:buFont typeface="Noto Sans Symbols"/>
              <a:buChar char="▪"/>
              <a:defRPr/>
            </a:lvl4pPr>
            <a:lvl5pPr marL="2286000" lvl="4" indent="-342900" algn="l">
              <a:lnSpc>
                <a:spcPct val="90000"/>
              </a:lnSpc>
              <a:spcBef>
                <a:spcPts val="5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12"/>
          <p:cNvSpPr txBox="1"/>
          <p:nvPr/>
        </p:nvSpPr>
        <p:spPr>
          <a:xfrm>
            <a:off x="3496232" y="368248"/>
            <a:ext cx="8008800" cy="2616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BE READY </a:t>
            </a:r>
            <a:r>
              <a:rPr lang="en-US" sz="1100" b="0" i="0" u="none" strike="noStrike" cap="none">
                <a:solidFill>
                  <a:srgbClr val="0E57C4"/>
                </a:solidFill>
                <a:latin typeface="Arial"/>
                <a:ea typeface="Arial"/>
                <a:cs typeface="Arial"/>
                <a:sym typeface="Arial"/>
              </a:rPr>
              <a:t>|</a:t>
            </a:r>
            <a:r>
              <a:rPr lang="en-US" sz="1100" b="0" i="0" u="none" strike="noStrike" cap="none">
                <a:solidFill>
                  <a:schemeClr val="dk1"/>
                </a:solidFill>
                <a:latin typeface="Arial"/>
                <a:ea typeface="Arial"/>
                <a:cs typeface="Arial"/>
                <a:sym typeface="Arial"/>
              </a:rPr>
              <a:t> BE PRESENT </a:t>
            </a:r>
            <a:r>
              <a:rPr lang="en-US" sz="1100" b="0" i="0" u="none" strike="noStrike" cap="none">
                <a:solidFill>
                  <a:srgbClr val="0E57C4"/>
                </a:solidFill>
                <a:latin typeface="Arial"/>
                <a:ea typeface="Arial"/>
                <a:cs typeface="Arial"/>
                <a:sym typeface="Arial"/>
              </a:rPr>
              <a:t>|</a:t>
            </a:r>
            <a:r>
              <a:rPr lang="en-US" sz="1100" b="0" i="0" u="none" strike="noStrike" cap="none">
                <a:solidFill>
                  <a:schemeClr val="dk1"/>
                </a:solidFill>
                <a:latin typeface="Arial"/>
                <a:ea typeface="Arial"/>
                <a:cs typeface="Arial"/>
                <a:sym typeface="Arial"/>
              </a:rPr>
              <a:t> BE SUCCESSFUL </a:t>
            </a:r>
            <a:r>
              <a:rPr lang="en-US" sz="1100" b="0" i="0" u="none" strike="noStrike" cap="none">
                <a:solidFill>
                  <a:srgbClr val="0E57C4"/>
                </a:solidFill>
                <a:latin typeface="Arial"/>
                <a:ea typeface="Arial"/>
                <a:cs typeface="Arial"/>
                <a:sym typeface="Arial"/>
              </a:rPr>
              <a:t>|</a:t>
            </a:r>
            <a:r>
              <a:rPr lang="en-US" sz="1100" b="0" i="0" u="none" strike="noStrike" cap="none">
                <a:solidFill>
                  <a:schemeClr val="dk1"/>
                </a:solidFill>
                <a:latin typeface="Arial"/>
                <a:ea typeface="Arial"/>
                <a:cs typeface="Arial"/>
                <a:sym typeface="Arial"/>
              </a:rPr>
              <a:t> BE CONNECTED</a:t>
            </a:r>
            <a:endParaRPr sz="1100" b="0" i="0" u="none" strike="noStrike" cap="none">
              <a:solidFill>
                <a:srgbClr val="0E57C4"/>
              </a:solidFill>
              <a:latin typeface="Arial"/>
              <a:ea typeface="Arial"/>
              <a:cs typeface="Arial"/>
              <a:sym typeface="Arial"/>
            </a:endParaRPr>
          </a:p>
        </p:txBody>
      </p:sp>
      <p:sp>
        <p:nvSpPr>
          <p:cNvPr id="111" name="Google Shape;111;p12"/>
          <p:cNvSpPr txBox="1"/>
          <p:nvPr/>
        </p:nvSpPr>
        <p:spPr>
          <a:xfrm>
            <a:off x="1699717" y="6196413"/>
            <a:ext cx="5142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I BELIEVE IN, I BELONG IN… </a:t>
            </a:r>
            <a:r>
              <a:rPr lang="en-US" sz="1200" b="0" i="0" u="none" strike="noStrike" cap="none">
                <a:solidFill>
                  <a:srgbClr val="0E57C4"/>
                </a:solidFill>
                <a:latin typeface="Arial"/>
                <a:ea typeface="Arial"/>
                <a:cs typeface="Arial"/>
                <a:sym typeface="Arial"/>
              </a:rPr>
              <a:t>I AM VUSD</a:t>
            </a:r>
            <a:endParaRPr sz="1400" b="0" i="0" u="none" strike="noStrike" cap="none">
              <a:solidFill>
                <a:srgbClr val="000000"/>
              </a:solidFill>
              <a:latin typeface="Arial"/>
              <a:ea typeface="Arial"/>
              <a:cs typeface="Arial"/>
              <a:sym typeface="Arial"/>
            </a:endParaRPr>
          </a:p>
        </p:txBody>
      </p:sp>
      <p:sp>
        <p:nvSpPr>
          <p:cNvPr id="112" name="Google Shape;112;p12"/>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Column w/Bullets_ImageRT">
  <p:cSld name="1Column w/Bullets_ImageRT">
    <p:spTree>
      <p:nvGrpSpPr>
        <p:cNvPr id="1" name="Shape 113"/>
        <p:cNvGrpSpPr/>
        <p:nvPr/>
      </p:nvGrpSpPr>
      <p:grpSpPr>
        <a:xfrm>
          <a:off x="0" y="0"/>
          <a:ext cx="0" cy="0"/>
          <a:chOff x="0" y="0"/>
          <a:chExt cx="0" cy="0"/>
        </a:xfrm>
      </p:grpSpPr>
      <p:pic>
        <p:nvPicPr>
          <p:cNvPr id="114" name="Google Shape;114;p13"/>
          <p:cNvPicPr preferRelativeResize="0"/>
          <p:nvPr/>
        </p:nvPicPr>
        <p:blipFill rotWithShape="1">
          <a:blip r:embed="rId2">
            <a:alphaModFix/>
          </a:blip>
          <a:srcRect/>
          <a:stretch/>
        </p:blipFill>
        <p:spPr>
          <a:xfrm>
            <a:off x="98283" y="6037892"/>
            <a:ext cx="1515369" cy="606148"/>
          </a:xfrm>
          <a:prstGeom prst="rect">
            <a:avLst/>
          </a:prstGeom>
          <a:noFill/>
          <a:ln>
            <a:noFill/>
          </a:ln>
        </p:spPr>
      </p:pic>
      <p:cxnSp>
        <p:nvCxnSpPr>
          <p:cNvPr id="115" name="Google Shape;115;p13"/>
          <p:cNvCxnSpPr/>
          <p:nvPr/>
        </p:nvCxnSpPr>
        <p:spPr>
          <a:xfrm>
            <a:off x="1506073" y="6037892"/>
            <a:ext cx="0" cy="906900"/>
          </a:xfrm>
          <a:prstGeom prst="straightConnector1">
            <a:avLst/>
          </a:prstGeom>
          <a:noFill/>
          <a:ln w="12700" cap="flat" cmpd="sng">
            <a:solidFill>
              <a:srgbClr val="A5A5A5"/>
            </a:solidFill>
            <a:prstDash val="solid"/>
            <a:round/>
            <a:headEnd type="none" w="sm" len="sm"/>
            <a:tailEnd type="none" w="sm" len="sm"/>
          </a:ln>
        </p:spPr>
      </p:cxnSp>
      <p:sp>
        <p:nvSpPr>
          <p:cNvPr id="116" name="Google Shape;116;p13"/>
          <p:cNvSpPr/>
          <p:nvPr/>
        </p:nvSpPr>
        <p:spPr>
          <a:xfrm>
            <a:off x="7001435" y="-250287"/>
            <a:ext cx="7003200" cy="7195200"/>
          </a:xfrm>
          <a:prstGeom prst="parallelogram">
            <a:avLst>
              <a:gd name="adj" fmla="val 25000"/>
            </a:avLst>
          </a:prstGeom>
          <a:solidFill>
            <a:srgbClr val="0E57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3"/>
          <p:cNvSpPr txBox="1">
            <a:spLocks noGrp="1"/>
          </p:cNvSpPr>
          <p:nvPr>
            <p:ph type="subTitle" idx="1"/>
          </p:nvPr>
        </p:nvSpPr>
        <p:spPr>
          <a:xfrm>
            <a:off x="566567" y="1645672"/>
            <a:ext cx="7003200" cy="40911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800"/>
              <a:buFont typeface="Libre Franklin"/>
              <a:buNone/>
              <a:defRPr b="1"/>
            </a:lvl1pPr>
            <a:lvl2pPr lvl="1" algn="l">
              <a:lnSpc>
                <a:spcPct val="90000"/>
              </a:lnSpc>
              <a:spcBef>
                <a:spcPts val="500"/>
              </a:spcBef>
              <a:spcAft>
                <a:spcPts val="0"/>
              </a:spcAft>
              <a:buClr>
                <a:schemeClr val="dk1"/>
              </a:buClr>
              <a:buSzPts val="2400"/>
              <a:buFont typeface="Noto Sans Symbols"/>
              <a:buChar char="▪"/>
              <a:defRPr/>
            </a:lvl2pPr>
            <a:lvl3pPr lvl="2" algn="l">
              <a:lnSpc>
                <a:spcPct val="90000"/>
              </a:lnSpc>
              <a:spcBef>
                <a:spcPts val="500"/>
              </a:spcBef>
              <a:spcAft>
                <a:spcPts val="0"/>
              </a:spcAft>
              <a:buClr>
                <a:schemeClr val="dk1"/>
              </a:buClr>
              <a:buSzPts val="2000"/>
              <a:buFont typeface="Noto Sans Symbols"/>
              <a:buChar char="▪"/>
              <a:defRPr/>
            </a:lvl3pPr>
            <a:lvl4pPr lvl="3" algn="l">
              <a:lnSpc>
                <a:spcPct val="90000"/>
              </a:lnSpc>
              <a:spcBef>
                <a:spcPts val="500"/>
              </a:spcBef>
              <a:spcAft>
                <a:spcPts val="0"/>
              </a:spcAft>
              <a:buClr>
                <a:schemeClr val="dk1"/>
              </a:buClr>
              <a:buSzPts val="1800"/>
              <a:buFont typeface="Noto Sans Symbols"/>
              <a:buChar char="▪"/>
              <a:defRPr/>
            </a:lvl4pPr>
            <a:lvl5pPr lvl="4" algn="l">
              <a:lnSpc>
                <a:spcPct val="90000"/>
              </a:lnSpc>
              <a:spcBef>
                <a:spcPts val="500"/>
              </a:spcBef>
              <a:spcAft>
                <a:spcPts val="0"/>
              </a:spcAft>
              <a:buClr>
                <a:schemeClr val="dk1"/>
              </a:buClr>
              <a:buSzPts val="1800"/>
              <a:buFont typeface="Noto Sans Symbols"/>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18" name="Google Shape;118;p13"/>
          <p:cNvSpPr/>
          <p:nvPr/>
        </p:nvSpPr>
        <p:spPr>
          <a:xfrm>
            <a:off x="4346083" y="265964"/>
            <a:ext cx="8369400" cy="445500"/>
          </a:xfrm>
          <a:prstGeom prst="parallelogram">
            <a:avLst>
              <a:gd name="adj" fmla="val 25000"/>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 name="Google Shape;119;p13"/>
          <p:cNvSpPr>
            <a:spLocks noGrp="1"/>
          </p:cNvSpPr>
          <p:nvPr>
            <p:ph type="pic" idx="2"/>
          </p:nvPr>
        </p:nvSpPr>
        <p:spPr>
          <a:xfrm>
            <a:off x="7153836" y="712010"/>
            <a:ext cx="5454000" cy="7195200"/>
          </a:xfrm>
          <a:prstGeom prst="rect">
            <a:avLst/>
          </a:prstGeom>
          <a:noFill/>
          <a:ln>
            <a:noFill/>
          </a:ln>
        </p:spPr>
      </p:sp>
      <p:sp>
        <p:nvSpPr>
          <p:cNvPr id="120" name="Google Shape;120;p13"/>
          <p:cNvSpPr txBox="1">
            <a:spLocks noGrp="1"/>
          </p:cNvSpPr>
          <p:nvPr>
            <p:ph type="body" idx="3"/>
          </p:nvPr>
        </p:nvSpPr>
        <p:spPr>
          <a:xfrm>
            <a:off x="566567" y="1021259"/>
            <a:ext cx="7404900" cy="604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E57C4"/>
              </a:buClr>
              <a:buSzPts val="3000"/>
              <a:buFont typeface="Arial"/>
              <a:buNone/>
              <a:defRPr sz="3000" cap="none">
                <a:solidFill>
                  <a:srgbClr val="0E57C4"/>
                </a:solidFill>
                <a:latin typeface="Arial"/>
                <a:ea typeface="Arial"/>
                <a:cs typeface="Arial"/>
                <a:sym typeface="Arial"/>
              </a:defRPr>
            </a:lvl1pPr>
            <a:lvl2pPr marL="914400" lvl="1" indent="-228600" algn="l">
              <a:lnSpc>
                <a:spcPct val="90000"/>
              </a:lnSpc>
              <a:spcBef>
                <a:spcPts val="500"/>
              </a:spcBef>
              <a:spcAft>
                <a:spcPts val="0"/>
              </a:spcAft>
              <a:buClr>
                <a:srgbClr val="0E57C4"/>
              </a:buClr>
              <a:buSzPts val="4000"/>
              <a:buFont typeface="Franklin Gothic"/>
              <a:buNone/>
              <a:defRPr sz="4000" cap="none">
                <a:solidFill>
                  <a:srgbClr val="0E57C4"/>
                </a:solidFill>
                <a:latin typeface="Franklin Gothic"/>
                <a:ea typeface="Franklin Gothic"/>
                <a:cs typeface="Franklin Gothic"/>
                <a:sym typeface="Franklin Gothic"/>
              </a:defRPr>
            </a:lvl2pPr>
            <a:lvl3pPr marL="1371600" lvl="2" indent="-228600" algn="l">
              <a:lnSpc>
                <a:spcPct val="90000"/>
              </a:lnSpc>
              <a:spcBef>
                <a:spcPts val="500"/>
              </a:spcBef>
              <a:spcAft>
                <a:spcPts val="0"/>
              </a:spcAft>
              <a:buClr>
                <a:srgbClr val="0E57C4"/>
              </a:buClr>
              <a:buSzPts val="4000"/>
              <a:buFont typeface="Franklin Gothic"/>
              <a:buNone/>
              <a:defRPr sz="4000" cap="none">
                <a:solidFill>
                  <a:srgbClr val="0E57C4"/>
                </a:solidFill>
                <a:latin typeface="Franklin Gothic"/>
                <a:ea typeface="Franklin Gothic"/>
                <a:cs typeface="Franklin Gothic"/>
                <a:sym typeface="Franklin Gothic"/>
              </a:defRPr>
            </a:lvl3pPr>
            <a:lvl4pPr marL="1828800" lvl="3" indent="-228600" algn="l">
              <a:lnSpc>
                <a:spcPct val="90000"/>
              </a:lnSpc>
              <a:spcBef>
                <a:spcPts val="500"/>
              </a:spcBef>
              <a:spcAft>
                <a:spcPts val="0"/>
              </a:spcAft>
              <a:buClr>
                <a:srgbClr val="0E57C4"/>
              </a:buClr>
              <a:buSzPts val="4000"/>
              <a:buFont typeface="Franklin Gothic"/>
              <a:buNone/>
              <a:defRPr sz="4000" cap="none">
                <a:solidFill>
                  <a:srgbClr val="0E57C4"/>
                </a:solidFill>
                <a:latin typeface="Franklin Gothic"/>
                <a:ea typeface="Franklin Gothic"/>
                <a:cs typeface="Franklin Gothic"/>
                <a:sym typeface="Franklin Gothic"/>
              </a:defRPr>
            </a:lvl4pPr>
            <a:lvl5pPr marL="2286000" lvl="4" indent="-228600" algn="l">
              <a:lnSpc>
                <a:spcPct val="90000"/>
              </a:lnSpc>
              <a:spcBef>
                <a:spcPts val="500"/>
              </a:spcBef>
              <a:spcAft>
                <a:spcPts val="0"/>
              </a:spcAft>
              <a:buClr>
                <a:srgbClr val="0E57C4"/>
              </a:buClr>
              <a:buSzPts val="4000"/>
              <a:buFont typeface="Franklin Gothic"/>
              <a:buNone/>
              <a:defRPr sz="4000" cap="none">
                <a:solidFill>
                  <a:srgbClr val="0E57C4"/>
                </a:solidFill>
                <a:latin typeface="Franklin Gothic"/>
                <a:ea typeface="Franklin Gothic"/>
                <a:cs typeface="Franklin Gothic"/>
                <a:sym typeface="Franklin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13"/>
          <p:cNvSpPr txBox="1"/>
          <p:nvPr/>
        </p:nvSpPr>
        <p:spPr>
          <a:xfrm>
            <a:off x="3496232" y="368248"/>
            <a:ext cx="8008800" cy="2616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BE READY </a:t>
            </a:r>
            <a:r>
              <a:rPr lang="en-US" sz="1100" b="0" i="0" u="none" strike="noStrike" cap="none">
                <a:solidFill>
                  <a:srgbClr val="0E57C4"/>
                </a:solidFill>
                <a:latin typeface="Arial"/>
                <a:ea typeface="Arial"/>
                <a:cs typeface="Arial"/>
                <a:sym typeface="Arial"/>
              </a:rPr>
              <a:t>|</a:t>
            </a:r>
            <a:r>
              <a:rPr lang="en-US" sz="1100" b="0" i="0" u="none" strike="noStrike" cap="none">
                <a:solidFill>
                  <a:schemeClr val="dk1"/>
                </a:solidFill>
                <a:latin typeface="Arial"/>
                <a:ea typeface="Arial"/>
                <a:cs typeface="Arial"/>
                <a:sym typeface="Arial"/>
              </a:rPr>
              <a:t> BE PRESENT </a:t>
            </a:r>
            <a:r>
              <a:rPr lang="en-US" sz="1100" b="0" i="0" u="none" strike="noStrike" cap="none">
                <a:solidFill>
                  <a:srgbClr val="0E57C4"/>
                </a:solidFill>
                <a:latin typeface="Arial"/>
                <a:ea typeface="Arial"/>
                <a:cs typeface="Arial"/>
                <a:sym typeface="Arial"/>
              </a:rPr>
              <a:t>|</a:t>
            </a:r>
            <a:r>
              <a:rPr lang="en-US" sz="1100" b="0" i="0" u="none" strike="noStrike" cap="none">
                <a:solidFill>
                  <a:schemeClr val="dk1"/>
                </a:solidFill>
                <a:latin typeface="Arial"/>
                <a:ea typeface="Arial"/>
                <a:cs typeface="Arial"/>
                <a:sym typeface="Arial"/>
              </a:rPr>
              <a:t> BE SUCCESSFUL </a:t>
            </a:r>
            <a:r>
              <a:rPr lang="en-US" sz="1100" b="0" i="0" u="none" strike="noStrike" cap="none">
                <a:solidFill>
                  <a:srgbClr val="0E57C4"/>
                </a:solidFill>
                <a:latin typeface="Arial"/>
                <a:ea typeface="Arial"/>
                <a:cs typeface="Arial"/>
                <a:sym typeface="Arial"/>
              </a:rPr>
              <a:t>|</a:t>
            </a:r>
            <a:r>
              <a:rPr lang="en-US" sz="1100" b="0" i="0" u="none" strike="noStrike" cap="none">
                <a:solidFill>
                  <a:schemeClr val="dk1"/>
                </a:solidFill>
                <a:latin typeface="Arial"/>
                <a:ea typeface="Arial"/>
                <a:cs typeface="Arial"/>
                <a:sym typeface="Arial"/>
              </a:rPr>
              <a:t> BE CONNECTED</a:t>
            </a:r>
            <a:endParaRPr sz="1100" b="0" i="0" u="none" strike="noStrike" cap="none">
              <a:solidFill>
                <a:srgbClr val="0E57C4"/>
              </a:solidFill>
              <a:latin typeface="Arial"/>
              <a:ea typeface="Arial"/>
              <a:cs typeface="Arial"/>
              <a:sym typeface="Arial"/>
            </a:endParaRPr>
          </a:p>
        </p:txBody>
      </p:sp>
      <p:sp>
        <p:nvSpPr>
          <p:cNvPr id="122" name="Google Shape;122;p13"/>
          <p:cNvSpPr txBox="1"/>
          <p:nvPr/>
        </p:nvSpPr>
        <p:spPr>
          <a:xfrm>
            <a:off x="1699717" y="6196413"/>
            <a:ext cx="5142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I BELIEVE IN, I BELONG IN… </a:t>
            </a:r>
            <a:r>
              <a:rPr lang="en-US" sz="1200" b="0" i="0" u="none" strike="noStrike" cap="none">
                <a:solidFill>
                  <a:srgbClr val="0E57C4"/>
                </a:solidFill>
                <a:latin typeface="Arial"/>
                <a:ea typeface="Arial"/>
                <a:cs typeface="Arial"/>
                <a:sym typeface="Arial"/>
              </a:rPr>
              <a:t>I AM VUSD</a:t>
            </a:r>
            <a:endParaRPr sz="1400" b="0" i="0" u="none" strike="noStrike" cap="none">
              <a:solidFill>
                <a:srgbClr val="000000"/>
              </a:solidFill>
              <a:latin typeface="Arial"/>
              <a:ea typeface="Arial"/>
              <a:cs typeface="Arial"/>
              <a:sym typeface="Arial"/>
            </a:endParaRPr>
          </a:p>
        </p:txBody>
      </p:sp>
      <p:sp>
        <p:nvSpPr>
          <p:cNvPr id="123" name="Google Shape;123;p13"/>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odyCopy w/Image">
  <p:cSld name="BodyCopy w/Image">
    <p:spTree>
      <p:nvGrpSpPr>
        <p:cNvPr id="1" name="Shape 124"/>
        <p:cNvGrpSpPr/>
        <p:nvPr/>
      </p:nvGrpSpPr>
      <p:grpSpPr>
        <a:xfrm>
          <a:off x="0" y="0"/>
          <a:ext cx="0" cy="0"/>
          <a:chOff x="0" y="0"/>
          <a:chExt cx="0" cy="0"/>
        </a:xfrm>
      </p:grpSpPr>
      <p:pic>
        <p:nvPicPr>
          <p:cNvPr id="125" name="Google Shape;125;p14"/>
          <p:cNvPicPr preferRelativeResize="0"/>
          <p:nvPr/>
        </p:nvPicPr>
        <p:blipFill rotWithShape="1">
          <a:blip r:embed="rId2">
            <a:alphaModFix/>
          </a:blip>
          <a:srcRect/>
          <a:stretch/>
        </p:blipFill>
        <p:spPr>
          <a:xfrm>
            <a:off x="98283" y="6037892"/>
            <a:ext cx="1515369" cy="606148"/>
          </a:xfrm>
          <a:prstGeom prst="rect">
            <a:avLst/>
          </a:prstGeom>
          <a:noFill/>
          <a:ln>
            <a:noFill/>
          </a:ln>
        </p:spPr>
      </p:pic>
      <p:cxnSp>
        <p:nvCxnSpPr>
          <p:cNvPr id="126" name="Google Shape;126;p14"/>
          <p:cNvCxnSpPr/>
          <p:nvPr/>
        </p:nvCxnSpPr>
        <p:spPr>
          <a:xfrm>
            <a:off x="1506073" y="6037892"/>
            <a:ext cx="0" cy="906900"/>
          </a:xfrm>
          <a:prstGeom prst="straightConnector1">
            <a:avLst/>
          </a:prstGeom>
          <a:noFill/>
          <a:ln w="12700" cap="flat" cmpd="sng">
            <a:solidFill>
              <a:srgbClr val="A5A5A5"/>
            </a:solidFill>
            <a:prstDash val="solid"/>
            <a:round/>
            <a:headEnd type="none" w="sm" len="sm"/>
            <a:tailEnd type="none" w="sm" len="sm"/>
          </a:ln>
        </p:spPr>
      </p:cxnSp>
      <p:sp>
        <p:nvSpPr>
          <p:cNvPr id="127" name="Google Shape;127;p14"/>
          <p:cNvSpPr/>
          <p:nvPr/>
        </p:nvSpPr>
        <p:spPr>
          <a:xfrm>
            <a:off x="7001435" y="-250287"/>
            <a:ext cx="7003200" cy="7195200"/>
          </a:xfrm>
          <a:prstGeom prst="parallelogram">
            <a:avLst>
              <a:gd name="adj" fmla="val 25000"/>
            </a:avLst>
          </a:prstGeom>
          <a:solidFill>
            <a:srgbClr val="0E57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 name="Google Shape;128;p14"/>
          <p:cNvSpPr/>
          <p:nvPr/>
        </p:nvSpPr>
        <p:spPr>
          <a:xfrm>
            <a:off x="4346083" y="265964"/>
            <a:ext cx="8369400" cy="445500"/>
          </a:xfrm>
          <a:prstGeom prst="parallelogram">
            <a:avLst>
              <a:gd name="adj" fmla="val 25000"/>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p14"/>
          <p:cNvSpPr>
            <a:spLocks noGrp="1"/>
          </p:cNvSpPr>
          <p:nvPr>
            <p:ph type="pic" idx="2"/>
          </p:nvPr>
        </p:nvSpPr>
        <p:spPr>
          <a:xfrm>
            <a:off x="7153836" y="-97887"/>
            <a:ext cx="5454000" cy="7195200"/>
          </a:xfrm>
          <a:prstGeom prst="rect">
            <a:avLst/>
          </a:prstGeom>
          <a:noFill/>
          <a:ln>
            <a:noFill/>
          </a:ln>
        </p:spPr>
      </p:sp>
      <p:sp>
        <p:nvSpPr>
          <p:cNvPr id="130" name="Google Shape;130;p14"/>
          <p:cNvSpPr txBox="1">
            <a:spLocks noGrp="1"/>
          </p:cNvSpPr>
          <p:nvPr>
            <p:ph type="body" idx="1"/>
          </p:nvPr>
        </p:nvSpPr>
        <p:spPr>
          <a:xfrm>
            <a:off x="566567" y="1021259"/>
            <a:ext cx="7404900" cy="604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E57C4"/>
              </a:buClr>
              <a:buSzPts val="3000"/>
              <a:buFont typeface="Arial"/>
              <a:buNone/>
              <a:defRPr sz="3000" cap="none">
                <a:solidFill>
                  <a:srgbClr val="0E57C4"/>
                </a:solidFill>
                <a:latin typeface="Arial"/>
                <a:ea typeface="Arial"/>
                <a:cs typeface="Arial"/>
                <a:sym typeface="Arial"/>
              </a:defRPr>
            </a:lvl1pPr>
            <a:lvl2pPr marL="914400" lvl="1" indent="-228600" algn="l">
              <a:lnSpc>
                <a:spcPct val="90000"/>
              </a:lnSpc>
              <a:spcBef>
                <a:spcPts val="500"/>
              </a:spcBef>
              <a:spcAft>
                <a:spcPts val="0"/>
              </a:spcAft>
              <a:buClr>
                <a:srgbClr val="0E57C4"/>
              </a:buClr>
              <a:buSzPts val="4000"/>
              <a:buFont typeface="Franklin Gothic"/>
              <a:buNone/>
              <a:defRPr sz="4000" cap="none">
                <a:solidFill>
                  <a:srgbClr val="0E57C4"/>
                </a:solidFill>
                <a:latin typeface="Franklin Gothic"/>
                <a:ea typeface="Franklin Gothic"/>
                <a:cs typeface="Franklin Gothic"/>
                <a:sym typeface="Franklin Gothic"/>
              </a:defRPr>
            </a:lvl2pPr>
            <a:lvl3pPr marL="1371600" lvl="2" indent="-228600" algn="l">
              <a:lnSpc>
                <a:spcPct val="90000"/>
              </a:lnSpc>
              <a:spcBef>
                <a:spcPts val="500"/>
              </a:spcBef>
              <a:spcAft>
                <a:spcPts val="0"/>
              </a:spcAft>
              <a:buClr>
                <a:srgbClr val="0E57C4"/>
              </a:buClr>
              <a:buSzPts val="4000"/>
              <a:buFont typeface="Franklin Gothic"/>
              <a:buNone/>
              <a:defRPr sz="4000" cap="none">
                <a:solidFill>
                  <a:srgbClr val="0E57C4"/>
                </a:solidFill>
                <a:latin typeface="Franklin Gothic"/>
                <a:ea typeface="Franklin Gothic"/>
                <a:cs typeface="Franklin Gothic"/>
                <a:sym typeface="Franklin Gothic"/>
              </a:defRPr>
            </a:lvl3pPr>
            <a:lvl4pPr marL="1828800" lvl="3" indent="-228600" algn="l">
              <a:lnSpc>
                <a:spcPct val="90000"/>
              </a:lnSpc>
              <a:spcBef>
                <a:spcPts val="500"/>
              </a:spcBef>
              <a:spcAft>
                <a:spcPts val="0"/>
              </a:spcAft>
              <a:buClr>
                <a:srgbClr val="0E57C4"/>
              </a:buClr>
              <a:buSzPts val="4000"/>
              <a:buFont typeface="Franklin Gothic"/>
              <a:buNone/>
              <a:defRPr sz="4000" cap="none">
                <a:solidFill>
                  <a:srgbClr val="0E57C4"/>
                </a:solidFill>
                <a:latin typeface="Franklin Gothic"/>
                <a:ea typeface="Franklin Gothic"/>
                <a:cs typeface="Franklin Gothic"/>
                <a:sym typeface="Franklin Gothic"/>
              </a:defRPr>
            </a:lvl4pPr>
            <a:lvl5pPr marL="2286000" lvl="4" indent="-228600" algn="l">
              <a:lnSpc>
                <a:spcPct val="90000"/>
              </a:lnSpc>
              <a:spcBef>
                <a:spcPts val="500"/>
              </a:spcBef>
              <a:spcAft>
                <a:spcPts val="0"/>
              </a:spcAft>
              <a:buClr>
                <a:srgbClr val="0E57C4"/>
              </a:buClr>
              <a:buSzPts val="4000"/>
              <a:buFont typeface="Franklin Gothic"/>
              <a:buNone/>
              <a:defRPr sz="4000" cap="none">
                <a:solidFill>
                  <a:srgbClr val="0E57C4"/>
                </a:solidFill>
                <a:latin typeface="Franklin Gothic"/>
                <a:ea typeface="Franklin Gothic"/>
                <a:cs typeface="Franklin Gothic"/>
                <a:sym typeface="Franklin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14"/>
          <p:cNvSpPr txBox="1">
            <a:spLocks noGrp="1"/>
          </p:cNvSpPr>
          <p:nvPr>
            <p:ph type="subTitle" idx="3"/>
          </p:nvPr>
        </p:nvSpPr>
        <p:spPr>
          <a:xfrm>
            <a:off x="566567" y="1645672"/>
            <a:ext cx="7003200" cy="40911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000"/>
              <a:buFont typeface="Libre Franklin"/>
              <a:buNone/>
              <a:defRPr sz="2000" b="0" i="0"/>
            </a:lvl1pPr>
            <a:lvl2pPr lvl="1" algn="l">
              <a:lnSpc>
                <a:spcPct val="90000"/>
              </a:lnSpc>
              <a:spcBef>
                <a:spcPts val="500"/>
              </a:spcBef>
              <a:spcAft>
                <a:spcPts val="0"/>
              </a:spcAft>
              <a:buClr>
                <a:schemeClr val="dk1"/>
              </a:buClr>
              <a:buSzPts val="2000"/>
              <a:buFont typeface="Libre Franklin"/>
              <a:buNone/>
              <a:defRPr sz="2000" b="0" i="0"/>
            </a:lvl2pPr>
            <a:lvl3pPr lvl="2" algn="l">
              <a:lnSpc>
                <a:spcPct val="90000"/>
              </a:lnSpc>
              <a:spcBef>
                <a:spcPts val="500"/>
              </a:spcBef>
              <a:spcAft>
                <a:spcPts val="0"/>
              </a:spcAft>
              <a:buClr>
                <a:schemeClr val="dk1"/>
              </a:buClr>
              <a:buSzPts val="2000"/>
              <a:buFont typeface="Libre Franklin"/>
              <a:buNone/>
              <a:defRPr sz="2000" b="0" i="0"/>
            </a:lvl3pPr>
            <a:lvl4pPr lvl="3" algn="l">
              <a:lnSpc>
                <a:spcPct val="90000"/>
              </a:lnSpc>
              <a:spcBef>
                <a:spcPts val="500"/>
              </a:spcBef>
              <a:spcAft>
                <a:spcPts val="0"/>
              </a:spcAft>
              <a:buClr>
                <a:schemeClr val="dk1"/>
              </a:buClr>
              <a:buSzPts val="2000"/>
              <a:buFont typeface="Libre Franklin"/>
              <a:buNone/>
              <a:defRPr sz="2000" b="0" i="0"/>
            </a:lvl4pPr>
            <a:lvl5pPr lvl="4" algn="l">
              <a:lnSpc>
                <a:spcPct val="90000"/>
              </a:lnSpc>
              <a:spcBef>
                <a:spcPts val="500"/>
              </a:spcBef>
              <a:spcAft>
                <a:spcPts val="0"/>
              </a:spcAft>
              <a:buClr>
                <a:schemeClr val="dk1"/>
              </a:buClr>
              <a:buSzPts val="2000"/>
              <a:buFont typeface="Libre Franklin"/>
              <a:buNone/>
              <a:defRPr sz="2000" b="0" i="0"/>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32" name="Google Shape;132;p14"/>
          <p:cNvSpPr txBox="1"/>
          <p:nvPr/>
        </p:nvSpPr>
        <p:spPr>
          <a:xfrm>
            <a:off x="3496232" y="368248"/>
            <a:ext cx="8008800" cy="2616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dk1"/>
              </a:buClr>
              <a:buSzPts val="1100"/>
              <a:buFont typeface="Arial"/>
              <a:buNone/>
            </a:pPr>
            <a:r>
              <a:rPr lang="en-US" sz="1100">
                <a:solidFill>
                  <a:schemeClr val="dk1"/>
                </a:solidFill>
              </a:rPr>
              <a:t>I AM PREPARED</a:t>
            </a:r>
            <a:r>
              <a:rPr lang="en-US" sz="1100">
                <a:solidFill>
                  <a:srgbClr val="0E57C4"/>
                </a:solidFill>
              </a:rPr>
              <a:t>|</a:t>
            </a:r>
            <a:r>
              <a:rPr lang="en-US" sz="1100">
                <a:solidFill>
                  <a:schemeClr val="dk1"/>
                </a:solidFill>
              </a:rPr>
              <a:t> I AM CONNECTED</a:t>
            </a:r>
            <a:r>
              <a:rPr lang="en-US" sz="1100">
                <a:solidFill>
                  <a:srgbClr val="0E57C4"/>
                </a:solidFill>
              </a:rPr>
              <a:t>|</a:t>
            </a:r>
            <a:r>
              <a:rPr lang="en-US" sz="1100">
                <a:solidFill>
                  <a:schemeClr val="dk1"/>
                </a:solidFill>
              </a:rPr>
              <a:t> I AM KIND</a:t>
            </a:r>
            <a:r>
              <a:rPr lang="en-US" sz="1100">
                <a:solidFill>
                  <a:srgbClr val="0E57C4"/>
                </a:solidFill>
              </a:rPr>
              <a:t>|</a:t>
            </a:r>
            <a:r>
              <a:rPr lang="en-US" sz="1100">
                <a:solidFill>
                  <a:schemeClr val="dk1"/>
                </a:solidFill>
              </a:rPr>
              <a:t> I WILL ACHIEVE</a:t>
            </a:r>
            <a:endParaRPr sz="1100">
              <a:solidFill>
                <a:schemeClr val="dk1"/>
              </a:solidFill>
            </a:endParaRPr>
          </a:p>
        </p:txBody>
      </p:sp>
      <p:sp>
        <p:nvSpPr>
          <p:cNvPr id="133" name="Google Shape;133;p14"/>
          <p:cNvSpPr txBox="1"/>
          <p:nvPr/>
        </p:nvSpPr>
        <p:spPr>
          <a:xfrm>
            <a:off x="1699717" y="6196413"/>
            <a:ext cx="5142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I BELIEVE IN, I BELONG IN… </a:t>
            </a:r>
            <a:r>
              <a:rPr lang="en-US" sz="1200" b="0" i="0" u="none" strike="noStrike" cap="none">
                <a:solidFill>
                  <a:srgbClr val="0E57C4"/>
                </a:solidFill>
                <a:latin typeface="Arial"/>
                <a:ea typeface="Arial"/>
                <a:cs typeface="Arial"/>
                <a:sym typeface="Arial"/>
              </a:rPr>
              <a:t>I AM VUSD</a:t>
            </a:r>
            <a:endParaRPr sz="1400" b="0" i="0" u="none" strike="noStrike" cap="none">
              <a:solidFill>
                <a:srgbClr val="000000"/>
              </a:solidFill>
              <a:latin typeface="Arial"/>
              <a:ea typeface="Arial"/>
              <a:cs typeface="Arial"/>
              <a:sym typeface="Arial"/>
            </a:endParaRPr>
          </a:p>
        </p:txBody>
      </p:sp>
      <p:sp>
        <p:nvSpPr>
          <p:cNvPr id="134" name="Google Shape;134;p14"/>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Column w/Bullets_ImageLFT">
  <p:cSld name="1Column w/Bullets_ImageLFT">
    <p:spTree>
      <p:nvGrpSpPr>
        <p:cNvPr id="1" name="Shape 135"/>
        <p:cNvGrpSpPr/>
        <p:nvPr/>
      </p:nvGrpSpPr>
      <p:grpSpPr>
        <a:xfrm>
          <a:off x="0" y="0"/>
          <a:ext cx="0" cy="0"/>
          <a:chOff x="0" y="0"/>
          <a:chExt cx="0" cy="0"/>
        </a:xfrm>
      </p:grpSpPr>
      <p:sp>
        <p:nvSpPr>
          <p:cNvPr id="136" name="Google Shape;136;p15"/>
          <p:cNvSpPr/>
          <p:nvPr/>
        </p:nvSpPr>
        <p:spPr>
          <a:xfrm>
            <a:off x="-1045627" y="-111772"/>
            <a:ext cx="4078800" cy="6744300"/>
          </a:xfrm>
          <a:prstGeom prst="parallelogram">
            <a:avLst>
              <a:gd name="adj" fmla="val 25000"/>
            </a:avLst>
          </a:prstGeom>
          <a:solidFill>
            <a:srgbClr val="A5A5A5">
              <a:alpha val="6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p15"/>
          <p:cNvSpPr/>
          <p:nvPr/>
        </p:nvSpPr>
        <p:spPr>
          <a:xfrm>
            <a:off x="-430306" y="-337108"/>
            <a:ext cx="7003200" cy="7195200"/>
          </a:xfrm>
          <a:prstGeom prst="parallelogram">
            <a:avLst>
              <a:gd name="adj" fmla="val 25000"/>
            </a:avLst>
          </a:prstGeom>
          <a:solidFill>
            <a:srgbClr val="0E57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8" name="Google Shape;138;p15"/>
          <p:cNvPicPr preferRelativeResize="0"/>
          <p:nvPr/>
        </p:nvPicPr>
        <p:blipFill rotWithShape="1">
          <a:blip r:embed="rId2">
            <a:alphaModFix/>
          </a:blip>
          <a:srcRect/>
          <a:stretch/>
        </p:blipFill>
        <p:spPr>
          <a:xfrm>
            <a:off x="10663706" y="6037892"/>
            <a:ext cx="1515369" cy="606148"/>
          </a:xfrm>
          <a:prstGeom prst="rect">
            <a:avLst/>
          </a:prstGeom>
          <a:noFill/>
          <a:ln>
            <a:noFill/>
          </a:ln>
        </p:spPr>
      </p:pic>
      <p:cxnSp>
        <p:nvCxnSpPr>
          <p:cNvPr id="139" name="Google Shape;139;p15"/>
          <p:cNvCxnSpPr/>
          <p:nvPr/>
        </p:nvCxnSpPr>
        <p:spPr>
          <a:xfrm>
            <a:off x="10663708" y="6037892"/>
            <a:ext cx="0" cy="906900"/>
          </a:xfrm>
          <a:prstGeom prst="straightConnector1">
            <a:avLst/>
          </a:prstGeom>
          <a:noFill/>
          <a:ln w="12700" cap="flat" cmpd="sng">
            <a:solidFill>
              <a:srgbClr val="A5A5A5"/>
            </a:solidFill>
            <a:prstDash val="solid"/>
            <a:round/>
            <a:headEnd type="none" w="sm" len="sm"/>
            <a:tailEnd type="none" w="sm" len="sm"/>
          </a:ln>
        </p:spPr>
      </p:cxnSp>
      <p:sp>
        <p:nvSpPr>
          <p:cNvPr id="140" name="Google Shape;140;p15"/>
          <p:cNvSpPr>
            <a:spLocks noGrp="1"/>
          </p:cNvSpPr>
          <p:nvPr>
            <p:ph type="pic" idx="2"/>
          </p:nvPr>
        </p:nvSpPr>
        <p:spPr>
          <a:xfrm>
            <a:off x="-1052923" y="714461"/>
            <a:ext cx="6984600" cy="7122300"/>
          </a:xfrm>
          <a:prstGeom prst="rect">
            <a:avLst/>
          </a:prstGeom>
          <a:noFill/>
          <a:ln>
            <a:noFill/>
          </a:ln>
        </p:spPr>
      </p:sp>
      <p:sp>
        <p:nvSpPr>
          <p:cNvPr id="141" name="Google Shape;141;p15"/>
          <p:cNvSpPr txBox="1">
            <a:spLocks noGrp="1"/>
          </p:cNvSpPr>
          <p:nvPr>
            <p:ph type="body" idx="1"/>
          </p:nvPr>
        </p:nvSpPr>
        <p:spPr>
          <a:xfrm>
            <a:off x="6572919" y="1021259"/>
            <a:ext cx="5144400" cy="1150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E57C4"/>
              </a:buClr>
              <a:buSzPts val="3000"/>
              <a:buFont typeface="Arial"/>
              <a:buNone/>
              <a:defRPr sz="3000" cap="none">
                <a:solidFill>
                  <a:srgbClr val="0E57C4"/>
                </a:solidFill>
                <a:latin typeface="Arial"/>
                <a:ea typeface="Arial"/>
                <a:cs typeface="Arial"/>
                <a:sym typeface="Arial"/>
              </a:defRPr>
            </a:lvl1pPr>
            <a:lvl2pPr marL="914400" lvl="1" indent="-228600" algn="l">
              <a:lnSpc>
                <a:spcPct val="90000"/>
              </a:lnSpc>
              <a:spcBef>
                <a:spcPts val="500"/>
              </a:spcBef>
              <a:spcAft>
                <a:spcPts val="0"/>
              </a:spcAft>
              <a:buClr>
                <a:srgbClr val="0E57C4"/>
              </a:buClr>
              <a:buSzPts val="4000"/>
              <a:buFont typeface="Franklin Gothic"/>
              <a:buNone/>
              <a:defRPr sz="4000" cap="none">
                <a:solidFill>
                  <a:srgbClr val="0E57C4"/>
                </a:solidFill>
                <a:latin typeface="Franklin Gothic"/>
                <a:ea typeface="Franklin Gothic"/>
                <a:cs typeface="Franklin Gothic"/>
                <a:sym typeface="Franklin Gothic"/>
              </a:defRPr>
            </a:lvl2pPr>
            <a:lvl3pPr marL="1371600" lvl="2" indent="-228600" algn="l">
              <a:lnSpc>
                <a:spcPct val="90000"/>
              </a:lnSpc>
              <a:spcBef>
                <a:spcPts val="500"/>
              </a:spcBef>
              <a:spcAft>
                <a:spcPts val="0"/>
              </a:spcAft>
              <a:buClr>
                <a:srgbClr val="0E57C4"/>
              </a:buClr>
              <a:buSzPts val="4000"/>
              <a:buFont typeface="Franklin Gothic"/>
              <a:buNone/>
              <a:defRPr sz="4000" cap="none">
                <a:solidFill>
                  <a:srgbClr val="0E57C4"/>
                </a:solidFill>
                <a:latin typeface="Franklin Gothic"/>
                <a:ea typeface="Franklin Gothic"/>
                <a:cs typeface="Franklin Gothic"/>
                <a:sym typeface="Franklin Gothic"/>
              </a:defRPr>
            </a:lvl3pPr>
            <a:lvl4pPr marL="1828800" lvl="3" indent="-228600" algn="l">
              <a:lnSpc>
                <a:spcPct val="90000"/>
              </a:lnSpc>
              <a:spcBef>
                <a:spcPts val="500"/>
              </a:spcBef>
              <a:spcAft>
                <a:spcPts val="0"/>
              </a:spcAft>
              <a:buClr>
                <a:srgbClr val="0E57C4"/>
              </a:buClr>
              <a:buSzPts val="4000"/>
              <a:buFont typeface="Franklin Gothic"/>
              <a:buNone/>
              <a:defRPr sz="4000" cap="none">
                <a:solidFill>
                  <a:srgbClr val="0E57C4"/>
                </a:solidFill>
                <a:latin typeface="Franklin Gothic"/>
                <a:ea typeface="Franklin Gothic"/>
                <a:cs typeface="Franklin Gothic"/>
                <a:sym typeface="Franklin Gothic"/>
              </a:defRPr>
            </a:lvl4pPr>
            <a:lvl5pPr marL="2286000" lvl="4" indent="-228600" algn="l">
              <a:lnSpc>
                <a:spcPct val="90000"/>
              </a:lnSpc>
              <a:spcBef>
                <a:spcPts val="500"/>
              </a:spcBef>
              <a:spcAft>
                <a:spcPts val="0"/>
              </a:spcAft>
              <a:buClr>
                <a:srgbClr val="0E57C4"/>
              </a:buClr>
              <a:buSzPts val="4000"/>
              <a:buFont typeface="Franklin Gothic"/>
              <a:buNone/>
              <a:defRPr sz="4000" cap="none">
                <a:solidFill>
                  <a:srgbClr val="0E57C4"/>
                </a:solidFill>
                <a:latin typeface="Franklin Gothic"/>
                <a:ea typeface="Franklin Gothic"/>
                <a:cs typeface="Franklin Gothic"/>
                <a:sym typeface="Franklin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15"/>
          <p:cNvSpPr txBox="1">
            <a:spLocks noGrp="1"/>
          </p:cNvSpPr>
          <p:nvPr>
            <p:ph type="subTitle" idx="3"/>
          </p:nvPr>
        </p:nvSpPr>
        <p:spPr>
          <a:xfrm>
            <a:off x="6554437" y="2259193"/>
            <a:ext cx="5163000" cy="3699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800"/>
              <a:buFont typeface="Arial"/>
              <a:buNone/>
              <a:defRPr b="1" i="0">
                <a:latin typeface="Arial"/>
                <a:ea typeface="Arial"/>
                <a:cs typeface="Arial"/>
                <a:sym typeface="Arial"/>
              </a:defRPr>
            </a:lvl1pPr>
            <a:lvl2pPr lvl="1" algn="l">
              <a:lnSpc>
                <a:spcPct val="90000"/>
              </a:lnSpc>
              <a:spcBef>
                <a:spcPts val="500"/>
              </a:spcBef>
              <a:spcAft>
                <a:spcPts val="0"/>
              </a:spcAft>
              <a:buClr>
                <a:schemeClr val="dk1"/>
              </a:buClr>
              <a:buSzPts val="2400"/>
              <a:buFont typeface="Noto Sans Symbols"/>
              <a:buChar char="▪"/>
              <a:defRPr b="0" i="0">
                <a:latin typeface="Arial"/>
                <a:ea typeface="Arial"/>
                <a:cs typeface="Arial"/>
                <a:sym typeface="Arial"/>
              </a:defRPr>
            </a:lvl2pPr>
            <a:lvl3pPr lvl="2" algn="l">
              <a:lnSpc>
                <a:spcPct val="90000"/>
              </a:lnSpc>
              <a:spcBef>
                <a:spcPts val="500"/>
              </a:spcBef>
              <a:spcAft>
                <a:spcPts val="0"/>
              </a:spcAft>
              <a:buClr>
                <a:schemeClr val="dk1"/>
              </a:buClr>
              <a:buSzPts val="2000"/>
              <a:buFont typeface="Noto Sans Symbols"/>
              <a:buChar char="▪"/>
              <a:defRPr b="0" i="0">
                <a:latin typeface="Arial"/>
                <a:ea typeface="Arial"/>
                <a:cs typeface="Arial"/>
                <a:sym typeface="Arial"/>
              </a:defRPr>
            </a:lvl3pPr>
            <a:lvl4pPr lvl="3" algn="l">
              <a:lnSpc>
                <a:spcPct val="90000"/>
              </a:lnSpc>
              <a:spcBef>
                <a:spcPts val="500"/>
              </a:spcBef>
              <a:spcAft>
                <a:spcPts val="0"/>
              </a:spcAft>
              <a:buClr>
                <a:schemeClr val="dk1"/>
              </a:buClr>
              <a:buSzPts val="1800"/>
              <a:buFont typeface="Noto Sans Symbols"/>
              <a:buChar char="▪"/>
              <a:defRPr b="0" i="0">
                <a:latin typeface="Arial"/>
                <a:ea typeface="Arial"/>
                <a:cs typeface="Arial"/>
                <a:sym typeface="Arial"/>
              </a:defRPr>
            </a:lvl4pPr>
            <a:lvl5pPr lvl="4" algn="l">
              <a:lnSpc>
                <a:spcPct val="90000"/>
              </a:lnSpc>
              <a:spcBef>
                <a:spcPts val="500"/>
              </a:spcBef>
              <a:spcAft>
                <a:spcPts val="0"/>
              </a:spcAft>
              <a:buClr>
                <a:schemeClr val="dk1"/>
              </a:buClr>
              <a:buSzPts val="1800"/>
              <a:buFont typeface="Noto Sans Symbols"/>
              <a:buChar char="▪"/>
              <a:defRPr b="0" i="0">
                <a:latin typeface="Arial"/>
                <a:ea typeface="Arial"/>
                <a:cs typeface="Arial"/>
                <a:sym typeface="Arial"/>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43" name="Google Shape;143;p15"/>
          <p:cNvSpPr/>
          <p:nvPr/>
        </p:nvSpPr>
        <p:spPr>
          <a:xfrm>
            <a:off x="4346083" y="265964"/>
            <a:ext cx="8369400" cy="445500"/>
          </a:xfrm>
          <a:prstGeom prst="parallelogram">
            <a:avLst>
              <a:gd name="adj" fmla="val 25000"/>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15"/>
          <p:cNvSpPr txBox="1"/>
          <p:nvPr/>
        </p:nvSpPr>
        <p:spPr>
          <a:xfrm>
            <a:off x="3496232" y="368248"/>
            <a:ext cx="8008800" cy="2616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BE READY </a:t>
            </a:r>
            <a:r>
              <a:rPr lang="en-US" sz="1100" b="0" i="0" u="none" strike="noStrike" cap="none">
                <a:solidFill>
                  <a:srgbClr val="0E57C4"/>
                </a:solidFill>
                <a:latin typeface="Arial"/>
                <a:ea typeface="Arial"/>
                <a:cs typeface="Arial"/>
                <a:sym typeface="Arial"/>
              </a:rPr>
              <a:t>|</a:t>
            </a:r>
            <a:r>
              <a:rPr lang="en-US" sz="1100" b="0" i="0" u="none" strike="noStrike" cap="none">
                <a:solidFill>
                  <a:schemeClr val="dk1"/>
                </a:solidFill>
                <a:latin typeface="Arial"/>
                <a:ea typeface="Arial"/>
                <a:cs typeface="Arial"/>
                <a:sym typeface="Arial"/>
              </a:rPr>
              <a:t> BE PRESENT </a:t>
            </a:r>
            <a:r>
              <a:rPr lang="en-US" sz="1100" b="0" i="0" u="none" strike="noStrike" cap="none">
                <a:solidFill>
                  <a:srgbClr val="0E57C4"/>
                </a:solidFill>
                <a:latin typeface="Arial"/>
                <a:ea typeface="Arial"/>
                <a:cs typeface="Arial"/>
                <a:sym typeface="Arial"/>
              </a:rPr>
              <a:t>|</a:t>
            </a:r>
            <a:r>
              <a:rPr lang="en-US" sz="1100" b="0" i="0" u="none" strike="noStrike" cap="none">
                <a:solidFill>
                  <a:schemeClr val="dk1"/>
                </a:solidFill>
                <a:latin typeface="Arial"/>
                <a:ea typeface="Arial"/>
                <a:cs typeface="Arial"/>
                <a:sym typeface="Arial"/>
              </a:rPr>
              <a:t> BE SUCCESSFUL </a:t>
            </a:r>
            <a:r>
              <a:rPr lang="en-US" sz="1100" b="0" i="0" u="none" strike="noStrike" cap="none">
                <a:solidFill>
                  <a:srgbClr val="0E57C4"/>
                </a:solidFill>
                <a:latin typeface="Arial"/>
                <a:ea typeface="Arial"/>
                <a:cs typeface="Arial"/>
                <a:sym typeface="Arial"/>
              </a:rPr>
              <a:t>|</a:t>
            </a:r>
            <a:r>
              <a:rPr lang="en-US" sz="1100" b="0" i="0" u="none" strike="noStrike" cap="none">
                <a:solidFill>
                  <a:schemeClr val="dk1"/>
                </a:solidFill>
                <a:latin typeface="Arial"/>
                <a:ea typeface="Arial"/>
                <a:cs typeface="Arial"/>
                <a:sym typeface="Arial"/>
              </a:rPr>
              <a:t> BE CONNECTED</a:t>
            </a:r>
            <a:endParaRPr sz="1100" b="0" i="0" u="none" strike="noStrike" cap="none">
              <a:solidFill>
                <a:srgbClr val="0E57C4"/>
              </a:solidFill>
              <a:latin typeface="Arial"/>
              <a:ea typeface="Arial"/>
              <a:cs typeface="Arial"/>
              <a:sym typeface="Arial"/>
            </a:endParaRPr>
          </a:p>
        </p:txBody>
      </p:sp>
      <p:sp>
        <p:nvSpPr>
          <p:cNvPr id="145" name="Google Shape;145;p15"/>
          <p:cNvSpPr txBox="1"/>
          <p:nvPr/>
        </p:nvSpPr>
        <p:spPr>
          <a:xfrm>
            <a:off x="5221991" y="6196413"/>
            <a:ext cx="51420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I BELIEVE IN, I BELONG IN… </a:t>
            </a:r>
            <a:r>
              <a:rPr lang="en-US" sz="1200" b="0" i="0" u="none" strike="noStrike" cap="none">
                <a:solidFill>
                  <a:srgbClr val="0E57C4"/>
                </a:solidFill>
                <a:latin typeface="Arial"/>
                <a:ea typeface="Arial"/>
                <a:cs typeface="Arial"/>
                <a:sym typeface="Arial"/>
              </a:rPr>
              <a:t>I AM VUSD</a:t>
            </a:r>
            <a:endParaRPr sz="1400" b="0" i="0" u="none" strike="noStrike" cap="none">
              <a:solidFill>
                <a:srgbClr val="000000"/>
              </a:solidFill>
              <a:latin typeface="Arial"/>
              <a:ea typeface="Arial"/>
              <a:cs typeface="Arial"/>
              <a:sym typeface="Arial"/>
            </a:endParaRPr>
          </a:p>
        </p:txBody>
      </p:sp>
      <p:sp>
        <p:nvSpPr>
          <p:cNvPr id="146" name="Google Shape;146;p15"/>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7"/>
        <p:cNvGrpSpPr/>
        <p:nvPr/>
      </p:nvGrpSpPr>
      <p:grpSpPr>
        <a:xfrm>
          <a:off x="0" y="0"/>
          <a:ext cx="0" cy="0"/>
          <a:chOff x="0" y="0"/>
          <a:chExt cx="0" cy="0"/>
        </a:xfrm>
      </p:grpSpPr>
      <p:sp>
        <p:nvSpPr>
          <p:cNvPr id="148" name="Google Shape;148;p16"/>
          <p:cNvSpPr/>
          <p:nvPr/>
        </p:nvSpPr>
        <p:spPr>
          <a:xfrm>
            <a:off x="-100" y="6727600"/>
            <a:ext cx="12192000" cy="1305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49" name="Google Shape;149;p16"/>
          <p:cNvSpPr txBox="1">
            <a:spLocks noGrp="1"/>
          </p:cNvSpPr>
          <p:nvPr>
            <p:ph type="title"/>
          </p:nvPr>
        </p:nvSpPr>
        <p:spPr>
          <a:xfrm>
            <a:off x="415600" y="593367"/>
            <a:ext cx="11360700" cy="9432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4800"/>
              <a:buNone/>
              <a:defRPr/>
            </a:lvl1pPr>
            <a:lvl2pPr lvl="1" algn="l" rtl="0">
              <a:lnSpc>
                <a:spcPct val="100000"/>
              </a:lnSpc>
              <a:spcBef>
                <a:spcPts val="0"/>
              </a:spcBef>
              <a:spcAft>
                <a:spcPts val="0"/>
              </a:spcAft>
              <a:buSzPts val="4800"/>
              <a:buNone/>
              <a:defRPr/>
            </a:lvl2pPr>
            <a:lvl3pPr lvl="2" algn="l" rtl="0">
              <a:lnSpc>
                <a:spcPct val="100000"/>
              </a:lnSpc>
              <a:spcBef>
                <a:spcPts val="0"/>
              </a:spcBef>
              <a:spcAft>
                <a:spcPts val="0"/>
              </a:spcAft>
              <a:buSzPts val="4800"/>
              <a:buNone/>
              <a:defRPr/>
            </a:lvl3pPr>
            <a:lvl4pPr lvl="3" algn="l" rtl="0">
              <a:lnSpc>
                <a:spcPct val="100000"/>
              </a:lnSpc>
              <a:spcBef>
                <a:spcPts val="0"/>
              </a:spcBef>
              <a:spcAft>
                <a:spcPts val="0"/>
              </a:spcAft>
              <a:buSzPts val="4800"/>
              <a:buNone/>
              <a:defRPr/>
            </a:lvl4pPr>
            <a:lvl5pPr lvl="4" algn="l" rtl="0">
              <a:lnSpc>
                <a:spcPct val="100000"/>
              </a:lnSpc>
              <a:spcBef>
                <a:spcPts val="0"/>
              </a:spcBef>
              <a:spcAft>
                <a:spcPts val="0"/>
              </a:spcAft>
              <a:buSzPts val="4800"/>
              <a:buNone/>
              <a:defRPr/>
            </a:lvl5pPr>
            <a:lvl6pPr lvl="5" algn="l" rtl="0">
              <a:lnSpc>
                <a:spcPct val="100000"/>
              </a:lnSpc>
              <a:spcBef>
                <a:spcPts val="0"/>
              </a:spcBef>
              <a:spcAft>
                <a:spcPts val="0"/>
              </a:spcAft>
              <a:buSzPts val="4800"/>
              <a:buNone/>
              <a:defRPr/>
            </a:lvl6pPr>
            <a:lvl7pPr lvl="6" algn="l" rtl="0">
              <a:lnSpc>
                <a:spcPct val="100000"/>
              </a:lnSpc>
              <a:spcBef>
                <a:spcPts val="0"/>
              </a:spcBef>
              <a:spcAft>
                <a:spcPts val="0"/>
              </a:spcAft>
              <a:buSzPts val="4800"/>
              <a:buNone/>
              <a:defRPr/>
            </a:lvl7pPr>
            <a:lvl8pPr lvl="7" algn="l" rtl="0">
              <a:lnSpc>
                <a:spcPct val="100000"/>
              </a:lnSpc>
              <a:spcBef>
                <a:spcPts val="0"/>
              </a:spcBef>
              <a:spcAft>
                <a:spcPts val="0"/>
              </a:spcAft>
              <a:buSzPts val="4800"/>
              <a:buNone/>
              <a:defRPr/>
            </a:lvl8pPr>
            <a:lvl9pPr lvl="8" algn="l" rtl="0">
              <a:lnSpc>
                <a:spcPct val="100000"/>
              </a:lnSpc>
              <a:spcBef>
                <a:spcPts val="0"/>
              </a:spcBef>
              <a:spcAft>
                <a:spcPts val="0"/>
              </a:spcAft>
              <a:buSzPts val="4800"/>
              <a:buNone/>
              <a:defRPr/>
            </a:lvl9pPr>
          </a:lstStyle>
          <a:p>
            <a:endParaRPr/>
          </a:p>
        </p:txBody>
      </p:sp>
      <p:sp>
        <p:nvSpPr>
          <p:cNvPr id="150" name="Google Shape;150;p16"/>
          <p:cNvSpPr txBox="1">
            <a:spLocks noGrp="1"/>
          </p:cNvSpPr>
          <p:nvPr>
            <p:ph type="body" idx="1"/>
          </p:nvPr>
        </p:nvSpPr>
        <p:spPr>
          <a:xfrm>
            <a:off x="415600" y="1688433"/>
            <a:ext cx="11360700" cy="4403700"/>
          </a:xfrm>
          <a:prstGeom prst="rect">
            <a:avLst/>
          </a:prstGeom>
          <a:noFill/>
          <a:ln>
            <a:noFill/>
          </a:ln>
        </p:spPr>
        <p:txBody>
          <a:bodyPr spcFirstLastPara="1" wrap="square" lIns="121900" tIns="121900" rIns="121900" bIns="121900" anchor="t" anchorCtr="0">
            <a:noAutofit/>
          </a:bodyPr>
          <a:lstStyle>
            <a:lvl1pPr marL="457200" lvl="0" indent="-381000" algn="l" rtl="0">
              <a:lnSpc>
                <a:spcPct val="115000"/>
              </a:lnSpc>
              <a:spcBef>
                <a:spcPts val="0"/>
              </a:spcBef>
              <a:spcAft>
                <a:spcPts val="0"/>
              </a:spcAft>
              <a:buSzPts val="2400"/>
              <a:buChar char="●"/>
              <a:defRPr/>
            </a:lvl1pPr>
            <a:lvl2pPr marL="914400" lvl="1" indent="-349250" algn="l" rtl="0">
              <a:lnSpc>
                <a:spcPct val="115000"/>
              </a:lnSpc>
              <a:spcBef>
                <a:spcPts val="2100"/>
              </a:spcBef>
              <a:spcAft>
                <a:spcPts val="0"/>
              </a:spcAft>
              <a:buSzPts val="1900"/>
              <a:buChar char="○"/>
              <a:defRPr/>
            </a:lvl2pPr>
            <a:lvl3pPr marL="1371600" lvl="2" indent="-349250" algn="l" rtl="0">
              <a:lnSpc>
                <a:spcPct val="115000"/>
              </a:lnSpc>
              <a:spcBef>
                <a:spcPts val="2100"/>
              </a:spcBef>
              <a:spcAft>
                <a:spcPts val="0"/>
              </a:spcAft>
              <a:buSzPts val="1900"/>
              <a:buChar char="■"/>
              <a:defRPr/>
            </a:lvl3pPr>
            <a:lvl4pPr marL="1828800" lvl="3" indent="-349250" algn="l" rtl="0">
              <a:lnSpc>
                <a:spcPct val="115000"/>
              </a:lnSpc>
              <a:spcBef>
                <a:spcPts val="2100"/>
              </a:spcBef>
              <a:spcAft>
                <a:spcPts val="0"/>
              </a:spcAft>
              <a:buSzPts val="1900"/>
              <a:buChar char="●"/>
              <a:defRPr/>
            </a:lvl4pPr>
            <a:lvl5pPr marL="2286000" lvl="4" indent="-349250" algn="l" rtl="0">
              <a:lnSpc>
                <a:spcPct val="115000"/>
              </a:lnSpc>
              <a:spcBef>
                <a:spcPts val="2100"/>
              </a:spcBef>
              <a:spcAft>
                <a:spcPts val="0"/>
              </a:spcAft>
              <a:buSzPts val="1900"/>
              <a:buChar char="○"/>
              <a:defRPr/>
            </a:lvl5pPr>
            <a:lvl6pPr marL="2743200" lvl="5" indent="-349250" algn="l" rtl="0">
              <a:lnSpc>
                <a:spcPct val="115000"/>
              </a:lnSpc>
              <a:spcBef>
                <a:spcPts val="2100"/>
              </a:spcBef>
              <a:spcAft>
                <a:spcPts val="0"/>
              </a:spcAft>
              <a:buSzPts val="1900"/>
              <a:buChar char="■"/>
              <a:defRPr/>
            </a:lvl6pPr>
            <a:lvl7pPr marL="3200400" lvl="6" indent="-349250" algn="l" rtl="0">
              <a:lnSpc>
                <a:spcPct val="115000"/>
              </a:lnSpc>
              <a:spcBef>
                <a:spcPts val="2100"/>
              </a:spcBef>
              <a:spcAft>
                <a:spcPts val="0"/>
              </a:spcAft>
              <a:buSzPts val="1900"/>
              <a:buChar char="●"/>
              <a:defRPr/>
            </a:lvl7pPr>
            <a:lvl8pPr marL="3657600" lvl="7" indent="-349250" algn="l" rtl="0">
              <a:lnSpc>
                <a:spcPct val="115000"/>
              </a:lnSpc>
              <a:spcBef>
                <a:spcPts val="2100"/>
              </a:spcBef>
              <a:spcAft>
                <a:spcPts val="0"/>
              </a:spcAft>
              <a:buSzPts val="1900"/>
              <a:buChar char="○"/>
              <a:defRPr/>
            </a:lvl8pPr>
            <a:lvl9pPr marL="4114800" lvl="8" indent="-349250" algn="l" rtl="0">
              <a:lnSpc>
                <a:spcPct val="115000"/>
              </a:lnSpc>
              <a:spcBef>
                <a:spcPts val="2100"/>
              </a:spcBef>
              <a:spcAft>
                <a:spcPts val="2100"/>
              </a:spcAft>
              <a:buSzPts val="1900"/>
              <a:buChar char="■"/>
              <a:defRPr/>
            </a:lvl9pPr>
          </a:lstStyle>
          <a:p>
            <a:endParaRPr/>
          </a:p>
        </p:txBody>
      </p:sp>
      <p:sp>
        <p:nvSpPr>
          <p:cNvPr id="151" name="Google Shape;151;p16"/>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ome page">
  <p:cSld name="Home page">
    <p:spTree>
      <p:nvGrpSpPr>
        <p:cNvPr id="1" name="Shape 13"/>
        <p:cNvGrpSpPr/>
        <p:nvPr/>
      </p:nvGrpSpPr>
      <p:grpSpPr>
        <a:xfrm>
          <a:off x="0" y="0"/>
          <a:ext cx="0" cy="0"/>
          <a:chOff x="0" y="0"/>
          <a:chExt cx="0" cy="0"/>
        </a:xfrm>
      </p:grpSpPr>
      <p:sp>
        <p:nvSpPr>
          <p:cNvPr id="14" name="Google Shape;14;p3"/>
          <p:cNvSpPr/>
          <p:nvPr/>
        </p:nvSpPr>
        <p:spPr>
          <a:xfrm>
            <a:off x="6969519" y="5686331"/>
            <a:ext cx="3545100" cy="3429000"/>
          </a:xfrm>
          <a:prstGeom prst="parallelogram">
            <a:avLst>
              <a:gd name="adj" fmla="val 25000"/>
            </a:avLst>
          </a:prstGeom>
          <a:solidFill>
            <a:srgbClr val="BFBFBF">
              <a:alpha val="4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Google Shape;15;p3"/>
          <p:cNvSpPr/>
          <p:nvPr/>
        </p:nvSpPr>
        <p:spPr>
          <a:xfrm>
            <a:off x="8441531" y="-337108"/>
            <a:ext cx="3545100" cy="3429000"/>
          </a:xfrm>
          <a:prstGeom prst="parallelogram">
            <a:avLst>
              <a:gd name="adj" fmla="val 25000"/>
            </a:avLst>
          </a:prstGeom>
          <a:solidFill>
            <a:srgbClr val="A5A5A5">
              <a:alpha val="4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Google Shape;16;p3"/>
          <p:cNvSpPr/>
          <p:nvPr/>
        </p:nvSpPr>
        <p:spPr>
          <a:xfrm>
            <a:off x="10214384" y="-337108"/>
            <a:ext cx="7003200" cy="7195200"/>
          </a:xfrm>
          <a:prstGeom prst="parallelogram">
            <a:avLst>
              <a:gd name="adj" fmla="val 25000"/>
            </a:avLst>
          </a:prstGeom>
          <a:solidFill>
            <a:srgbClr val="0E57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3"/>
          <p:cNvSpPr>
            <a:spLocks noGrp="1"/>
          </p:cNvSpPr>
          <p:nvPr>
            <p:ph type="pic" idx="2"/>
          </p:nvPr>
        </p:nvSpPr>
        <p:spPr>
          <a:xfrm>
            <a:off x="-138909" y="1344705"/>
            <a:ext cx="12469800" cy="4356300"/>
          </a:xfrm>
          <a:prstGeom prst="rect">
            <a:avLst/>
          </a:prstGeom>
          <a:noFill/>
          <a:ln>
            <a:noFill/>
          </a:ln>
        </p:spPr>
      </p:sp>
      <p:sp>
        <p:nvSpPr>
          <p:cNvPr id="18" name="Google Shape;18;p3"/>
          <p:cNvSpPr txBox="1">
            <a:spLocks noGrp="1"/>
          </p:cNvSpPr>
          <p:nvPr>
            <p:ph type="body" idx="1"/>
          </p:nvPr>
        </p:nvSpPr>
        <p:spPr>
          <a:xfrm>
            <a:off x="0" y="1344613"/>
            <a:ext cx="12330000" cy="4356000"/>
          </a:xfrm>
          <a:prstGeom prst="rect">
            <a:avLst/>
          </a:prstGeom>
          <a:solidFill>
            <a:srgbClr val="0E57C4">
              <a:alpha val="80000"/>
            </a:srgbClr>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Font typeface="Libre Franklin"/>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 name="Google Shape;19;p3"/>
          <p:cNvPicPr preferRelativeResize="0"/>
          <p:nvPr/>
        </p:nvPicPr>
        <p:blipFill rotWithShape="1">
          <a:blip r:embed="rId2">
            <a:alphaModFix/>
          </a:blip>
          <a:srcRect/>
          <a:stretch/>
        </p:blipFill>
        <p:spPr>
          <a:xfrm>
            <a:off x="12210" y="292084"/>
            <a:ext cx="2155672" cy="862269"/>
          </a:xfrm>
          <a:prstGeom prst="rect">
            <a:avLst/>
          </a:prstGeom>
          <a:noFill/>
          <a:ln>
            <a:noFill/>
          </a:ln>
        </p:spPr>
      </p:pic>
      <p:cxnSp>
        <p:nvCxnSpPr>
          <p:cNvPr id="20" name="Google Shape;20;p3"/>
          <p:cNvCxnSpPr/>
          <p:nvPr/>
        </p:nvCxnSpPr>
        <p:spPr>
          <a:xfrm>
            <a:off x="2033187" y="279698"/>
            <a:ext cx="0" cy="906900"/>
          </a:xfrm>
          <a:prstGeom prst="straightConnector1">
            <a:avLst/>
          </a:prstGeom>
          <a:noFill/>
          <a:ln w="12700" cap="flat" cmpd="sng">
            <a:solidFill>
              <a:srgbClr val="A5A5A5"/>
            </a:solidFill>
            <a:prstDash val="solid"/>
            <a:round/>
            <a:headEnd type="none" w="sm" len="sm"/>
            <a:tailEnd type="none" w="sm" len="sm"/>
          </a:ln>
        </p:spPr>
      </p:cxnSp>
      <p:sp>
        <p:nvSpPr>
          <p:cNvPr id="21" name="Google Shape;21;p3"/>
          <p:cNvSpPr txBox="1"/>
          <p:nvPr/>
        </p:nvSpPr>
        <p:spPr>
          <a:xfrm>
            <a:off x="419548" y="6239445"/>
            <a:ext cx="8008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Libre Franklin"/>
                <a:ea typeface="Libre Franklin"/>
                <a:cs typeface="Libre Franklin"/>
                <a:sym typeface="Libre Franklin"/>
              </a:rPr>
              <a:t>I AM PREPARED</a:t>
            </a:r>
            <a:r>
              <a:rPr lang="en-US" sz="1200" b="0" i="0" u="none" strike="noStrike" cap="none">
                <a:solidFill>
                  <a:srgbClr val="0E57C4"/>
                </a:solidFill>
                <a:latin typeface="Libre Franklin"/>
                <a:ea typeface="Libre Franklin"/>
                <a:cs typeface="Libre Franklin"/>
                <a:sym typeface="Libre Franklin"/>
              </a:rPr>
              <a:t>|</a:t>
            </a:r>
            <a:r>
              <a:rPr lang="en-US" sz="1200" b="0" i="0" u="none" strike="noStrike" cap="none">
                <a:solidFill>
                  <a:schemeClr val="dk1"/>
                </a:solidFill>
                <a:latin typeface="Libre Franklin"/>
                <a:ea typeface="Libre Franklin"/>
                <a:cs typeface="Libre Franklin"/>
                <a:sym typeface="Libre Franklin"/>
              </a:rPr>
              <a:t> I AM CONNECTED</a:t>
            </a:r>
            <a:r>
              <a:rPr lang="en-US" sz="1200" b="0" i="0" u="none" strike="noStrike" cap="none">
                <a:solidFill>
                  <a:srgbClr val="0E57C4"/>
                </a:solidFill>
                <a:latin typeface="Libre Franklin"/>
                <a:ea typeface="Libre Franklin"/>
                <a:cs typeface="Libre Franklin"/>
                <a:sym typeface="Libre Franklin"/>
              </a:rPr>
              <a:t>|</a:t>
            </a:r>
            <a:r>
              <a:rPr lang="en-US" sz="1200" b="0" i="0" u="none" strike="noStrike" cap="none">
                <a:solidFill>
                  <a:schemeClr val="dk1"/>
                </a:solidFill>
                <a:latin typeface="Libre Franklin"/>
                <a:ea typeface="Libre Franklin"/>
                <a:cs typeface="Libre Franklin"/>
                <a:sym typeface="Libre Franklin"/>
              </a:rPr>
              <a:t> I AM KIND</a:t>
            </a:r>
            <a:r>
              <a:rPr lang="en-US" sz="1200" b="0" i="0" u="none" strike="noStrike" cap="none">
                <a:solidFill>
                  <a:srgbClr val="0E57C4"/>
                </a:solidFill>
                <a:latin typeface="Libre Franklin"/>
                <a:ea typeface="Libre Franklin"/>
                <a:cs typeface="Libre Franklin"/>
                <a:sym typeface="Libre Franklin"/>
              </a:rPr>
              <a:t>|</a:t>
            </a:r>
            <a:r>
              <a:rPr lang="en-US" sz="1200" b="0" i="0" u="none" strike="noStrike" cap="none">
                <a:solidFill>
                  <a:schemeClr val="dk1"/>
                </a:solidFill>
                <a:latin typeface="Libre Franklin"/>
                <a:ea typeface="Libre Franklin"/>
                <a:cs typeface="Libre Franklin"/>
                <a:sym typeface="Libre Franklin"/>
              </a:rPr>
              <a:t> I WILL ACHIEVE</a:t>
            </a:r>
            <a:endParaRPr sz="1200" b="0" i="0" u="none" strike="noStrike" cap="none">
              <a:solidFill>
                <a:srgbClr val="0E57C4"/>
              </a:solidFill>
              <a:latin typeface="Franklin Gothic"/>
              <a:ea typeface="Franklin Gothic"/>
              <a:cs typeface="Franklin Gothic"/>
              <a:sym typeface="Franklin Gothic"/>
            </a:endParaRPr>
          </a:p>
        </p:txBody>
      </p:sp>
      <p:sp>
        <p:nvSpPr>
          <p:cNvPr id="22" name="Google Shape;22;p3"/>
          <p:cNvSpPr txBox="1"/>
          <p:nvPr/>
        </p:nvSpPr>
        <p:spPr>
          <a:xfrm>
            <a:off x="2033187" y="823933"/>
            <a:ext cx="67989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A5A5A5"/>
                </a:solidFill>
                <a:latin typeface="Libre Franklin"/>
                <a:ea typeface="Libre Franklin"/>
                <a:cs typeface="Libre Franklin"/>
                <a:sym typeface="Libre Franklin"/>
              </a:rPr>
              <a:t>I BELIEVE IN, I BELONG IN</a:t>
            </a:r>
            <a:endParaRPr sz="4800" b="0" i="0" u="none" strike="noStrike" cap="none">
              <a:solidFill>
                <a:srgbClr val="A5A5A5"/>
              </a:solidFill>
              <a:latin typeface="Arial"/>
              <a:ea typeface="Arial"/>
              <a:cs typeface="Arial"/>
              <a:sym typeface="Arial"/>
            </a:endParaRPr>
          </a:p>
        </p:txBody>
      </p:sp>
      <p:sp>
        <p:nvSpPr>
          <p:cNvPr id="23" name="Google Shape;23;p3"/>
          <p:cNvSpPr/>
          <p:nvPr/>
        </p:nvSpPr>
        <p:spPr>
          <a:xfrm>
            <a:off x="-496821" y="5701087"/>
            <a:ext cx="11936400" cy="190500"/>
          </a:xfrm>
          <a:prstGeom prst="parallelogram">
            <a:avLst>
              <a:gd name="adj" fmla="val 25000"/>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 name="Google Shape;24;p3"/>
          <p:cNvSpPr txBox="1">
            <a:spLocks noGrp="1"/>
          </p:cNvSpPr>
          <p:nvPr>
            <p:ph type="subTitle" idx="3"/>
          </p:nvPr>
        </p:nvSpPr>
        <p:spPr>
          <a:xfrm>
            <a:off x="1405665" y="3580522"/>
            <a:ext cx="10053600" cy="445500"/>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Clr>
                <a:srgbClr val="A5A5A5"/>
              </a:buClr>
              <a:buSzPts val="2800"/>
              <a:buFont typeface="Libre Franklin"/>
              <a:buNone/>
              <a:defRPr>
                <a:solidFill>
                  <a:srgbClr val="A5A5A5"/>
                </a:solidFill>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25" name="Google Shape;25;p3"/>
          <p:cNvSpPr txBox="1">
            <a:spLocks noGrp="1"/>
          </p:cNvSpPr>
          <p:nvPr>
            <p:ph type="body" idx="4"/>
          </p:nvPr>
        </p:nvSpPr>
        <p:spPr>
          <a:xfrm>
            <a:off x="1405665" y="4719771"/>
            <a:ext cx="10053600" cy="98130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800"/>
              <a:buFont typeface="Libre Franklin"/>
              <a:buNone/>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
          <p:cNvSpPr txBox="1">
            <a:spLocks noGrp="1"/>
          </p:cNvSpPr>
          <p:nvPr>
            <p:ph type="body" idx="5"/>
          </p:nvPr>
        </p:nvSpPr>
        <p:spPr>
          <a:xfrm>
            <a:off x="1405666" y="4114934"/>
            <a:ext cx="10053600" cy="604800"/>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4000"/>
              <a:buFont typeface="Arial"/>
              <a:buNone/>
              <a:defRPr sz="4000"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rgbClr val="0E57C4"/>
              </a:buClr>
              <a:buSzPts val="4000"/>
              <a:buFont typeface="Franklin Gothic"/>
              <a:buNone/>
              <a:defRPr sz="4000" cap="none">
                <a:solidFill>
                  <a:srgbClr val="0E57C4"/>
                </a:solidFill>
                <a:latin typeface="Franklin Gothic"/>
                <a:ea typeface="Franklin Gothic"/>
                <a:cs typeface="Franklin Gothic"/>
                <a:sym typeface="Franklin Gothic"/>
              </a:defRPr>
            </a:lvl2pPr>
            <a:lvl3pPr marL="1371600" lvl="2" indent="-228600" algn="l">
              <a:lnSpc>
                <a:spcPct val="90000"/>
              </a:lnSpc>
              <a:spcBef>
                <a:spcPts val="500"/>
              </a:spcBef>
              <a:spcAft>
                <a:spcPts val="0"/>
              </a:spcAft>
              <a:buClr>
                <a:srgbClr val="0E57C4"/>
              </a:buClr>
              <a:buSzPts val="4000"/>
              <a:buFont typeface="Franklin Gothic"/>
              <a:buNone/>
              <a:defRPr sz="4000" cap="none">
                <a:solidFill>
                  <a:srgbClr val="0E57C4"/>
                </a:solidFill>
                <a:latin typeface="Franklin Gothic"/>
                <a:ea typeface="Franklin Gothic"/>
                <a:cs typeface="Franklin Gothic"/>
                <a:sym typeface="Franklin Gothic"/>
              </a:defRPr>
            </a:lvl3pPr>
            <a:lvl4pPr marL="1828800" lvl="3" indent="-228600" algn="l">
              <a:lnSpc>
                <a:spcPct val="90000"/>
              </a:lnSpc>
              <a:spcBef>
                <a:spcPts val="500"/>
              </a:spcBef>
              <a:spcAft>
                <a:spcPts val="0"/>
              </a:spcAft>
              <a:buClr>
                <a:srgbClr val="0E57C4"/>
              </a:buClr>
              <a:buSzPts val="4000"/>
              <a:buFont typeface="Franklin Gothic"/>
              <a:buNone/>
              <a:defRPr sz="4000" cap="none">
                <a:solidFill>
                  <a:srgbClr val="0E57C4"/>
                </a:solidFill>
                <a:latin typeface="Franklin Gothic"/>
                <a:ea typeface="Franklin Gothic"/>
                <a:cs typeface="Franklin Gothic"/>
                <a:sym typeface="Franklin Gothic"/>
              </a:defRPr>
            </a:lvl4pPr>
            <a:lvl5pPr marL="2286000" lvl="4" indent="-228600" algn="l">
              <a:lnSpc>
                <a:spcPct val="90000"/>
              </a:lnSpc>
              <a:spcBef>
                <a:spcPts val="500"/>
              </a:spcBef>
              <a:spcAft>
                <a:spcPts val="0"/>
              </a:spcAft>
              <a:buClr>
                <a:srgbClr val="0E57C4"/>
              </a:buClr>
              <a:buSzPts val="4000"/>
              <a:buFont typeface="Franklin Gothic"/>
              <a:buNone/>
              <a:defRPr sz="4000" cap="none">
                <a:solidFill>
                  <a:srgbClr val="0E57C4"/>
                </a:solidFill>
                <a:latin typeface="Franklin Gothic"/>
                <a:ea typeface="Franklin Gothic"/>
                <a:cs typeface="Franklin Gothic"/>
                <a:sym typeface="Franklin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7" name="Google Shape;27;p3"/>
          <p:cNvPicPr preferRelativeResize="0"/>
          <p:nvPr/>
        </p:nvPicPr>
        <p:blipFill rotWithShape="1">
          <a:blip r:embed="rId3">
            <a:alphaModFix/>
          </a:blip>
          <a:srcRect/>
          <a:stretch/>
        </p:blipFill>
        <p:spPr>
          <a:xfrm>
            <a:off x="9224686" y="616605"/>
            <a:ext cx="2228092" cy="484633"/>
          </a:xfrm>
          <a:prstGeom prst="rect">
            <a:avLst/>
          </a:prstGeom>
          <a:noFill/>
          <a:ln>
            <a:noFill/>
          </a:ln>
        </p:spPr>
      </p:pic>
      <p:sp>
        <p:nvSpPr>
          <p:cNvPr id="28" name="Google Shape;28;p3"/>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ingle Column w/Bullets">
  <p:cSld name="Single Column w/Bullets">
    <p:spTree>
      <p:nvGrpSpPr>
        <p:cNvPr id="1" name="Shape 29"/>
        <p:cNvGrpSpPr/>
        <p:nvPr/>
      </p:nvGrpSpPr>
      <p:grpSpPr>
        <a:xfrm>
          <a:off x="0" y="0"/>
          <a:ext cx="0" cy="0"/>
          <a:chOff x="0" y="0"/>
          <a:chExt cx="0" cy="0"/>
        </a:xfrm>
      </p:grpSpPr>
      <p:pic>
        <p:nvPicPr>
          <p:cNvPr id="30" name="Google Shape;30;p4"/>
          <p:cNvPicPr preferRelativeResize="0"/>
          <p:nvPr/>
        </p:nvPicPr>
        <p:blipFill rotWithShape="1">
          <a:blip r:embed="rId2">
            <a:alphaModFix/>
          </a:blip>
          <a:srcRect/>
          <a:stretch/>
        </p:blipFill>
        <p:spPr>
          <a:xfrm>
            <a:off x="98283" y="6037892"/>
            <a:ext cx="1515369" cy="606148"/>
          </a:xfrm>
          <a:prstGeom prst="rect">
            <a:avLst/>
          </a:prstGeom>
          <a:noFill/>
          <a:ln>
            <a:noFill/>
          </a:ln>
        </p:spPr>
      </p:pic>
      <p:cxnSp>
        <p:nvCxnSpPr>
          <p:cNvPr id="31" name="Google Shape;31;p4"/>
          <p:cNvCxnSpPr/>
          <p:nvPr/>
        </p:nvCxnSpPr>
        <p:spPr>
          <a:xfrm>
            <a:off x="1506073" y="6037892"/>
            <a:ext cx="0" cy="906900"/>
          </a:xfrm>
          <a:prstGeom prst="straightConnector1">
            <a:avLst/>
          </a:prstGeom>
          <a:noFill/>
          <a:ln w="12700" cap="flat" cmpd="sng">
            <a:solidFill>
              <a:srgbClr val="A5A5A5"/>
            </a:solidFill>
            <a:prstDash val="solid"/>
            <a:round/>
            <a:headEnd type="none" w="sm" len="sm"/>
            <a:tailEnd type="none" w="sm" len="sm"/>
          </a:ln>
        </p:spPr>
      </p:cxnSp>
      <p:sp>
        <p:nvSpPr>
          <p:cNvPr id="32" name="Google Shape;32;p4"/>
          <p:cNvSpPr/>
          <p:nvPr/>
        </p:nvSpPr>
        <p:spPr>
          <a:xfrm>
            <a:off x="10214384" y="-337108"/>
            <a:ext cx="7003200" cy="7195200"/>
          </a:xfrm>
          <a:prstGeom prst="parallelogram">
            <a:avLst>
              <a:gd name="adj" fmla="val 25000"/>
            </a:avLst>
          </a:prstGeom>
          <a:solidFill>
            <a:srgbClr val="0E57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 name="Google Shape;33;p4"/>
          <p:cNvSpPr txBox="1"/>
          <p:nvPr/>
        </p:nvSpPr>
        <p:spPr>
          <a:xfrm>
            <a:off x="1699717" y="6196413"/>
            <a:ext cx="5142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I BELIEVE IN, I BELONG IN… </a:t>
            </a:r>
            <a:r>
              <a:rPr lang="en-US" sz="1200" b="0" i="0" u="none" strike="noStrike" cap="none">
                <a:solidFill>
                  <a:srgbClr val="0E57C4"/>
                </a:solidFill>
                <a:latin typeface="Arial"/>
                <a:ea typeface="Arial"/>
                <a:cs typeface="Arial"/>
                <a:sym typeface="Arial"/>
              </a:rPr>
              <a:t>I AM VUSD</a:t>
            </a:r>
            <a:endParaRPr sz="1400" b="0" i="0" u="none" strike="noStrike" cap="none">
              <a:solidFill>
                <a:srgbClr val="000000"/>
              </a:solidFill>
              <a:latin typeface="Arial"/>
              <a:ea typeface="Arial"/>
              <a:cs typeface="Arial"/>
              <a:sym typeface="Arial"/>
            </a:endParaRPr>
          </a:p>
        </p:txBody>
      </p:sp>
      <p:sp>
        <p:nvSpPr>
          <p:cNvPr id="34" name="Google Shape;34;p4"/>
          <p:cNvSpPr/>
          <p:nvPr/>
        </p:nvSpPr>
        <p:spPr>
          <a:xfrm>
            <a:off x="4346083" y="265964"/>
            <a:ext cx="8369400" cy="445500"/>
          </a:xfrm>
          <a:prstGeom prst="parallelogram">
            <a:avLst>
              <a:gd name="adj" fmla="val 25000"/>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 name="Google Shape;35;p4"/>
          <p:cNvSpPr txBox="1"/>
          <p:nvPr/>
        </p:nvSpPr>
        <p:spPr>
          <a:xfrm>
            <a:off x="3496232" y="368248"/>
            <a:ext cx="8008800" cy="2616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I AM PREPARED</a:t>
            </a:r>
            <a:r>
              <a:rPr lang="en-US" sz="1100" b="0" i="0" u="none" strike="noStrike" cap="none">
                <a:solidFill>
                  <a:srgbClr val="0E57C4"/>
                </a:solidFill>
                <a:latin typeface="Arial"/>
                <a:ea typeface="Arial"/>
                <a:cs typeface="Arial"/>
                <a:sym typeface="Arial"/>
              </a:rPr>
              <a:t>|</a:t>
            </a:r>
            <a:r>
              <a:rPr lang="en-US" sz="1100" b="0" i="0" u="none" strike="noStrike" cap="none">
                <a:solidFill>
                  <a:schemeClr val="dk1"/>
                </a:solidFill>
                <a:latin typeface="Arial"/>
                <a:ea typeface="Arial"/>
                <a:cs typeface="Arial"/>
                <a:sym typeface="Arial"/>
              </a:rPr>
              <a:t> I AM CONNECTED</a:t>
            </a:r>
            <a:r>
              <a:rPr lang="en-US" sz="1100" b="0" i="0" u="none" strike="noStrike" cap="none">
                <a:solidFill>
                  <a:srgbClr val="0E57C4"/>
                </a:solidFill>
                <a:latin typeface="Arial"/>
                <a:ea typeface="Arial"/>
                <a:cs typeface="Arial"/>
                <a:sym typeface="Arial"/>
              </a:rPr>
              <a:t>|</a:t>
            </a:r>
            <a:r>
              <a:rPr lang="en-US" sz="1100" b="0" i="0" u="none" strike="noStrike" cap="none">
                <a:solidFill>
                  <a:schemeClr val="dk1"/>
                </a:solidFill>
                <a:latin typeface="Arial"/>
                <a:ea typeface="Arial"/>
                <a:cs typeface="Arial"/>
                <a:sym typeface="Arial"/>
              </a:rPr>
              <a:t> I AM KIND</a:t>
            </a:r>
            <a:r>
              <a:rPr lang="en-US" sz="1100" b="0" i="0" u="none" strike="noStrike" cap="none">
                <a:solidFill>
                  <a:srgbClr val="0E57C4"/>
                </a:solidFill>
                <a:latin typeface="Arial"/>
                <a:ea typeface="Arial"/>
                <a:cs typeface="Arial"/>
                <a:sym typeface="Arial"/>
              </a:rPr>
              <a:t>|</a:t>
            </a:r>
            <a:r>
              <a:rPr lang="en-US" sz="1100" b="0" i="0" u="none" strike="noStrike" cap="none">
                <a:solidFill>
                  <a:schemeClr val="dk1"/>
                </a:solidFill>
                <a:latin typeface="Arial"/>
                <a:ea typeface="Arial"/>
                <a:cs typeface="Arial"/>
                <a:sym typeface="Arial"/>
              </a:rPr>
              <a:t> I WILL ACHIEVE</a:t>
            </a:r>
            <a:endParaRPr sz="1100" b="0" i="0" u="none" strike="noStrike" cap="none">
              <a:solidFill>
                <a:srgbClr val="0E57C4"/>
              </a:solidFill>
              <a:latin typeface="Arial"/>
              <a:ea typeface="Arial"/>
              <a:cs typeface="Arial"/>
              <a:sym typeface="Arial"/>
            </a:endParaRPr>
          </a:p>
        </p:txBody>
      </p:sp>
      <p:sp>
        <p:nvSpPr>
          <p:cNvPr id="36" name="Google Shape;36;p4"/>
          <p:cNvSpPr txBox="1">
            <a:spLocks noGrp="1"/>
          </p:cNvSpPr>
          <p:nvPr>
            <p:ph type="subTitle" idx="1"/>
          </p:nvPr>
        </p:nvSpPr>
        <p:spPr>
          <a:xfrm>
            <a:off x="566567" y="1645672"/>
            <a:ext cx="10054200" cy="40911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800"/>
              <a:buFont typeface="Arial"/>
              <a:buNone/>
              <a:defRPr b="1">
                <a:latin typeface="Arial"/>
                <a:ea typeface="Arial"/>
                <a:cs typeface="Arial"/>
                <a:sym typeface="Arial"/>
              </a:defRPr>
            </a:lvl1pPr>
            <a:lvl2pPr lvl="1" algn="l">
              <a:lnSpc>
                <a:spcPct val="90000"/>
              </a:lnSpc>
              <a:spcBef>
                <a:spcPts val="500"/>
              </a:spcBef>
              <a:spcAft>
                <a:spcPts val="0"/>
              </a:spcAft>
              <a:buClr>
                <a:schemeClr val="dk1"/>
              </a:buClr>
              <a:buSzPts val="2400"/>
              <a:buFont typeface="Noto Sans Symbols"/>
              <a:buChar char="▪"/>
              <a:defRPr>
                <a:latin typeface="Arial"/>
                <a:ea typeface="Arial"/>
                <a:cs typeface="Arial"/>
                <a:sym typeface="Arial"/>
              </a:defRPr>
            </a:lvl2pPr>
            <a:lvl3pPr lvl="2" algn="l">
              <a:lnSpc>
                <a:spcPct val="90000"/>
              </a:lnSpc>
              <a:spcBef>
                <a:spcPts val="500"/>
              </a:spcBef>
              <a:spcAft>
                <a:spcPts val="0"/>
              </a:spcAft>
              <a:buClr>
                <a:schemeClr val="dk1"/>
              </a:buClr>
              <a:buSzPts val="2000"/>
              <a:buFont typeface="Noto Sans Symbols"/>
              <a:buChar char="▪"/>
              <a:defRPr>
                <a:latin typeface="Arial"/>
                <a:ea typeface="Arial"/>
                <a:cs typeface="Arial"/>
                <a:sym typeface="Arial"/>
              </a:defRPr>
            </a:lvl3pPr>
            <a:lvl4pPr lvl="3" algn="l">
              <a:lnSpc>
                <a:spcPct val="90000"/>
              </a:lnSpc>
              <a:spcBef>
                <a:spcPts val="500"/>
              </a:spcBef>
              <a:spcAft>
                <a:spcPts val="0"/>
              </a:spcAft>
              <a:buClr>
                <a:schemeClr val="dk1"/>
              </a:buClr>
              <a:buSzPts val="1800"/>
              <a:buFont typeface="Noto Sans Symbols"/>
              <a:buChar char="▪"/>
              <a:defRPr>
                <a:latin typeface="Arial"/>
                <a:ea typeface="Arial"/>
                <a:cs typeface="Arial"/>
                <a:sym typeface="Arial"/>
              </a:defRPr>
            </a:lvl4pPr>
            <a:lvl5pPr lvl="4" algn="l">
              <a:lnSpc>
                <a:spcPct val="90000"/>
              </a:lnSpc>
              <a:spcBef>
                <a:spcPts val="500"/>
              </a:spcBef>
              <a:spcAft>
                <a:spcPts val="0"/>
              </a:spcAft>
              <a:buClr>
                <a:schemeClr val="dk1"/>
              </a:buClr>
              <a:buSzPts val="1800"/>
              <a:buFont typeface="Noto Sans Symbols"/>
              <a:buChar char="▪"/>
              <a:defRPr>
                <a:latin typeface="Arial"/>
                <a:ea typeface="Arial"/>
                <a:cs typeface="Arial"/>
                <a:sym typeface="Arial"/>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37" name="Google Shape;37;p4"/>
          <p:cNvSpPr>
            <a:spLocks noGrp="1"/>
          </p:cNvSpPr>
          <p:nvPr>
            <p:ph type="pic" idx="2"/>
          </p:nvPr>
        </p:nvSpPr>
        <p:spPr>
          <a:xfrm>
            <a:off x="7573963" y="5752937"/>
            <a:ext cx="2532000" cy="890700"/>
          </a:xfrm>
          <a:prstGeom prst="rect">
            <a:avLst/>
          </a:prstGeom>
          <a:noFill/>
          <a:ln>
            <a:noFill/>
          </a:ln>
        </p:spPr>
      </p:sp>
      <p:sp>
        <p:nvSpPr>
          <p:cNvPr id="38" name="Google Shape;38;p4"/>
          <p:cNvSpPr txBox="1">
            <a:spLocks noGrp="1"/>
          </p:cNvSpPr>
          <p:nvPr>
            <p:ph type="body" idx="3"/>
          </p:nvPr>
        </p:nvSpPr>
        <p:spPr>
          <a:xfrm>
            <a:off x="566567" y="1021259"/>
            <a:ext cx="10054200" cy="604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E57C4"/>
              </a:buClr>
              <a:buSzPts val="3600"/>
              <a:buFont typeface="Arial"/>
              <a:buNone/>
              <a:defRPr sz="3600" cap="none">
                <a:solidFill>
                  <a:srgbClr val="0E57C4"/>
                </a:solidFill>
                <a:latin typeface="Arial"/>
                <a:ea typeface="Arial"/>
                <a:cs typeface="Arial"/>
                <a:sym typeface="Arial"/>
              </a:defRPr>
            </a:lvl1pPr>
            <a:lvl2pPr marL="914400" lvl="1" indent="-228600" algn="l">
              <a:lnSpc>
                <a:spcPct val="90000"/>
              </a:lnSpc>
              <a:spcBef>
                <a:spcPts val="500"/>
              </a:spcBef>
              <a:spcAft>
                <a:spcPts val="0"/>
              </a:spcAft>
              <a:buClr>
                <a:srgbClr val="0E57C4"/>
              </a:buClr>
              <a:buSzPts val="4000"/>
              <a:buFont typeface="Franklin Gothic"/>
              <a:buNone/>
              <a:defRPr sz="4000" cap="none">
                <a:solidFill>
                  <a:srgbClr val="0E57C4"/>
                </a:solidFill>
                <a:latin typeface="Franklin Gothic"/>
                <a:ea typeface="Franklin Gothic"/>
                <a:cs typeface="Franklin Gothic"/>
                <a:sym typeface="Franklin Gothic"/>
              </a:defRPr>
            </a:lvl2pPr>
            <a:lvl3pPr marL="1371600" lvl="2" indent="-228600" algn="l">
              <a:lnSpc>
                <a:spcPct val="90000"/>
              </a:lnSpc>
              <a:spcBef>
                <a:spcPts val="500"/>
              </a:spcBef>
              <a:spcAft>
                <a:spcPts val="0"/>
              </a:spcAft>
              <a:buClr>
                <a:srgbClr val="0E57C4"/>
              </a:buClr>
              <a:buSzPts val="4000"/>
              <a:buFont typeface="Franklin Gothic"/>
              <a:buNone/>
              <a:defRPr sz="4000" cap="none">
                <a:solidFill>
                  <a:srgbClr val="0E57C4"/>
                </a:solidFill>
                <a:latin typeface="Franklin Gothic"/>
                <a:ea typeface="Franklin Gothic"/>
                <a:cs typeface="Franklin Gothic"/>
                <a:sym typeface="Franklin Gothic"/>
              </a:defRPr>
            </a:lvl3pPr>
            <a:lvl4pPr marL="1828800" lvl="3" indent="-228600" algn="l">
              <a:lnSpc>
                <a:spcPct val="90000"/>
              </a:lnSpc>
              <a:spcBef>
                <a:spcPts val="500"/>
              </a:spcBef>
              <a:spcAft>
                <a:spcPts val="0"/>
              </a:spcAft>
              <a:buClr>
                <a:srgbClr val="0E57C4"/>
              </a:buClr>
              <a:buSzPts val="4000"/>
              <a:buFont typeface="Franklin Gothic"/>
              <a:buNone/>
              <a:defRPr sz="4000" cap="none">
                <a:solidFill>
                  <a:srgbClr val="0E57C4"/>
                </a:solidFill>
                <a:latin typeface="Franklin Gothic"/>
                <a:ea typeface="Franklin Gothic"/>
                <a:cs typeface="Franklin Gothic"/>
                <a:sym typeface="Franklin Gothic"/>
              </a:defRPr>
            </a:lvl4pPr>
            <a:lvl5pPr marL="2286000" lvl="4" indent="-228600" algn="l">
              <a:lnSpc>
                <a:spcPct val="90000"/>
              </a:lnSpc>
              <a:spcBef>
                <a:spcPts val="500"/>
              </a:spcBef>
              <a:spcAft>
                <a:spcPts val="0"/>
              </a:spcAft>
              <a:buClr>
                <a:srgbClr val="0E57C4"/>
              </a:buClr>
              <a:buSzPts val="4000"/>
              <a:buFont typeface="Franklin Gothic"/>
              <a:buNone/>
              <a:defRPr sz="4000" cap="none">
                <a:solidFill>
                  <a:srgbClr val="0E57C4"/>
                </a:solidFill>
                <a:latin typeface="Franklin Gothic"/>
                <a:ea typeface="Franklin Gothic"/>
                <a:cs typeface="Franklin Gothic"/>
                <a:sym typeface="Franklin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ro w/Logo_Quote">
  <p:cSld name="Intro w/Logo_Quote">
    <p:spTree>
      <p:nvGrpSpPr>
        <p:cNvPr id="1" name="Shape 40"/>
        <p:cNvGrpSpPr/>
        <p:nvPr/>
      </p:nvGrpSpPr>
      <p:grpSpPr>
        <a:xfrm>
          <a:off x="0" y="0"/>
          <a:ext cx="0" cy="0"/>
          <a:chOff x="0" y="0"/>
          <a:chExt cx="0" cy="0"/>
        </a:xfrm>
      </p:grpSpPr>
      <p:sp>
        <p:nvSpPr>
          <p:cNvPr id="41" name="Google Shape;41;p5"/>
          <p:cNvSpPr>
            <a:spLocks noGrp="1"/>
          </p:cNvSpPr>
          <p:nvPr>
            <p:ph type="pic" idx="2"/>
          </p:nvPr>
        </p:nvSpPr>
        <p:spPr>
          <a:xfrm>
            <a:off x="-1052923" y="727713"/>
            <a:ext cx="6984600" cy="7122300"/>
          </a:xfrm>
          <a:prstGeom prst="rect">
            <a:avLst/>
          </a:prstGeom>
          <a:noFill/>
          <a:ln>
            <a:noFill/>
          </a:ln>
        </p:spPr>
      </p:sp>
      <p:sp>
        <p:nvSpPr>
          <p:cNvPr id="42" name="Google Shape;42;p5"/>
          <p:cNvSpPr/>
          <p:nvPr/>
        </p:nvSpPr>
        <p:spPr>
          <a:xfrm>
            <a:off x="-1045627" y="-111772"/>
            <a:ext cx="4078800" cy="6744300"/>
          </a:xfrm>
          <a:prstGeom prst="parallelogram">
            <a:avLst>
              <a:gd name="adj" fmla="val 25000"/>
            </a:avLst>
          </a:prstGeom>
          <a:solidFill>
            <a:srgbClr val="A5A5A5">
              <a:alpha val="6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 name="Google Shape;43;p5"/>
          <p:cNvSpPr/>
          <p:nvPr/>
        </p:nvSpPr>
        <p:spPr>
          <a:xfrm>
            <a:off x="-430306" y="-337108"/>
            <a:ext cx="7003200" cy="7195200"/>
          </a:xfrm>
          <a:prstGeom prst="parallelogram">
            <a:avLst>
              <a:gd name="adj" fmla="val 25000"/>
            </a:avLst>
          </a:prstGeom>
          <a:solidFill>
            <a:srgbClr val="0E57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 name="Google Shape;44;p5"/>
          <p:cNvPicPr preferRelativeResize="0"/>
          <p:nvPr/>
        </p:nvPicPr>
        <p:blipFill rotWithShape="1">
          <a:blip r:embed="rId2">
            <a:alphaModFix/>
          </a:blip>
          <a:srcRect/>
          <a:stretch/>
        </p:blipFill>
        <p:spPr>
          <a:xfrm>
            <a:off x="10663706" y="6037892"/>
            <a:ext cx="1515369" cy="606148"/>
          </a:xfrm>
          <a:prstGeom prst="rect">
            <a:avLst/>
          </a:prstGeom>
          <a:noFill/>
          <a:ln>
            <a:noFill/>
          </a:ln>
        </p:spPr>
      </p:pic>
      <p:cxnSp>
        <p:nvCxnSpPr>
          <p:cNvPr id="45" name="Google Shape;45;p5"/>
          <p:cNvCxnSpPr/>
          <p:nvPr/>
        </p:nvCxnSpPr>
        <p:spPr>
          <a:xfrm>
            <a:off x="10663708" y="6037892"/>
            <a:ext cx="0" cy="906900"/>
          </a:xfrm>
          <a:prstGeom prst="straightConnector1">
            <a:avLst/>
          </a:prstGeom>
          <a:noFill/>
          <a:ln w="12700" cap="flat" cmpd="sng">
            <a:solidFill>
              <a:srgbClr val="A5A5A5"/>
            </a:solidFill>
            <a:prstDash val="solid"/>
            <a:round/>
            <a:headEnd type="none" w="sm" len="sm"/>
            <a:tailEnd type="none" w="sm" len="sm"/>
          </a:ln>
        </p:spPr>
      </p:cxnSp>
      <p:sp>
        <p:nvSpPr>
          <p:cNvPr id="46" name="Google Shape;46;p5"/>
          <p:cNvSpPr>
            <a:spLocks noGrp="1"/>
          </p:cNvSpPr>
          <p:nvPr>
            <p:ph type="pic" idx="3"/>
          </p:nvPr>
        </p:nvSpPr>
        <p:spPr>
          <a:xfrm>
            <a:off x="7024688" y="3915784"/>
            <a:ext cx="4357800" cy="1769100"/>
          </a:xfrm>
          <a:prstGeom prst="rect">
            <a:avLst/>
          </a:prstGeom>
          <a:noFill/>
          <a:ln>
            <a:noFill/>
          </a:ln>
        </p:spPr>
      </p:sp>
      <p:sp>
        <p:nvSpPr>
          <p:cNvPr id="47" name="Google Shape;47;p5"/>
          <p:cNvSpPr txBox="1">
            <a:spLocks noGrp="1"/>
          </p:cNvSpPr>
          <p:nvPr>
            <p:ph type="body" idx="1"/>
          </p:nvPr>
        </p:nvSpPr>
        <p:spPr>
          <a:xfrm>
            <a:off x="6232267" y="1207919"/>
            <a:ext cx="5227500" cy="2707800"/>
          </a:xfrm>
          <a:prstGeom prst="rect">
            <a:avLst/>
          </a:prstGeom>
          <a:noFill/>
          <a:ln>
            <a:noFill/>
          </a:ln>
        </p:spPr>
        <p:txBody>
          <a:bodyPr spcFirstLastPara="1" wrap="square" lIns="91425" tIns="45700" rIns="91425" bIns="45700" anchor="ctr" anchorCtr="0">
            <a:noAutofit/>
          </a:bodyPr>
          <a:lstStyle>
            <a:lvl1pPr marL="457200" lvl="0" indent="-228600" algn="r">
              <a:lnSpc>
                <a:spcPct val="90000"/>
              </a:lnSpc>
              <a:spcBef>
                <a:spcPts val="0"/>
              </a:spcBef>
              <a:spcAft>
                <a:spcPts val="0"/>
              </a:spcAft>
              <a:buClr>
                <a:srgbClr val="0E57C4"/>
              </a:buClr>
              <a:buSzPts val="4400"/>
              <a:buFont typeface="Arial"/>
              <a:buNone/>
              <a:defRPr sz="4400" cap="none">
                <a:solidFill>
                  <a:srgbClr val="0E57C4"/>
                </a:solidFill>
                <a:latin typeface="Arial"/>
                <a:ea typeface="Arial"/>
                <a:cs typeface="Arial"/>
                <a:sym typeface="Arial"/>
              </a:defRPr>
            </a:lvl1pPr>
            <a:lvl2pPr marL="914400" lvl="1" indent="-228600" algn="l">
              <a:lnSpc>
                <a:spcPct val="90000"/>
              </a:lnSpc>
              <a:spcBef>
                <a:spcPts val="500"/>
              </a:spcBef>
              <a:spcAft>
                <a:spcPts val="0"/>
              </a:spcAft>
              <a:buClr>
                <a:srgbClr val="0E57C4"/>
              </a:buClr>
              <a:buSzPts val="4000"/>
              <a:buFont typeface="Franklin Gothic"/>
              <a:buNone/>
              <a:defRPr sz="4000" cap="none">
                <a:solidFill>
                  <a:srgbClr val="0E57C4"/>
                </a:solidFill>
                <a:latin typeface="Franklin Gothic"/>
                <a:ea typeface="Franklin Gothic"/>
                <a:cs typeface="Franklin Gothic"/>
                <a:sym typeface="Franklin Gothic"/>
              </a:defRPr>
            </a:lvl2pPr>
            <a:lvl3pPr marL="1371600" lvl="2" indent="-228600" algn="l">
              <a:lnSpc>
                <a:spcPct val="90000"/>
              </a:lnSpc>
              <a:spcBef>
                <a:spcPts val="500"/>
              </a:spcBef>
              <a:spcAft>
                <a:spcPts val="0"/>
              </a:spcAft>
              <a:buClr>
                <a:srgbClr val="0E57C4"/>
              </a:buClr>
              <a:buSzPts val="4000"/>
              <a:buFont typeface="Franklin Gothic"/>
              <a:buNone/>
              <a:defRPr sz="4000" cap="none">
                <a:solidFill>
                  <a:srgbClr val="0E57C4"/>
                </a:solidFill>
                <a:latin typeface="Franklin Gothic"/>
                <a:ea typeface="Franklin Gothic"/>
                <a:cs typeface="Franklin Gothic"/>
                <a:sym typeface="Franklin Gothic"/>
              </a:defRPr>
            </a:lvl3pPr>
            <a:lvl4pPr marL="1828800" lvl="3" indent="-228600" algn="l">
              <a:lnSpc>
                <a:spcPct val="90000"/>
              </a:lnSpc>
              <a:spcBef>
                <a:spcPts val="500"/>
              </a:spcBef>
              <a:spcAft>
                <a:spcPts val="0"/>
              </a:spcAft>
              <a:buClr>
                <a:srgbClr val="0E57C4"/>
              </a:buClr>
              <a:buSzPts val="4000"/>
              <a:buFont typeface="Franklin Gothic"/>
              <a:buNone/>
              <a:defRPr sz="4000" cap="none">
                <a:solidFill>
                  <a:srgbClr val="0E57C4"/>
                </a:solidFill>
                <a:latin typeface="Franklin Gothic"/>
                <a:ea typeface="Franklin Gothic"/>
                <a:cs typeface="Franklin Gothic"/>
                <a:sym typeface="Franklin Gothic"/>
              </a:defRPr>
            </a:lvl4pPr>
            <a:lvl5pPr marL="2286000" lvl="4" indent="-228600" algn="l">
              <a:lnSpc>
                <a:spcPct val="90000"/>
              </a:lnSpc>
              <a:spcBef>
                <a:spcPts val="500"/>
              </a:spcBef>
              <a:spcAft>
                <a:spcPts val="0"/>
              </a:spcAft>
              <a:buClr>
                <a:srgbClr val="0E57C4"/>
              </a:buClr>
              <a:buSzPts val="4000"/>
              <a:buFont typeface="Franklin Gothic"/>
              <a:buNone/>
              <a:defRPr sz="4000" cap="none">
                <a:solidFill>
                  <a:srgbClr val="0E57C4"/>
                </a:solidFill>
                <a:latin typeface="Franklin Gothic"/>
                <a:ea typeface="Franklin Gothic"/>
                <a:cs typeface="Franklin Gothic"/>
                <a:sym typeface="Franklin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5"/>
          <p:cNvSpPr/>
          <p:nvPr/>
        </p:nvSpPr>
        <p:spPr>
          <a:xfrm>
            <a:off x="4346083" y="265964"/>
            <a:ext cx="8369400" cy="445500"/>
          </a:xfrm>
          <a:prstGeom prst="parallelogram">
            <a:avLst>
              <a:gd name="adj" fmla="val 25000"/>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 name="Google Shape;49;p5"/>
          <p:cNvSpPr txBox="1">
            <a:spLocks noGrp="1"/>
          </p:cNvSpPr>
          <p:nvPr>
            <p:ph type="body" idx="4"/>
          </p:nvPr>
        </p:nvSpPr>
        <p:spPr>
          <a:xfrm>
            <a:off x="1021976" y="3429001"/>
            <a:ext cx="3162600" cy="2648400"/>
          </a:xfrm>
          <a:prstGeom prst="rect">
            <a:avLst/>
          </a:prstGeom>
          <a:noFill/>
          <a:ln>
            <a:noFill/>
          </a:ln>
        </p:spPr>
        <p:txBody>
          <a:bodyPr spcFirstLastPara="1" wrap="square" lIns="91425" tIns="45700" rIns="91425" bIns="45700" anchor="t" anchorCtr="0">
            <a:normAutofit/>
          </a:bodyPr>
          <a:lstStyle>
            <a:lvl1pPr marL="457200" lvl="0" indent="-228600" algn="ctr">
              <a:lnSpc>
                <a:spcPct val="150000"/>
              </a:lnSpc>
              <a:spcBef>
                <a:spcPts val="1000"/>
              </a:spcBef>
              <a:spcAft>
                <a:spcPts val="0"/>
              </a:spcAft>
              <a:buClr>
                <a:schemeClr val="lt1"/>
              </a:buClr>
              <a:buSzPts val="2800"/>
              <a:buFont typeface="Times New Roman"/>
              <a:buNone/>
              <a:defRPr i="1">
                <a:solidFill>
                  <a:schemeClr val="lt1"/>
                </a:solidFill>
                <a:latin typeface="Times New Roman"/>
                <a:ea typeface="Times New Roman"/>
                <a:cs typeface="Times New Roman"/>
                <a:sym typeface="Times New Roman"/>
              </a:defRPr>
            </a:lvl1pPr>
            <a:lvl2pPr marL="914400" lvl="1" indent="-228600" algn="l">
              <a:lnSpc>
                <a:spcPct val="90000"/>
              </a:lnSpc>
              <a:spcBef>
                <a:spcPts val="500"/>
              </a:spcBef>
              <a:spcAft>
                <a:spcPts val="0"/>
              </a:spcAft>
              <a:buClr>
                <a:schemeClr val="lt1"/>
              </a:buClr>
              <a:buSzPts val="2400"/>
              <a:buFont typeface="Libre Franklin"/>
              <a:buNone/>
              <a:defRPr>
                <a:solidFill>
                  <a:schemeClr val="lt1"/>
                </a:solidFill>
              </a:defRPr>
            </a:lvl2pPr>
            <a:lvl3pPr marL="1371600" lvl="2" indent="-228600" algn="l">
              <a:lnSpc>
                <a:spcPct val="90000"/>
              </a:lnSpc>
              <a:spcBef>
                <a:spcPts val="500"/>
              </a:spcBef>
              <a:spcAft>
                <a:spcPts val="0"/>
              </a:spcAft>
              <a:buClr>
                <a:schemeClr val="lt1"/>
              </a:buClr>
              <a:buSzPts val="2000"/>
              <a:buFont typeface="Libre Franklin"/>
              <a:buNone/>
              <a:defRPr>
                <a:solidFill>
                  <a:schemeClr val="lt1"/>
                </a:solidFill>
              </a:defRPr>
            </a:lvl3pPr>
            <a:lvl4pPr marL="1828800" lvl="3" indent="-228600" algn="l">
              <a:lnSpc>
                <a:spcPct val="90000"/>
              </a:lnSpc>
              <a:spcBef>
                <a:spcPts val="500"/>
              </a:spcBef>
              <a:spcAft>
                <a:spcPts val="0"/>
              </a:spcAft>
              <a:buClr>
                <a:schemeClr val="lt1"/>
              </a:buClr>
              <a:buSzPts val="1800"/>
              <a:buFont typeface="Libre Franklin"/>
              <a:buNone/>
              <a:defRPr>
                <a:solidFill>
                  <a:schemeClr val="lt1"/>
                </a:solidFill>
              </a:defRPr>
            </a:lvl4pPr>
            <a:lvl5pPr marL="2286000" lvl="4" indent="-228600" algn="l">
              <a:lnSpc>
                <a:spcPct val="90000"/>
              </a:lnSpc>
              <a:spcBef>
                <a:spcPts val="500"/>
              </a:spcBef>
              <a:spcAft>
                <a:spcPts val="0"/>
              </a:spcAft>
              <a:buClr>
                <a:schemeClr val="lt1"/>
              </a:buClr>
              <a:buSzPts val="1800"/>
              <a:buFont typeface="Libre Franklin"/>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5"/>
          <p:cNvSpPr txBox="1"/>
          <p:nvPr/>
        </p:nvSpPr>
        <p:spPr>
          <a:xfrm>
            <a:off x="3496232" y="368248"/>
            <a:ext cx="8008800" cy="2616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I AM PREPARED</a:t>
            </a:r>
            <a:r>
              <a:rPr lang="en-US" sz="1100" b="0" i="0" u="none" strike="noStrike" cap="none">
                <a:solidFill>
                  <a:srgbClr val="0E57C4"/>
                </a:solidFill>
                <a:latin typeface="Arial"/>
                <a:ea typeface="Arial"/>
                <a:cs typeface="Arial"/>
                <a:sym typeface="Arial"/>
              </a:rPr>
              <a:t>|</a:t>
            </a:r>
            <a:r>
              <a:rPr lang="en-US" sz="1100" b="0" i="0" u="none" strike="noStrike" cap="none">
                <a:solidFill>
                  <a:schemeClr val="dk1"/>
                </a:solidFill>
                <a:latin typeface="Arial"/>
                <a:ea typeface="Arial"/>
                <a:cs typeface="Arial"/>
                <a:sym typeface="Arial"/>
              </a:rPr>
              <a:t> I AM CONNECTED</a:t>
            </a:r>
            <a:r>
              <a:rPr lang="en-US" sz="1100" b="0" i="0" u="none" strike="noStrike" cap="none">
                <a:solidFill>
                  <a:srgbClr val="0E57C4"/>
                </a:solidFill>
                <a:latin typeface="Arial"/>
                <a:ea typeface="Arial"/>
                <a:cs typeface="Arial"/>
                <a:sym typeface="Arial"/>
              </a:rPr>
              <a:t>|</a:t>
            </a:r>
            <a:r>
              <a:rPr lang="en-US" sz="1100" b="0" i="0" u="none" strike="noStrike" cap="none">
                <a:solidFill>
                  <a:schemeClr val="dk1"/>
                </a:solidFill>
                <a:latin typeface="Arial"/>
                <a:ea typeface="Arial"/>
                <a:cs typeface="Arial"/>
                <a:sym typeface="Arial"/>
              </a:rPr>
              <a:t> I AM KIND</a:t>
            </a:r>
            <a:r>
              <a:rPr lang="en-US" sz="1100" b="0" i="0" u="none" strike="noStrike" cap="none">
                <a:solidFill>
                  <a:srgbClr val="0E57C4"/>
                </a:solidFill>
                <a:latin typeface="Arial"/>
                <a:ea typeface="Arial"/>
                <a:cs typeface="Arial"/>
                <a:sym typeface="Arial"/>
              </a:rPr>
              <a:t>|</a:t>
            </a:r>
            <a:r>
              <a:rPr lang="en-US" sz="1100" b="0" i="0" u="none" strike="noStrike" cap="none">
                <a:solidFill>
                  <a:schemeClr val="dk1"/>
                </a:solidFill>
                <a:latin typeface="Arial"/>
                <a:ea typeface="Arial"/>
                <a:cs typeface="Arial"/>
                <a:sym typeface="Arial"/>
              </a:rPr>
              <a:t> I WILL ACHIEVE</a:t>
            </a:r>
            <a:endParaRPr sz="1100" b="0" i="0" u="none" strike="noStrike" cap="none">
              <a:solidFill>
                <a:srgbClr val="0E57C4"/>
              </a:solidFill>
              <a:latin typeface="Arial"/>
              <a:ea typeface="Arial"/>
              <a:cs typeface="Arial"/>
              <a:sym typeface="Arial"/>
            </a:endParaRPr>
          </a:p>
        </p:txBody>
      </p:sp>
      <p:sp>
        <p:nvSpPr>
          <p:cNvPr id="51" name="Google Shape;51;p5"/>
          <p:cNvSpPr txBox="1"/>
          <p:nvPr/>
        </p:nvSpPr>
        <p:spPr>
          <a:xfrm>
            <a:off x="5221991" y="6196413"/>
            <a:ext cx="51420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I BELIEVE IN, I BELONG IN… </a:t>
            </a:r>
            <a:r>
              <a:rPr lang="en-US" sz="1200" b="0" i="0" u="none" strike="noStrike" cap="none">
                <a:solidFill>
                  <a:srgbClr val="0E57C4"/>
                </a:solidFill>
                <a:latin typeface="Arial"/>
                <a:ea typeface="Arial"/>
                <a:cs typeface="Arial"/>
                <a:sym typeface="Arial"/>
              </a:rPr>
              <a:t>I AM VUSD</a:t>
            </a:r>
            <a:endParaRPr sz="1400" b="0" i="0" u="none" strike="noStrike" cap="none">
              <a:solidFill>
                <a:srgbClr val="000000"/>
              </a:solidFill>
              <a:latin typeface="Arial"/>
              <a:ea typeface="Arial"/>
              <a:cs typeface="Arial"/>
              <a:sym typeface="Arial"/>
            </a:endParaRPr>
          </a:p>
        </p:txBody>
      </p:sp>
      <p:sp>
        <p:nvSpPr>
          <p:cNvPr id="52" name="Google Shape;52;p5"/>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Column w/Bullets">
  <p:cSld name="2Column w/Bullets">
    <p:spTree>
      <p:nvGrpSpPr>
        <p:cNvPr id="1" name="Shape 53"/>
        <p:cNvGrpSpPr/>
        <p:nvPr/>
      </p:nvGrpSpPr>
      <p:grpSpPr>
        <a:xfrm>
          <a:off x="0" y="0"/>
          <a:ext cx="0" cy="0"/>
          <a:chOff x="0" y="0"/>
          <a:chExt cx="0" cy="0"/>
        </a:xfrm>
      </p:grpSpPr>
      <p:pic>
        <p:nvPicPr>
          <p:cNvPr id="54" name="Google Shape;54;p6"/>
          <p:cNvPicPr preferRelativeResize="0"/>
          <p:nvPr/>
        </p:nvPicPr>
        <p:blipFill rotWithShape="1">
          <a:blip r:embed="rId2">
            <a:alphaModFix/>
          </a:blip>
          <a:srcRect/>
          <a:stretch/>
        </p:blipFill>
        <p:spPr>
          <a:xfrm>
            <a:off x="98283" y="6037892"/>
            <a:ext cx="1515369" cy="606148"/>
          </a:xfrm>
          <a:prstGeom prst="rect">
            <a:avLst/>
          </a:prstGeom>
          <a:noFill/>
          <a:ln>
            <a:noFill/>
          </a:ln>
        </p:spPr>
      </p:pic>
      <p:cxnSp>
        <p:nvCxnSpPr>
          <p:cNvPr id="55" name="Google Shape;55;p6"/>
          <p:cNvCxnSpPr/>
          <p:nvPr/>
        </p:nvCxnSpPr>
        <p:spPr>
          <a:xfrm>
            <a:off x="1506073" y="6037892"/>
            <a:ext cx="0" cy="906900"/>
          </a:xfrm>
          <a:prstGeom prst="straightConnector1">
            <a:avLst/>
          </a:prstGeom>
          <a:noFill/>
          <a:ln w="12700" cap="flat" cmpd="sng">
            <a:solidFill>
              <a:srgbClr val="A5A5A5"/>
            </a:solidFill>
            <a:prstDash val="solid"/>
            <a:round/>
            <a:headEnd type="none" w="sm" len="sm"/>
            <a:tailEnd type="none" w="sm" len="sm"/>
          </a:ln>
        </p:spPr>
      </p:cxnSp>
      <p:sp>
        <p:nvSpPr>
          <p:cNvPr id="56" name="Google Shape;56;p6"/>
          <p:cNvSpPr/>
          <p:nvPr/>
        </p:nvSpPr>
        <p:spPr>
          <a:xfrm>
            <a:off x="10214384" y="-337108"/>
            <a:ext cx="7003200" cy="7195200"/>
          </a:xfrm>
          <a:prstGeom prst="parallelogram">
            <a:avLst>
              <a:gd name="adj" fmla="val 25000"/>
            </a:avLst>
          </a:prstGeom>
          <a:solidFill>
            <a:srgbClr val="0E57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 name="Google Shape;57;p6"/>
          <p:cNvSpPr txBox="1">
            <a:spLocks noGrp="1"/>
          </p:cNvSpPr>
          <p:nvPr>
            <p:ph type="subTitle" idx="1"/>
          </p:nvPr>
        </p:nvSpPr>
        <p:spPr>
          <a:xfrm>
            <a:off x="566567" y="1935864"/>
            <a:ext cx="4564800" cy="3801000"/>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dk1"/>
              </a:buClr>
              <a:buSzPts val="2800"/>
              <a:buFont typeface="Arial"/>
              <a:buNone/>
              <a:defRPr b="1" i="0">
                <a:latin typeface="Arial"/>
                <a:ea typeface="Arial"/>
                <a:cs typeface="Arial"/>
                <a:sym typeface="Arial"/>
              </a:defRPr>
            </a:lvl1pPr>
            <a:lvl2pPr lvl="1" algn="l">
              <a:lnSpc>
                <a:spcPct val="90000"/>
              </a:lnSpc>
              <a:spcBef>
                <a:spcPts val="500"/>
              </a:spcBef>
              <a:spcAft>
                <a:spcPts val="0"/>
              </a:spcAft>
              <a:buClr>
                <a:schemeClr val="dk1"/>
              </a:buClr>
              <a:buSzPts val="2400"/>
              <a:buFont typeface="Noto Sans Symbols"/>
              <a:buChar char="▪"/>
              <a:defRPr b="0" i="0">
                <a:latin typeface="Arial"/>
                <a:ea typeface="Arial"/>
                <a:cs typeface="Arial"/>
                <a:sym typeface="Arial"/>
              </a:defRPr>
            </a:lvl2pPr>
            <a:lvl3pPr lvl="2" algn="l">
              <a:lnSpc>
                <a:spcPct val="90000"/>
              </a:lnSpc>
              <a:spcBef>
                <a:spcPts val="500"/>
              </a:spcBef>
              <a:spcAft>
                <a:spcPts val="0"/>
              </a:spcAft>
              <a:buClr>
                <a:schemeClr val="dk1"/>
              </a:buClr>
              <a:buSzPts val="2000"/>
              <a:buFont typeface="Noto Sans Symbols"/>
              <a:buChar char="▪"/>
              <a:defRPr b="0" i="0">
                <a:latin typeface="Arial"/>
                <a:ea typeface="Arial"/>
                <a:cs typeface="Arial"/>
                <a:sym typeface="Arial"/>
              </a:defRPr>
            </a:lvl3pPr>
            <a:lvl4pPr lvl="3" algn="l">
              <a:lnSpc>
                <a:spcPct val="90000"/>
              </a:lnSpc>
              <a:spcBef>
                <a:spcPts val="500"/>
              </a:spcBef>
              <a:spcAft>
                <a:spcPts val="0"/>
              </a:spcAft>
              <a:buClr>
                <a:schemeClr val="dk1"/>
              </a:buClr>
              <a:buSzPts val="1800"/>
              <a:buFont typeface="Noto Sans Symbols"/>
              <a:buChar char="▪"/>
              <a:defRPr b="0" i="0">
                <a:latin typeface="Arial"/>
                <a:ea typeface="Arial"/>
                <a:cs typeface="Arial"/>
                <a:sym typeface="Arial"/>
              </a:defRPr>
            </a:lvl4pPr>
            <a:lvl5pPr lvl="4" algn="l">
              <a:lnSpc>
                <a:spcPct val="90000"/>
              </a:lnSpc>
              <a:spcBef>
                <a:spcPts val="500"/>
              </a:spcBef>
              <a:spcAft>
                <a:spcPts val="0"/>
              </a:spcAft>
              <a:buClr>
                <a:schemeClr val="dk1"/>
              </a:buClr>
              <a:buSzPts val="1800"/>
              <a:buFont typeface="Noto Sans Symbols"/>
              <a:buChar char="▪"/>
              <a:defRPr b="0" i="0">
                <a:latin typeface="Arial"/>
                <a:ea typeface="Arial"/>
                <a:cs typeface="Arial"/>
                <a:sym typeface="Arial"/>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58" name="Google Shape;58;p6"/>
          <p:cNvSpPr/>
          <p:nvPr/>
        </p:nvSpPr>
        <p:spPr>
          <a:xfrm>
            <a:off x="4346083" y="265964"/>
            <a:ext cx="8369400" cy="445500"/>
          </a:xfrm>
          <a:prstGeom prst="parallelogram">
            <a:avLst>
              <a:gd name="adj" fmla="val 25000"/>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 name="Google Shape;59;p6"/>
          <p:cNvSpPr>
            <a:spLocks noGrp="1"/>
          </p:cNvSpPr>
          <p:nvPr>
            <p:ph type="pic" idx="2"/>
          </p:nvPr>
        </p:nvSpPr>
        <p:spPr>
          <a:xfrm>
            <a:off x="7573963" y="5752937"/>
            <a:ext cx="2532000" cy="890700"/>
          </a:xfrm>
          <a:prstGeom prst="rect">
            <a:avLst/>
          </a:prstGeom>
          <a:noFill/>
          <a:ln>
            <a:noFill/>
          </a:ln>
        </p:spPr>
      </p:sp>
      <p:sp>
        <p:nvSpPr>
          <p:cNvPr id="60" name="Google Shape;60;p6"/>
          <p:cNvSpPr txBox="1">
            <a:spLocks noGrp="1"/>
          </p:cNvSpPr>
          <p:nvPr>
            <p:ph type="body" idx="3"/>
          </p:nvPr>
        </p:nvSpPr>
        <p:spPr>
          <a:xfrm>
            <a:off x="566567" y="1021259"/>
            <a:ext cx="10054200" cy="604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E57C4"/>
              </a:buClr>
              <a:buSzPts val="3600"/>
              <a:buFont typeface="Arial"/>
              <a:buNone/>
              <a:defRPr sz="3600" cap="none">
                <a:solidFill>
                  <a:srgbClr val="0E57C4"/>
                </a:solidFill>
                <a:latin typeface="Arial"/>
                <a:ea typeface="Arial"/>
                <a:cs typeface="Arial"/>
                <a:sym typeface="Arial"/>
              </a:defRPr>
            </a:lvl1pPr>
            <a:lvl2pPr marL="914400" lvl="1" indent="-228600" algn="l">
              <a:lnSpc>
                <a:spcPct val="90000"/>
              </a:lnSpc>
              <a:spcBef>
                <a:spcPts val="500"/>
              </a:spcBef>
              <a:spcAft>
                <a:spcPts val="0"/>
              </a:spcAft>
              <a:buClr>
                <a:srgbClr val="0E57C4"/>
              </a:buClr>
              <a:buSzPts val="4000"/>
              <a:buFont typeface="Franklin Gothic"/>
              <a:buNone/>
              <a:defRPr sz="4000" cap="none">
                <a:solidFill>
                  <a:srgbClr val="0E57C4"/>
                </a:solidFill>
                <a:latin typeface="Franklin Gothic"/>
                <a:ea typeface="Franklin Gothic"/>
                <a:cs typeface="Franklin Gothic"/>
                <a:sym typeface="Franklin Gothic"/>
              </a:defRPr>
            </a:lvl2pPr>
            <a:lvl3pPr marL="1371600" lvl="2" indent="-228600" algn="l">
              <a:lnSpc>
                <a:spcPct val="90000"/>
              </a:lnSpc>
              <a:spcBef>
                <a:spcPts val="500"/>
              </a:spcBef>
              <a:spcAft>
                <a:spcPts val="0"/>
              </a:spcAft>
              <a:buClr>
                <a:srgbClr val="0E57C4"/>
              </a:buClr>
              <a:buSzPts val="4000"/>
              <a:buFont typeface="Franklin Gothic"/>
              <a:buNone/>
              <a:defRPr sz="4000" cap="none">
                <a:solidFill>
                  <a:srgbClr val="0E57C4"/>
                </a:solidFill>
                <a:latin typeface="Franklin Gothic"/>
                <a:ea typeface="Franklin Gothic"/>
                <a:cs typeface="Franklin Gothic"/>
                <a:sym typeface="Franklin Gothic"/>
              </a:defRPr>
            </a:lvl3pPr>
            <a:lvl4pPr marL="1828800" lvl="3" indent="-228600" algn="l">
              <a:lnSpc>
                <a:spcPct val="90000"/>
              </a:lnSpc>
              <a:spcBef>
                <a:spcPts val="500"/>
              </a:spcBef>
              <a:spcAft>
                <a:spcPts val="0"/>
              </a:spcAft>
              <a:buClr>
                <a:srgbClr val="0E57C4"/>
              </a:buClr>
              <a:buSzPts val="4000"/>
              <a:buFont typeface="Franklin Gothic"/>
              <a:buNone/>
              <a:defRPr sz="4000" cap="none">
                <a:solidFill>
                  <a:srgbClr val="0E57C4"/>
                </a:solidFill>
                <a:latin typeface="Franklin Gothic"/>
                <a:ea typeface="Franklin Gothic"/>
                <a:cs typeface="Franklin Gothic"/>
                <a:sym typeface="Franklin Gothic"/>
              </a:defRPr>
            </a:lvl4pPr>
            <a:lvl5pPr marL="2286000" lvl="4" indent="-228600" algn="l">
              <a:lnSpc>
                <a:spcPct val="90000"/>
              </a:lnSpc>
              <a:spcBef>
                <a:spcPts val="500"/>
              </a:spcBef>
              <a:spcAft>
                <a:spcPts val="0"/>
              </a:spcAft>
              <a:buClr>
                <a:srgbClr val="0E57C4"/>
              </a:buClr>
              <a:buSzPts val="4000"/>
              <a:buFont typeface="Franklin Gothic"/>
              <a:buNone/>
              <a:defRPr sz="4000" cap="none">
                <a:solidFill>
                  <a:srgbClr val="0E57C4"/>
                </a:solidFill>
                <a:latin typeface="Franklin Gothic"/>
                <a:ea typeface="Franklin Gothic"/>
                <a:cs typeface="Franklin Gothic"/>
                <a:sym typeface="Franklin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6"/>
          <p:cNvSpPr txBox="1">
            <a:spLocks noGrp="1"/>
          </p:cNvSpPr>
          <p:nvPr>
            <p:ph type="body" idx="4"/>
          </p:nvPr>
        </p:nvSpPr>
        <p:spPr>
          <a:xfrm>
            <a:off x="5461000" y="1935864"/>
            <a:ext cx="4924500" cy="3817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Font typeface="Arial"/>
              <a:buNone/>
              <a:defRPr b="1" i="0">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Font typeface="Noto Sans Symbols"/>
              <a:buChar char="▪"/>
              <a:defRPr b="0" i="0">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Font typeface="Noto Sans Symbols"/>
              <a:buChar char="▪"/>
              <a:defRPr b="0" i="0">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Font typeface="Noto Sans Symbols"/>
              <a:buChar char="▪"/>
              <a:defRPr b="0" i="0">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Font typeface="Noto Sans Symbols"/>
              <a:buChar char="▪"/>
              <a:defRPr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6"/>
          <p:cNvSpPr txBox="1"/>
          <p:nvPr/>
        </p:nvSpPr>
        <p:spPr>
          <a:xfrm>
            <a:off x="3496232" y="368248"/>
            <a:ext cx="8008800" cy="2616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I AM PREPARED</a:t>
            </a:r>
            <a:r>
              <a:rPr lang="en-US" sz="1100" b="0" i="0" u="none" strike="noStrike" cap="none">
                <a:solidFill>
                  <a:srgbClr val="0E57C4"/>
                </a:solidFill>
                <a:latin typeface="Arial"/>
                <a:ea typeface="Arial"/>
                <a:cs typeface="Arial"/>
                <a:sym typeface="Arial"/>
              </a:rPr>
              <a:t>|</a:t>
            </a:r>
            <a:r>
              <a:rPr lang="en-US" sz="1100" b="0" i="0" u="none" strike="noStrike" cap="none">
                <a:solidFill>
                  <a:schemeClr val="dk1"/>
                </a:solidFill>
                <a:latin typeface="Arial"/>
                <a:ea typeface="Arial"/>
                <a:cs typeface="Arial"/>
                <a:sym typeface="Arial"/>
              </a:rPr>
              <a:t> I AM CONNECTED</a:t>
            </a:r>
            <a:r>
              <a:rPr lang="en-US" sz="1100" b="0" i="0" u="none" strike="noStrike" cap="none">
                <a:solidFill>
                  <a:srgbClr val="0E57C4"/>
                </a:solidFill>
                <a:latin typeface="Arial"/>
                <a:ea typeface="Arial"/>
                <a:cs typeface="Arial"/>
                <a:sym typeface="Arial"/>
              </a:rPr>
              <a:t>|</a:t>
            </a:r>
            <a:r>
              <a:rPr lang="en-US" sz="1100" b="0" i="0" u="none" strike="noStrike" cap="none">
                <a:solidFill>
                  <a:schemeClr val="dk1"/>
                </a:solidFill>
                <a:latin typeface="Arial"/>
                <a:ea typeface="Arial"/>
                <a:cs typeface="Arial"/>
                <a:sym typeface="Arial"/>
              </a:rPr>
              <a:t> I AM KIND</a:t>
            </a:r>
            <a:r>
              <a:rPr lang="en-US" sz="1100" b="0" i="0" u="none" strike="noStrike" cap="none">
                <a:solidFill>
                  <a:srgbClr val="0E57C4"/>
                </a:solidFill>
                <a:latin typeface="Arial"/>
                <a:ea typeface="Arial"/>
                <a:cs typeface="Arial"/>
                <a:sym typeface="Arial"/>
              </a:rPr>
              <a:t>|</a:t>
            </a:r>
            <a:r>
              <a:rPr lang="en-US" sz="1100" b="0" i="0" u="none" strike="noStrike" cap="none">
                <a:solidFill>
                  <a:schemeClr val="dk1"/>
                </a:solidFill>
                <a:latin typeface="Arial"/>
                <a:ea typeface="Arial"/>
                <a:cs typeface="Arial"/>
                <a:sym typeface="Arial"/>
              </a:rPr>
              <a:t> I WILL ACHIEVE</a:t>
            </a:r>
            <a:endParaRPr sz="1100" b="0" i="0" u="none" strike="noStrike" cap="none">
              <a:solidFill>
                <a:srgbClr val="0E57C4"/>
              </a:solidFill>
              <a:latin typeface="Arial"/>
              <a:ea typeface="Arial"/>
              <a:cs typeface="Arial"/>
              <a:sym typeface="Arial"/>
            </a:endParaRPr>
          </a:p>
        </p:txBody>
      </p:sp>
      <p:sp>
        <p:nvSpPr>
          <p:cNvPr id="63" name="Google Shape;63;p6"/>
          <p:cNvSpPr txBox="1"/>
          <p:nvPr/>
        </p:nvSpPr>
        <p:spPr>
          <a:xfrm>
            <a:off x="1699717" y="6196413"/>
            <a:ext cx="5142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I BELIEVE IN, I BELONG IN… </a:t>
            </a:r>
            <a:r>
              <a:rPr lang="en-US" sz="1200" b="0" i="0" u="none" strike="noStrike" cap="none">
                <a:solidFill>
                  <a:srgbClr val="0E57C4"/>
                </a:solidFill>
                <a:latin typeface="Arial"/>
                <a:ea typeface="Arial"/>
                <a:cs typeface="Arial"/>
                <a:sym typeface="Arial"/>
              </a:rPr>
              <a:t>I AM VUSD</a:t>
            </a:r>
            <a:endParaRPr sz="1400" b="0" i="0" u="none" strike="noStrike" cap="none">
              <a:solidFill>
                <a:srgbClr val="000000"/>
              </a:solidFill>
              <a:latin typeface="Arial"/>
              <a:ea typeface="Arial"/>
              <a:cs typeface="Arial"/>
              <a:sym typeface="Arial"/>
            </a:endParaRPr>
          </a:p>
        </p:txBody>
      </p:sp>
      <p:sp>
        <p:nvSpPr>
          <p:cNvPr id="64" name="Google Shape;64;p6"/>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Slide w/Header">
  <p:cSld name="Blank Slide w/Header">
    <p:spTree>
      <p:nvGrpSpPr>
        <p:cNvPr id="1" name="Shape 65"/>
        <p:cNvGrpSpPr/>
        <p:nvPr/>
      </p:nvGrpSpPr>
      <p:grpSpPr>
        <a:xfrm>
          <a:off x="0" y="0"/>
          <a:ext cx="0" cy="0"/>
          <a:chOff x="0" y="0"/>
          <a:chExt cx="0" cy="0"/>
        </a:xfrm>
      </p:grpSpPr>
      <p:pic>
        <p:nvPicPr>
          <p:cNvPr id="66" name="Google Shape;66;p7"/>
          <p:cNvPicPr preferRelativeResize="0"/>
          <p:nvPr/>
        </p:nvPicPr>
        <p:blipFill rotWithShape="1">
          <a:blip r:embed="rId2">
            <a:alphaModFix/>
          </a:blip>
          <a:srcRect/>
          <a:stretch/>
        </p:blipFill>
        <p:spPr>
          <a:xfrm>
            <a:off x="98283" y="6037892"/>
            <a:ext cx="1515369" cy="606148"/>
          </a:xfrm>
          <a:prstGeom prst="rect">
            <a:avLst/>
          </a:prstGeom>
          <a:noFill/>
          <a:ln>
            <a:noFill/>
          </a:ln>
        </p:spPr>
      </p:pic>
      <p:cxnSp>
        <p:nvCxnSpPr>
          <p:cNvPr id="67" name="Google Shape;67;p7"/>
          <p:cNvCxnSpPr/>
          <p:nvPr/>
        </p:nvCxnSpPr>
        <p:spPr>
          <a:xfrm>
            <a:off x="1506073" y="6037892"/>
            <a:ext cx="0" cy="906900"/>
          </a:xfrm>
          <a:prstGeom prst="straightConnector1">
            <a:avLst/>
          </a:prstGeom>
          <a:noFill/>
          <a:ln w="12700" cap="flat" cmpd="sng">
            <a:solidFill>
              <a:srgbClr val="A5A5A5"/>
            </a:solidFill>
            <a:prstDash val="solid"/>
            <a:round/>
            <a:headEnd type="none" w="sm" len="sm"/>
            <a:tailEnd type="none" w="sm" len="sm"/>
          </a:ln>
        </p:spPr>
      </p:cxnSp>
      <p:sp>
        <p:nvSpPr>
          <p:cNvPr id="68" name="Google Shape;68;p7"/>
          <p:cNvSpPr/>
          <p:nvPr/>
        </p:nvSpPr>
        <p:spPr>
          <a:xfrm>
            <a:off x="10214384" y="-337108"/>
            <a:ext cx="7003200" cy="7195200"/>
          </a:xfrm>
          <a:prstGeom prst="parallelogram">
            <a:avLst>
              <a:gd name="adj" fmla="val 25000"/>
            </a:avLst>
          </a:prstGeom>
          <a:solidFill>
            <a:srgbClr val="0E57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7"/>
          <p:cNvSpPr/>
          <p:nvPr/>
        </p:nvSpPr>
        <p:spPr>
          <a:xfrm>
            <a:off x="4346083" y="265964"/>
            <a:ext cx="8369400" cy="445500"/>
          </a:xfrm>
          <a:prstGeom prst="parallelogram">
            <a:avLst>
              <a:gd name="adj" fmla="val 25000"/>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 name="Google Shape;70;p7"/>
          <p:cNvSpPr>
            <a:spLocks noGrp="1"/>
          </p:cNvSpPr>
          <p:nvPr>
            <p:ph type="pic" idx="2"/>
          </p:nvPr>
        </p:nvSpPr>
        <p:spPr>
          <a:xfrm>
            <a:off x="7573963" y="5752937"/>
            <a:ext cx="2532000" cy="890700"/>
          </a:xfrm>
          <a:prstGeom prst="rect">
            <a:avLst/>
          </a:prstGeom>
          <a:noFill/>
          <a:ln>
            <a:noFill/>
          </a:ln>
        </p:spPr>
      </p:sp>
      <p:sp>
        <p:nvSpPr>
          <p:cNvPr id="71" name="Google Shape;71;p7"/>
          <p:cNvSpPr txBox="1">
            <a:spLocks noGrp="1"/>
          </p:cNvSpPr>
          <p:nvPr>
            <p:ph type="body" idx="1"/>
          </p:nvPr>
        </p:nvSpPr>
        <p:spPr>
          <a:xfrm>
            <a:off x="566567" y="1628775"/>
            <a:ext cx="10054200" cy="41244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7"/>
          <p:cNvSpPr txBox="1">
            <a:spLocks noGrp="1"/>
          </p:cNvSpPr>
          <p:nvPr>
            <p:ph type="body" idx="3"/>
          </p:nvPr>
        </p:nvSpPr>
        <p:spPr>
          <a:xfrm>
            <a:off x="566567" y="1021259"/>
            <a:ext cx="10054200" cy="604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E57C4"/>
              </a:buClr>
              <a:buSzPts val="3200"/>
              <a:buFont typeface="Arial"/>
              <a:buNone/>
              <a:defRPr sz="3200" cap="none">
                <a:solidFill>
                  <a:srgbClr val="0E57C4"/>
                </a:solidFill>
                <a:latin typeface="Arial"/>
                <a:ea typeface="Arial"/>
                <a:cs typeface="Arial"/>
                <a:sym typeface="Arial"/>
              </a:defRPr>
            </a:lvl1pPr>
            <a:lvl2pPr marL="914400" lvl="1" indent="-228600" algn="l">
              <a:lnSpc>
                <a:spcPct val="90000"/>
              </a:lnSpc>
              <a:spcBef>
                <a:spcPts val="500"/>
              </a:spcBef>
              <a:spcAft>
                <a:spcPts val="0"/>
              </a:spcAft>
              <a:buClr>
                <a:srgbClr val="0E57C4"/>
              </a:buClr>
              <a:buSzPts val="4000"/>
              <a:buFont typeface="Franklin Gothic"/>
              <a:buNone/>
              <a:defRPr sz="4000" cap="none">
                <a:solidFill>
                  <a:srgbClr val="0E57C4"/>
                </a:solidFill>
                <a:latin typeface="Franklin Gothic"/>
                <a:ea typeface="Franklin Gothic"/>
                <a:cs typeface="Franklin Gothic"/>
                <a:sym typeface="Franklin Gothic"/>
              </a:defRPr>
            </a:lvl2pPr>
            <a:lvl3pPr marL="1371600" lvl="2" indent="-228600" algn="l">
              <a:lnSpc>
                <a:spcPct val="90000"/>
              </a:lnSpc>
              <a:spcBef>
                <a:spcPts val="500"/>
              </a:spcBef>
              <a:spcAft>
                <a:spcPts val="0"/>
              </a:spcAft>
              <a:buClr>
                <a:srgbClr val="0E57C4"/>
              </a:buClr>
              <a:buSzPts val="4000"/>
              <a:buFont typeface="Franklin Gothic"/>
              <a:buNone/>
              <a:defRPr sz="4000" cap="none">
                <a:solidFill>
                  <a:srgbClr val="0E57C4"/>
                </a:solidFill>
                <a:latin typeface="Franklin Gothic"/>
                <a:ea typeface="Franklin Gothic"/>
                <a:cs typeface="Franklin Gothic"/>
                <a:sym typeface="Franklin Gothic"/>
              </a:defRPr>
            </a:lvl3pPr>
            <a:lvl4pPr marL="1828800" lvl="3" indent="-228600" algn="l">
              <a:lnSpc>
                <a:spcPct val="90000"/>
              </a:lnSpc>
              <a:spcBef>
                <a:spcPts val="500"/>
              </a:spcBef>
              <a:spcAft>
                <a:spcPts val="0"/>
              </a:spcAft>
              <a:buClr>
                <a:srgbClr val="0E57C4"/>
              </a:buClr>
              <a:buSzPts val="4000"/>
              <a:buFont typeface="Franklin Gothic"/>
              <a:buNone/>
              <a:defRPr sz="4000" cap="none">
                <a:solidFill>
                  <a:srgbClr val="0E57C4"/>
                </a:solidFill>
                <a:latin typeface="Franklin Gothic"/>
                <a:ea typeface="Franklin Gothic"/>
                <a:cs typeface="Franklin Gothic"/>
                <a:sym typeface="Franklin Gothic"/>
              </a:defRPr>
            </a:lvl4pPr>
            <a:lvl5pPr marL="2286000" lvl="4" indent="-228600" algn="l">
              <a:lnSpc>
                <a:spcPct val="90000"/>
              </a:lnSpc>
              <a:spcBef>
                <a:spcPts val="500"/>
              </a:spcBef>
              <a:spcAft>
                <a:spcPts val="0"/>
              </a:spcAft>
              <a:buClr>
                <a:srgbClr val="0E57C4"/>
              </a:buClr>
              <a:buSzPts val="4000"/>
              <a:buFont typeface="Franklin Gothic"/>
              <a:buNone/>
              <a:defRPr sz="4000" cap="none">
                <a:solidFill>
                  <a:srgbClr val="0E57C4"/>
                </a:solidFill>
                <a:latin typeface="Franklin Gothic"/>
                <a:ea typeface="Franklin Gothic"/>
                <a:cs typeface="Franklin Gothic"/>
                <a:sym typeface="Franklin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7"/>
          <p:cNvSpPr txBox="1"/>
          <p:nvPr/>
        </p:nvSpPr>
        <p:spPr>
          <a:xfrm>
            <a:off x="3496232" y="368248"/>
            <a:ext cx="8008800" cy="2616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I AM PREPARED</a:t>
            </a:r>
            <a:r>
              <a:rPr lang="en-US" sz="1100" b="0" i="0" u="none" strike="noStrike" cap="none">
                <a:solidFill>
                  <a:srgbClr val="0E57C4"/>
                </a:solidFill>
                <a:latin typeface="Arial"/>
                <a:ea typeface="Arial"/>
                <a:cs typeface="Arial"/>
                <a:sym typeface="Arial"/>
              </a:rPr>
              <a:t>|</a:t>
            </a:r>
            <a:r>
              <a:rPr lang="en-US" sz="1100" b="0" i="0" u="none" strike="noStrike" cap="none">
                <a:solidFill>
                  <a:schemeClr val="dk1"/>
                </a:solidFill>
                <a:latin typeface="Arial"/>
                <a:ea typeface="Arial"/>
                <a:cs typeface="Arial"/>
                <a:sym typeface="Arial"/>
              </a:rPr>
              <a:t> I AM CONNECTED</a:t>
            </a:r>
            <a:r>
              <a:rPr lang="en-US" sz="1100" b="0" i="0" u="none" strike="noStrike" cap="none">
                <a:solidFill>
                  <a:srgbClr val="0E57C4"/>
                </a:solidFill>
                <a:latin typeface="Arial"/>
                <a:ea typeface="Arial"/>
                <a:cs typeface="Arial"/>
                <a:sym typeface="Arial"/>
              </a:rPr>
              <a:t>|</a:t>
            </a:r>
            <a:r>
              <a:rPr lang="en-US" sz="1100" b="0" i="0" u="none" strike="noStrike" cap="none">
                <a:solidFill>
                  <a:schemeClr val="dk1"/>
                </a:solidFill>
                <a:latin typeface="Arial"/>
                <a:ea typeface="Arial"/>
                <a:cs typeface="Arial"/>
                <a:sym typeface="Arial"/>
              </a:rPr>
              <a:t> I AM KIND</a:t>
            </a:r>
            <a:r>
              <a:rPr lang="en-US" sz="1100" b="0" i="0" u="none" strike="noStrike" cap="none">
                <a:solidFill>
                  <a:srgbClr val="0E57C4"/>
                </a:solidFill>
                <a:latin typeface="Arial"/>
                <a:ea typeface="Arial"/>
                <a:cs typeface="Arial"/>
                <a:sym typeface="Arial"/>
              </a:rPr>
              <a:t>|</a:t>
            </a:r>
            <a:r>
              <a:rPr lang="en-US" sz="1100" b="0" i="0" u="none" strike="noStrike" cap="none">
                <a:solidFill>
                  <a:schemeClr val="dk1"/>
                </a:solidFill>
                <a:latin typeface="Arial"/>
                <a:ea typeface="Arial"/>
                <a:cs typeface="Arial"/>
                <a:sym typeface="Arial"/>
              </a:rPr>
              <a:t> I WILL ACHIEVE</a:t>
            </a:r>
            <a:endParaRPr sz="1100" b="0" i="0" u="none" strike="noStrike" cap="none">
              <a:solidFill>
                <a:srgbClr val="0E57C4"/>
              </a:solidFill>
              <a:latin typeface="Arial"/>
              <a:ea typeface="Arial"/>
              <a:cs typeface="Arial"/>
              <a:sym typeface="Arial"/>
            </a:endParaRPr>
          </a:p>
        </p:txBody>
      </p:sp>
      <p:sp>
        <p:nvSpPr>
          <p:cNvPr id="74" name="Google Shape;74;p7"/>
          <p:cNvSpPr txBox="1"/>
          <p:nvPr/>
        </p:nvSpPr>
        <p:spPr>
          <a:xfrm>
            <a:off x="1699717" y="6196413"/>
            <a:ext cx="5142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I BELIEVE IN, I BELONG IN… </a:t>
            </a:r>
            <a:r>
              <a:rPr lang="en-US" sz="1200" b="0" i="0" u="none" strike="noStrike" cap="none">
                <a:solidFill>
                  <a:srgbClr val="0E57C4"/>
                </a:solidFill>
                <a:latin typeface="Arial"/>
                <a:ea typeface="Arial"/>
                <a:cs typeface="Arial"/>
                <a:sym typeface="Arial"/>
              </a:rPr>
              <a:t>I AM VUSD</a:t>
            </a:r>
            <a:endParaRPr sz="1400" b="0" i="0" u="none" strike="noStrike" cap="none">
              <a:solidFill>
                <a:srgbClr val="000000"/>
              </a:solidFill>
              <a:latin typeface="Arial"/>
              <a:ea typeface="Arial"/>
              <a:cs typeface="Arial"/>
              <a:sym typeface="Arial"/>
            </a:endParaRPr>
          </a:p>
        </p:txBody>
      </p:sp>
      <p:sp>
        <p:nvSpPr>
          <p:cNvPr id="75" name="Google Shape;75;p7"/>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troduction_Slide">
  <p:cSld name="Introduction_Slide">
    <p:spTree>
      <p:nvGrpSpPr>
        <p:cNvPr id="1" name="Shape 76"/>
        <p:cNvGrpSpPr/>
        <p:nvPr/>
      </p:nvGrpSpPr>
      <p:grpSpPr>
        <a:xfrm>
          <a:off x="0" y="0"/>
          <a:ext cx="0" cy="0"/>
          <a:chOff x="0" y="0"/>
          <a:chExt cx="0" cy="0"/>
        </a:xfrm>
      </p:grpSpPr>
      <p:sp>
        <p:nvSpPr>
          <p:cNvPr id="77" name="Google Shape;77;p8"/>
          <p:cNvSpPr/>
          <p:nvPr/>
        </p:nvSpPr>
        <p:spPr>
          <a:xfrm>
            <a:off x="-1045627" y="-111772"/>
            <a:ext cx="4078800" cy="6744300"/>
          </a:xfrm>
          <a:prstGeom prst="parallelogram">
            <a:avLst>
              <a:gd name="adj" fmla="val 25000"/>
            </a:avLst>
          </a:prstGeom>
          <a:solidFill>
            <a:srgbClr val="A5A5A5">
              <a:alpha val="6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 name="Google Shape;78;p8"/>
          <p:cNvSpPr/>
          <p:nvPr/>
        </p:nvSpPr>
        <p:spPr>
          <a:xfrm>
            <a:off x="-430306" y="-337108"/>
            <a:ext cx="7003200" cy="7195200"/>
          </a:xfrm>
          <a:prstGeom prst="parallelogram">
            <a:avLst>
              <a:gd name="adj" fmla="val 25000"/>
            </a:avLst>
          </a:prstGeom>
          <a:solidFill>
            <a:srgbClr val="0E57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9" name="Google Shape;79;p8"/>
          <p:cNvPicPr preferRelativeResize="0"/>
          <p:nvPr/>
        </p:nvPicPr>
        <p:blipFill rotWithShape="1">
          <a:blip r:embed="rId2">
            <a:alphaModFix/>
          </a:blip>
          <a:srcRect/>
          <a:stretch/>
        </p:blipFill>
        <p:spPr>
          <a:xfrm>
            <a:off x="10663706" y="6037892"/>
            <a:ext cx="1515369" cy="606148"/>
          </a:xfrm>
          <a:prstGeom prst="rect">
            <a:avLst/>
          </a:prstGeom>
          <a:noFill/>
          <a:ln>
            <a:noFill/>
          </a:ln>
        </p:spPr>
      </p:pic>
      <p:cxnSp>
        <p:nvCxnSpPr>
          <p:cNvPr id="80" name="Google Shape;80;p8"/>
          <p:cNvCxnSpPr/>
          <p:nvPr/>
        </p:nvCxnSpPr>
        <p:spPr>
          <a:xfrm>
            <a:off x="10663708" y="6037892"/>
            <a:ext cx="0" cy="906900"/>
          </a:xfrm>
          <a:prstGeom prst="straightConnector1">
            <a:avLst/>
          </a:prstGeom>
          <a:noFill/>
          <a:ln w="12700" cap="flat" cmpd="sng">
            <a:solidFill>
              <a:srgbClr val="A5A5A5"/>
            </a:solidFill>
            <a:prstDash val="solid"/>
            <a:round/>
            <a:headEnd type="none" w="sm" len="sm"/>
            <a:tailEnd type="none" w="sm" len="sm"/>
          </a:ln>
        </p:spPr>
      </p:cxnSp>
      <p:sp>
        <p:nvSpPr>
          <p:cNvPr id="81" name="Google Shape;81;p8"/>
          <p:cNvSpPr txBox="1">
            <a:spLocks noGrp="1"/>
          </p:cNvSpPr>
          <p:nvPr>
            <p:ph type="body" idx="1"/>
          </p:nvPr>
        </p:nvSpPr>
        <p:spPr>
          <a:xfrm>
            <a:off x="6232267" y="2024922"/>
            <a:ext cx="5227500" cy="2937600"/>
          </a:xfrm>
          <a:prstGeom prst="rect">
            <a:avLst/>
          </a:prstGeom>
          <a:noFill/>
          <a:ln>
            <a:noFill/>
          </a:ln>
        </p:spPr>
        <p:txBody>
          <a:bodyPr spcFirstLastPara="1" wrap="square" lIns="91425" tIns="45700" rIns="91425" bIns="45700" anchor="ctr" anchorCtr="0">
            <a:noAutofit/>
          </a:bodyPr>
          <a:lstStyle>
            <a:lvl1pPr marL="457200" lvl="0" indent="-228600" algn="r">
              <a:lnSpc>
                <a:spcPct val="90000"/>
              </a:lnSpc>
              <a:spcBef>
                <a:spcPts val="1000"/>
              </a:spcBef>
              <a:spcAft>
                <a:spcPts val="0"/>
              </a:spcAft>
              <a:buClr>
                <a:srgbClr val="0E57C4"/>
              </a:buClr>
              <a:buSzPts val="4400"/>
              <a:buFont typeface="Arial"/>
              <a:buNone/>
              <a:defRPr sz="4400" cap="none">
                <a:solidFill>
                  <a:srgbClr val="0E57C4"/>
                </a:solidFill>
                <a:latin typeface="Arial"/>
                <a:ea typeface="Arial"/>
                <a:cs typeface="Arial"/>
                <a:sym typeface="Arial"/>
              </a:defRPr>
            </a:lvl1pPr>
            <a:lvl2pPr marL="914400" lvl="1" indent="-228600" algn="l">
              <a:lnSpc>
                <a:spcPct val="90000"/>
              </a:lnSpc>
              <a:spcBef>
                <a:spcPts val="500"/>
              </a:spcBef>
              <a:spcAft>
                <a:spcPts val="0"/>
              </a:spcAft>
              <a:buClr>
                <a:srgbClr val="0E57C4"/>
              </a:buClr>
              <a:buSzPts val="4000"/>
              <a:buFont typeface="Franklin Gothic"/>
              <a:buNone/>
              <a:defRPr sz="4000" cap="none">
                <a:solidFill>
                  <a:srgbClr val="0E57C4"/>
                </a:solidFill>
                <a:latin typeface="Franklin Gothic"/>
                <a:ea typeface="Franklin Gothic"/>
                <a:cs typeface="Franklin Gothic"/>
                <a:sym typeface="Franklin Gothic"/>
              </a:defRPr>
            </a:lvl2pPr>
            <a:lvl3pPr marL="1371600" lvl="2" indent="-228600" algn="l">
              <a:lnSpc>
                <a:spcPct val="90000"/>
              </a:lnSpc>
              <a:spcBef>
                <a:spcPts val="500"/>
              </a:spcBef>
              <a:spcAft>
                <a:spcPts val="0"/>
              </a:spcAft>
              <a:buClr>
                <a:srgbClr val="0E57C4"/>
              </a:buClr>
              <a:buSzPts val="4000"/>
              <a:buFont typeface="Franklin Gothic"/>
              <a:buNone/>
              <a:defRPr sz="4000" cap="none">
                <a:solidFill>
                  <a:srgbClr val="0E57C4"/>
                </a:solidFill>
                <a:latin typeface="Franklin Gothic"/>
                <a:ea typeface="Franklin Gothic"/>
                <a:cs typeface="Franklin Gothic"/>
                <a:sym typeface="Franklin Gothic"/>
              </a:defRPr>
            </a:lvl3pPr>
            <a:lvl4pPr marL="1828800" lvl="3" indent="-228600" algn="l">
              <a:lnSpc>
                <a:spcPct val="90000"/>
              </a:lnSpc>
              <a:spcBef>
                <a:spcPts val="500"/>
              </a:spcBef>
              <a:spcAft>
                <a:spcPts val="0"/>
              </a:spcAft>
              <a:buClr>
                <a:srgbClr val="0E57C4"/>
              </a:buClr>
              <a:buSzPts val="4000"/>
              <a:buFont typeface="Franklin Gothic"/>
              <a:buNone/>
              <a:defRPr sz="4000" cap="none">
                <a:solidFill>
                  <a:srgbClr val="0E57C4"/>
                </a:solidFill>
                <a:latin typeface="Franklin Gothic"/>
                <a:ea typeface="Franklin Gothic"/>
                <a:cs typeface="Franklin Gothic"/>
                <a:sym typeface="Franklin Gothic"/>
              </a:defRPr>
            </a:lvl4pPr>
            <a:lvl5pPr marL="2286000" lvl="4" indent="-228600" algn="l">
              <a:lnSpc>
                <a:spcPct val="90000"/>
              </a:lnSpc>
              <a:spcBef>
                <a:spcPts val="500"/>
              </a:spcBef>
              <a:spcAft>
                <a:spcPts val="0"/>
              </a:spcAft>
              <a:buClr>
                <a:srgbClr val="0E57C4"/>
              </a:buClr>
              <a:buSzPts val="4000"/>
              <a:buFont typeface="Franklin Gothic"/>
              <a:buNone/>
              <a:defRPr sz="4000" cap="none">
                <a:solidFill>
                  <a:srgbClr val="0E57C4"/>
                </a:solidFill>
                <a:latin typeface="Franklin Gothic"/>
                <a:ea typeface="Franklin Gothic"/>
                <a:cs typeface="Franklin Gothic"/>
                <a:sym typeface="Franklin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8"/>
          <p:cNvSpPr/>
          <p:nvPr/>
        </p:nvSpPr>
        <p:spPr>
          <a:xfrm>
            <a:off x="4346083" y="265964"/>
            <a:ext cx="8369400" cy="445500"/>
          </a:xfrm>
          <a:prstGeom prst="parallelogram">
            <a:avLst>
              <a:gd name="adj" fmla="val 25000"/>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 name="Google Shape;83;p8"/>
          <p:cNvSpPr txBox="1"/>
          <p:nvPr/>
        </p:nvSpPr>
        <p:spPr>
          <a:xfrm>
            <a:off x="3496232" y="368248"/>
            <a:ext cx="8008800" cy="2616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I AM PREPARED</a:t>
            </a:r>
            <a:r>
              <a:rPr lang="en-US" sz="1100" b="0" i="0" u="none" strike="noStrike" cap="none">
                <a:solidFill>
                  <a:srgbClr val="0E57C4"/>
                </a:solidFill>
                <a:latin typeface="Arial"/>
                <a:ea typeface="Arial"/>
                <a:cs typeface="Arial"/>
                <a:sym typeface="Arial"/>
              </a:rPr>
              <a:t>|</a:t>
            </a:r>
            <a:r>
              <a:rPr lang="en-US" sz="1100" b="0" i="0" u="none" strike="noStrike" cap="none">
                <a:solidFill>
                  <a:schemeClr val="dk1"/>
                </a:solidFill>
                <a:latin typeface="Arial"/>
                <a:ea typeface="Arial"/>
                <a:cs typeface="Arial"/>
                <a:sym typeface="Arial"/>
              </a:rPr>
              <a:t> I AM CONNECTED</a:t>
            </a:r>
            <a:r>
              <a:rPr lang="en-US" sz="1100" b="0" i="0" u="none" strike="noStrike" cap="none">
                <a:solidFill>
                  <a:srgbClr val="0E57C4"/>
                </a:solidFill>
                <a:latin typeface="Arial"/>
                <a:ea typeface="Arial"/>
                <a:cs typeface="Arial"/>
                <a:sym typeface="Arial"/>
              </a:rPr>
              <a:t>|</a:t>
            </a:r>
            <a:r>
              <a:rPr lang="en-US" sz="1100" b="0" i="0" u="none" strike="noStrike" cap="none">
                <a:solidFill>
                  <a:schemeClr val="dk1"/>
                </a:solidFill>
                <a:latin typeface="Arial"/>
                <a:ea typeface="Arial"/>
                <a:cs typeface="Arial"/>
                <a:sym typeface="Arial"/>
              </a:rPr>
              <a:t> I AM KIND</a:t>
            </a:r>
            <a:r>
              <a:rPr lang="en-US" sz="1100" b="0" i="0" u="none" strike="noStrike" cap="none">
                <a:solidFill>
                  <a:srgbClr val="0E57C4"/>
                </a:solidFill>
                <a:latin typeface="Arial"/>
                <a:ea typeface="Arial"/>
                <a:cs typeface="Arial"/>
                <a:sym typeface="Arial"/>
              </a:rPr>
              <a:t>|</a:t>
            </a:r>
            <a:r>
              <a:rPr lang="en-US" sz="1100" b="0" i="0" u="none" strike="noStrike" cap="none">
                <a:solidFill>
                  <a:schemeClr val="dk1"/>
                </a:solidFill>
                <a:latin typeface="Arial"/>
                <a:ea typeface="Arial"/>
                <a:cs typeface="Arial"/>
                <a:sym typeface="Arial"/>
              </a:rPr>
              <a:t> I WILL ACHIEVE</a:t>
            </a:r>
            <a:endParaRPr sz="1100" b="0" i="0" u="none" strike="noStrike" cap="none">
              <a:solidFill>
                <a:srgbClr val="0E57C4"/>
              </a:solidFill>
              <a:latin typeface="Arial"/>
              <a:ea typeface="Arial"/>
              <a:cs typeface="Arial"/>
              <a:sym typeface="Arial"/>
            </a:endParaRPr>
          </a:p>
        </p:txBody>
      </p:sp>
      <p:sp>
        <p:nvSpPr>
          <p:cNvPr id="84" name="Google Shape;84;p8"/>
          <p:cNvSpPr txBox="1"/>
          <p:nvPr/>
        </p:nvSpPr>
        <p:spPr>
          <a:xfrm>
            <a:off x="5221991" y="6196413"/>
            <a:ext cx="51420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I BELIEVE IN, I BELONG IN… </a:t>
            </a:r>
            <a:r>
              <a:rPr lang="en-US" sz="1200" b="0" i="0" u="none" strike="noStrike" cap="none">
                <a:solidFill>
                  <a:srgbClr val="0E57C4"/>
                </a:solidFill>
                <a:latin typeface="Arial"/>
                <a:ea typeface="Arial"/>
                <a:cs typeface="Arial"/>
                <a:sym typeface="Arial"/>
              </a:rPr>
              <a:t>I AM VUSD</a:t>
            </a:r>
            <a:endParaRPr sz="1400" b="0" i="0" u="none" strike="noStrike" cap="none">
              <a:solidFill>
                <a:srgbClr val="000000"/>
              </a:solidFill>
              <a:latin typeface="Arial"/>
              <a:ea typeface="Arial"/>
              <a:cs typeface="Arial"/>
              <a:sym typeface="Arial"/>
            </a:endParaRPr>
          </a:p>
        </p:txBody>
      </p:sp>
      <p:sp>
        <p:nvSpPr>
          <p:cNvPr id="85" name="Google Shape;85;p8"/>
          <p:cNvSpPr>
            <a:spLocks noGrp="1"/>
          </p:cNvSpPr>
          <p:nvPr>
            <p:ph type="pic" idx="2"/>
          </p:nvPr>
        </p:nvSpPr>
        <p:spPr>
          <a:xfrm>
            <a:off x="-1052923" y="714461"/>
            <a:ext cx="6984600" cy="7122300"/>
          </a:xfrm>
          <a:prstGeom prst="rect">
            <a:avLst/>
          </a:prstGeom>
          <a:noFill/>
          <a:ln>
            <a:noFill/>
          </a:ln>
        </p:spPr>
      </p:sp>
      <p:sp>
        <p:nvSpPr>
          <p:cNvPr id="86" name="Google Shape;86;p8"/>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E57C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87"/>
        <p:cNvGrpSpPr/>
        <p:nvPr/>
      </p:nvGrpSpPr>
      <p:grpSpPr>
        <a:xfrm>
          <a:off x="0" y="0"/>
          <a:ext cx="0" cy="0"/>
          <a:chOff x="0" y="0"/>
          <a:chExt cx="0" cy="0"/>
        </a:xfrm>
      </p:grpSpPr>
      <p:sp>
        <p:nvSpPr>
          <p:cNvPr id="88" name="Google Shape;88;p9"/>
          <p:cNvSpPr/>
          <p:nvPr/>
        </p:nvSpPr>
        <p:spPr>
          <a:xfrm>
            <a:off x="0" y="0"/>
            <a:ext cx="12192000" cy="6858000"/>
          </a:xfrm>
          <a:prstGeom prst="rect">
            <a:avLst/>
          </a:prstGeom>
          <a:solidFill>
            <a:srgbClr val="0E57C4"/>
          </a:solidFill>
          <a:ln w="127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9"/>
          <p:cNvSpPr txBox="1"/>
          <p:nvPr/>
        </p:nvSpPr>
        <p:spPr>
          <a:xfrm>
            <a:off x="3363555" y="2324097"/>
            <a:ext cx="10054200" cy="605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E57C4"/>
              </a:buClr>
              <a:buSzPts val="3600"/>
              <a:buFont typeface="Franklin Gothic"/>
              <a:buNone/>
            </a:pPr>
            <a:r>
              <a:rPr lang="en-US" sz="3600" b="0" i="0" u="none" strike="noStrike" cap="none">
                <a:solidFill>
                  <a:srgbClr val="0E57C4"/>
                </a:solidFill>
                <a:latin typeface="Franklin Gothic"/>
                <a:ea typeface="Franklin Gothic"/>
                <a:cs typeface="Franklin Gothic"/>
                <a:sym typeface="Franklin Gothic"/>
              </a:rPr>
              <a:t>LOREM IPSUM LKJFG LKJGL</a:t>
            </a:r>
            <a:endParaRPr sz="1400" b="0" i="0" u="none" strike="noStrike" cap="none">
              <a:solidFill>
                <a:srgbClr val="000000"/>
              </a:solidFill>
              <a:latin typeface="Arial"/>
              <a:ea typeface="Arial"/>
              <a:cs typeface="Arial"/>
              <a:sym typeface="Arial"/>
            </a:endParaRPr>
          </a:p>
        </p:txBody>
      </p:sp>
      <p:sp>
        <p:nvSpPr>
          <p:cNvPr id="90" name="Google Shape;90;p9"/>
          <p:cNvSpPr/>
          <p:nvPr/>
        </p:nvSpPr>
        <p:spPr>
          <a:xfrm>
            <a:off x="-5072233" y="-315592"/>
            <a:ext cx="7003200" cy="7195200"/>
          </a:xfrm>
          <a:prstGeom prst="parallelogram">
            <a:avLst>
              <a:gd name="adj" fmla="val 25000"/>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1" name="Google Shape;91;p9"/>
          <p:cNvPicPr preferRelativeResize="0"/>
          <p:nvPr/>
        </p:nvPicPr>
        <p:blipFill rotWithShape="1">
          <a:blip r:embed="rId2">
            <a:alphaModFix/>
          </a:blip>
          <a:srcRect/>
          <a:stretch/>
        </p:blipFill>
        <p:spPr>
          <a:xfrm>
            <a:off x="3674265" y="1397726"/>
            <a:ext cx="4869553" cy="3853544"/>
          </a:xfrm>
          <a:prstGeom prst="rect">
            <a:avLst/>
          </a:prstGeom>
          <a:noFill/>
          <a:ln>
            <a:noFill/>
          </a:ln>
        </p:spPr>
      </p:pic>
      <p:sp>
        <p:nvSpPr>
          <p:cNvPr id="92" name="Google Shape;92;p9"/>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93"/>
        <p:cNvGrpSpPr/>
        <p:nvPr/>
      </p:nvGrpSpPr>
      <p:grpSpPr>
        <a:xfrm>
          <a:off x="0" y="0"/>
          <a:ext cx="0" cy="0"/>
          <a:chOff x="0" y="0"/>
          <a:chExt cx="0" cy="0"/>
        </a:xfrm>
      </p:grpSpPr>
      <p:pic>
        <p:nvPicPr>
          <p:cNvPr id="94" name="Google Shape;94;p1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5" name="Google Shape;95;p10"/>
          <p:cNvSpPr/>
          <p:nvPr/>
        </p:nvSpPr>
        <p:spPr>
          <a:xfrm>
            <a:off x="10814313" y="-315592"/>
            <a:ext cx="7003200" cy="7195200"/>
          </a:xfrm>
          <a:prstGeom prst="parallelogram">
            <a:avLst>
              <a:gd name="adj" fmla="val 25000"/>
            </a:avLst>
          </a:prstGeom>
          <a:solidFill>
            <a:srgbClr val="BFBFBF">
              <a:alpha val="819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10"/>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81824" y="1037328"/>
            <a:ext cx="102720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E57C4"/>
              </a:buClr>
              <a:buSzPts val="4000"/>
              <a:buFont typeface="Gill Sans"/>
              <a:buNone/>
              <a:defRPr sz="4000" b="0" i="0" u="none" strike="noStrike" cap="none">
                <a:solidFill>
                  <a:srgbClr val="0E57C4"/>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1081824" y="2511379"/>
            <a:ext cx="10272000" cy="36657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vusd.org/domain/144"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s://www.vusd.org/domain/22" TargetMode="External"/><Relationship Id="rId4" Type="http://schemas.openxmlformats.org/officeDocument/2006/relationships/hyperlink" Target="https://www.cde.ca.gov/eo/ce/wc/index.asp"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vusd.org/departments/business-services/state-federal/school-plans-sarcs-district-required-plans"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17"/>
          <p:cNvPicPr preferRelativeResize="0">
            <a:picLocks noGrp="1"/>
          </p:cNvPicPr>
          <p:nvPr>
            <p:ph type="body" idx="1"/>
          </p:nvPr>
        </p:nvPicPr>
        <p:blipFill rotWithShape="1">
          <a:blip r:embed="rId3">
            <a:alphaModFix/>
          </a:blip>
          <a:srcRect l="1110" t="8925" b="11051"/>
          <a:stretch/>
        </p:blipFill>
        <p:spPr>
          <a:xfrm>
            <a:off x="0" y="1344613"/>
            <a:ext cx="12330000" cy="4356000"/>
          </a:xfrm>
          <a:prstGeom prst="rect">
            <a:avLst/>
          </a:prstGeom>
          <a:solidFill>
            <a:srgbClr val="0E57C4">
              <a:alpha val="80000"/>
            </a:srgbClr>
          </a:solidFill>
          <a:ln>
            <a:noFill/>
          </a:ln>
        </p:spPr>
      </p:pic>
      <p:sp>
        <p:nvSpPr>
          <p:cNvPr id="157" name="Google Shape;157;p17"/>
          <p:cNvSpPr txBox="1">
            <a:spLocks noGrp="1"/>
          </p:cNvSpPr>
          <p:nvPr>
            <p:ph type="body" idx="4"/>
          </p:nvPr>
        </p:nvSpPr>
        <p:spPr>
          <a:xfrm>
            <a:off x="1405675" y="4159975"/>
            <a:ext cx="10053600" cy="525000"/>
          </a:xfrm>
          <a:prstGeom prst="rect">
            <a:avLst/>
          </a:prstGeom>
          <a:noFill/>
          <a:ln>
            <a:noFill/>
          </a:ln>
        </p:spPr>
        <p:txBody>
          <a:bodyPr spcFirstLastPara="1" wrap="square" lIns="91425" tIns="45700" rIns="91425" bIns="45700" anchor="t" anchorCtr="0">
            <a:noAutofit/>
          </a:bodyPr>
          <a:lstStyle/>
          <a:p>
            <a:pPr marL="0" lvl="0" indent="0" algn="r" rtl="0">
              <a:lnSpc>
                <a:spcPct val="80000"/>
              </a:lnSpc>
              <a:spcBef>
                <a:spcPts val="0"/>
              </a:spcBef>
              <a:spcAft>
                <a:spcPts val="0"/>
              </a:spcAft>
              <a:buClr>
                <a:srgbClr val="000000"/>
              </a:buClr>
              <a:buSzPts val="1755"/>
              <a:buFont typeface="Arial"/>
              <a:buNone/>
            </a:pPr>
            <a:r>
              <a:rPr lang="en-US" sz="3472">
                <a:latin typeface="Arial"/>
                <a:ea typeface="Arial"/>
                <a:cs typeface="Arial"/>
                <a:sym typeface="Arial"/>
              </a:rPr>
              <a:t>Segunda Reunión del Consejo del Plantel Escolar</a:t>
            </a:r>
            <a:endParaRPr sz="3684">
              <a:latin typeface="Arial"/>
              <a:ea typeface="Arial"/>
              <a:cs typeface="Arial"/>
              <a:sym typeface="Arial"/>
            </a:endParaRPr>
          </a:p>
        </p:txBody>
      </p:sp>
      <p:sp>
        <p:nvSpPr>
          <p:cNvPr id="158" name="Google Shape;158;p17"/>
          <p:cNvSpPr txBox="1">
            <a:spLocks noGrp="1"/>
          </p:cNvSpPr>
          <p:nvPr>
            <p:ph type="body" idx="5"/>
          </p:nvPr>
        </p:nvSpPr>
        <p:spPr>
          <a:xfrm>
            <a:off x="1405675" y="3555178"/>
            <a:ext cx="10053600" cy="4059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lt1"/>
              </a:buClr>
              <a:buSzPts val="4000"/>
              <a:buFont typeface="Arial"/>
              <a:buNone/>
            </a:pPr>
            <a:r>
              <a:rPr lang="en-US">
                <a:solidFill>
                  <a:srgbClr val="FF0000"/>
                </a:solidFill>
              </a:rPr>
              <a:t>[SCHOOL NAME]</a:t>
            </a:r>
            <a:endParaRPr>
              <a:solidFill>
                <a:srgbClr val="FF0000"/>
              </a:solidFill>
            </a:endParaRPr>
          </a:p>
        </p:txBody>
      </p:sp>
      <p:sp>
        <p:nvSpPr>
          <p:cNvPr id="159" name="Google Shape;159;p17"/>
          <p:cNvSpPr txBox="1">
            <a:spLocks noGrp="1"/>
          </p:cNvSpPr>
          <p:nvPr>
            <p:ph type="subTitle" idx="3"/>
          </p:nvPr>
        </p:nvSpPr>
        <p:spPr>
          <a:xfrm>
            <a:off x="1405665" y="3109672"/>
            <a:ext cx="10053600" cy="445500"/>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rgbClr val="A5A5A5"/>
              </a:buClr>
              <a:buSzPts val="2800"/>
              <a:buFont typeface="Libre Franklin"/>
              <a:buNone/>
            </a:pPr>
            <a:r>
              <a:rPr lang="en-US"/>
              <a:t>VISALIA UNIFIED SCHOOL DISTRICT</a:t>
            </a:r>
            <a:endParaRPr/>
          </a:p>
        </p:txBody>
      </p:sp>
      <p:sp>
        <p:nvSpPr>
          <p:cNvPr id="160" name="Google Shape;160;p17"/>
          <p:cNvSpPr txBox="1">
            <a:spLocks noGrp="1"/>
          </p:cNvSpPr>
          <p:nvPr>
            <p:ph type="sldNum" idx="12"/>
          </p:nvPr>
        </p:nvSpPr>
        <p:spPr>
          <a:xfrm>
            <a:off x="14029420" y="6333009"/>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solidFill>
                  <a:schemeClr val="dk1"/>
                </a:solidFill>
              </a:rPr>
              <a:t>1</a:t>
            </a:fld>
            <a:endParaRPr>
              <a:solidFill>
                <a:schemeClr val="dk1"/>
              </a:solidFill>
            </a:endParaRPr>
          </a:p>
        </p:txBody>
      </p:sp>
      <p:sp>
        <p:nvSpPr>
          <p:cNvPr id="161" name="Google Shape;161;p17"/>
          <p:cNvSpPr txBox="1">
            <a:spLocks noGrp="1"/>
          </p:cNvSpPr>
          <p:nvPr>
            <p:ph type="body" idx="4"/>
          </p:nvPr>
        </p:nvSpPr>
        <p:spPr>
          <a:xfrm>
            <a:off x="1405675" y="4600048"/>
            <a:ext cx="10053600" cy="5250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lt1"/>
              </a:buClr>
              <a:buSzPts val="2800"/>
              <a:buFont typeface="Libre Franklin"/>
              <a:buNone/>
            </a:pPr>
            <a:r>
              <a:rPr lang="en-US" sz="2600">
                <a:solidFill>
                  <a:srgbClr val="FF0000"/>
                </a:solidFill>
              </a:rPr>
              <a:t> [Date]</a:t>
            </a:r>
            <a:endParaRPr sz="260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6"/>
          <p:cNvSpPr txBox="1">
            <a:spLocks noGrp="1"/>
          </p:cNvSpPr>
          <p:nvPr>
            <p:ph type="body" idx="1"/>
          </p:nvPr>
        </p:nvSpPr>
        <p:spPr>
          <a:xfrm>
            <a:off x="566575" y="1776000"/>
            <a:ext cx="10054200" cy="3306000"/>
          </a:xfrm>
          <a:prstGeom prst="rect">
            <a:avLst/>
          </a:prstGeom>
        </p:spPr>
        <p:txBody>
          <a:bodyPr spcFirstLastPara="1" wrap="square" lIns="91425" tIns="45700" rIns="91425" bIns="45700" anchor="t" anchorCtr="0">
            <a:normAutofit/>
          </a:bodyPr>
          <a:lstStyle/>
          <a:p>
            <a:pPr marL="457200" lvl="0" indent="-387350" algn="l" rtl="0">
              <a:lnSpc>
                <a:spcPct val="150000"/>
              </a:lnSpc>
              <a:spcBef>
                <a:spcPts val="1000"/>
              </a:spcBef>
              <a:spcAft>
                <a:spcPts val="0"/>
              </a:spcAft>
              <a:buClr>
                <a:srgbClr val="202124"/>
              </a:buClr>
              <a:buSzPts val="2500"/>
              <a:buChar char="•"/>
            </a:pPr>
            <a:r>
              <a:rPr lang="en-US" sz="2500">
                <a:solidFill>
                  <a:srgbClr val="202124"/>
                </a:solidFill>
              </a:rPr>
              <a:t>Revisar acciones de SPSA: </a:t>
            </a:r>
            <a:endParaRPr sz="2500">
              <a:solidFill>
                <a:srgbClr val="202124"/>
              </a:solidFill>
            </a:endParaRPr>
          </a:p>
          <a:p>
            <a:pPr marL="457200" lvl="0" indent="-387350" algn="l" rtl="0">
              <a:lnSpc>
                <a:spcPct val="150000"/>
              </a:lnSpc>
              <a:spcBef>
                <a:spcPts val="0"/>
              </a:spcBef>
              <a:spcAft>
                <a:spcPts val="0"/>
              </a:spcAft>
              <a:buClr>
                <a:srgbClr val="202124"/>
              </a:buClr>
              <a:buSzPts val="2500"/>
              <a:buChar char="•"/>
            </a:pPr>
            <a:r>
              <a:rPr lang="en-US" sz="2500">
                <a:solidFill>
                  <a:srgbClr val="202124"/>
                </a:solidFill>
              </a:rPr>
              <a:t>En base a los datos disponibles se presentan las acciones actuales que abordan el aprendizaje de los estudiantes.</a:t>
            </a:r>
            <a:endParaRPr sz="2500">
              <a:solidFill>
                <a:srgbClr val="202124"/>
              </a:solidFill>
            </a:endParaRPr>
          </a:p>
          <a:p>
            <a:pPr marL="457200" marR="38100" lvl="0" indent="-387350" algn="l" rtl="0">
              <a:lnSpc>
                <a:spcPct val="150000"/>
              </a:lnSpc>
              <a:spcBef>
                <a:spcPts val="0"/>
              </a:spcBef>
              <a:spcAft>
                <a:spcPts val="0"/>
              </a:spcAft>
              <a:buClr>
                <a:srgbClr val="202124"/>
              </a:buClr>
              <a:buSzPts val="2500"/>
              <a:buChar char="•"/>
            </a:pPr>
            <a:r>
              <a:rPr lang="en-US" sz="2500">
                <a:solidFill>
                  <a:srgbClr val="202124"/>
                </a:solidFill>
              </a:rPr>
              <a:t>Se necesita algún cambio en las acciones del SPSA?</a:t>
            </a:r>
            <a:endParaRPr sz="2500">
              <a:solidFill>
                <a:srgbClr val="202124"/>
              </a:solidFill>
            </a:endParaRPr>
          </a:p>
          <a:p>
            <a:pPr marL="0" lvl="0" indent="0" algn="l" rtl="0">
              <a:spcBef>
                <a:spcPts val="1000"/>
              </a:spcBef>
              <a:spcAft>
                <a:spcPts val="0"/>
              </a:spcAft>
              <a:buNone/>
            </a:pPr>
            <a:endParaRPr sz="3200"/>
          </a:p>
        </p:txBody>
      </p:sp>
      <p:sp>
        <p:nvSpPr>
          <p:cNvPr id="233" name="Google Shape;233;p26"/>
          <p:cNvSpPr txBox="1">
            <a:spLocks noGrp="1"/>
          </p:cNvSpPr>
          <p:nvPr>
            <p:ph type="body" idx="3"/>
          </p:nvPr>
        </p:nvSpPr>
        <p:spPr>
          <a:xfrm>
            <a:off x="566575" y="1021245"/>
            <a:ext cx="10054200" cy="654900"/>
          </a:xfrm>
          <a:prstGeom prst="rect">
            <a:avLst/>
          </a:prstGeom>
        </p:spPr>
        <p:txBody>
          <a:bodyPr spcFirstLastPara="1" wrap="square" lIns="91425" tIns="45700" rIns="91425" bIns="45700" anchor="t" anchorCtr="0">
            <a:noAutofit/>
          </a:bodyPr>
          <a:lstStyle/>
          <a:p>
            <a:pPr marL="0" marR="38100" lvl="0" indent="0" algn="l" rtl="0">
              <a:lnSpc>
                <a:spcPct val="128571"/>
              </a:lnSpc>
              <a:spcBef>
                <a:spcPts val="0"/>
              </a:spcBef>
              <a:spcAft>
                <a:spcPts val="0"/>
              </a:spcAft>
              <a:buNone/>
            </a:pPr>
            <a:r>
              <a:rPr lang="en-US" sz="3400">
                <a:solidFill>
                  <a:srgbClr val="0D57C4"/>
                </a:solidFill>
              </a:rPr>
              <a:t>Revisión de datos escolares y SPSA</a:t>
            </a:r>
            <a:endParaRPr/>
          </a:p>
        </p:txBody>
      </p:sp>
      <p:sp>
        <p:nvSpPr>
          <p:cNvPr id="234" name="Google Shape;234;p26"/>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7"/>
          <p:cNvSpPr txBox="1">
            <a:spLocks noGrp="1"/>
          </p:cNvSpPr>
          <p:nvPr>
            <p:ph type="body" idx="1"/>
          </p:nvPr>
        </p:nvSpPr>
        <p:spPr>
          <a:xfrm>
            <a:off x="566567" y="1628775"/>
            <a:ext cx="10054200" cy="4124400"/>
          </a:xfrm>
          <a:prstGeom prst="rect">
            <a:avLst/>
          </a:prstGeom>
        </p:spPr>
        <p:txBody>
          <a:bodyPr spcFirstLastPara="1" wrap="square" lIns="91425" tIns="45700" rIns="91425" bIns="45700" anchor="ctr" anchorCtr="0">
            <a:normAutofit/>
          </a:bodyPr>
          <a:lstStyle/>
          <a:p>
            <a:pPr marL="0" lvl="0" indent="0" algn="ctr" rtl="0">
              <a:lnSpc>
                <a:spcPct val="115000"/>
              </a:lnSpc>
              <a:spcBef>
                <a:spcPts val="600"/>
              </a:spcBef>
              <a:spcAft>
                <a:spcPts val="0"/>
              </a:spcAft>
              <a:buClr>
                <a:schemeClr val="dk1"/>
              </a:buClr>
              <a:buSzPts val="1800"/>
              <a:buFont typeface="Arial"/>
              <a:buNone/>
            </a:pPr>
            <a:r>
              <a:rPr lang="en-US" sz="3200" b="1"/>
              <a:t>Repaso </a:t>
            </a:r>
            <a:r>
              <a:rPr lang="en-US" sz="3200" b="1" u="sng">
                <a:solidFill>
                  <a:srgbClr val="9454C3"/>
                </a:solidFill>
                <a:hlinkClick r:id="rId3">
                  <a:extLst>
                    <a:ext uri="{A12FA001-AC4F-418D-AE19-62706E023703}">
                      <ahyp:hlinkClr xmlns:ahyp="http://schemas.microsoft.com/office/drawing/2018/hyperlinkcolor" val="tx"/>
                    </a:ext>
                  </a:extLst>
                </a:hlinkClick>
              </a:rPr>
              <a:t>Procedimiento Uniforme de Quejas</a:t>
            </a:r>
            <a:endParaRPr sz="3200" b="1" u="sng">
              <a:solidFill>
                <a:srgbClr val="9454C3"/>
              </a:solidFill>
            </a:endParaRPr>
          </a:p>
          <a:p>
            <a:pPr marL="0" lvl="0" indent="0" algn="ctr" rtl="0">
              <a:lnSpc>
                <a:spcPct val="115000"/>
              </a:lnSpc>
              <a:spcBef>
                <a:spcPts val="600"/>
              </a:spcBef>
              <a:spcAft>
                <a:spcPts val="0"/>
              </a:spcAft>
              <a:buClr>
                <a:schemeClr val="dk1"/>
              </a:buClr>
              <a:buSzPts val="1800"/>
              <a:buFont typeface="Arial"/>
              <a:buNone/>
            </a:pPr>
            <a:r>
              <a:rPr lang="en-US" sz="1700">
                <a:solidFill>
                  <a:srgbClr val="0E57C4"/>
                </a:solidFill>
              </a:rPr>
              <a:t>(páginas 11-13 del Directorio de Información del Distrito)</a:t>
            </a:r>
            <a:endParaRPr sz="1700">
              <a:solidFill>
                <a:srgbClr val="0E57C4"/>
              </a:solidFill>
            </a:endParaRPr>
          </a:p>
          <a:p>
            <a:pPr marL="0" lvl="0" indent="0" algn="ctr" rtl="0">
              <a:lnSpc>
                <a:spcPct val="115000"/>
              </a:lnSpc>
              <a:spcBef>
                <a:spcPts val="600"/>
              </a:spcBef>
              <a:spcAft>
                <a:spcPts val="0"/>
              </a:spcAft>
              <a:buClr>
                <a:schemeClr val="dk1"/>
              </a:buClr>
              <a:buSzPts val="1800"/>
              <a:buFont typeface="Arial"/>
              <a:buNone/>
            </a:pPr>
            <a:endParaRPr sz="800"/>
          </a:p>
          <a:p>
            <a:pPr marL="457200" lvl="0" indent="-342900" algn="l" rtl="0">
              <a:lnSpc>
                <a:spcPct val="115000"/>
              </a:lnSpc>
              <a:spcBef>
                <a:spcPts val="600"/>
              </a:spcBef>
              <a:spcAft>
                <a:spcPts val="0"/>
              </a:spcAft>
              <a:buSzPts val="1800"/>
              <a:buChar char="•"/>
            </a:pPr>
            <a:r>
              <a:rPr lang="en-US" sz="1800"/>
              <a:t>La intención del </a:t>
            </a:r>
            <a:r>
              <a:rPr lang="en-US" sz="1800" u="sng">
                <a:solidFill>
                  <a:srgbClr val="9454C3"/>
                </a:solidFill>
                <a:hlinkClick r:id="rId4">
                  <a:extLst>
                    <a:ext uri="{A12FA001-AC4F-418D-AE19-62706E023703}">
                      <ahyp:hlinkClr xmlns:ahyp="http://schemas.microsoft.com/office/drawing/2018/hyperlinkcolor" val="tx"/>
                    </a:ext>
                  </a:extLst>
                </a:hlinkClick>
              </a:rPr>
              <a:t>caso Williams</a:t>
            </a:r>
            <a:r>
              <a:rPr lang="en-US" sz="1800"/>
              <a:t> era proporcionar a los estudiantes de las escuelas públicas igualdad de acceso a los materiales de instrucción, instalaciones escolares seguras y decentes y maestros calificados.</a:t>
            </a:r>
            <a:endParaRPr sz="1800"/>
          </a:p>
          <a:p>
            <a:pPr marL="457200" lvl="0" indent="-342900" algn="l" rtl="0">
              <a:lnSpc>
                <a:spcPct val="115000"/>
              </a:lnSpc>
              <a:spcBef>
                <a:spcPts val="0"/>
              </a:spcBef>
              <a:spcAft>
                <a:spcPts val="0"/>
              </a:spcAft>
              <a:buSzPts val="1800"/>
              <a:buChar char="•"/>
            </a:pPr>
            <a:r>
              <a:rPr lang="en-US" sz="1800"/>
              <a:t>Como resultado del caso Williams, el Departamento de Educación de California (CDE, por sus siglas en inglés) propuso cambios en el</a:t>
            </a:r>
            <a:r>
              <a:rPr lang="en-US" sz="1800" u="sng">
                <a:hlinkClick r:id="rId5"/>
              </a:rPr>
              <a:t> Informe de Responsabilidad Escolar </a:t>
            </a:r>
            <a:r>
              <a:rPr lang="en-US" sz="1800"/>
              <a:t>para ayudar a todas las escuelas a informar sobre el estado general de sus instalaciones, la cantidad de asignaciones incorrectas de maestros y la disponibilidad de libros de texto o materiales didácticos.</a:t>
            </a:r>
            <a:endParaRPr sz="3502" b="1">
              <a:solidFill>
                <a:srgbClr val="000000"/>
              </a:solidFill>
            </a:endParaRPr>
          </a:p>
        </p:txBody>
      </p:sp>
      <p:sp>
        <p:nvSpPr>
          <p:cNvPr id="240" name="Google Shape;240;p27"/>
          <p:cNvSpPr txBox="1">
            <a:spLocks noGrp="1"/>
          </p:cNvSpPr>
          <p:nvPr>
            <p:ph type="body" idx="3"/>
          </p:nvPr>
        </p:nvSpPr>
        <p:spPr>
          <a:xfrm>
            <a:off x="566567" y="1021259"/>
            <a:ext cx="10054200" cy="6048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600"/>
              <a:buFont typeface="Arial"/>
              <a:buNone/>
            </a:pPr>
            <a:r>
              <a:rPr lang="en-US" sz="3300" b="1"/>
              <a:t>Consejo del Plantel Escolar (SSC)</a:t>
            </a:r>
            <a:endParaRPr sz="3300" b="1"/>
          </a:p>
        </p:txBody>
      </p:sp>
      <p:sp>
        <p:nvSpPr>
          <p:cNvPr id="241" name="Google Shape;241;p27"/>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8"/>
          <p:cNvSpPr txBox="1">
            <a:spLocks noGrp="1"/>
          </p:cNvSpPr>
          <p:nvPr>
            <p:ph type="body" idx="1"/>
          </p:nvPr>
        </p:nvSpPr>
        <p:spPr>
          <a:xfrm>
            <a:off x="566575" y="1869975"/>
            <a:ext cx="10054200" cy="2660100"/>
          </a:xfrm>
          <a:prstGeom prst="rect">
            <a:avLst/>
          </a:prstGeom>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None/>
            </a:pPr>
            <a:r>
              <a:rPr lang="en-US" sz="2500"/>
              <a:t>Revisar el CSPP</a:t>
            </a:r>
            <a:endParaRPr sz="2500"/>
          </a:p>
          <a:p>
            <a:pPr marL="0" lvl="0" indent="0" algn="l" rtl="0">
              <a:lnSpc>
                <a:spcPct val="100000"/>
              </a:lnSpc>
              <a:spcBef>
                <a:spcPts val="0"/>
              </a:spcBef>
              <a:spcAft>
                <a:spcPts val="0"/>
              </a:spcAft>
              <a:buNone/>
            </a:pPr>
            <a:r>
              <a:rPr lang="en-US" sz="2500"/>
              <a:t>Recopilar aportes del SSC</a:t>
            </a:r>
            <a:endParaRPr sz="2500"/>
          </a:p>
          <a:p>
            <a:pPr marL="0" lvl="0" indent="0" algn="l" rtl="0">
              <a:spcBef>
                <a:spcPts val="1000"/>
              </a:spcBef>
              <a:spcAft>
                <a:spcPts val="0"/>
              </a:spcAft>
              <a:buNone/>
            </a:pPr>
            <a:endParaRPr sz="2500"/>
          </a:p>
          <a:p>
            <a:pPr marL="0" marR="38100" lvl="0" indent="0" algn="l" rtl="0">
              <a:lnSpc>
                <a:spcPct val="128571"/>
              </a:lnSpc>
              <a:spcBef>
                <a:spcPts val="0"/>
              </a:spcBef>
              <a:spcAft>
                <a:spcPts val="0"/>
              </a:spcAft>
              <a:buClr>
                <a:schemeClr val="dk1"/>
              </a:buClr>
              <a:buSzPts val="1100"/>
              <a:buFont typeface="Arial"/>
              <a:buNone/>
            </a:pPr>
            <a:r>
              <a:rPr lang="en-US" sz="2500"/>
              <a:t>Cronograma: Revisar el CSSP en Octubre y aprobarlo en la reunión de Enero antes de la reunión de la junta directiva de Febrero.</a:t>
            </a:r>
            <a:endParaRPr sz="2500"/>
          </a:p>
          <a:p>
            <a:pPr marL="0" lvl="0" indent="0" algn="l" rtl="0">
              <a:spcBef>
                <a:spcPts val="1000"/>
              </a:spcBef>
              <a:spcAft>
                <a:spcPts val="0"/>
              </a:spcAft>
              <a:buNone/>
            </a:pPr>
            <a:endParaRPr/>
          </a:p>
        </p:txBody>
      </p:sp>
      <p:sp>
        <p:nvSpPr>
          <p:cNvPr id="247" name="Google Shape;247;p28"/>
          <p:cNvSpPr txBox="1">
            <a:spLocks noGrp="1"/>
          </p:cNvSpPr>
          <p:nvPr>
            <p:ph type="body" idx="3"/>
          </p:nvPr>
        </p:nvSpPr>
        <p:spPr>
          <a:xfrm>
            <a:off x="566567" y="1021259"/>
            <a:ext cx="10054200" cy="604800"/>
          </a:xfrm>
          <a:prstGeom prst="rect">
            <a:avLst/>
          </a:prstGeom>
        </p:spPr>
        <p:txBody>
          <a:bodyPr spcFirstLastPara="1" wrap="square" lIns="91425" tIns="45700" rIns="91425" bIns="45700" anchor="t" anchorCtr="0">
            <a:noAutofit/>
          </a:bodyPr>
          <a:lstStyle/>
          <a:p>
            <a:pPr marL="0" marR="38100" lvl="0" indent="0" algn="l" rtl="0">
              <a:lnSpc>
                <a:spcPct val="128571"/>
              </a:lnSpc>
              <a:spcBef>
                <a:spcPts val="0"/>
              </a:spcBef>
              <a:spcAft>
                <a:spcPts val="0"/>
              </a:spcAft>
              <a:buClr>
                <a:schemeClr val="dk1"/>
              </a:buClr>
              <a:buSzPts val="1100"/>
              <a:buFont typeface="Arial"/>
              <a:buNone/>
            </a:pPr>
            <a:r>
              <a:rPr lang="en-US" sz="3300" b="1">
                <a:solidFill>
                  <a:srgbClr val="0D57C4"/>
                </a:solidFill>
              </a:rPr>
              <a:t>Plan Integral de Seguridad Escolar</a:t>
            </a:r>
            <a:endParaRPr sz="3300" b="1">
              <a:solidFill>
                <a:srgbClr val="0D57C4"/>
              </a:solidFill>
            </a:endParaRPr>
          </a:p>
          <a:p>
            <a:pPr marL="0" lvl="0" indent="0" algn="l" rtl="0">
              <a:spcBef>
                <a:spcPts val="1000"/>
              </a:spcBef>
              <a:spcAft>
                <a:spcPts val="0"/>
              </a:spcAft>
              <a:buNone/>
            </a:pPr>
            <a:endParaRPr/>
          </a:p>
        </p:txBody>
      </p:sp>
      <p:sp>
        <p:nvSpPr>
          <p:cNvPr id="248" name="Google Shape;248;p28"/>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9"/>
          <p:cNvSpPr txBox="1">
            <a:spLocks noGrp="1"/>
          </p:cNvSpPr>
          <p:nvPr>
            <p:ph type="body" idx="1"/>
          </p:nvPr>
        </p:nvSpPr>
        <p:spPr>
          <a:xfrm>
            <a:off x="566575" y="1793150"/>
            <a:ext cx="10054200" cy="3957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300"/>
              <a:t>Revisar y aprobar el </a:t>
            </a:r>
            <a:r>
              <a:rPr lang="en-US" sz="2300" b="1"/>
              <a:t>Informe de Responsabilidad Escolar</a:t>
            </a:r>
            <a:r>
              <a:rPr lang="en-US" sz="2300"/>
              <a:t> 2023/2024 desde el enlace en el sitio web del Distrito. </a:t>
            </a:r>
            <a:r>
              <a:rPr lang="en-US" sz="2300">
                <a:solidFill>
                  <a:srgbClr val="FF0000"/>
                </a:solidFill>
              </a:rPr>
              <a:t>(debe aprobarse en Diciembre antes de la reunión de la junta </a:t>
            </a:r>
            <a:r>
              <a:rPr lang="en-US" sz="2300">
                <a:solidFill>
                  <a:srgbClr val="FF0000"/>
                </a:solidFill>
                <a:highlight>
                  <a:srgbClr val="F8F9FA"/>
                </a:highlight>
              </a:rPr>
              <a:t>directiva </a:t>
            </a:r>
            <a:r>
              <a:rPr lang="en-US" sz="2300">
                <a:solidFill>
                  <a:srgbClr val="FF0000"/>
                </a:solidFill>
              </a:rPr>
              <a:t>de Enero)</a:t>
            </a:r>
            <a:endParaRPr sz="2300">
              <a:solidFill>
                <a:srgbClr val="FF0000"/>
              </a:solidFill>
            </a:endParaRPr>
          </a:p>
          <a:p>
            <a:pPr marL="0" lvl="0" indent="0" algn="l" rtl="0">
              <a:spcBef>
                <a:spcPts val="1000"/>
              </a:spcBef>
              <a:spcAft>
                <a:spcPts val="0"/>
              </a:spcAft>
              <a:buNone/>
            </a:pPr>
            <a:endParaRPr sz="2300"/>
          </a:p>
          <a:p>
            <a:pPr marL="0" lvl="0" indent="0" algn="l" rtl="0">
              <a:spcBef>
                <a:spcPts val="1000"/>
              </a:spcBef>
              <a:spcAft>
                <a:spcPts val="0"/>
              </a:spcAft>
              <a:buNone/>
            </a:pPr>
            <a:r>
              <a:rPr lang="en-US" sz="2300"/>
              <a:t>Seleccione: </a:t>
            </a:r>
            <a:r>
              <a:rPr lang="en-US" sz="2300" u="sng">
                <a:solidFill>
                  <a:schemeClr val="hlink"/>
                </a:solidFill>
                <a:hlinkClick r:id="rId3"/>
              </a:rPr>
              <a:t>SARC/SPSA/Safety_Plans/LEA Plan/EL Master Plan</a:t>
            </a:r>
            <a:endParaRPr sz="2300"/>
          </a:p>
          <a:p>
            <a:pPr marL="0" lvl="0" indent="0" algn="l" rtl="0">
              <a:spcBef>
                <a:spcPts val="1000"/>
              </a:spcBef>
              <a:spcAft>
                <a:spcPts val="0"/>
              </a:spcAft>
              <a:buNone/>
            </a:pPr>
            <a:endParaRPr sz="2300"/>
          </a:p>
          <a:p>
            <a:pPr marL="0" marR="38100" lvl="0" indent="0" algn="l" rtl="0">
              <a:lnSpc>
                <a:spcPct val="128571"/>
              </a:lnSpc>
              <a:spcBef>
                <a:spcPts val="0"/>
              </a:spcBef>
              <a:spcAft>
                <a:spcPts val="0"/>
              </a:spcAft>
              <a:buNone/>
            </a:pPr>
            <a:r>
              <a:rPr lang="en-US" sz="2300"/>
              <a:t>Seleccione su escuela</a:t>
            </a:r>
            <a:endParaRPr sz="2300"/>
          </a:p>
          <a:p>
            <a:pPr marL="0" lvl="0" indent="0" algn="l" rtl="0">
              <a:spcBef>
                <a:spcPts val="1000"/>
              </a:spcBef>
              <a:spcAft>
                <a:spcPts val="0"/>
              </a:spcAft>
              <a:buClr>
                <a:schemeClr val="dk1"/>
              </a:buClr>
              <a:buSzPts val="1100"/>
              <a:buFont typeface="Arial"/>
              <a:buNone/>
            </a:pPr>
            <a:endParaRPr sz="2600"/>
          </a:p>
          <a:p>
            <a:pPr marL="0" lvl="0" indent="0" algn="l" rtl="0">
              <a:spcBef>
                <a:spcPts val="1000"/>
              </a:spcBef>
              <a:spcAft>
                <a:spcPts val="0"/>
              </a:spcAft>
              <a:buNone/>
            </a:pPr>
            <a:endParaRPr/>
          </a:p>
        </p:txBody>
      </p:sp>
      <p:sp>
        <p:nvSpPr>
          <p:cNvPr id="254" name="Google Shape;254;p29"/>
          <p:cNvSpPr txBox="1">
            <a:spLocks noGrp="1"/>
          </p:cNvSpPr>
          <p:nvPr>
            <p:ph type="body" idx="3"/>
          </p:nvPr>
        </p:nvSpPr>
        <p:spPr>
          <a:xfrm>
            <a:off x="566567" y="1021259"/>
            <a:ext cx="10054200" cy="604800"/>
          </a:xfrm>
          <a:prstGeom prst="rect">
            <a:avLst/>
          </a:prstGeom>
        </p:spPr>
        <p:txBody>
          <a:bodyPr spcFirstLastPara="1" wrap="square" lIns="91425" tIns="45700" rIns="91425" bIns="45700" anchor="t" anchorCtr="0">
            <a:noAutofit/>
          </a:bodyPr>
          <a:lstStyle/>
          <a:p>
            <a:pPr marL="0" marR="38100" lvl="0" indent="0" algn="l" rtl="0">
              <a:lnSpc>
                <a:spcPct val="128571"/>
              </a:lnSpc>
              <a:spcBef>
                <a:spcPts val="0"/>
              </a:spcBef>
              <a:spcAft>
                <a:spcPts val="0"/>
              </a:spcAft>
              <a:buClr>
                <a:schemeClr val="dk1"/>
              </a:buClr>
              <a:buSzPts val="1100"/>
              <a:buFont typeface="Arial"/>
              <a:buNone/>
            </a:pPr>
            <a:r>
              <a:rPr lang="en-US" sz="3800">
                <a:solidFill>
                  <a:srgbClr val="0D57C4"/>
                </a:solidFill>
              </a:rPr>
              <a:t>Informe de Responsabilidad Escolar</a:t>
            </a:r>
            <a:endParaRPr sz="3800">
              <a:solidFill>
                <a:srgbClr val="0D57C4"/>
              </a:solidFill>
            </a:endParaRPr>
          </a:p>
          <a:p>
            <a:pPr marL="0" lvl="0" indent="0" algn="l" rtl="0">
              <a:spcBef>
                <a:spcPts val="1000"/>
              </a:spcBef>
              <a:spcAft>
                <a:spcPts val="0"/>
              </a:spcAft>
              <a:buNone/>
            </a:pPr>
            <a:endParaRPr/>
          </a:p>
        </p:txBody>
      </p:sp>
      <p:sp>
        <p:nvSpPr>
          <p:cNvPr id="255" name="Google Shape;255;p29"/>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0"/>
          <p:cNvSpPr txBox="1">
            <a:spLocks noGrp="1"/>
          </p:cNvSpPr>
          <p:nvPr>
            <p:ph type="body" idx="1"/>
          </p:nvPr>
        </p:nvSpPr>
        <p:spPr>
          <a:xfrm>
            <a:off x="566567" y="1628775"/>
            <a:ext cx="10054200" cy="4124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a:p>
            <a:pPr marL="0" lvl="0" indent="0" algn="l" rtl="0">
              <a:lnSpc>
                <a:spcPct val="115000"/>
              </a:lnSpc>
              <a:spcBef>
                <a:spcPts val="600"/>
              </a:spcBef>
              <a:spcAft>
                <a:spcPts val="0"/>
              </a:spcAft>
              <a:buNone/>
            </a:pPr>
            <a:r>
              <a:rPr lang="en-US" sz="3200" b="1"/>
              <a:t>Informes del Comité</a:t>
            </a:r>
            <a:endParaRPr sz="3200" b="1"/>
          </a:p>
          <a:p>
            <a:pPr marL="914400" lvl="0" indent="-431800" algn="l" rtl="0">
              <a:lnSpc>
                <a:spcPct val="115000"/>
              </a:lnSpc>
              <a:spcBef>
                <a:spcPts val="600"/>
              </a:spcBef>
              <a:spcAft>
                <a:spcPts val="0"/>
              </a:spcAft>
              <a:buClr>
                <a:schemeClr val="dk1"/>
              </a:buClr>
              <a:buSzPts val="3200"/>
              <a:buFont typeface="Arial"/>
              <a:buChar char="●"/>
            </a:pPr>
            <a:r>
              <a:rPr lang="en-US" sz="3200"/>
              <a:t>Discutir los aportes y comentarios recopilados de ELAC y otros comités escolares</a:t>
            </a:r>
            <a:endParaRPr sz="3200"/>
          </a:p>
          <a:p>
            <a:pPr marL="914400" lvl="0" indent="-431800" algn="l" rtl="0">
              <a:lnSpc>
                <a:spcPct val="115000"/>
              </a:lnSpc>
              <a:spcBef>
                <a:spcPts val="0"/>
              </a:spcBef>
              <a:spcAft>
                <a:spcPts val="0"/>
              </a:spcAft>
              <a:buClr>
                <a:schemeClr val="dk1"/>
              </a:buClr>
              <a:buSzPts val="3200"/>
              <a:buFont typeface="Arial"/>
              <a:buChar char="●"/>
            </a:pPr>
            <a:r>
              <a:rPr lang="en-US" sz="3200"/>
              <a:t>Discutir los temas que se cubrieron en la reunión anterior de DAC/DELAC</a:t>
            </a:r>
            <a:endParaRPr sz="3200" b="1">
              <a:solidFill>
                <a:srgbClr val="000000"/>
              </a:solidFill>
            </a:endParaRPr>
          </a:p>
        </p:txBody>
      </p:sp>
      <p:sp>
        <p:nvSpPr>
          <p:cNvPr id="261" name="Google Shape;261;p30"/>
          <p:cNvSpPr txBox="1">
            <a:spLocks noGrp="1"/>
          </p:cNvSpPr>
          <p:nvPr>
            <p:ph type="body" idx="3"/>
          </p:nvPr>
        </p:nvSpPr>
        <p:spPr>
          <a:xfrm>
            <a:off x="566567" y="1021259"/>
            <a:ext cx="10054200" cy="6048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600"/>
              <a:buFont typeface="Arial"/>
              <a:buNone/>
            </a:pPr>
            <a:r>
              <a:rPr lang="en-US" sz="3400" b="1"/>
              <a:t>Informes del Comité Escolar/Distrito</a:t>
            </a:r>
            <a:endParaRPr sz="3400" b="1"/>
          </a:p>
        </p:txBody>
      </p:sp>
      <p:sp>
        <p:nvSpPr>
          <p:cNvPr id="262" name="Google Shape;262;p30"/>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1"/>
          <p:cNvSpPr txBox="1">
            <a:spLocks noGrp="1"/>
          </p:cNvSpPr>
          <p:nvPr>
            <p:ph type="body" idx="1"/>
          </p:nvPr>
        </p:nvSpPr>
        <p:spPr>
          <a:xfrm>
            <a:off x="566575" y="2121625"/>
            <a:ext cx="10054200" cy="2135700"/>
          </a:xfrm>
          <a:prstGeom prst="rect">
            <a:avLst/>
          </a:prstGeom>
        </p:spPr>
        <p:txBody>
          <a:bodyPr spcFirstLastPara="1" wrap="square" lIns="91425" tIns="45700" rIns="91425" bIns="45700" anchor="t" anchorCtr="0">
            <a:noAutofit/>
          </a:bodyPr>
          <a:lstStyle/>
          <a:p>
            <a:pPr marL="0" lvl="0" indent="0" algn="l" rtl="0">
              <a:lnSpc>
                <a:spcPct val="115000"/>
              </a:lnSpc>
              <a:spcBef>
                <a:spcPts val="600"/>
              </a:spcBef>
              <a:spcAft>
                <a:spcPts val="0"/>
              </a:spcAft>
              <a:buNone/>
            </a:pPr>
            <a:r>
              <a:rPr lang="en-US" sz="3200" b="1"/>
              <a:t>Transferencias presupuestarias</a:t>
            </a:r>
            <a:endParaRPr sz="3200" b="1"/>
          </a:p>
          <a:p>
            <a:pPr marL="914400" lvl="0" indent="-431800" algn="l" rtl="0">
              <a:lnSpc>
                <a:spcPct val="115000"/>
              </a:lnSpc>
              <a:spcBef>
                <a:spcPts val="600"/>
              </a:spcBef>
              <a:spcAft>
                <a:spcPts val="0"/>
              </a:spcAft>
              <a:buClr>
                <a:schemeClr val="dk1"/>
              </a:buClr>
              <a:buSzPts val="3200"/>
              <a:buFont typeface="Arial"/>
              <a:buChar char="●"/>
            </a:pPr>
            <a:r>
              <a:rPr lang="en-US" sz="3200"/>
              <a:t>Motivo de la(s) transferencia(s)</a:t>
            </a:r>
            <a:endParaRPr sz="3200"/>
          </a:p>
          <a:p>
            <a:pPr marL="914400" lvl="0" indent="-431800" algn="l" rtl="0">
              <a:lnSpc>
                <a:spcPct val="115000"/>
              </a:lnSpc>
              <a:spcBef>
                <a:spcPts val="0"/>
              </a:spcBef>
              <a:spcAft>
                <a:spcPts val="0"/>
              </a:spcAft>
              <a:buClr>
                <a:schemeClr val="dk1"/>
              </a:buClr>
              <a:buSzPts val="3200"/>
              <a:buFont typeface="Arial"/>
              <a:buChar char="●"/>
            </a:pPr>
            <a:r>
              <a:rPr lang="en-US" sz="3200"/>
              <a:t>Votar para aprobar la(s) transferencia(s)</a:t>
            </a:r>
            <a:endParaRPr sz="3200" b="1"/>
          </a:p>
        </p:txBody>
      </p:sp>
      <p:sp>
        <p:nvSpPr>
          <p:cNvPr id="268" name="Google Shape;268;p31"/>
          <p:cNvSpPr txBox="1">
            <a:spLocks noGrp="1"/>
          </p:cNvSpPr>
          <p:nvPr>
            <p:ph type="body" idx="3"/>
          </p:nvPr>
        </p:nvSpPr>
        <p:spPr>
          <a:xfrm>
            <a:off x="566567" y="1021259"/>
            <a:ext cx="10054200" cy="6048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600"/>
              <a:buFont typeface="Arial"/>
              <a:buNone/>
            </a:pPr>
            <a:r>
              <a:rPr lang="en-US" sz="3700" b="1"/>
              <a:t>Consejo del Plantel Escolar (SSC)</a:t>
            </a:r>
            <a:endParaRPr sz="3700" b="1"/>
          </a:p>
          <a:p>
            <a:pPr marL="0" lvl="0" indent="0" algn="l" rtl="0">
              <a:lnSpc>
                <a:spcPct val="100000"/>
              </a:lnSpc>
              <a:spcBef>
                <a:spcPts val="0"/>
              </a:spcBef>
              <a:spcAft>
                <a:spcPts val="0"/>
              </a:spcAft>
              <a:buClr>
                <a:srgbClr val="000000"/>
              </a:buClr>
              <a:buSzPts val="3600"/>
              <a:buFont typeface="Arial"/>
              <a:buNone/>
            </a:pPr>
            <a:endParaRPr sz="3400" b="1"/>
          </a:p>
        </p:txBody>
      </p:sp>
      <p:sp>
        <p:nvSpPr>
          <p:cNvPr id="269" name="Google Shape;269;p31"/>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2"/>
          <p:cNvSpPr txBox="1">
            <a:spLocks noGrp="1"/>
          </p:cNvSpPr>
          <p:nvPr>
            <p:ph type="body" idx="1"/>
          </p:nvPr>
        </p:nvSpPr>
        <p:spPr>
          <a:xfrm>
            <a:off x="566567" y="1626050"/>
            <a:ext cx="10054200" cy="41244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Clr>
                <a:srgbClr val="000000"/>
              </a:buClr>
              <a:buSzPts val="1800"/>
              <a:buFont typeface="Arial"/>
              <a:buNone/>
            </a:pPr>
            <a:endParaRPr sz="3200">
              <a:solidFill>
                <a:srgbClr val="000000"/>
              </a:solidFill>
            </a:endParaRPr>
          </a:p>
          <a:p>
            <a:pPr marL="0" lvl="0" indent="0" algn="l" rtl="0">
              <a:lnSpc>
                <a:spcPct val="115000"/>
              </a:lnSpc>
              <a:spcBef>
                <a:spcPts val="0"/>
              </a:spcBef>
              <a:spcAft>
                <a:spcPts val="0"/>
              </a:spcAft>
              <a:buClr>
                <a:schemeClr val="dk1"/>
              </a:buClr>
              <a:buSzPts val="1800"/>
              <a:buFont typeface="Arial"/>
              <a:buNone/>
            </a:pPr>
            <a:r>
              <a:rPr lang="en-US" sz="3200"/>
              <a:t>Próxima Reunión: </a:t>
            </a:r>
            <a:endParaRPr sz="3200"/>
          </a:p>
          <a:p>
            <a:pPr marL="0" lvl="0" indent="0" algn="l" rtl="0">
              <a:lnSpc>
                <a:spcPct val="115000"/>
              </a:lnSpc>
              <a:spcBef>
                <a:spcPts val="0"/>
              </a:spcBef>
              <a:spcAft>
                <a:spcPts val="0"/>
              </a:spcAft>
              <a:buClr>
                <a:schemeClr val="dk1"/>
              </a:buClr>
              <a:buSzPts val="1800"/>
              <a:buFont typeface="Arial"/>
              <a:buNone/>
            </a:pPr>
            <a:endParaRPr sz="3200"/>
          </a:p>
          <a:p>
            <a:pPr marL="0" lvl="0" indent="0" algn="ctr" rtl="0">
              <a:lnSpc>
                <a:spcPct val="115000"/>
              </a:lnSpc>
              <a:spcBef>
                <a:spcPts val="0"/>
              </a:spcBef>
              <a:spcAft>
                <a:spcPts val="0"/>
              </a:spcAft>
              <a:buClr>
                <a:schemeClr val="dk1"/>
              </a:buClr>
              <a:buSzPts val="1800"/>
              <a:buFont typeface="Arial"/>
              <a:buNone/>
            </a:pPr>
            <a:r>
              <a:rPr lang="en-US" sz="3200"/>
              <a:t>diciembre / enero</a:t>
            </a:r>
            <a:endParaRPr sz="3200"/>
          </a:p>
          <a:p>
            <a:pPr marL="0" lvl="0" indent="0" algn="l" rtl="0">
              <a:lnSpc>
                <a:spcPct val="115000"/>
              </a:lnSpc>
              <a:spcBef>
                <a:spcPts val="0"/>
              </a:spcBef>
              <a:spcAft>
                <a:spcPts val="0"/>
              </a:spcAft>
              <a:buClr>
                <a:schemeClr val="dk1"/>
              </a:buClr>
              <a:buSzPts val="1800"/>
              <a:buFont typeface="Arial"/>
              <a:buNone/>
            </a:pPr>
            <a:endParaRPr sz="3200"/>
          </a:p>
          <a:p>
            <a:pPr marL="0" lvl="0" indent="0" algn="ctr" rtl="0">
              <a:lnSpc>
                <a:spcPct val="115000"/>
              </a:lnSpc>
              <a:spcBef>
                <a:spcPts val="0"/>
              </a:spcBef>
              <a:spcAft>
                <a:spcPts val="0"/>
              </a:spcAft>
              <a:buClr>
                <a:schemeClr val="dk1"/>
              </a:buClr>
              <a:buSzPts val="1800"/>
              <a:buFont typeface="Arial"/>
              <a:buNone/>
            </a:pPr>
            <a:endParaRPr sz="3200">
              <a:solidFill>
                <a:srgbClr val="000000"/>
              </a:solidFill>
            </a:endParaRPr>
          </a:p>
          <a:p>
            <a:pPr marL="0" lvl="0" indent="0" algn="l" rtl="0">
              <a:spcBef>
                <a:spcPts val="1000"/>
              </a:spcBef>
              <a:spcAft>
                <a:spcPts val="0"/>
              </a:spcAft>
              <a:buNone/>
            </a:pPr>
            <a:endParaRPr/>
          </a:p>
        </p:txBody>
      </p:sp>
      <p:sp>
        <p:nvSpPr>
          <p:cNvPr id="275" name="Google Shape;275;p32"/>
          <p:cNvSpPr txBox="1">
            <a:spLocks noGrp="1"/>
          </p:cNvSpPr>
          <p:nvPr>
            <p:ph type="body" idx="3"/>
          </p:nvPr>
        </p:nvSpPr>
        <p:spPr>
          <a:xfrm>
            <a:off x="566567" y="1021259"/>
            <a:ext cx="10054200" cy="604800"/>
          </a:xfrm>
          <a:prstGeom prst="rect">
            <a:avLst/>
          </a:prstGeom>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13000"/>
              <a:buFont typeface="Arial"/>
              <a:buNone/>
            </a:pPr>
            <a:r>
              <a:rPr lang="en-US" sz="3600" b="1"/>
              <a:t>Fin de la reunión</a:t>
            </a:r>
            <a:endParaRPr sz="3600" b="1"/>
          </a:p>
        </p:txBody>
      </p:sp>
      <p:sp>
        <p:nvSpPr>
          <p:cNvPr id="276" name="Google Shape;276;p32"/>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3"/>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17</a:t>
            </a:fld>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8"/>
          <p:cNvSpPr txBox="1">
            <a:spLocks noGrp="1"/>
          </p:cNvSpPr>
          <p:nvPr>
            <p:ph type="subTitle" idx="1"/>
          </p:nvPr>
        </p:nvSpPr>
        <p:spPr>
          <a:xfrm>
            <a:off x="8277675" y="1842375"/>
            <a:ext cx="3425100" cy="2345700"/>
          </a:xfrm>
          <a:prstGeom prst="rect">
            <a:avLst/>
          </a:prstGeom>
          <a:solidFill>
            <a:schemeClr val="lt1"/>
          </a:solid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US" sz="2400" b="0"/>
              <a:t>ESTAR </a:t>
            </a:r>
            <a:r>
              <a:rPr lang="en-US" sz="2400" b="0">
                <a:solidFill>
                  <a:srgbClr val="0E57C4"/>
                </a:solidFill>
              </a:rPr>
              <a:t>PREPARADO</a:t>
            </a:r>
            <a:endParaRPr/>
          </a:p>
          <a:p>
            <a:pPr marL="0" lvl="0" indent="0" algn="l" rtl="0">
              <a:lnSpc>
                <a:spcPct val="90000"/>
              </a:lnSpc>
              <a:spcBef>
                <a:spcPts val="0"/>
              </a:spcBef>
              <a:spcAft>
                <a:spcPts val="0"/>
              </a:spcAft>
              <a:buClr>
                <a:schemeClr val="dk1"/>
              </a:buClr>
              <a:buSzPts val="2400"/>
              <a:buNone/>
            </a:pPr>
            <a:endParaRPr sz="2400" b="0"/>
          </a:p>
          <a:p>
            <a:pPr marL="0" lvl="0" indent="0" algn="l" rtl="0">
              <a:lnSpc>
                <a:spcPct val="90000"/>
              </a:lnSpc>
              <a:spcBef>
                <a:spcPts val="0"/>
              </a:spcBef>
              <a:spcAft>
                <a:spcPts val="0"/>
              </a:spcAft>
              <a:buClr>
                <a:schemeClr val="dk1"/>
              </a:buClr>
              <a:buSzPts val="2400"/>
              <a:buNone/>
            </a:pPr>
            <a:r>
              <a:rPr lang="en-US" sz="2400" b="0">
                <a:latin typeface="Arial "/>
                <a:ea typeface="Arial "/>
                <a:cs typeface="Arial "/>
                <a:sym typeface="Arial "/>
              </a:rPr>
              <a:t>ESTAR </a:t>
            </a:r>
            <a:r>
              <a:rPr lang="en-US" sz="2400" b="0" cap="none">
                <a:solidFill>
                  <a:srgbClr val="0E57C4"/>
                </a:solidFill>
                <a:latin typeface="Arial"/>
                <a:ea typeface="Arial"/>
                <a:cs typeface="Arial"/>
                <a:sym typeface="Arial"/>
              </a:rPr>
              <a:t>PRESENTE</a:t>
            </a:r>
            <a:endParaRPr/>
          </a:p>
          <a:p>
            <a:pPr marL="0" lvl="0" indent="0" algn="l" rtl="0">
              <a:lnSpc>
                <a:spcPct val="90000"/>
              </a:lnSpc>
              <a:spcBef>
                <a:spcPts val="0"/>
              </a:spcBef>
              <a:spcAft>
                <a:spcPts val="0"/>
              </a:spcAft>
              <a:buClr>
                <a:schemeClr val="dk1"/>
              </a:buClr>
              <a:buSzPts val="2400"/>
              <a:buNone/>
            </a:pPr>
            <a:endParaRPr sz="2400" b="0" cap="none">
              <a:solidFill>
                <a:srgbClr val="0E57C4"/>
              </a:solidFill>
              <a:latin typeface="Arial"/>
              <a:ea typeface="Arial"/>
              <a:cs typeface="Arial"/>
              <a:sym typeface="Arial"/>
            </a:endParaRPr>
          </a:p>
          <a:p>
            <a:pPr marL="0" lvl="0" indent="0" algn="l" rtl="0">
              <a:lnSpc>
                <a:spcPct val="90000"/>
              </a:lnSpc>
              <a:spcBef>
                <a:spcPts val="0"/>
              </a:spcBef>
              <a:spcAft>
                <a:spcPts val="0"/>
              </a:spcAft>
              <a:buClr>
                <a:schemeClr val="dk1"/>
              </a:buClr>
              <a:buSzPts val="2400"/>
              <a:buNone/>
            </a:pPr>
            <a:r>
              <a:rPr lang="en-US" sz="2400" b="0">
                <a:latin typeface="Arial "/>
                <a:ea typeface="Arial "/>
                <a:cs typeface="Arial "/>
                <a:sym typeface="Arial "/>
              </a:rPr>
              <a:t>SER </a:t>
            </a:r>
            <a:r>
              <a:rPr lang="en-US" sz="2400" b="0">
                <a:solidFill>
                  <a:srgbClr val="0E57C4"/>
                </a:solidFill>
              </a:rPr>
              <a:t>EXITOSO</a:t>
            </a:r>
            <a:endParaRPr/>
          </a:p>
          <a:p>
            <a:pPr marL="0" lvl="0" indent="0" algn="l" rtl="0">
              <a:lnSpc>
                <a:spcPct val="90000"/>
              </a:lnSpc>
              <a:spcBef>
                <a:spcPts val="0"/>
              </a:spcBef>
              <a:spcAft>
                <a:spcPts val="0"/>
              </a:spcAft>
              <a:buClr>
                <a:schemeClr val="dk1"/>
              </a:buClr>
              <a:buSzPts val="2400"/>
              <a:buNone/>
            </a:pPr>
            <a:endParaRPr sz="2400" b="0" cap="none">
              <a:solidFill>
                <a:srgbClr val="0E57C4"/>
              </a:solidFill>
              <a:latin typeface="Arial"/>
              <a:ea typeface="Arial"/>
              <a:cs typeface="Arial"/>
              <a:sym typeface="Arial"/>
            </a:endParaRPr>
          </a:p>
          <a:p>
            <a:pPr marL="0" lvl="0" indent="0" algn="l" rtl="0">
              <a:lnSpc>
                <a:spcPct val="90000"/>
              </a:lnSpc>
              <a:spcBef>
                <a:spcPts val="0"/>
              </a:spcBef>
              <a:spcAft>
                <a:spcPts val="0"/>
              </a:spcAft>
              <a:buClr>
                <a:schemeClr val="dk1"/>
              </a:buClr>
              <a:buSzPts val="2400"/>
              <a:buNone/>
            </a:pPr>
            <a:r>
              <a:rPr lang="en-US" sz="2400" b="0" cap="none"/>
              <a:t>E</a:t>
            </a:r>
            <a:r>
              <a:rPr lang="en-US" sz="2400" b="0"/>
              <a:t>STAR </a:t>
            </a:r>
            <a:r>
              <a:rPr lang="en-US" sz="2400" b="0" cap="none"/>
              <a:t> </a:t>
            </a:r>
            <a:r>
              <a:rPr lang="en-US" sz="2400" b="0">
                <a:solidFill>
                  <a:srgbClr val="0E57C4"/>
                </a:solidFill>
              </a:rPr>
              <a:t>CONECTADO</a:t>
            </a:r>
            <a:endParaRPr/>
          </a:p>
          <a:p>
            <a:pPr marL="0" lvl="0" indent="0" algn="l" rtl="0">
              <a:lnSpc>
                <a:spcPct val="90000"/>
              </a:lnSpc>
              <a:spcBef>
                <a:spcPts val="0"/>
              </a:spcBef>
              <a:spcAft>
                <a:spcPts val="0"/>
              </a:spcAft>
              <a:buClr>
                <a:schemeClr val="dk1"/>
              </a:buClr>
              <a:buSzPts val="2400"/>
              <a:buNone/>
            </a:pPr>
            <a:endParaRPr sz="2400" b="0" cap="none">
              <a:solidFill>
                <a:srgbClr val="0E57C4"/>
              </a:solidFill>
              <a:latin typeface="Arial"/>
              <a:ea typeface="Arial"/>
              <a:cs typeface="Arial"/>
              <a:sym typeface="Arial"/>
            </a:endParaRPr>
          </a:p>
        </p:txBody>
      </p:sp>
      <p:pic>
        <p:nvPicPr>
          <p:cNvPr id="167" name="Google Shape;167;p18"/>
          <p:cNvPicPr preferRelativeResize="0"/>
          <p:nvPr/>
        </p:nvPicPr>
        <p:blipFill rotWithShape="1">
          <a:blip r:embed="rId3">
            <a:alphaModFix/>
          </a:blip>
          <a:srcRect/>
          <a:stretch/>
        </p:blipFill>
        <p:spPr>
          <a:xfrm>
            <a:off x="7741247" y="1842377"/>
            <a:ext cx="400089" cy="400089"/>
          </a:xfrm>
          <a:prstGeom prst="rect">
            <a:avLst/>
          </a:prstGeom>
          <a:noFill/>
          <a:ln>
            <a:noFill/>
          </a:ln>
        </p:spPr>
      </p:pic>
      <p:pic>
        <p:nvPicPr>
          <p:cNvPr id="168" name="Google Shape;168;p18"/>
          <p:cNvPicPr preferRelativeResize="0"/>
          <p:nvPr/>
        </p:nvPicPr>
        <p:blipFill rotWithShape="1">
          <a:blip r:embed="rId4">
            <a:alphaModFix/>
          </a:blip>
          <a:srcRect/>
          <a:stretch/>
        </p:blipFill>
        <p:spPr>
          <a:xfrm>
            <a:off x="7741246" y="2412581"/>
            <a:ext cx="400089" cy="400089"/>
          </a:xfrm>
          <a:prstGeom prst="rect">
            <a:avLst/>
          </a:prstGeom>
          <a:noFill/>
          <a:ln>
            <a:noFill/>
          </a:ln>
        </p:spPr>
      </p:pic>
      <p:pic>
        <p:nvPicPr>
          <p:cNvPr id="169" name="Google Shape;169;p18"/>
          <p:cNvPicPr preferRelativeResize="0"/>
          <p:nvPr/>
        </p:nvPicPr>
        <p:blipFill rotWithShape="1">
          <a:blip r:embed="rId5">
            <a:alphaModFix/>
          </a:blip>
          <a:srcRect/>
          <a:stretch/>
        </p:blipFill>
        <p:spPr>
          <a:xfrm>
            <a:off x="7761970" y="3157763"/>
            <a:ext cx="378503" cy="391397"/>
          </a:xfrm>
          <a:prstGeom prst="rect">
            <a:avLst/>
          </a:prstGeom>
          <a:noFill/>
          <a:ln>
            <a:noFill/>
          </a:ln>
        </p:spPr>
      </p:pic>
      <p:pic>
        <p:nvPicPr>
          <p:cNvPr id="170" name="Google Shape;170;p18"/>
          <p:cNvPicPr preferRelativeResize="0"/>
          <p:nvPr/>
        </p:nvPicPr>
        <p:blipFill rotWithShape="1">
          <a:blip r:embed="rId6">
            <a:alphaModFix/>
          </a:blip>
          <a:srcRect/>
          <a:stretch/>
        </p:blipFill>
        <p:spPr>
          <a:xfrm>
            <a:off x="7762832" y="3796649"/>
            <a:ext cx="378503" cy="391397"/>
          </a:xfrm>
          <a:prstGeom prst="rect">
            <a:avLst/>
          </a:prstGeom>
          <a:noFill/>
          <a:ln>
            <a:noFill/>
          </a:ln>
        </p:spPr>
      </p:pic>
      <p:sp>
        <p:nvSpPr>
          <p:cNvPr id="171" name="Google Shape;171;p18"/>
          <p:cNvSpPr txBox="1"/>
          <p:nvPr/>
        </p:nvSpPr>
        <p:spPr>
          <a:xfrm>
            <a:off x="7637325" y="927600"/>
            <a:ext cx="4705800" cy="6465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rPr>
              <a:t>Nuestras </a:t>
            </a:r>
            <a:r>
              <a:rPr lang="en-US" sz="3600">
                <a:solidFill>
                  <a:srgbClr val="0D57C4"/>
                </a:solidFill>
                <a:latin typeface="Arial"/>
                <a:ea typeface="Arial"/>
                <a:cs typeface="Arial"/>
                <a:sym typeface="Arial"/>
              </a:rPr>
              <a:t>Priori</a:t>
            </a:r>
            <a:r>
              <a:rPr lang="en-US" sz="3600">
                <a:solidFill>
                  <a:srgbClr val="0D57C4"/>
                </a:solidFill>
              </a:rPr>
              <a:t>dades</a:t>
            </a:r>
            <a:endParaRPr/>
          </a:p>
        </p:txBody>
      </p:sp>
      <p:sp>
        <p:nvSpPr>
          <p:cNvPr id="172" name="Google Shape;172;p18"/>
          <p:cNvSpPr txBox="1"/>
          <p:nvPr/>
        </p:nvSpPr>
        <p:spPr>
          <a:xfrm>
            <a:off x="186425" y="162325"/>
            <a:ext cx="7250700" cy="58800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3000">
                <a:solidFill>
                  <a:schemeClr val="dk1"/>
                </a:solidFill>
              </a:rPr>
              <a:t>Nuestras </a:t>
            </a:r>
            <a:r>
              <a:rPr lang="en-US" sz="3000">
                <a:solidFill>
                  <a:srgbClr val="0E57C4"/>
                </a:solidFill>
              </a:rPr>
              <a:t>Creencias y Compromisos Fundamentales</a:t>
            </a:r>
            <a:endParaRPr sz="3000">
              <a:solidFill>
                <a:srgbClr val="0E57C4"/>
              </a:solidFill>
            </a:endParaRPr>
          </a:p>
          <a:p>
            <a:pPr marL="0" lvl="0" indent="0" algn="l" rtl="0">
              <a:spcBef>
                <a:spcPts val="0"/>
              </a:spcBef>
              <a:spcAft>
                <a:spcPts val="0"/>
              </a:spcAft>
              <a:buNone/>
            </a:pPr>
            <a:r>
              <a:rPr lang="en-US" sz="2000">
                <a:solidFill>
                  <a:srgbClr val="7F7F7F"/>
                </a:solidFill>
              </a:rPr>
              <a:t>Creemos y estamos comprometidos con</a:t>
            </a:r>
            <a:r>
              <a:rPr lang="en-US" sz="2000">
                <a:solidFill>
                  <a:schemeClr val="dk1"/>
                </a:solidFill>
              </a:rPr>
              <a:t> </a:t>
            </a:r>
            <a:endParaRPr sz="20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US" b="1" i="1">
                <a:solidFill>
                  <a:schemeClr val="dk1"/>
                </a:solidFill>
              </a:rPr>
              <a:t>Todos los estudiantes pueden alcanzar altos niveles y demostrar un crecimiento continuo.</a:t>
            </a:r>
            <a:endParaRPr b="1" i="1">
              <a:solidFill>
                <a:schemeClr val="dk1"/>
              </a:solidFill>
            </a:endParaRPr>
          </a:p>
          <a:p>
            <a:pPr marL="0" lvl="0" indent="0" algn="l" rtl="0">
              <a:spcBef>
                <a:spcPts val="0"/>
              </a:spcBef>
              <a:spcAft>
                <a:spcPts val="0"/>
              </a:spcAft>
              <a:buNone/>
            </a:pP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Proporcionar experiencias de aprendizaje de alta calidad que permitan a todos los estudiantes alcanzar su máximo potencial.</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Equipar a los estudiantes y al personal con las herramientas educativas necesarias para el logro y el crecimiento.</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US" b="1" i="1">
                <a:solidFill>
                  <a:schemeClr val="dk1"/>
                </a:solidFill>
              </a:rPr>
              <a:t>La participación familiar y comunitaria es clave para el éxito de los estudiantes</a:t>
            </a:r>
            <a:endParaRPr b="1" i="1">
              <a:solidFill>
                <a:schemeClr val="dk1"/>
              </a:solidFill>
            </a:endParaRPr>
          </a:p>
          <a:p>
            <a:pPr marL="0" lvl="0" indent="0" algn="l" rtl="0">
              <a:spcBef>
                <a:spcPts val="0"/>
              </a:spcBef>
              <a:spcAft>
                <a:spcPts val="0"/>
              </a:spcAft>
              <a:buNone/>
            </a:pP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Proporcionar a las familias y a los miembros de la comunidad vías de conectividad al sistema educativo.</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Facilitar una comunicación oportuna y consistente para posicionar a las familias para que participen en las experiencias de aprendizaje de sus estudiantes.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US" b="1" i="1">
                <a:solidFill>
                  <a:schemeClr val="dk1"/>
                </a:solidFill>
              </a:rPr>
              <a:t>Los entornos de aprendizaje deben ser seguros, solidarios e innovadores.</a:t>
            </a:r>
            <a:endParaRPr b="1" i="1">
              <a:solidFill>
                <a:schemeClr val="dk1"/>
              </a:solidFill>
            </a:endParaRPr>
          </a:p>
          <a:p>
            <a:pPr marL="0" lvl="0" indent="0" algn="l" rtl="0">
              <a:spcBef>
                <a:spcPts val="0"/>
              </a:spcBef>
              <a:spcAft>
                <a:spcPts val="0"/>
              </a:spcAft>
              <a:buNone/>
            </a:pP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Crear seguridad física y socioemocional en todos los entornos de aprendizaje.</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Proporcionar a todos los estudiantes el apoyo académico y social necesario para tener éxito.</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Diseñar entornos de aprendizaje que impulsen prácticas innovadoras para mejorar los resultados de los estudiantes.</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Garantizar que todos los estudiantes sean conocidos por su nombre, bienvenidos cada día y conectados con actividades significativas.</a:t>
            </a:r>
            <a:endParaRPr sz="1200">
              <a:solidFill>
                <a:schemeClr val="dk1"/>
              </a:solidFill>
            </a:endParaRPr>
          </a:p>
        </p:txBody>
      </p:sp>
      <p:cxnSp>
        <p:nvCxnSpPr>
          <p:cNvPr id="173" name="Google Shape;173;p18"/>
          <p:cNvCxnSpPr/>
          <p:nvPr/>
        </p:nvCxnSpPr>
        <p:spPr>
          <a:xfrm>
            <a:off x="7479724" y="1974437"/>
            <a:ext cx="0" cy="3255600"/>
          </a:xfrm>
          <a:prstGeom prst="straightConnector1">
            <a:avLst/>
          </a:prstGeom>
          <a:noFill/>
          <a:ln w="9525" cap="flat" cmpd="sng">
            <a:solidFill>
              <a:srgbClr val="4061B5"/>
            </a:solidFill>
            <a:prstDash val="solid"/>
            <a:round/>
            <a:headEnd type="none" w="sm" len="sm"/>
            <a:tailEnd type="none" w="sm" len="sm"/>
          </a:ln>
        </p:spPr>
      </p:cxnSp>
      <p:pic>
        <p:nvPicPr>
          <p:cNvPr id="174" name="Google Shape;174;p18"/>
          <p:cNvPicPr preferRelativeResize="0"/>
          <p:nvPr/>
        </p:nvPicPr>
        <p:blipFill rotWithShape="1">
          <a:blip r:embed="rId7">
            <a:alphaModFix/>
          </a:blip>
          <a:srcRect/>
          <a:stretch/>
        </p:blipFill>
        <p:spPr>
          <a:xfrm>
            <a:off x="7741250" y="4643975"/>
            <a:ext cx="2347950" cy="1487701"/>
          </a:xfrm>
          <a:prstGeom prst="rect">
            <a:avLst/>
          </a:prstGeom>
          <a:noFill/>
          <a:ln>
            <a:noFill/>
          </a:ln>
        </p:spPr>
      </p:pic>
      <p:sp>
        <p:nvSpPr>
          <p:cNvPr id="175" name="Google Shape;175;p18"/>
          <p:cNvSpPr txBox="1"/>
          <p:nvPr/>
        </p:nvSpPr>
        <p:spPr>
          <a:xfrm>
            <a:off x="10542747" y="6381827"/>
            <a:ext cx="367800" cy="400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sz="1300">
                <a:solidFill>
                  <a:srgbClr val="FFFFFF"/>
                </a:solidFill>
              </a:rPr>
              <a:t>2</a:t>
            </a:fld>
            <a:endParaRPr sz="13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9"/>
          <p:cNvSpPr txBox="1">
            <a:spLocks noGrp="1"/>
          </p:cNvSpPr>
          <p:nvPr>
            <p:ph type="body" idx="1"/>
          </p:nvPr>
        </p:nvSpPr>
        <p:spPr>
          <a:xfrm>
            <a:off x="566590" y="925275"/>
            <a:ext cx="7618500" cy="1160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E57C4"/>
              </a:buClr>
              <a:buSzPts val="6600"/>
              <a:buFont typeface="Arial"/>
              <a:buNone/>
            </a:pPr>
            <a:r>
              <a:rPr lang="en-US" sz="6000"/>
              <a:t>AGENDA</a:t>
            </a:r>
            <a:endParaRPr sz="2400"/>
          </a:p>
        </p:txBody>
      </p:sp>
      <p:sp>
        <p:nvSpPr>
          <p:cNvPr id="181" name="Google Shape;181;p19"/>
          <p:cNvSpPr txBox="1">
            <a:spLocks noGrp="1"/>
          </p:cNvSpPr>
          <p:nvPr>
            <p:ph type="subTitle" idx="3"/>
          </p:nvPr>
        </p:nvSpPr>
        <p:spPr>
          <a:xfrm>
            <a:off x="602450" y="1871725"/>
            <a:ext cx="6564000" cy="4089600"/>
          </a:xfrm>
          <a:prstGeom prst="rect">
            <a:avLst/>
          </a:prstGeom>
          <a:noFill/>
          <a:ln>
            <a:noFill/>
          </a:ln>
        </p:spPr>
        <p:txBody>
          <a:bodyPr spcFirstLastPara="1" wrap="square" lIns="91425" tIns="45700" rIns="91425" bIns="45700" anchor="t" anchorCtr="0">
            <a:normAutofit fontScale="77500" lnSpcReduction="20000"/>
          </a:bodyPr>
          <a:lstStyle/>
          <a:p>
            <a:pPr marL="457200" lvl="0" indent="-323371" algn="l" rtl="0">
              <a:lnSpc>
                <a:spcPct val="115000"/>
              </a:lnSpc>
              <a:spcBef>
                <a:spcPts val="600"/>
              </a:spcBef>
              <a:spcAft>
                <a:spcPts val="0"/>
              </a:spcAft>
              <a:buSzPct val="90591"/>
              <a:buFont typeface="Arial"/>
              <a:buChar char="●"/>
            </a:pPr>
            <a:r>
              <a:rPr lang="en-US" sz="2125">
                <a:latin typeface="Arial"/>
                <a:ea typeface="Arial"/>
                <a:cs typeface="Arial"/>
                <a:sym typeface="Arial"/>
              </a:rPr>
              <a:t>Llamar la Reunión al Orden</a:t>
            </a:r>
            <a:endParaRPr sz="2125">
              <a:latin typeface="Arial"/>
              <a:ea typeface="Arial"/>
              <a:cs typeface="Arial"/>
              <a:sym typeface="Arial"/>
            </a:endParaRPr>
          </a:p>
          <a:p>
            <a:pPr marL="457200" lvl="0" indent="-323371" algn="l" rtl="0">
              <a:lnSpc>
                <a:spcPct val="115000"/>
              </a:lnSpc>
              <a:spcBef>
                <a:spcPts val="0"/>
              </a:spcBef>
              <a:spcAft>
                <a:spcPts val="0"/>
              </a:spcAft>
              <a:buSzPct val="90591"/>
              <a:buFont typeface="Arial"/>
              <a:buChar char="●"/>
            </a:pPr>
            <a:r>
              <a:rPr lang="en-US" sz="2125">
                <a:latin typeface="Arial"/>
                <a:ea typeface="Arial"/>
                <a:cs typeface="Arial"/>
                <a:sym typeface="Arial"/>
              </a:rPr>
              <a:t>Llamar la lista de Miembros</a:t>
            </a:r>
            <a:endParaRPr sz="2125">
              <a:latin typeface="Arial"/>
              <a:ea typeface="Arial"/>
              <a:cs typeface="Arial"/>
              <a:sym typeface="Arial"/>
            </a:endParaRPr>
          </a:p>
          <a:p>
            <a:pPr marL="457200" lvl="0" indent="-333213" algn="l" rtl="0">
              <a:lnSpc>
                <a:spcPct val="115000"/>
              </a:lnSpc>
              <a:spcBef>
                <a:spcPts val="0"/>
              </a:spcBef>
              <a:spcAft>
                <a:spcPts val="0"/>
              </a:spcAft>
              <a:buSzPct val="100000"/>
              <a:buFont typeface="Arial"/>
              <a:buChar char="●"/>
            </a:pPr>
            <a:r>
              <a:rPr lang="en-US" sz="2125">
                <a:latin typeface="Arial"/>
                <a:ea typeface="Arial"/>
                <a:cs typeface="Arial"/>
                <a:sym typeface="Arial"/>
              </a:rPr>
              <a:t>Lectura/Aprobación de Actas</a:t>
            </a:r>
            <a:endParaRPr sz="2125">
              <a:latin typeface="Arial"/>
              <a:ea typeface="Arial"/>
              <a:cs typeface="Arial"/>
              <a:sym typeface="Arial"/>
            </a:endParaRPr>
          </a:p>
          <a:p>
            <a:pPr marL="457200" lvl="0" indent="-323371" algn="l" rtl="0">
              <a:lnSpc>
                <a:spcPct val="115000"/>
              </a:lnSpc>
              <a:spcBef>
                <a:spcPts val="0"/>
              </a:spcBef>
              <a:spcAft>
                <a:spcPts val="0"/>
              </a:spcAft>
              <a:buSzPct val="90591"/>
              <a:buFont typeface="Arial"/>
              <a:buChar char="●"/>
            </a:pPr>
            <a:r>
              <a:rPr lang="en-US" sz="2125">
                <a:latin typeface="Arial"/>
                <a:ea typeface="Arial"/>
                <a:cs typeface="Arial"/>
                <a:sym typeface="Arial"/>
              </a:rPr>
              <a:t>Comentario Publico</a:t>
            </a:r>
            <a:endParaRPr sz="2125">
              <a:latin typeface="Arial"/>
              <a:ea typeface="Arial"/>
              <a:cs typeface="Arial"/>
              <a:sym typeface="Arial"/>
            </a:endParaRPr>
          </a:p>
          <a:p>
            <a:pPr marL="457200" lvl="0" indent="-323371" algn="l" rtl="0">
              <a:lnSpc>
                <a:spcPct val="115000"/>
              </a:lnSpc>
              <a:spcBef>
                <a:spcPts val="0"/>
              </a:spcBef>
              <a:spcAft>
                <a:spcPts val="0"/>
              </a:spcAft>
              <a:buSzPct val="90591"/>
              <a:buFont typeface="Arial"/>
              <a:buChar char="●"/>
            </a:pPr>
            <a:r>
              <a:rPr lang="en-US" sz="2125">
                <a:latin typeface="Arial"/>
                <a:ea typeface="Arial"/>
                <a:cs typeface="Arial"/>
                <a:sym typeface="Arial"/>
              </a:rPr>
              <a:t>Desarrollo y Aprobación del Pacto de Padres de la Escuela</a:t>
            </a:r>
            <a:endParaRPr sz="2025">
              <a:solidFill>
                <a:srgbClr val="695D46"/>
              </a:solidFill>
              <a:latin typeface="Arial"/>
              <a:ea typeface="Arial"/>
              <a:cs typeface="Arial"/>
              <a:sym typeface="Arial"/>
            </a:endParaRPr>
          </a:p>
          <a:p>
            <a:pPr marL="457200" lvl="0" indent="-333213" algn="l" rtl="0">
              <a:lnSpc>
                <a:spcPct val="115000"/>
              </a:lnSpc>
              <a:spcBef>
                <a:spcPts val="0"/>
              </a:spcBef>
              <a:spcAft>
                <a:spcPts val="0"/>
              </a:spcAft>
              <a:buSzPct val="95507"/>
              <a:buFont typeface="Arial"/>
              <a:buChar char="●"/>
            </a:pPr>
            <a:r>
              <a:rPr lang="en-US" sz="2225">
                <a:latin typeface="Arial"/>
                <a:ea typeface="Arial"/>
                <a:cs typeface="Arial"/>
                <a:sym typeface="Arial"/>
              </a:rPr>
              <a:t>Procedimiento Uniforme de Quejas y Requisitos de el Acuerdo Judicial Williams</a:t>
            </a:r>
            <a:endParaRPr sz="2225">
              <a:latin typeface="Arial"/>
              <a:ea typeface="Arial"/>
              <a:cs typeface="Arial"/>
              <a:sym typeface="Arial"/>
            </a:endParaRPr>
          </a:p>
          <a:p>
            <a:pPr marL="457200" lvl="0" indent="-333213" algn="l" rtl="0">
              <a:lnSpc>
                <a:spcPct val="115000"/>
              </a:lnSpc>
              <a:spcBef>
                <a:spcPts val="0"/>
              </a:spcBef>
              <a:spcAft>
                <a:spcPts val="0"/>
              </a:spcAft>
              <a:buSzPct val="95507"/>
              <a:buFont typeface="Arial"/>
              <a:buChar char="●"/>
            </a:pPr>
            <a:r>
              <a:rPr lang="en-US" sz="2225">
                <a:latin typeface="Arial"/>
                <a:ea typeface="Arial"/>
                <a:cs typeface="Arial"/>
                <a:sym typeface="Arial"/>
              </a:rPr>
              <a:t>Plan Individual de Rendimiento Estudiantil Línea de Tiempo</a:t>
            </a:r>
            <a:endParaRPr sz="2225">
              <a:latin typeface="Arial"/>
              <a:ea typeface="Arial"/>
              <a:cs typeface="Arial"/>
              <a:sym typeface="Arial"/>
            </a:endParaRPr>
          </a:p>
          <a:p>
            <a:pPr marL="457200" marR="38100" lvl="0" indent="-344485" algn="l" rtl="0">
              <a:lnSpc>
                <a:spcPct val="128571"/>
              </a:lnSpc>
              <a:spcBef>
                <a:spcPts val="0"/>
              </a:spcBef>
              <a:spcAft>
                <a:spcPts val="0"/>
              </a:spcAft>
              <a:buSzPct val="105641"/>
              <a:buFont typeface="Arial"/>
              <a:buChar char="●"/>
            </a:pPr>
            <a:r>
              <a:rPr lang="en-US" sz="2229">
                <a:solidFill>
                  <a:srgbClr val="202124"/>
                </a:solidFill>
                <a:latin typeface="Arial"/>
                <a:ea typeface="Arial"/>
                <a:cs typeface="Arial"/>
                <a:sym typeface="Arial"/>
              </a:rPr>
              <a:t>Datos del sitio escolar y revisión del SPSA</a:t>
            </a:r>
            <a:endParaRPr sz="2229">
              <a:solidFill>
                <a:srgbClr val="202124"/>
              </a:solidFill>
              <a:latin typeface="Arial"/>
              <a:ea typeface="Arial"/>
              <a:cs typeface="Arial"/>
              <a:sym typeface="Arial"/>
            </a:endParaRPr>
          </a:p>
          <a:p>
            <a:pPr marL="457200" lvl="0" indent="-338135" algn="l" rtl="0">
              <a:lnSpc>
                <a:spcPct val="115000"/>
              </a:lnSpc>
              <a:spcBef>
                <a:spcPts val="0"/>
              </a:spcBef>
              <a:spcAft>
                <a:spcPts val="0"/>
              </a:spcAft>
              <a:buSzPct val="104704"/>
              <a:buFont typeface="Arial"/>
              <a:buChar char="●"/>
            </a:pPr>
            <a:r>
              <a:rPr lang="en-US" sz="2125">
                <a:latin typeface="Arial"/>
                <a:ea typeface="Arial"/>
                <a:cs typeface="Arial"/>
                <a:sym typeface="Arial"/>
              </a:rPr>
              <a:t>Repaso de Transferencia de Presupuestos</a:t>
            </a:r>
            <a:endParaRPr sz="2225">
              <a:latin typeface="Arial"/>
              <a:ea typeface="Arial"/>
              <a:cs typeface="Arial"/>
              <a:sym typeface="Arial"/>
            </a:endParaRPr>
          </a:p>
          <a:p>
            <a:pPr marL="457200" lvl="0" indent="-338135" algn="l" rtl="0">
              <a:lnSpc>
                <a:spcPct val="115000"/>
              </a:lnSpc>
              <a:spcBef>
                <a:spcPts val="0"/>
              </a:spcBef>
              <a:spcAft>
                <a:spcPts val="0"/>
              </a:spcAft>
              <a:buSzPct val="100000"/>
              <a:buFont typeface="Arial"/>
              <a:buChar char="●"/>
            </a:pPr>
            <a:r>
              <a:rPr lang="en-US" sz="2225">
                <a:latin typeface="Arial"/>
                <a:ea typeface="Arial"/>
                <a:cs typeface="Arial"/>
                <a:sym typeface="Arial"/>
              </a:rPr>
              <a:t>Informe del Comité Escolar del Distrito</a:t>
            </a:r>
            <a:endParaRPr sz="2225">
              <a:latin typeface="Arial"/>
              <a:ea typeface="Arial"/>
              <a:cs typeface="Arial"/>
              <a:sym typeface="Arial"/>
            </a:endParaRPr>
          </a:p>
          <a:p>
            <a:pPr marL="457200" lvl="0" indent="-329721" algn="l" rtl="0">
              <a:lnSpc>
                <a:spcPct val="115000"/>
              </a:lnSpc>
              <a:spcBef>
                <a:spcPts val="0"/>
              </a:spcBef>
              <a:spcAft>
                <a:spcPts val="0"/>
              </a:spcAft>
              <a:buSzPct val="92183"/>
              <a:buFont typeface="Arial"/>
              <a:buChar char="●"/>
            </a:pPr>
            <a:r>
              <a:rPr lang="en-US" sz="2229">
                <a:solidFill>
                  <a:srgbClr val="202124"/>
                </a:solidFill>
                <a:latin typeface="Arial"/>
                <a:ea typeface="Arial"/>
                <a:cs typeface="Arial"/>
                <a:sym typeface="Arial"/>
              </a:rPr>
              <a:t>Revisión y aportes sobre planes integrales de seguridad escolar</a:t>
            </a:r>
            <a:endParaRPr sz="2229">
              <a:solidFill>
                <a:srgbClr val="202124"/>
              </a:solidFill>
              <a:latin typeface="Arial"/>
              <a:ea typeface="Arial"/>
              <a:cs typeface="Arial"/>
              <a:sym typeface="Arial"/>
            </a:endParaRPr>
          </a:p>
          <a:p>
            <a:pPr marL="457200" marR="38100" lvl="0" indent="-329721" algn="l" rtl="0">
              <a:lnSpc>
                <a:spcPct val="128571"/>
              </a:lnSpc>
              <a:spcBef>
                <a:spcPts val="0"/>
              </a:spcBef>
              <a:spcAft>
                <a:spcPts val="0"/>
              </a:spcAft>
              <a:buSzPct val="92183"/>
              <a:buFont typeface="Arial"/>
              <a:buChar char="●"/>
            </a:pPr>
            <a:r>
              <a:rPr lang="en-US" sz="2229">
                <a:solidFill>
                  <a:srgbClr val="202124"/>
                </a:solidFill>
                <a:latin typeface="Arial"/>
                <a:ea typeface="Arial"/>
                <a:cs typeface="Arial"/>
                <a:sym typeface="Arial"/>
              </a:rPr>
              <a:t>Informe de Responsabilidad Escolar (SARC)</a:t>
            </a:r>
            <a:endParaRPr sz="2125">
              <a:latin typeface="Arial"/>
              <a:ea typeface="Arial"/>
              <a:cs typeface="Arial"/>
              <a:sym typeface="Arial"/>
            </a:endParaRPr>
          </a:p>
          <a:p>
            <a:pPr marL="457200" lvl="0" indent="-323371" algn="l" rtl="0">
              <a:lnSpc>
                <a:spcPct val="115000"/>
              </a:lnSpc>
              <a:spcBef>
                <a:spcPts val="0"/>
              </a:spcBef>
              <a:spcAft>
                <a:spcPts val="0"/>
              </a:spcAft>
              <a:buSzPct val="90591"/>
              <a:buFont typeface="Arial"/>
              <a:buChar char="●"/>
            </a:pPr>
            <a:r>
              <a:rPr lang="en-US" sz="2125">
                <a:latin typeface="Arial"/>
                <a:ea typeface="Arial"/>
                <a:cs typeface="Arial"/>
                <a:sym typeface="Arial"/>
              </a:rPr>
              <a:t>Próxima reunión:  Diciembre/Enero</a:t>
            </a:r>
            <a:endParaRPr sz="2125">
              <a:latin typeface="Arial"/>
              <a:ea typeface="Arial"/>
              <a:cs typeface="Arial"/>
              <a:sym typeface="Arial"/>
            </a:endParaRPr>
          </a:p>
          <a:p>
            <a:pPr marL="0" lvl="0" indent="0" algn="l" rtl="0">
              <a:lnSpc>
                <a:spcPct val="115000"/>
              </a:lnSpc>
              <a:spcBef>
                <a:spcPts val="0"/>
              </a:spcBef>
              <a:spcAft>
                <a:spcPts val="0"/>
              </a:spcAft>
              <a:buNone/>
            </a:pPr>
            <a:endParaRPr sz="1900">
              <a:solidFill>
                <a:srgbClr val="000000"/>
              </a:solidFill>
              <a:latin typeface="Arial"/>
              <a:ea typeface="Arial"/>
              <a:cs typeface="Arial"/>
              <a:sym typeface="Arial"/>
            </a:endParaRPr>
          </a:p>
        </p:txBody>
      </p:sp>
      <p:sp>
        <p:nvSpPr>
          <p:cNvPr id="182" name="Google Shape;182;p19"/>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3</a:t>
            </a:fld>
            <a:endParaRPr/>
          </a:p>
        </p:txBody>
      </p:sp>
      <p:sp>
        <p:nvSpPr>
          <p:cNvPr id="183" name="Google Shape;183;p19"/>
          <p:cNvSpPr txBox="1"/>
          <p:nvPr/>
        </p:nvSpPr>
        <p:spPr>
          <a:xfrm>
            <a:off x="1664150" y="1779075"/>
            <a:ext cx="444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rgbClr val="0E57C4"/>
              </a:solidFill>
              <a:latin typeface="Libre Franklin"/>
              <a:ea typeface="Libre Franklin"/>
              <a:cs typeface="Libre Franklin"/>
              <a:sym typeface="Libre Frankli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0"/>
          <p:cNvSpPr txBox="1">
            <a:spLocks noGrp="1"/>
          </p:cNvSpPr>
          <p:nvPr>
            <p:ph type="body" idx="1"/>
          </p:nvPr>
        </p:nvSpPr>
        <p:spPr>
          <a:xfrm>
            <a:off x="566567" y="1628775"/>
            <a:ext cx="10054200" cy="4124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0000"/>
              </a:buClr>
              <a:buSzPts val="3600"/>
              <a:buFont typeface="Arial"/>
              <a:buNone/>
            </a:pPr>
            <a:endParaRPr>
              <a:latin typeface="Arial"/>
              <a:ea typeface="Arial"/>
              <a:cs typeface="Arial"/>
              <a:sym typeface="Arial"/>
            </a:endParaRPr>
          </a:p>
          <a:p>
            <a:pPr marL="0" lvl="0" indent="0" algn="ctr" rtl="0">
              <a:lnSpc>
                <a:spcPct val="115000"/>
              </a:lnSpc>
              <a:spcBef>
                <a:spcPts val="0"/>
              </a:spcBef>
              <a:spcAft>
                <a:spcPts val="0"/>
              </a:spcAft>
              <a:buClr>
                <a:schemeClr val="dk1"/>
              </a:buClr>
              <a:buSzPts val="1100"/>
              <a:buFont typeface="Arial"/>
              <a:buNone/>
            </a:pPr>
            <a:r>
              <a:rPr lang="en-US" sz="3100" b="1">
                <a:solidFill>
                  <a:srgbClr val="0070C0"/>
                </a:solidFill>
              </a:rPr>
              <a:t>Comentarios del público</a:t>
            </a:r>
            <a:endParaRPr sz="3100" b="1">
              <a:solidFill>
                <a:srgbClr val="0070C0"/>
              </a:solidFill>
            </a:endParaRPr>
          </a:p>
          <a:p>
            <a:pPr marL="457200" lvl="0" indent="0" algn="ctr" rtl="0">
              <a:lnSpc>
                <a:spcPct val="115000"/>
              </a:lnSpc>
              <a:spcBef>
                <a:spcPts val="0"/>
              </a:spcBef>
              <a:spcAft>
                <a:spcPts val="0"/>
              </a:spcAft>
              <a:buClr>
                <a:schemeClr val="dk1"/>
              </a:buClr>
              <a:buSzPts val="1800"/>
              <a:buFont typeface="Arial"/>
              <a:buNone/>
            </a:pPr>
            <a:endParaRPr sz="3100" b="1">
              <a:solidFill>
                <a:srgbClr val="0070C0"/>
              </a:solidFill>
            </a:endParaRPr>
          </a:p>
          <a:p>
            <a:pPr marL="0" lvl="0" indent="0" algn="ctr" rtl="0">
              <a:lnSpc>
                <a:spcPct val="115000"/>
              </a:lnSpc>
              <a:spcBef>
                <a:spcPts val="0"/>
              </a:spcBef>
              <a:spcAft>
                <a:spcPts val="0"/>
              </a:spcAft>
              <a:buClr>
                <a:schemeClr val="dk1"/>
              </a:buClr>
              <a:buSzPts val="1800"/>
              <a:buFont typeface="Arial"/>
              <a:buNone/>
            </a:pPr>
            <a:r>
              <a:rPr lang="en-US" sz="3100" b="1">
                <a:solidFill>
                  <a:srgbClr val="0070C0"/>
                </a:solidFill>
              </a:rPr>
              <a:t>Tiempo para que el público se dirija al concilio</a:t>
            </a:r>
            <a:endParaRPr sz="3100" b="1">
              <a:solidFill>
                <a:srgbClr val="0070C0"/>
              </a:solidFill>
            </a:endParaRPr>
          </a:p>
          <a:p>
            <a:pPr marL="457200" lvl="0" indent="0" algn="l" rtl="0">
              <a:lnSpc>
                <a:spcPct val="115000"/>
              </a:lnSpc>
              <a:spcBef>
                <a:spcPts val="0"/>
              </a:spcBef>
              <a:spcAft>
                <a:spcPts val="0"/>
              </a:spcAft>
              <a:buClr>
                <a:schemeClr val="dk1"/>
              </a:buClr>
              <a:buSzPts val="1800"/>
              <a:buFont typeface="Arial"/>
              <a:buNone/>
            </a:pPr>
            <a:endParaRPr sz="2100" b="1">
              <a:solidFill>
                <a:srgbClr val="0070C0"/>
              </a:solidFill>
            </a:endParaRPr>
          </a:p>
          <a:p>
            <a:pPr marL="457200" lvl="0" indent="0" algn="l" rtl="0">
              <a:lnSpc>
                <a:spcPct val="115000"/>
              </a:lnSpc>
              <a:spcBef>
                <a:spcPts val="0"/>
              </a:spcBef>
              <a:spcAft>
                <a:spcPts val="0"/>
              </a:spcAft>
              <a:buClr>
                <a:schemeClr val="dk1"/>
              </a:buClr>
              <a:buSzPts val="1800"/>
              <a:buFont typeface="Arial"/>
              <a:buNone/>
            </a:pPr>
            <a:r>
              <a:rPr lang="en-US" sz="2100" b="1">
                <a:solidFill>
                  <a:srgbClr val="0070C0"/>
                </a:solidFill>
              </a:rPr>
              <a:t>*</a:t>
            </a:r>
            <a:r>
              <a:rPr lang="en-US" sz="2100">
                <a:solidFill>
                  <a:srgbClr val="0070C0"/>
                </a:solidFill>
              </a:rPr>
              <a:t> El Consejo no podrá tomar ninguna acción en cualquier artículo de negocio a menos que el tema aparezca en la agenda publicada.</a:t>
            </a:r>
            <a:endParaRPr sz="3300">
              <a:solidFill>
                <a:srgbClr val="0070C0"/>
              </a:solidFill>
            </a:endParaRPr>
          </a:p>
          <a:p>
            <a:pPr marL="228600" lvl="0" indent="0" algn="l" rtl="0">
              <a:lnSpc>
                <a:spcPct val="115000"/>
              </a:lnSpc>
              <a:spcBef>
                <a:spcPts val="0"/>
              </a:spcBef>
              <a:spcAft>
                <a:spcPts val="0"/>
              </a:spcAft>
              <a:buNone/>
            </a:pPr>
            <a:endParaRPr/>
          </a:p>
        </p:txBody>
      </p:sp>
      <p:sp>
        <p:nvSpPr>
          <p:cNvPr id="189" name="Google Shape;189;p20"/>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4</a:t>
            </a:fld>
            <a:endParaRPr/>
          </a:p>
        </p:txBody>
      </p:sp>
      <p:sp>
        <p:nvSpPr>
          <p:cNvPr id="190" name="Google Shape;190;p20"/>
          <p:cNvSpPr txBox="1">
            <a:spLocks noGrp="1"/>
          </p:cNvSpPr>
          <p:nvPr>
            <p:ph type="body" idx="3"/>
          </p:nvPr>
        </p:nvSpPr>
        <p:spPr>
          <a:xfrm>
            <a:off x="566567" y="1021259"/>
            <a:ext cx="10054200" cy="6048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600"/>
              <a:buFont typeface="Arial"/>
              <a:buNone/>
            </a:pPr>
            <a:r>
              <a:rPr lang="en-US" sz="3400" b="1"/>
              <a:t>Consejo del Plantel Escolar (SSC)</a:t>
            </a:r>
            <a:endParaRPr sz="34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1"/>
          <p:cNvSpPr txBox="1">
            <a:spLocks noGrp="1"/>
          </p:cNvSpPr>
          <p:nvPr>
            <p:ph type="body" idx="1"/>
          </p:nvPr>
        </p:nvSpPr>
        <p:spPr>
          <a:xfrm>
            <a:off x="566567" y="1021259"/>
            <a:ext cx="7404900" cy="604800"/>
          </a:xfrm>
          <a:prstGeom prst="rect">
            <a:avLst/>
          </a:prstGeom>
          <a:noFill/>
          <a:ln>
            <a:noFill/>
          </a:ln>
        </p:spPr>
        <p:txBody>
          <a:bodyPr spcFirstLastPara="1" wrap="square" lIns="91425" tIns="45700" rIns="91425" bIns="45700" anchor="t" anchorCtr="0">
            <a:normAutofit fontScale="77500" lnSpcReduction="20000"/>
          </a:bodyPr>
          <a:lstStyle/>
          <a:p>
            <a:pPr marL="228600" lvl="0" indent="0" algn="l" rtl="0">
              <a:lnSpc>
                <a:spcPct val="115000"/>
              </a:lnSpc>
              <a:spcBef>
                <a:spcPts val="0"/>
              </a:spcBef>
              <a:spcAft>
                <a:spcPts val="0"/>
              </a:spcAft>
              <a:buNone/>
            </a:pPr>
            <a:endParaRPr sz="200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ct val="120000"/>
              <a:buFont typeface="Arial"/>
              <a:buNone/>
            </a:pPr>
            <a:endParaRPr>
              <a:latin typeface="Arial"/>
              <a:ea typeface="Arial"/>
              <a:cs typeface="Arial"/>
              <a:sym typeface="Arial"/>
            </a:endParaRPr>
          </a:p>
        </p:txBody>
      </p:sp>
      <p:sp>
        <p:nvSpPr>
          <p:cNvPr id="196" name="Google Shape;196;p21"/>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5</a:t>
            </a:fld>
            <a:endParaRPr/>
          </a:p>
        </p:txBody>
      </p:sp>
      <p:sp>
        <p:nvSpPr>
          <p:cNvPr id="197" name="Google Shape;197;p21"/>
          <p:cNvSpPr txBox="1">
            <a:spLocks noGrp="1"/>
          </p:cNvSpPr>
          <p:nvPr>
            <p:ph type="body" idx="4294967295"/>
          </p:nvPr>
        </p:nvSpPr>
        <p:spPr>
          <a:xfrm>
            <a:off x="566567" y="1021259"/>
            <a:ext cx="10054200" cy="604800"/>
          </a:xfrm>
          <a:prstGeom prst="rect">
            <a:avLst/>
          </a:prstGeom>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000000"/>
              </a:buClr>
              <a:buSzPts val="3600"/>
              <a:buFont typeface="Arial"/>
              <a:buNone/>
            </a:pPr>
            <a:r>
              <a:rPr lang="en-US" sz="3600" b="1">
                <a:solidFill>
                  <a:srgbClr val="0E57C4"/>
                </a:solidFill>
                <a:latin typeface="Arial"/>
                <a:ea typeface="Arial"/>
                <a:cs typeface="Arial"/>
                <a:sym typeface="Arial"/>
              </a:rPr>
              <a:t>Pacto de Padres-Escuela</a:t>
            </a:r>
            <a:endParaRPr sz="3600" b="1">
              <a:solidFill>
                <a:srgbClr val="0E57C4"/>
              </a:solidFill>
              <a:latin typeface="Arial"/>
              <a:ea typeface="Arial"/>
              <a:cs typeface="Arial"/>
              <a:sym typeface="Arial"/>
            </a:endParaRPr>
          </a:p>
        </p:txBody>
      </p:sp>
      <p:sp>
        <p:nvSpPr>
          <p:cNvPr id="198" name="Google Shape;198;p21"/>
          <p:cNvSpPr txBox="1">
            <a:spLocks noGrp="1"/>
          </p:cNvSpPr>
          <p:nvPr>
            <p:ph type="subTitle" idx="3"/>
          </p:nvPr>
        </p:nvSpPr>
        <p:spPr>
          <a:xfrm>
            <a:off x="566575" y="1645675"/>
            <a:ext cx="5389500" cy="3146400"/>
          </a:xfrm>
          <a:prstGeom prst="rect">
            <a:avLst/>
          </a:prstGeom>
        </p:spPr>
        <p:txBody>
          <a:bodyPr spcFirstLastPara="1" wrap="square" lIns="91425" tIns="45700" rIns="91425" bIns="45700" anchor="t" anchorCtr="0">
            <a:normAutofit lnSpcReduction="20000"/>
          </a:bodyPr>
          <a:lstStyle/>
          <a:p>
            <a:pPr marL="0" lvl="0" indent="0" algn="l" rtl="0">
              <a:spcBef>
                <a:spcPts val="1000"/>
              </a:spcBef>
              <a:spcAft>
                <a:spcPts val="0"/>
              </a:spcAft>
              <a:buNone/>
            </a:pPr>
            <a:endParaRPr sz="2400"/>
          </a:p>
          <a:p>
            <a:pPr marL="0" lvl="0" indent="0" algn="l" rtl="0">
              <a:lnSpc>
                <a:spcPct val="100000"/>
              </a:lnSpc>
              <a:spcBef>
                <a:spcPts val="0"/>
              </a:spcBef>
              <a:spcAft>
                <a:spcPts val="0"/>
              </a:spcAft>
              <a:buClr>
                <a:schemeClr val="dk1"/>
              </a:buClr>
              <a:buSzPts val="2500"/>
              <a:buFont typeface="Arial"/>
              <a:buNone/>
            </a:pPr>
            <a:r>
              <a:rPr lang="en-US" sz="2500">
                <a:latin typeface="Arial"/>
                <a:ea typeface="Arial"/>
                <a:cs typeface="Arial"/>
                <a:sym typeface="Arial"/>
              </a:rPr>
              <a:t>Voto para Cambios/Aprobar</a:t>
            </a:r>
            <a:endParaRPr sz="2300">
              <a:latin typeface="Arial"/>
              <a:ea typeface="Arial"/>
              <a:cs typeface="Arial"/>
              <a:sym typeface="Arial"/>
            </a:endParaRPr>
          </a:p>
          <a:p>
            <a:pPr marL="0" lvl="0" indent="0" algn="l" rtl="0">
              <a:spcBef>
                <a:spcPts val="1000"/>
              </a:spcBef>
              <a:spcAft>
                <a:spcPts val="0"/>
              </a:spcAft>
              <a:buNone/>
            </a:pPr>
            <a:endParaRPr sz="2300">
              <a:latin typeface="Arial"/>
              <a:ea typeface="Arial"/>
              <a:cs typeface="Arial"/>
              <a:sym typeface="Arial"/>
            </a:endParaRPr>
          </a:p>
          <a:p>
            <a:pPr marL="0" lvl="0" indent="0" algn="l" rtl="0">
              <a:lnSpc>
                <a:spcPct val="115000"/>
              </a:lnSpc>
              <a:spcBef>
                <a:spcPts val="0"/>
              </a:spcBef>
              <a:spcAft>
                <a:spcPts val="0"/>
              </a:spcAft>
              <a:buNone/>
            </a:pPr>
            <a:r>
              <a:rPr lang="en-US" sz="2600">
                <a:latin typeface="Arial"/>
                <a:ea typeface="Arial"/>
                <a:cs typeface="Arial"/>
                <a:sym typeface="Arial"/>
              </a:rPr>
              <a:t>*Desarrollado conjuntamente por </a:t>
            </a:r>
            <a:endParaRPr sz="2600">
              <a:latin typeface="Arial"/>
              <a:ea typeface="Arial"/>
              <a:cs typeface="Arial"/>
              <a:sym typeface="Arial"/>
            </a:endParaRPr>
          </a:p>
          <a:p>
            <a:pPr marL="0" lvl="0" indent="0" algn="l" rtl="0">
              <a:lnSpc>
                <a:spcPct val="115000"/>
              </a:lnSpc>
              <a:spcBef>
                <a:spcPts val="0"/>
              </a:spcBef>
              <a:spcAft>
                <a:spcPts val="0"/>
              </a:spcAft>
              <a:buNone/>
            </a:pPr>
            <a:r>
              <a:rPr lang="en-US" sz="2600">
                <a:latin typeface="Arial"/>
                <a:ea typeface="Arial"/>
                <a:cs typeface="Arial"/>
                <a:sym typeface="Arial"/>
              </a:rPr>
              <a:t>Padres </a:t>
            </a:r>
            <a:endParaRPr sz="2600">
              <a:latin typeface="Arial"/>
              <a:ea typeface="Arial"/>
              <a:cs typeface="Arial"/>
              <a:sym typeface="Arial"/>
            </a:endParaRPr>
          </a:p>
          <a:p>
            <a:pPr marL="0" lvl="0" indent="0" algn="l" rtl="0">
              <a:lnSpc>
                <a:spcPct val="115000"/>
              </a:lnSpc>
              <a:spcBef>
                <a:spcPts val="0"/>
              </a:spcBef>
              <a:spcAft>
                <a:spcPts val="0"/>
              </a:spcAft>
              <a:buNone/>
            </a:pPr>
            <a:endParaRPr sz="2600">
              <a:latin typeface="Arial"/>
              <a:ea typeface="Arial"/>
              <a:cs typeface="Arial"/>
              <a:sym typeface="Arial"/>
            </a:endParaRPr>
          </a:p>
          <a:p>
            <a:pPr marL="0" lvl="0" indent="0" algn="l" rtl="0">
              <a:lnSpc>
                <a:spcPct val="115000"/>
              </a:lnSpc>
              <a:spcBef>
                <a:spcPts val="0"/>
              </a:spcBef>
              <a:spcAft>
                <a:spcPts val="0"/>
              </a:spcAft>
              <a:buNone/>
            </a:pPr>
            <a:r>
              <a:rPr lang="en-US" sz="2600">
                <a:latin typeface="Arial"/>
                <a:ea typeface="Arial"/>
                <a:cs typeface="Arial"/>
                <a:sym typeface="Arial"/>
              </a:rPr>
              <a:t>Use la acta de reunión para documentar</a:t>
            </a:r>
            <a:endParaRPr sz="2600">
              <a:latin typeface="Arial"/>
              <a:ea typeface="Arial"/>
              <a:cs typeface="Arial"/>
              <a:sym typeface="Arial"/>
            </a:endParaRPr>
          </a:p>
        </p:txBody>
      </p:sp>
      <p:pic>
        <p:nvPicPr>
          <p:cNvPr id="199" name="Google Shape;199;p21"/>
          <p:cNvPicPr preferRelativeResize="0"/>
          <p:nvPr/>
        </p:nvPicPr>
        <p:blipFill>
          <a:blip r:embed="rId3">
            <a:alphaModFix/>
          </a:blip>
          <a:stretch>
            <a:fillRect/>
          </a:stretch>
        </p:blipFill>
        <p:spPr>
          <a:xfrm>
            <a:off x="5707550" y="1645675"/>
            <a:ext cx="6433200" cy="4739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2"/>
          <p:cNvSpPr txBox="1">
            <a:spLocks noGrp="1"/>
          </p:cNvSpPr>
          <p:nvPr>
            <p:ph type="body" idx="1"/>
          </p:nvPr>
        </p:nvSpPr>
        <p:spPr>
          <a:xfrm>
            <a:off x="566600" y="925275"/>
            <a:ext cx="7618500" cy="823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600"/>
              <a:buFont typeface="Arial"/>
              <a:buNone/>
            </a:pPr>
            <a:r>
              <a:rPr lang="en-US" sz="4000" b="1"/>
              <a:t>Datos del Sitio Escolar</a:t>
            </a:r>
            <a:endParaRPr sz="4000" b="1"/>
          </a:p>
          <a:p>
            <a:pPr marL="0" lvl="0" indent="0" algn="l" rtl="0">
              <a:lnSpc>
                <a:spcPct val="100000"/>
              </a:lnSpc>
              <a:spcBef>
                <a:spcPts val="0"/>
              </a:spcBef>
              <a:spcAft>
                <a:spcPts val="0"/>
              </a:spcAft>
              <a:buClr>
                <a:srgbClr val="000000"/>
              </a:buClr>
              <a:buSzPts val="3600"/>
              <a:buFont typeface="Arial"/>
              <a:buNone/>
            </a:pPr>
            <a:endParaRPr sz="4000"/>
          </a:p>
          <a:p>
            <a:pPr marL="0" lvl="0" indent="0" algn="l" rtl="0">
              <a:lnSpc>
                <a:spcPct val="90000"/>
              </a:lnSpc>
              <a:spcBef>
                <a:spcPts val="0"/>
              </a:spcBef>
              <a:spcAft>
                <a:spcPts val="0"/>
              </a:spcAft>
              <a:buClr>
                <a:srgbClr val="0E57C4"/>
              </a:buClr>
              <a:buSzPts val="6600"/>
              <a:buFont typeface="Arial"/>
              <a:buNone/>
            </a:pPr>
            <a:endParaRPr sz="6000"/>
          </a:p>
        </p:txBody>
      </p:sp>
      <p:sp>
        <p:nvSpPr>
          <p:cNvPr id="205" name="Google Shape;205;p22"/>
          <p:cNvSpPr txBox="1">
            <a:spLocks noGrp="1"/>
          </p:cNvSpPr>
          <p:nvPr>
            <p:ph type="subTitle" idx="3"/>
          </p:nvPr>
        </p:nvSpPr>
        <p:spPr>
          <a:xfrm>
            <a:off x="667025" y="1749075"/>
            <a:ext cx="7145100" cy="4407000"/>
          </a:xfrm>
          <a:prstGeom prst="rect">
            <a:avLst/>
          </a:prstGeom>
          <a:noFill/>
          <a:ln>
            <a:noFill/>
          </a:ln>
        </p:spPr>
        <p:txBody>
          <a:bodyPr spcFirstLastPara="1" wrap="square" lIns="91425" tIns="45700" rIns="91425" bIns="45700" anchor="t" anchorCtr="0">
            <a:normAutofit/>
          </a:bodyPr>
          <a:lstStyle/>
          <a:p>
            <a:pPr marL="0" lvl="0" indent="0" algn="ctr" rtl="0">
              <a:lnSpc>
                <a:spcPct val="115000"/>
              </a:lnSpc>
              <a:spcBef>
                <a:spcPts val="700"/>
              </a:spcBef>
              <a:spcAft>
                <a:spcPts val="0"/>
              </a:spcAft>
              <a:buNone/>
            </a:pPr>
            <a:endParaRPr sz="3200" b="1">
              <a:latin typeface="Arial"/>
              <a:ea typeface="Arial"/>
              <a:cs typeface="Arial"/>
              <a:sym typeface="Arial"/>
            </a:endParaRPr>
          </a:p>
          <a:p>
            <a:pPr marL="457200" lvl="0" indent="-361950" algn="l" rtl="0">
              <a:lnSpc>
                <a:spcPct val="115000"/>
              </a:lnSpc>
              <a:spcBef>
                <a:spcPts val="0"/>
              </a:spcBef>
              <a:spcAft>
                <a:spcPts val="0"/>
              </a:spcAft>
              <a:buClr>
                <a:srgbClr val="00091A"/>
              </a:buClr>
              <a:buSzPts val="2100"/>
              <a:buFont typeface="Arial"/>
              <a:buChar char="●"/>
            </a:pPr>
            <a:r>
              <a:rPr lang="en-US" sz="2100" b="1">
                <a:solidFill>
                  <a:srgbClr val="00091A"/>
                </a:solidFill>
                <a:latin typeface="Arial"/>
                <a:ea typeface="Arial"/>
                <a:cs typeface="Arial"/>
                <a:sym typeface="Arial"/>
              </a:rPr>
              <a:t>Repaso del Informe de Responsabilidad Escolar</a:t>
            </a:r>
            <a:endParaRPr sz="2100" b="1">
              <a:solidFill>
                <a:srgbClr val="00091A"/>
              </a:solidFill>
              <a:latin typeface="Arial"/>
              <a:ea typeface="Arial"/>
              <a:cs typeface="Arial"/>
              <a:sym typeface="Arial"/>
            </a:endParaRPr>
          </a:p>
          <a:p>
            <a:pPr marL="457200" lvl="0" indent="0" algn="l" rtl="0">
              <a:lnSpc>
                <a:spcPct val="115000"/>
              </a:lnSpc>
              <a:spcBef>
                <a:spcPts val="0"/>
              </a:spcBef>
              <a:spcAft>
                <a:spcPts val="0"/>
              </a:spcAft>
              <a:buNone/>
            </a:pPr>
            <a:endParaRPr sz="2100" b="1">
              <a:solidFill>
                <a:srgbClr val="00091A"/>
              </a:solidFill>
              <a:latin typeface="Arial"/>
              <a:ea typeface="Arial"/>
              <a:cs typeface="Arial"/>
              <a:sym typeface="Arial"/>
            </a:endParaRPr>
          </a:p>
          <a:p>
            <a:pPr marL="457200" lvl="0" indent="-361950" algn="l" rtl="0">
              <a:lnSpc>
                <a:spcPct val="115000"/>
              </a:lnSpc>
              <a:spcBef>
                <a:spcPts val="0"/>
              </a:spcBef>
              <a:spcAft>
                <a:spcPts val="0"/>
              </a:spcAft>
              <a:buClr>
                <a:srgbClr val="00091A"/>
              </a:buClr>
              <a:buSzPts val="2100"/>
              <a:buFont typeface="Arial"/>
              <a:buChar char="●"/>
            </a:pPr>
            <a:r>
              <a:rPr lang="en-US" sz="2100" b="1">
                <a:solidFill>
                  <a:srgbClr val="00091A"/>
                </a:solidFill>
                <a:latin typeface="Arial"/>
                <a:ea typeface="Arial"/>
                <a:cs typeface="Arial"/>
                <a:sym typeface="Arial"/>
              </a:rPr>
              <a:t>Repaso de él Guía del Tablero de Información Escolar de CA para Padres y Datos de Rendimiento Escolares</a:t>
            </a:r>
            <a:endParaRPr sz="2100" b="1">
              <a:solidFill>
                <a:srgbClr val="00091A"/>
              </a:solidFill>
              <a:latin typeface="Arial"/>
              <a:ea typeface="Arial"/>
              <a:cs typeface="Arial"/>
              <a:sym typeface="Arial"/>
            </a:endParaRPr>
          </a:p>
          <a:p>
            <a:pPr marL="0" lvl="0" indent="0" algn="l" rtl="0">
              <a:lnSpc>
                <a:spcPct val="115000"/>
              </a:lnSpc>
              <a:spcBef>
                <a:spcPts val="0"/>
              </a:spcBef>
              <a:spcAft>
                <a:spcPts val="0"/>
              </a:spcAft>
              <a:buNone/>
            </a:pPr>
            <a:endParaRPr sz="2100" b="1">
              <a:solidFill>
                <a:srgbClr val="00091A"/>
              </a:solidFill>
              <a:latin typeface="Arial"/>
              <a:ea typeface="Arial"/>
              <a:cs typeface="Arial"/>
              <a:sym typeface="Arial"/>
            </a:endParaRPr>
          </a:p>
          <a:p>
            <a:pPr marL="457200" lvl="0" indent="-361950" algn="l" rtl="0">
              <a:lnSpc>
                <a:spcPct val="115000"/>
              </a:lnSpc>
              <a:spcBef>
                <a:spcPts val="0"/>
              </a:spcBef>
              <a:spcAft>
                <a:spcPts val="0"/>
              </a:spcAft>
              <a:buClr>
                <a:srgbClr val="00091A"/>
              </a:buClr>
              <a:buSzPts val="2100"/>
              <a:buFont typeface="Arial"/>
              <a:buChar char="●"/>
            </a:pPr>
            <a:r>
              <a:rPr lang="en-US" sz="2100" b="1">
                <a:solidFill>
                  <a:srgbClr val="00091A"/>
                </a:solidFill>
                <a:latin typeface="Arial"/>
                <a:ea typeface="Arial"/>
                <a:cs typeface="Arial"/>
                <a:sym typeface="Arial"/>
              </a:rPr>
              <a:t>Revisar los datos y objetivos del SPSA</a:t>
            </a:r>
            <a:endParaRPr sz="2100" b="1">
              <a:solidFill>
                <a:srgbClr val="00091A"/>
              </a:solidFill>
              <a:latin typeface="Arial"/>
              <a:ea typeface="Arial"/>
              <a:cs typeface="Arial"/>
              <a:sym typeface="Arial"/>
            </a:endParaRPr>
          </a:p>
        </p:txBody>
      </p:sp>
      <p:sp>
        <p:nvSpPr>
          <p:cNvPr id="206" name="Google Shape;206;p22"/>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3"/>
          <p:cNvSpPr txBox="1">
            <a:spLocks noGrp="1"/>
          </p:cNvSpPr>
          <p:nvPr>
            <p:ph type="body" idx="1"/>
          </p:nvPr>
        </p:nvSpPr>
        <p:spPr>
          <a:xfrm>
            <a:off x="566575" y="1877188"/>
            <a:ext cx="10054200" cy="3624600"/>
          </a:xfrm>
          <a:prstGeom prst="rect">
            <a:avLst/>
          </a:prstGeom>
        </p:spPr>
        <p:txBody>
          <a:bodyPr spcFirstLastPara="1" wrap="square" lIns="91425" tIns="45700" rIns="91425" bIns="45700" anchor="ctr" anchorCtr="0">
            <a:normAutofit/>
          </a:bodyPr>
          <a:lstStyle/>
          <a:p>
            <a:pPr marL="228600" lvl="0" indent="-165100" algn="l" rtl="0">
              <a:lnSpc>
                <a:spcPct val="115000"/>
              </a:lnSpc>
              <a:spcBef>
                <a:spcPts val="600"/>
              </a:spcBef>
              <a:spcAft>
                <a:spcPts val="0"/>
              </a:spcAft>
              <a:buClr>
                <a:srgbClr val="695D46"/>
              </a:buClr>
              <a:buSzPts val="1800"/>
              <a:buChar char="●"/>
            </a:pPr>
            <a:r>
              <a:rPr lang="en-US" b="1"/>
              <a:t>Cómo comunica la escuela información importante?</a:t>
            </a:r>
            <a:endParaRPr b="1"/>
          </a:p>
          <a:p>
            <a:pPr marL="228600" lvl="0" indent="-165100" algn="l" rtl="0">
              <a:lnSpc>
                <a:spcPct val="115000"/>
              </a:lnSpc>
              <a:spcBef>
                <a:spcPts val="0"/>
              </a:spcBef>
              <a:spcAft>
                <a:spcPts val="0"/>
              </a:spcAft>
              <a:buClr>
                <a:srgbClr val="695D46"/>
              </a:buClr>
              <a:buSzPts val="1800"/>
              <a:buChar char="●"/>
            </a:pPr>
            <a:r>
              <a:rPr lang="en-US" b="1"/>
              <a:t>Qué oportunidades tienen los padres para ser voluntarios en el campus?</a:t>
            </a:r>
            <a:endParaRPr b="1"/>
          </a:p>
          <a:p>
            <a:pPr marL="228600" lvl="0" indent="-165100" algn="l" rtl="0">
              <a:lnSpc>
                <a:spcPct val="115000"/>
              </a:lnSpc>
              <a:spcBef>
                <a:spcPts val="0"/>
              </a:spcBef>
              <a:spcAft>
                <a:spcPts val="0"/>
              </a:spcAft>
              <a:buClr>
                <a:srgbClr val="695D46"/>
              </a:buClr>
              <a:buSzPts val="1800"/>
              <a:buChar char="●"/>
            </a:pPr>
            <a:r>
              <a:rPr lang="en-US" b="1"/>
              <a:t>Qué procedimientos se deben seguir para que los padres se ofrezcan como voluntarios en el plantel escolar?</a:t>
            </a:r>
            <a:endParaRPr/>
          </a:p>
        </p:txBody>
      </p:sp>
      <p:sp>
        <p:nvSpPr>
          <p:cNvPr id="212" name="Google Shape;212;p23"/>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7</a:t>
            </a:fld>
            <a:endParaRPr/>
          </a:p>
        </p:txBody>
      </p:sp>
      <p:sp>
        <p:nvSpPr>
          <p:cNvPr id="213" name="Google Shape;213;p23"/>
          <p:cNvSpPr txBox="1">
            <a:spLocks noGrp="1"/>
          </p:cNvSpPr>
          <p:nvPr>
            <p:ph type="body" idx="3"/>
          </p:nvPr>
        </p:nvSpPr>
        <p:spPr>
          <a:xfrm>
            <a:off x="566567" y="1021259"/>
            <a:ext cx="10054200" cy="6048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600"/>
              <a:buFont typeface="Arial"/>
              <a:buNone/>
            </a:pPr>
            <a:r>
              <a:rPr lang="en-US" sz="3500" b="1"/>
              <a:t>Información para padres específica del sitio</a:t>
            </a:r>
            <a:endParaRPr sz="35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4"/>
          <p:cNvSpPr txBox="1">
            <a:spLocks noGrp="1"/>
          </p:cNvSpPr>
          <p:nvPr>
            <p:ph type="body" idx="1"/>
          </p:nvPr>
        </p:nvSpPr>
        <p:spPr>
          <a:xfrm>
            <a:off x="566567" y="1628775"/>
            <a:ext cx="10054200" cy="4124400"/>
          </a:xfrm>
          <a:prstGeom prst="rect">
            <a:avLst/>
          </a:prstGeom>
        </p:spPr>
        <p:txBody>
          <a:bodyPr spcFirstLastPara="1" wrap="square" lIns="91425" tIns="45700" rIns="91425" bIns="45700" anchor="t" anchorCtr="0">
            <a:normAutofit fontScale="77500" lnSpcReduction="20000"/>
          </a:bodyPr>
          <a:lstStyle/>
          <a:p>
            <a:pPr marL="0" lvl="0" indent="0" algn="l" rtl="0">
              <a:spcBef>
                <a:spcPts val="1000"/>
              </a:spcBef>
              <a:spcAft>
                <a:spcPts val="0"/>
              </a:spcAft>
              <a:buNone/>
            </a:pPr>
            <a:r>
              <a:rPr lang="en-US" sz="2229" b="1">
                <a:solidFill>
                  <a:srgbClr val="0E57C4"/>
                </a:solidFill>
              </a:rPr>
              <a:t>Septiembre/Octubre</a:t>
            </a:r>
            <a:endParaRPr sz="2229" b="1">
              <a:solidFill>
                <a:srgbClr val="0E57C4"/>
              </a:solidFill>
            </a:endParaRPr>
          </a:p>
          <a:p>
            <a:pPr marL="457200" lvl="0" indent="-331946" algn="l" rtl="0">
              <a:spcBef>
                <a:spcPts val="1000"/>
              </a:spcBef>
              <a:spcAft>
                <a:spcPts val="0"/>
              </a:spcAft>
              <a:buClr>
                <a:srgbClr val="202124"/>
              </a:buClr>
              <a:buSzPct val="100000"/>
              <a:buChar char="•"/>
            </a:pPr>
            <a:r>
              <a:rPr lang="en-US" sz="2100">
                <a:solidFill>
                  <a:srgbClr val="202124"/>
                </a:solidFill>
              </a:rPr>
              <a:t>Aprobar cualquier actualización del Plan Escolar 2024-2025  </a:t>
            </a:r>
            <a:endParaRPr sz="2100">
              <a:solidFill>
                <a:srgbClr val="202124"/>
              </a:solidFill>
            </a:endParaRPr>
          </a:p>
          <a:p>
            <a:pPr marL="0" lvl="0" indent="0" algn="l" rtl="0">
              <a:spcBef>
                <a:spcPts val="1000"/>
              </a:spcBef>
              <a:spcAft>
                <a:spcPts val="0"/>
              </a:spcAft>
              <a:buNone/>
            </a:pPr>
            <a:r>
              <a:rPr lang="en-US" sz="2229" b="1">
                <a:solidFill>
                  <a:srgbClr val="0E57C4"/>
                </a:solidFill>
              </a:rPr>
              <a:t>Noviembre</a:t>
            </a:r>
            <a:endParaRPr sz="2229" b="1">
              <a:solidFill>
                <a:srgbClr val="0E57C4"/>
              </a:solidFill>
            </a:endParaRPr>
          </a:p>
          <a:p>
            <a:pPr marL="457200" lvl="0" indent="-331946" algn="l" rtl="0">
              <a:spcBef>
                <a:spcPts val="1000"/>
              </a:spcBef>
              <a:spcAft>
                <a:spcPts val="0"/>
              </a:spcAft>
              <a:buClr>
                <a:srgbClr val="202124"/>
              </a:buClr>
              <a:buSzPct val="100000"/>
              <a:buChar char="•"/>
            </a:pPr>
            <a:r>
              <a:rPr lang="en-US" sz="2100">
                <a:solidFill>
                  <a:srgbClr val="202124"/>
                </a:solidFill>
              </a:rPr>
              <a:t>Revisar los datos y el progreso de los estudiantes</a:t>
            </a:r>
            <a:endParaRPr sz="2100">
              <a:solidFill>
                <a:srgbClr val="202124"/>
              </a:solidFill>
            </a:endParaRPr>
          </a:p>
          <a:p>
            <a:pPr marL="0" lvl="0" indent="0" algn="l" rtl="0">
              <a:spcBef>
                <a:spcPts val="1000"/>
              </a:spcBef>
              <a:spcAft>
                <a:spcPts val="0"/>
              </a:spcAft>
              <a:buNone/>
            </a:pPr>
            <a:r>
              <a:rPr lang="en-US" sz="2229" b="1">
                <a:solidFill>
                  <a:srgbClr val="0E57C4"/>
                </a:solidFill>
              </a:rPr>
              <a:t>Diciembre</a:t>
            </a:r>
            <a:endParaRPr sz="2229" b="1">
              <a:solidFill>
                <a:srgbClr val="0E57C4"/>
              </a:solidFill>
            </a:endParaRPr>
          </a:p>
          <a:p>
            <a:pPr marL="457200" lvl="0" indent="-331946" algn="l" rtl="0">
              <a:spcBef>
                <a:spcPts val="1000"/>
              </a:spcBef>
              <a:spcAft>
                <a:spcPts val="0"/>
              </a:spcAft>
              <a:buClr>
                <a:srgbClr val="202124"/>
              </a:buClr>
              <a:buSzPct val="100000"/>
              <a:buChar char="•"/>
            </a:pPr>
            <a:r>
              <a:rPr lang="en-US" sz="2100">
                <a:solidFill>
                  <a:srgbClr val="202124"/>
                </a:solidFill>
              </a:rPr>
              <a:t>Continuar monitoreando los servicios de SPSA y los datos de los estudiantes</a:t>
            </a:r>
            <a:endParaRPr sz="2100">
              <a:solidFill>
                <a:srgbClr val="202124"/>
              </a:solidFill>
            </a:endParaRPr>
          </a:p>
          <a:p>
            <a:pPr marL="0" lvl="0" indent="0" algn="l" rtl="0">
              <a:spcBef>
                <a:spcPts val="1000"/>
              </a:spcBef>
              <a:spcAft>
                <a:spcPts val="0"/>
              </a:spcAft>
              <a:buNone/>
            </a:pPr>
            <a:r>
              <a:rPr lang="en-US" sz="2229" b="1">
                <a:solidFill>
                  <a:srgbClr val="0E57C4"/>
                </a:solidFill>
              </a:rPr>
              <a:t>Enero</a:t>
            </a:r>
            <a:endParaRPr sz="2229" b="1">
              <a:solidFill>
                <a:srgbClr val="0E57C4"/>
              </a:solidFill>
            </a:endParaRPr>
          </a:p>
          <a:p>
            <a:pPr marL="457200" lvl="0" indent="-331946" algn="l" rtl="0">
              <a:spcBef>
                <a:spcPts val="1000"/>
              </a:spcBef>
              <a:spcAft>
                <a:spcPts val="0"/>
              </a:spcAft>
              <a:buClr>
                <a:srgbClr val="202124"/>
              </a:buClr>
              <a:buSzPct val="100000"/>
              <a:buChar char="•"/>
            </a:pPr>
            <a:r>
              <a:rPr lang="en-US" sz="2100">
                <a:solidFill>
                  <a:srgbClr val="202124"/>
                </a:solidFill>
              </a:rPr>
              <a:t>Análisis de datos de mitad de año y evaluación del SPSA </a:t>
            </a:r>
            <a:endParaRPr sz="2100">
              <a:solidFill>
                <a:srgbClr val="202124"/>
              </a:solidFill>
            </a:endParaRPr>
          </a:p>
          <a:p>
            <a:pPr marL="0" lvl="0" indent="0" algn="l" rtl="0">
              <a:spcBef>
                <a:spcPts val="1000"/>
              </a:spcBef>
              <a:spcAft>
                <a:spcPts val="0"/>
              </a:spcAft>
              <a:buNone/>
            </a:pPr>
            <a:r>
              <a:rPr lang="en-US" sz="2229" b="1">
                <a:solidFill>
                  <a:srgbClr val="0E57C4"/>
                </a:solidFill>
              </a:rPr>
              <a:t>Marzo/Abril</a:t>
            </a:r>
            <a:r>
              <a:rPr lang="en-US" sz="2229" b="1"/>
              <a:t> </a:t>
            </a:r>
            <a:endParaRPr sz="2229" b="1"/>
          </a:p>
          <a:p>
            <a:pPr marL="457200" lvl="0" indent="-331946" algn="l" rtl="0">
              <a:spcBef>
                <a:spcPts val="1000"/>
              </a:spcBef>
              <a:spcAft>
                <a:spcPts val="0"/>
              </a:spcAft>
              <a:buClr>
                <a:srgbClr val="202124"/>
              </a:buClr>
              <a:buSzPct val="100000"/>
              <a:buChar char="•"/>
            </a:pPr>
            <a:r>
              <a:rPr lang="en-US" sz="2100">
                <a:solidFill>
                  <a:srgbClr val="202124"/>
                </a:solidFill>
              </a:rPr>
              <a:t>Evaluación del Plan Escolar y Evaluación de Necesidades</a:t>
            </a:r>
            <a:endParaRPr sz="2100">
              <a:solidFill>
                <a:srgbClr val="202124"/>
              </a:solidFill>
            </a:endParaRPr>
          </a:p>
          <a:p>
            <a:pPr marL="0" lvl="0" indent="0" algn="l" rtl="0">
              <a:spcBef>
                <a:spcPts val="1000"/>
              </a:spcBef>
              <a:spcAft>
                <a:spcPts val="0"/>
              </a:spcAft>
              <a:buNone/>
            </a:pPr>
            <a:r>
              <a:rPr lang="en-US" sz="2229" b="1">
                <a:solidFill>
                  <a:srgbClr val="0E57C4"/>
                </a:solidFill>
              </a:rPr>
              <a:t>Mayo</a:t>
            </a:r>
            <a:endParaRPr sz="2229" b="1">
              <a:solidFill>
                <a:srgbClr val="0E57C4"/>
              </a:solidFill>
            </a:endParaRPr>
          </a:p>
          <a:p>
            <a:pPr marL="457200" marR="38100" lvl="0" indent="-331946" algn="l" rtl="0">
              <a:lnSpc>
                <a:spcPct val="128571"/>
              </a:lnSpc>
              <a:spcBef>
                <a:spcPts val="0"/>
              </a:spcBef>
              <a:spcAft>
                <a:spcPts val="0"/>
              </a:spcAft>
              <a:buClr>
                <a:srgbClr val="202124"/>
              </a:buClr>
              <a:buSzPct val="100000"/>
              <a:buChar char="•"/>
            </a:pPr>
            <a:r>
              <a:rPr lang="en-US" sz="2100">
                <a:solidFill>
                  <a:srgbClr val="202124"/>
                </a:solidFill>
              </a:rPr>
              <a:t>Aprobar Plan Escolar 2025-2026</a:t>
            </a:r>
            <a:endParaRPr sz="2100">
              <a:solidFill>
                <a:srgbClr val="202124"/>
              </a:solidFill>
            </a:endParaRPr>
          </a:p>
          <a:p>
            <a:pPr marL="0" lvl="0" indent="0" algn="l" rtl="0">
              <a:spcBef>
                <a:spcPts val="1000"/>
              </a:spcBef>
              <a:spcAft>
                <a:spcPts val="0"/>
              </a:spcAft>
              <a:buNone/>
            </a:pPr>
            <a:endParaRPr/>
          </a:p>
        </p:txBody>
      </p:sp>
      <p:sp>
        <p:nvSpPr>
          <p:cNvPr id="219" name="Google Shape;219;p24"/>
          <p:cNvSpPr txBox="1">
            <a:spLocks noGrp="1"/>
          </p:cNvSpPr>
          <p:nvPr>
            <p:ph type="body" idx="3"/>
          </p:nvPr>
        </p:nvSpPr>
        <p:spPr>
          <a:xfrm>
            <a:off x="566567" y="1021259"/>
            <a:ext cx="10054200" cy="604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a:t>Cronología del SPSA</a:t>
            </a:r>
            <a:endParaRPr b="1"/>
          </a:p>
        </p:txBody>
      </p:sp>
      <p:sp>
        <p:nvSpPr>
          <p:cNvPr id="220" name="Google Shape;220;p24"/>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5"/>
          <p:cNvSpPr txBox="1">
            <a:spLocks noGrp="1"/>
          </p:cNvSpPr>
          <p:nvPr>
            <p:ph type="body" idx="1"/>
          </p:nvPr>
        </p:nvSpPr>
        <p:spPr>
          <a:xfrm>
            <a:off x="619025" y="1831325"/>
            <a:ext cx="10054200" cy="39216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sz="2100" b="1">
                <a:solidFill>
                  <a:srgbClr val="202124"/>
                </a:solidFill>
              </a:rPr>
              <a:t>Metas del Plan</a:t>
            </a:r>
            <a:endParaRPr sz="2100" b="1">
              <a:solidFill>
                <a:srgbClr val="202124"/>
              </a:solidFill>
            </a:endParaRPr>
          </a:p>
          <a:p>
            <a:pPr marL="457200" lvl="0" indent="-361950" algn="l" rtl="0">
              <a:spcBef>
                <a:spcPts val="1000"/>
              </a:spcBef>
              <a:spcAft>
                <a:spcPts val="0"/>
              </a:spcAft>
              <a:buClr>
                <a:srgbClr val="202124"/>
              </a:buClr>
              <a:buSzPts val="2100"/>
              <a:buChar char="•"/>
            </a:pPr>
            <a:r>
              <a:rPr lang="en-US" sz="2100">
                <a:solidFill>
                  <a:srgbClr val="202124"/>
                </a:solidFill>
              </a:rPr>
              <a:t>Todos los estudiantes avanzarán hacia el dominio de todas las materias en cada nivel de grado, lo que se logrará mediante la implementación de métodos innovadores, la colaboración, el desarrollo continuo del personal y la integración efectiva de la tecnología.</a:t>
            </a:r>
            <a:endParaRPr sz="2100">
              <a:solidFill>
                <a:srgbClr val="202124"/>
              </a:solidFill>
            </a:endParaRPr>
          </a:p>
          <a:p>
            <a:pPr marL="457200" lvl="0" indent="-361950" algn="l" rtl="0">
              <a:spcBef>
                <a:spcPts val="0"/>
              </a:spcBef>
              <a:spcAft>
                <a:spcPts val="0"/>
              </a:spcAft>
              <a:buClr>
                <a:srgbClr val="202124"/>
              </a:buClr>
              <a:buSzPts val="2100"/>
              <a:buChar char="•"/>
            </a:pPr>
            <a:r>
              <a:rPr lang="en-US" sz="2100">
                <a:solidFill>
                  <a:srgbClr val="202124"/>
                </a:solidFill>
              </a:rPr>
              <a:t>Todos los estudiantes participarán activamente y estarán preparados para el aprendizaje diario, lo que se logrará brindando acceso equitativo al apoyo académico, conductual y socioemocional.</a:t>
            </a:r>
            <a:endParaRPr sz="2100">
              <a:solidFill>
                <a:srgbClr val="202124"/>
              </a:solidFill>
            </a:endParaRPr>
          </a:p>
          <a:p>
            <a:pPr marL="457200" marR="38100" lvl="0" indent="-361950" algn="l" rtl="0">
              <a:lnSpc>
                <a:spcPct val="100000"/>
              </a:lnSpc>
              <a:spcBef>
                <a:spcPts val="0"/>
              </a:spcBef>
              <a:spcAft>
                <a:spcPts val="0"/>
              </a:spcAft>
              <a:buClr>
                <a:srgbClr val="202124"/>
              </a:buClr>
              <a:buSzPts val="2100"/>
              <a:buChar char="•"/>
            </a:pPr>
            <a:r>
              <a:rPr lang="en-US" sz="2100">
                <a:solidFill>
                  <a:srgbClr val="202124"/>
                </a:solidFill>
              </a:rPr>
              <a:t>Nuestra comunidad y familias apoyarán activamente a los estudiantes y las escuelas a través del empoderamiento, la comunicación bidireccional efectiva, el compromiso y la colaboración</a:t>
            </a:r>
            <a:endParaRPr sz="2100">
              <a:solidFill>
                <a:srgbClr val="202124"/>
              </a:solidFill>
            </a:endParaRPr>
          </a:p>
          <a:p>
            <a:pPr marL="0" lvl="0" indent="0" algn="l" rtl="0">
              <a:spcBef>
                <a:spcPts val="1000"/>
              </a:spcBef>
              <a:spcAft>
                <a:spcPts val="0"/>
              </a:spcAft>
              <a:buNone/>
            </a:pPr>
            <a:endParaRPr b="1"/>
          </a:p>
        </p:txBody>
      </p:sp>
      <p:sp>
        <p:nvSpPr>
          <p:cNvPr id="226" name="Google Shape;226;p25"/>
          <p:cNvSpPr txBox="1">
            <a:spLocks noGrp="1"/>
          </p:cNvSpPr>
          <p:nvPr>
            <p:ph type="body" idx="3"/>
          </p:nvPr>
        </p:nvSpPr>
        <p:spPr>
          <a:xfrm>
            <a:off x="566567" y="1021259"/>
            <a:ext cx="10054200" cy="604800"/>
          </a:xfrm>
          <a:prstGeom prst="rect">
            <a:avLst/>
          </a:prstGeom>
        </p:spPr>
        <p:txBody>
          <a:bodyPr spcFirstLastPara="1" wrap="square" lIns="91425" tIns="45700" rIns="91425" bIns="45700" anchor="t" anchorCtr="0">
            <a:noAutofit/>
          </a:bodyPr>
          <a:lstStyle/>
          <a:p>
            <a:pPr marL="0" marR="38100" lvl="0" indent="0" algn="l" rtl="0">
              <a:lnSpc>
                <a:spcPct val="128571"/>
              </a:lnSpc>
              <a:spcBef>
                <a:spcPts val="0"/>
              </a:spcBef>
              <a:spcAft>
                <a:spcPts val="0"/>
              </a:spcAft>
              <a:buClr>
                <a:schemeClr val="dk1"/>
              </a:buClr>
              <a:buSzPts val="1100"/>
              <a:buFont typeface="Arial"/>
              <a:buNone/>
            </a:pPr>
            <a:r>
              <a:rPr lang="en-US" sz="3100" b="1">
                <a:solidFill>
                  <a:srgbClr val="0D57C4"/>
                </a:solidFill>
                <a:highlight>
                  <a:srgbClr val="F8F9FA"/>
                </a:highlight>
              </a:rPr>
              <a:t>Plan Escolar para el Rendimiento Estudiantil (SPSA)</a:t>
            </a:r>
            <a:endParaRPr sz="3100" b="1">
              <a:solidFill>
                <a:srgbClr val="0D57C4"/>
              </a:solidFill>
              <a:highlight>
                <a:srgbClr val="F8F9FA"/>
              </a:highlight>
            </a:endParaRPr>
          </a:p>
          <a:p>
            <a:pPr marL="0" lvl="0" indent="0" algn="l" rtl="0">
              <a:spcBef>
                <a:spcPts val="1000"/>
              </a:spcBef>
              <a:spcAft>
                <a:spcPts val="0"/>
              </a:spcAft>
              <a:buNone/>
            </a:pPr>
            <a:endParaRPr sz="1300"/>
          </a:p>
        </p:txBody>
      </p:sp>
      <p:sp>
        <p:nvSpPr>
          <p:cNvPr id="227" name="Google Shape;227;p25"/>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995</Words>
  <Application>Microsoft Office PowerPoint</Application>
  <PresentationFormat>Widescreen</PresentationFormat>
  <Paragraphs>144</Paragraphs>
  <Slides>17</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Franklin Gothic</vt:lpstr>
      <vt:lpstr>Arial </vt:lpstr>
      <vt:lpstr>Calibri</vt:lpstr>
      <vt:lpstr>Open Sans</vt:lpstr>
      <vt:lpstr>Noto Sans Symbols</vt:lpstr>
      <vt:lpstr>Times New Roman</vt:lpstr>
      <vt:lpstr>Libre Franklin</vt:lpstr>
      <vt:lpstr>Gill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Beltran, Rocio</dc:creator>
  <cp:lastModifiedBy>Beltran, Rocio</cp:lastModifiedBy>
  <cp:revision>1</cp:revision>
  <dcterms:modified xsi:type="dcterms:W3CDTF">2024-08-16T17:54:58Z</dcterms:modified>
</cp:coreProperties>
</file>