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8" r:id="rId7"/>
    <p:sldId id="259" r:id="rId8"/>
    <p:sldId id="269" r:id="rId9"/>
    <p:sldId id="270" r:id="rId10"/>
    <p:sldId id="271" r:id="rId11"/>
    <p:sldId id="274" r:id="rId12"/>
    <p:sldId id="275" r:id="rId13"/>
    <p:sldId id="279" r:id="rId14"/>
    <p:sldId id="266" r:id="rId15"/>
    <p:sldId id="260" r:id="rId16"/>
    <p:sldId id="268" r:id="rId17"/>
    <p:sldId id="276" r:id="rId18"/>
    <p:sldId id="262" r:id="rId19"/>
    <p:sldId id="263" r:id="rId20"/>
    <p:sldId id="264" r:id="rId21"/>
    <p:sldId id="265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-4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anahan" userId="0a3252d3-acd0-47d0-ae57-eff24a7098e0" providerId="ADAL" clId="{FE52E710-EC8F-436B-A944-5B891707457B}"/>
    <pc:docChg chg="modSld">
      <pc:chgData name="Daniel Shanahan" userId="0a3252d3-acd0-47d0-ae57-eff24a7098e0" providerId="ADAL" clId="{FE52E710-EC8F-436B-A944-5B891707457B}" dt="2024-03-13T12:47:08.377" v="1"/>
      <pc:docMkLst>
        <pc:docMk/>
      </pc:docMkLst>
      <pc:sldChg chg="modAnim">
        <pc:chgData name="Daniel Shanahan" userId="0a3252d3-acd0-47d0-ae57-eff24a7098e0" providerId="ADAL" clId="{FE52E710-EC8F-436B-A944-5B891707457B}" dt="2024-03-13T12:45:57.328" v="0"/>
        <pc:sldMkLst>
          <pc:docMk/>
          <pc:sldMk cId="1527004159" sldId="263"/>
        </pc:sldMkLst>
      </pc:sldChg>
      <pc:sldChg chg="modAnim">
        <pc:chgData name="Daniel Shanahan" userId="0a3252d3-acd0-47d0-ae57-eff24a7098e0" providerId="ADAL" clId="{FE52E710-EC8F-436B-A944-5B891707457B}" dt="2024-03-13T12:47:08.377" v="1"/>
        <pc:sldMkLst>
          <pc:docMk/>
          <pc:sldMk cId="1800380133" sldId="264"/>
        </pc:sldMkLst>
      </pc:sldChg>
    </pc:docChg>
  </pc:docChgLst>
  <pc:docChgLst>
    <pc:chgData name="Danielle Morales-Barnes" userId="77a99b92-2310-45a6-9371-beaf74c06947" providerId="ADAL" clId="{D45871CF-32C0-4682-BD00-6BE3F6340BD6}"/>
    <pc:docChg chg="custSel modSld">
      <pc:chgData name="Danielle Morales-Barnes" userId="77a99b92-2310-45a6-9371-beaf74c06947" providerId="ADAL" clId="{D45871CF-32C0-4682-BD00-6BE3F6340BD6}" dt="2024-03-26T17:43:16.331" v="111" actId="207"/>
      <pc:docMkLst>
        <pc:docMk/>
      </pc:docMkLst>
      <pc:sldChg chg="modSp mod">
        <pc:chgData name="Danielle Morales-Barnes" userId="77a99b92-2310-45a6-9371-beaf74c06947" providerId="ADAL" clId="{D45871CF-32C0-4682-BD00-6BE3F6340BD6}" dt="2024-03-26T17:43:16.331" v="111" actId="207"/>
        <pc:sldMkLst>
          <pc:docMk/>
          <pc:sldMk cId="1089492271" sldId="278"/>
        </pc:sldMkLst>
        <pc:spChg chg="mod">
          <ac:chgData name="Danielle Morales-Barnes" userId="77a99b92-2310-45a6-9371-beaf74c06947" providerId="ADAL" clId="{D45871CF-32C0-4682-BD00-6BE3F6340BD6}" dt="2024-03-26T17:43:16.331" v="111" actId="207"/>
          <ac:spMkLst>
            <pc:docMk/>
            <pc:sldMk cId="1089492271" sldId="278"/>
            <ac:spMk id="4" creationId="{8CD8CB60-992C-7847-9B44-1A9F2EEAAA8D}"/>
          </ac:spMkLst>
        </pc:spChg>
      </pc:sldChg>
    </pc:docChg>
  </pc:docChgLst>
  <pc:docChgLst>
    <pc:chgData name="Renee Vaughan" userId="b9a70afd-f63b-4dc7-829f-6822b2edede9" providerId="ADAL" clId="{0D1E7472-635D-4B8F-B288-57BFF0F734C4}"/>
    <pc:docChg chg="undo custSel addSld delSld modSld sldOrd">
      <pc:chgData name="Renee Vaughan" userId="b9a70afd-f63b-4dc7-829f-6822b2edede9" providerId="ADAL" clId="{0D1E7472-635D-4B8F-B288-57BFF0F734C4}" dt="2024-03-13T13:17:51.101" v="425" actId="20577"/>
      <pc:docMkLst>
        <pc:docMk/>
      </pc:docMkLst>
      <pc:sldChg chg="modSp">
        <pc:chgData name="Renee Vaughan" userId="b9a70afd-f63b-4dc7-829f-6822b2edede9" providerId="ADAL" clId="{0D1E7472-635D-4B8F-B288-57BFF0F734C4}" dt="2024-03-13T13:17:51.101" v="425" actId="20577"/>
        <pc:sldMkLst>
          <pc:docMk/>
          <pc:sldMk cId="4010278615" sldId="258"/>
        </pc:sldMkLst>
        <pc:graphicFrameChg chg="mod">
          <ac:chgData name="Renee Vaughan" userId="b9a70afd-f63b-4dc7-829f-6822b2edede9" providerId="ADAL" clId="{0D1E7472-635D-4B8F-B288-57BFF0F734C4}" dt="2024-03-13T13:17:51.101" v="425" actId="20577"/>
          <ac:graphicFrameMkLst>
            <pc:docMk/>
            <pc:sldMk cId="4010278615" sldId="258"/>
            <ac:graphicFrameMk id="12" creationId="{D9003A6D-B837-935D-4EB4-F811ECED17FD}"/>
          </ac:graphicFrameMkLst>
        </pc:graphicFrameChg>
      </pc:sldChg>
      <pc:sldChg chg="modSp mod modAnim">
        <pc:chgData name="Renee Vaughan" userId="b9a70afd-f63b-4dc7-829f-6822b2edede9" providerId="ADAL" clId="{0D1E7472-635D-4B8F-B288-57BFF0F734C4}" dt="2024-03-13T03:54:48.349" v="37" actId="1037"/>
        <pc:sldMkLst>
          <pc:docMk/>
          <pc:sldMk cId="4224509479" sldId="260"/>
        </pc:sldMkLst>
        <pc:graphicFrameChg chg="mod">
          <ac:chgData name="Renee Vaughan" userId="b9a70afd-f63b-4dc7-829f-6822b2edede9" providerId="ADAL" clId="{0D1E7472-635D-4B8F-B288-57BFF0F734C4}" dt="2024-03-13T03:54:48.349" v="37" actId="1037"/>
          <ac:graphicFrameMkLst>
            <pc:docMk/>
            <pc:sldMk cId="4224509479" sldId="260"/>
            <ac:graphicFrameMk id="4" creationId="{00000000-0000-0000-0000-000000000000}"/>
          </ac:graphicFrameMkLst>
        </pc:graphicFrameChg>
      </pc:sldChg>
      <pc:sldChg chg="del">
        <pc:chgData name="Renee Vaughan" userId="b9a70afd-f63b-4dc7-829f-6822b2edede9" providerId="ADAL" clId="{0D1E7472-635D-4B8F-B288-57BFF0F734C4}" dt="2024-03-13T03:47:08.902" v="2" actId="47"/>
        <pc:sldMkLst>
          <pc:docMk/>
          <pc:sldMk cId="132884364" sldId="261"/>
        </pc:sldMkLst>
      </pc:sldChg>
      <pc:sldChg chg="addSp delSp modSp mod modClrScheme modAnim chgLayout">
        <pc:chgData name="Renee Vaughan" userId="b9a70afd-f63b-4dc7-829f-6822b2edede9" providerId="ADAL" clId="{0D1E7472-635D-4B8F-B288-57BFF0F734C4}" dt="2024-03-13T03:56:26.246" v="52" actId="115"/>
        <pc:sldMkLst>
          <pc:docMk/>
          <pc:sldMk cId="2224495804" sldId="262"/>
        </pc:sldMkLst>
        <pc:spChg chg="mod ord">
          <ac:chgData name="Renee Vaughan" userId="b9a70afd-f63b-4dc7-829f-6822b2edede9" providerId="ADAL" clId="{0D1E7472-635D-4B8F-B288-57BFF0F734C4}" dt="2024-03-13T03:52:56.798" v="24" actId="700"/>
          <ac:spMkLst>
            <pc:docMk/>
            <pc:sldMk cId="2224495804" sldId="262"/>
            <ac:spMk id="2" creationId="{00000000-0000-0000-0000-000000000000}"/>
          </ac:spMkLst>
        </pc:spChg>
        <pc:spChg chg="del">
          <ac:chgData name="Renee Vaughan" userId="b9a70afd-f63b-4dc7-829f-6822b2edede9" providerId="ADAL" clId="{0D1E7472-635D-4B8F-B288-57BFF0F734C4}" dt="2024-03-13T03:52:56.798" v="24" actId="700"/>
          <ac:spMkLst>
            <pc:docMk/>
            <pc:sldMk cId="2224495804" sldId="262"/>
            <ac:spMk id="3" creationId="{00000000-0000-0000-0000-000000000000}"/>
          </ac:spMkLst>
        </pc:spChg>
        <pc:spChg chg="del mod ord">
          <ac:chgData name="Renee Vaughan" userId="b9a70afd-f63b-4dc7-829f-6822b2edede9" providerId="ADAL" clId="{0D1E7472-635D-4B8F-B288-57BFF0F734C4}" dt="2024-03-13T03:52:56.798" v="24" actId="700"/>
          <ac:spMkLst>
            <pc:docMk/>
            <pc:sldMk cId="2224495804" sldId="262"/>
            <ac:spMk id="4" creationId="{00000000-0000-0000-0000-000000000000}"/>
          </ac:spMkLst>
        </pc:spChg>
        <pc:spChg chg="del">
          <ac:chgData name="Renee Vaughan" userId="b9a70afd-f63b-4dc7-829f-6822b2edede9" providerId="ADAL" clId="{0D1E7472-635D-4B8F-B288-57BFF0F734C4}" dt="2024-03-13T03:52:56.798" v="24" actId="700"/>
          <ac:spMkLst>
            <pc:docMk/>
            <pc:sldMk cId="2224495804" sldId="262"/>
            <ac:spMk id="5" creationId="{00000000-0000-0000-0000-000000000000}"/>
          </ac:spMkLst>
        </pc:spChg>
        <pc:spChg chg="del">
          <ac:chgData name="Renee Vaughan" userId="b9a70afd-f63b-4dc7-829f-6822b2edede9" providerId="ADAL" clId="{0D1E7472-635D-4B8F-B288-57BFF0F734C4}" dt="2024-03-13T03:52:56.798" v="24" actId="700"/>
          <ac:spMkLst>
            <pc:docMk/>
            <pc:sldMk cId="2224495804" sldId="262"/>
            <ac:spMk id="6" creationId="{00000000-0000-0000-0000-000000000000}"/>
          </ac:spMkLst>
        </pc:spChg>
        <pc:spChg chg="add mod ord">
          <ac:chgData name="Renee Vaughan" userId="b9a70afd-f63b-4dc7-829f-6822b2edede9" providerId="ADAL" clId="{0D1E7472-635D-4B8F-B288-57BFF0F734C4}" dt="2024-03-13T03:56:26.246" v="52" actId="115"/>
          <ac:spMkLst>
            <pc:docMk/>
            <pc:sldMk cId="2224495804" sldId="262"/>
            <ac:spMk id="7" creationId="{9266C215-C35F-7D3F-005E-7B41E2166AFA}"/>
          </ac:spMkLst>
        </pc:spChg>
      </pc:sldChg>
      <pc:sldChg chg="addSp delSp modSp mod modClrScheme modAnim chgLayout">
        <pc:chgData name="Renee Vaughan" userId="b9a70afd-f63b-4dc7-829f-6822b2edede9" providerId="ADAL" clId="{0D1E7472-635D-4B8F-B288-57BFF0F734C4}" dt="2024-03-13T03:56:23.046" v="50" actId="115"/>
        <pc:sldMkLst>
          <pc:docMk/>
          <pc:sldMk cId="1527004159" sldId="263"/>
        </pc:sldMkLst>
        <pc:spChg chg="mod ord">
          <ac:chgData name="Renee Vaughan" userId="b9a70afd-f63b-4dc7-829f-6822b2edede9" providerId="ADAL" clId="{0D1E7472-635D-4B8F-B288-57BFF0F734C4}" dt="2024-03-13T03:55:51.261" v="42" actId="700"/>
          <ac:spMkLst>
            <pc:docMk/>
            <pc:sldMk cId="1527004159" sldId="263"/>
            <ac:spMk id="2" creationId="{00000000-0000-0000-0000-000000000000}"/>
          </ac:spMkLst>
        </pc:spChg>
        <pc:spChg chg="add del">
          <ac:chgData name="Renee Vaughan" userId="b9a70afd-f63b-4dc7-829f-6822b2edede9" providerId="ADAL" clId="{0D1E7472-635D-4B8F-B288-57BFF0F734C4}" dt="2024-03-13T03:55:39.097" v="40" actId="22"/>
          <ac:spMkLst>
            <pc:docMk/>
            <pc:sldMk cId="1527004159" sldId="263"/>
            <ac:spMk id="4" creationId="{59C23224-4CFC-C93B-AC99-C3D6CEC3B7FF}"/>
          </ac:spMkLst>
        </pc:spChg>
        <pc:spChg chg="add del">
          <ac:chgData name="Renee Vaughan" userId="b9a70afd-f63b-4dc7-829f-6822b2edede9" providerId="ADAL" clId="{0D1E7472-635D-4B8F-B288-57BFF0F734C4}" dt="2024-03-13T03:55:55.022" v="43" actId="478"/>
          <ac:spMkLst>
            <pc:docMk/>
            <pc:sldMk cId="1527004159" sldId="263"/>
            <ac:spMk id="6" creationId="{F9E0A54A-97E1-EA69-370C-501AAE2890DC}"/>
          </ac:spMkLst>
        </pc:spChg>
        <pc:spChg chg="add mod ord">
          <ac:chgData name="Renee Vaughan" userId="b9a70afd-f63b-4dc7-829f-6822b2edede9" providerId="ADAL" clId="{0D1E7472-635D-4B8F-B288-57BFF0F734C4}" dt="2024-03-13T03:56:23.046" v="50" actId="115"/>
          <ac:spMkLst>
            <pc:docMk/>
            <pc:sldMk cId="1527004159" sldId="263"/>
            <ac:spMk id="7" creationId="{3BA6100C-93DC-56EA-0B1A-37E9C913DCF0}"/>
          </ac:spMkLst>
        </pc:spChg>
      </pc:sldChg>
      <pc:sldChg chg="addSp modSp mod modClrScheme modAnim chgLayout">
        <pc:chgData name="Renee Vaughan" userId="b9a70afd-f63b-4dc7-829f-6822b2edede9" providerId="ADAL" clId="{0D1E7472-635D-4B8F-B288-57BFF0F734C4}" dt="2024-03-13T03:57:10.519" v="61"/>
        <pc:sldMkLst>
          <pc:docMk/>
          <pc:sldMk cId="1800380133" sldId="264"/>
        </pc:sldMkLst>
        <pc:spChg chg="add mod">
          <ac:chgData name="Renee Vaughan" userId="b9a70afd-f63b-4dc7-829f-6822b2edede9" providerId="ADAL" clId="{0D1E7472-635D-4B8F-B288-57BFF0F734C4}" dt="2024-03-13T03:56:39.979" v="54"/>
          <ac:spMkLst>
            <pc:docMk/>
            <pc:sldMk cId="1800380133" sldId="264"/>
            <ac:spMk id="2" creationId="{E4D3150B-50E6-4092-9CFA-D123C978DD27}"/>
          </ac:spMkLst>
        </pc:spChg>
        <pc:spChg chg="add mod">
          <ac:chgData name="Renee Vaughan" userId="b9a70afd-f63b-4dc7-829f-6822b2edede9" providerId="ADAL" clId="{0D1E7472-635D-4B8F-B288-57BFF0F734C4}" dt="2024-03-13T03:56:58.833" v="59" actId="2710"/>
          <ac:spMkLst>
            <pc:docMk/>
            <pc:sldMk cId="1800380133" sldId="264"/>
            <ac:spMk id="3" creationId="{3E4ED3A1-4899-02E8-52BD-B25AECB94E55}"/>
          </ac:spMkLst>
        </pc:spChg>
      </pc:sldChg>
      <pc:sldChg chg="addSp delSp modSp mod modClrScheme modAnim chgLayout">
        <pc:chgData name="Renee Vaughan" userId="b9a70afd-f63b-4dc7-829f-6822b2edede9" providerId="ADAL" clId="{0D1E7472-635D-4B8F-B288-57BFF0F734C4}" dt="2024-03-13T04:05:37.520" v="115" actId="115"/>
        <pc:sldMkLst>
          <pc:docMk/>
          <pc:sldMk cId="3197023440" sldId="265"/>
        </pc:sldMkLst>
        <pc:spChg chg="mod ord">
          <ac:chgData name="Renee Vaughan" userId="b9a70afd-f63b-4dc7-829f-6822b2edede9" providerId="ADAL" clId="{0D1E7472-635D-4B8F-B288-57BFF0F734C4}" dt="2024-03-13T03:57:29.501" v="64" actId="700"/>
          <ac:spMkLst>
            <pc:docMk/>
            <pc:sldMk cId="3197023440" sldId="265"/>
            <ac:spMk id="2" creationId="{00000000-0000-0000-0000-000000000000}"/>
          </ac:spMkLst>
        </pc:spChg>
        <pc:spChg chg="del mod ord">
          <ac:chgData name="Renee Vaughan" userId="b9a70afd-f63b-4dc7-829f-6822b2edede9" providerId="ADAL" clId="{0D1E7472-635D-4B8F-B288-57BFF0F734C4}" dt="2024-03-13T03:57:29.501" v="64" actId="700"/>
          <ac:spMkLst>
            <pc:docMk/>
            <pc:sldMk cId="3197023440" sldId="265"/>
            <ac:spMk id="3" creationId="{00000000-0000-0000-0000-000000000000}"/>
          </ac:spMkLst>
        </pc:spChg>
        <pc:spChg chg="del">
          <ac:chgData name="Renee Vaughan" userId="b9a70afd-f63b-4dc7-829f-6822b2edede9" providerId="ADAL" clId="{0D1E7472-635D-4B8F-B288-57BFF0F734C4}" dt="2024-03-13T03:57:29.501" v="64" actId="700"/>
          <ac:spMkLst>
            <pc:docMk/>
            <pc:sldMk cId="3197023440" sldId="265"/>
            <ac:spMk id="4" creationId="{00000000-0000-0000-0000-000000000000}"/>
          </ac:spMkLst>
        </pc:spChg>
        <pc:spChg chg="add mod ord">
          <ac:chgData name="Renee Vaughan" userId="b9a70afd-f63b-4dc7-829f-6822b2edede9" providerId="ADAL" clId="{0D1E7472-635D-4B8F-B288-57BFF0F734C4}" dt="2024-03-13T04:05:37.520" v="115" actId="115"/>
          <ac:spMkLst>
            <pc:docMk/>
            <pc:sldMk cId="3197023440" sldId="265"/>
            <ac:spMk id="5" creationId="{59DC361C-99BD-D6E2-509F-C1A1A7EF99B0}"/>
          </ac:spMkLst>
        </pc:spChg>
        <pc:picChg chg="add del mod">
          <ac:chgData name="Renee Vaughan" userId="b9a70afd-f63b-4dc7-829f-6822b2edede9" providerId="ADAL" clId="{0D1E7472-635D-4B8F-B288-57BFF0F734C4}" dt="2024-03-13T04:04:53.644" v="99" actId="478"/>
          <ac:picMkLst>
            <pc:docMk/>
            <pc:sldMk cId="3197023440" sldId="265"/>
            <ac:picMk id="7" creationId="{F09B3FE1-89C2-6DDC-629B-B229FB0E00F7}"/>
          </ac:picMkLst>
        </pc:picChg>
        <pc:picChg chg="add del mod">
          <ac:chgData name="Renee Vaughan" userId="b9a70afd-f63b-4dc7-829f-6822b2edede9" providerId="ADAL" clId="{0D1E7472-635D-4B8F-B288-57BFF0F734C4}" dt="2024-03-13T04:04:53.092" v="98" actId="478"/>
          <ac:picMkLst>
            <pc:docMk/>
            <pc:sldMk cId="3197023440" sldId="265"/>
            <ac:picMk id="9" creationId="{7123E883-42F5-1D62-3F8C-C7BEC14B33D4}"/>
          </ac:picMkLst>
        </pc:picChg>
        <pc:picChg chg="add del mod">
          <ac:chgData name="Renee Vaughan" userId="b9a70afd-f63b-4dc7-829f-6822b2edede9" providerId="ADAL" clId="{0D1E7472-635D-4B8F-B288-57BFF0F734C4}" dt="2024-03-13T04:04:54.116" v="100" actId="478"/>
          <ac:picMkLst>
            <pc:docMk/>
            <pc:sldMk cId="3197023440" sldId="265"/>
            <ac:picMk id="11" creationId="{DE9E1A01-FB91-EFDD-72EF-B7097E9EFD53}"/>
          </ac:picMkLst>
        </pc:picChg>
      </pc:sldChg>
      <pc:sldChg chg="addSp delSp modSp mod modClrScheme chgLayout">
        <pc:chgData name="Renee Vaughan" userId="b9a70afd-f63b-4dc7-829f-6822b2edede9" providerId="ADAL" clId="{0D1E7472-635D-4B8F-B288-57BFF0F734C4}" dt="2024-03-13T03:47:17.690" v="4" actId="700"/>
        <pc:sldMkLst>
          <pc:docMk/>
          <pc:sldMk cId="1315647518" sldId="268"/>
        </pc:sldMkLst>
        <pc:spChg chg="mod ord">
          <ac:chgData name="Renee Vaughan" userId="b9a70afd-f63b-4dc7-829f-6822b2edede9" providerId="ADAL" clId="{0D1E7472-635D-4B8F-B288-57BFF0F734C4}" dt="2024-03-13T03:47:17.690" v="4" actId="700"/>
          <ac:spMkLst>
            <pc:docMk/>
            <pc:sldMk cId="1315647518" sldId="268"/>
            <ac:spMk id="2" creationId="{00000000-0000-0000-0000-000000000000}"/>
          </ac:spMkLst>
        </pc:spChg>
        <pc:spChg chg="add del mod ord">
          <ac:chgData name="Renee Vaughan" userId="b9a70afd-f63b-4dc7-829f-6822b2edede9" providerId="ADAL" clId="{0D1E7472-635D-4B8F-B288-57BFF0F734C4}" dt="2024-03-13T03:47:17.690" v="4" actId="700"/>
          <ac:spMkLst>
            <pc:docMk/>
            <pc:sldMk cId="1315647518" sldId="268"/>
            <ac:spMk id="4" creationId="{A371087A-C57E-FEC7-99EE-941C8C9E8CA3}"/>
          </ac:spMkLst>
        </pc:spChg>
        <pc:spChg chg="del">
          <ac:chgData name="Renee Vaughan" userId="b9a70afd-f63b-4dc7-829f-6822b2edede9" providerId="ADAL" clId="{0D1E7472-635D-4B8F-B288-57BFF0F734C4}" dt="2024-03-13T03:46:55.006" v="0" actId="478"/>
          <ac:spMkLst>
            <pc:docMk/>
            <pc:sldMk cId="1315647518" sldId="268"/>
            <ac:spMk id="5127" creationId="{64B175D7-7644-E889-B6D1-73D64F5B12E7}"/>
          </ac:spMkLst>
        </pc:spChg>
        <pc:picChg chg="mod">
          <ac:chgData name="Renee Vaughan" userId="b9a70afd-f63b-4dc7-829f-6822b2edede9" providerId="ADAL" clId="{0D1E7472-635D-4B8F-B288-57BFF0F734C4}" dt="2024-03-13T03:46:57.633" v="1" actId="1076"/>
          <ac:picMkLst>
            <pc:docMk/>
            <pc:sldMk cId="1315647518" sldId="268"/>
            <ac:picMk id="5122" creationId="{DA3257BA-2849-A9C7-4D1B-2CC279DD0CD4}"/>
          </ac:picMkLst>
        </pc:picChg>
      </pc:sldChg>
      <pc:sldChg chg="addSp delSp modSp mod delAnim modAnim">
        <pc:chgData name="Renee Vaughan" userId="b9a70afd-f63b-4dc7-829f-6822b2edede9" providerId="ADAL" clId="{0D1E7472-635D-4B8F-B288-57BFF0F734C4}" dt="2024-03-13T04:32:06.070" v="423"/>
        <pc:sldMkLst>
          <pc:docMk/>
          <pc:sldMk cId="3621246733" sldId="270"/>
        </pc:sldMkLst>
        <pc:graphicFrameChg chg="add del mod">
          <ac:chgData name="Renee Vaughan" userId="b9a70afd-f63b-4dc7-829f-6822b2edede9" providerId="ADAL" clId="{0D1E7472-635D-4B8F-B288-57BFF0F734C4}" dt="2024-03-13T04:24:33.485" v="401" actId="478"/>
          <ac:graphicFrameMkLst>
            <pc:docMk/>
            <pc:sldMk cId="3621246733" sldId="270"/>
            <ac:graphicFrameMk id="8" creationId="{7CB07BA8-5432-E417-39ED-2F9BB5D57978}"/>
          </ac:graphicFrameMkLst>
        </pc:graphicFrameChg>
        <pc:graphicFrameChg chg="add del mod">
          <ac:chgData name="Renee Vaughan" userId="b9a70afd-f63b-4dc7-829f-6822b2edede9" providerId="ADAL" clId="{0D1E7472-635D-4B8F-B288-57BFF0F734C4}" dt="2024-03-13T04:26:24.845" v="411" actId="478"/>
          <ac:graphicFrameMkLst>
            <pc:docMk/>
            <pc:sldMk cId="3621246733" sldId="270"/>
            <ac:graphicFrameMk id="9" creationId="{23D1BCA5-8FE5-F401-D4FC-4B49DB87A515}"/>
          </ac:graphicFrameMkLst>
        </pc:graphicFrameChg>
        <pc:graphicFrameChg chg="add del mod">
          <ac:chgData name="Renee Vaughan" userId="b9a70afd-f63b-4dc7-829f-6822b2edede9" providerId="ADAL" clId="{0D1E7472-635D-4B8F-B288-57BFF0F734C4}" dt="2024-03-13T04:28:32.765" v="414" actId="478"/>
          <ac:graphicFrameMkLst>
            <pc:docMk/>
            <pc:sldMk cId="3621246733" sldId="270"/>
            <ac:graphicFrameMk id="10" creationId="{3577E7A2-DF7F-CF56-D911-76448C23403F}"/>
          </ac:graphicFrameMkLst>
        </pc:graphicFrameChg>
        <pc:graphicFrameChg chg="add del mod">
          <ac:chgData name="Renee Vaughan" userId="b9a70afd-f63b-4dc7-829f-6822b2edede9" providerId="ADAL" clId="{0D1E7472-635D-4B8F-B288-57BFF0F734C4}" dt="2024-03-13T04:29:01.420" v="416"/>
          <ac:graphicFrameMkLst>
            <pc:docMk/>
            <pc:sldMk cId="3621246733" sldId="270"/>
            <ac:graphicFrameMk id="11" creationId="{5B139950-B5DB-2F5E-A500-3DC7D9E2AA02}"/>
          </ac:graphicFrameMkLst>
        </pc:graphicFrameChg>
        <pc:graphicFrameChg chg="add del mod">
          <ac:chgData name="Renee Vaughan" userId="b9a70afd-f63b-4dc7-829f-6822b2edede9" providerId="ADAL" clId="{0D1E7472-635D-4B8F-B288-57BFF0F734C4}" dt="2024-03-13T04:31:55.455" v="422" actId="478"/>
          <ac:graphicFrameMkLst>
            <pc:docMk/>
            <pc:sldMk cId="3621246733" sldId="270"/>
            <ac:graphicFrameMk id="12" creationId="{A0E87223-CC71-8338-1BDC-1F2711183CE0}"/>
          </ac:graphicFrameMkLst>
        </pc:graphicFrameChg>
        <pc:picChg chg="del">
          <ac:chgData name="Renee Vaughan" userId="b9a70afd-f63b-4dc7-829f-6822b2edede9" providerId="ADAL" clId="{0D1E7472-635D-4B8F-B288-57BFF0F734C4}" dt="2024-03-13T04:21:33.861" v="385" actId="478"/>
          <ac:picMkLst>
            <pc:docMk/>
            <pc:sldMk cId="3621246733" sldId="270"/>
            <ac:picMk id="3074" creationId="{2D5E5731-1325-F6FE-25F7-628A47F96BFD}"/>
          </ac:picMkLst>
        </pc:picChg>
        <pc:picChg chg="add mod">
          <ac:chgData name="Renee Vaughan" userId="b9a70afd-f63b-4dc7-829f-6822b2edede9" providerId="ADAL" clId="{0D1E7472-635D-4B8F-B288-57BFF0F734C4}" dt="2024-03-13T04:32:06.070" v="423"/>
          <ac:picMkLst>
            <pc:docMk/>
            <pc:sldMk cId="3621246733" sldId="270"/>
            <ac:picMk id="3076" creationId="{55D0ED79-3A03-73EC-EB49-985EFA4D9401}"/>
          </ac:picMkLst>
        </pc:picChg>
      </pc:sldChg>
      <pc:sldChg chg="modAnim">
        <pc:chgData name="Renee Vaughan" userId="b9a70afd-f63b-4dc7-829f-6822b2edede9" providerId="ADAL" clId="{0D1E7472-635D-4B8F-B288-57BFF0F734C4}" dt="2024-03-13T04:24:20.363" v="400"/>
        <pc:sldMkLst>
          <pc:docMk/>
          <pc:sldMk cId="859825220" sldId="271"/>
        </pc:sldMkLst>
      </pc:sldChg>
      <pc:sldChg chg="addSp delSp modSp add mod ord modClrScheme modAnim chgLayout">
        <pc:chgData name="Renee Vaughan" userId="b9a70afd-f63b-4dc7-829f-6822b2edede9" providerId="ADAL" clId="{0D1E7472-635D-4B8F-B288-57BFF0F734C4}" dt="2024-03-13T03:53:59.979" v="32"/>
        <pc:sldMkLst>
          <pc:docMk/>
          <pc:sldMk cId="1469394003" sldId="276"/>
        </pc:sldMkLst>
        <pc:spChg chg="mod">
          <ac:chgData name="Renee Vaughan" userId="b9a70afd-f63b-4dc7-829f-6822b2edede9" providerId="ADAL" clId="{0D1E7472-635D-4B8F-B288-57BFF0F734C4}" dt="2024-03-13T03:51:54.864" v="18" actId="26606"/>
          <ac:spMkLst>
            <pc:docMk/>
            <pc:sldMk cId="1469394003" sldId="276"/>
            <ac:spMk id="13" creationId="{00000000-0000-0000-0000-000000000000}"/>
          </ac:spMkLst>
        </pc:spChg>
        <pc:spChg chg="mod">
          <ac:chgData name="Renee Vaughan" userId="b9a70afd-f63b-4dc7-829f-6822b2edede9" providerId="ADAL" clId="{0D1E7472-635D-4B8F-B288-57BFF0F734C4}" dt="2024-03-13T03:52:05.091" v="21" actId="1076"/>
          <ac:spMkLst>
            <pc:docMk/>
            <pc:sldMk cId="1469394003" sldId="276"/>
            <ac:spMk id="14" creationId="{00000000-0000-0000-0000-000000000000}"/>
          </ac:spMkLst>
        </pc:spChg>
        <pc:picChg chg="add mod">
          <ac:chgData name="Renee Vaughan" userId="b9a70afd-f63b-4dc7-829f-6822b2edede9" providerId="ADAL" clId="{0D1E7472-635D-4B8F-B288-57BFF0F734C4}" dt="2024-03-13T03:52:08.941" v="22" actId="1440"/>
          <ac:picMkLst>
            <pc:docMk/>
            <pc:sldMk cId="1469394003" sldId="276"/>
            <ac:picMk id="3" creationId="{F0C08AE6-A831-F45C-6DE5-76026197BAA7}"/>
          </ac:picMkLst>
        </pc:picChg>
        <pc:picChg chg="del">
          <ac:chgData name="Renee Vaughan" userId="b9a70afd-f63b-4dc7-829f-6822b2edede9" providerId="ADAL" clId="{0D1E7472-635D-4B8F-B288-57BFF0F734C4}" dt="2024-03-13T03:48:34.486" v="15" actId="478"/>
          <ac:picMkLst>
            <pc:docMk/>
            <pc:sldMk cId="1469394003" sldId="276"/>
            <ac:picMk id="2050" creationId="{C84DCA80-B6D5-6E14-A756-9E33317F58E8}"/>
          </ac:picMkLst>
        </pc:picChg>
      </pc:sldChg>
      <pc:sldChg chg="new del">
        <pc:chgData name="Renee Vaughan" userId="b9a70afd-f63b-4dc7-829f-6822b2edede9" providerId="ADAL" clId="{0D1E7472-635D-4B8F-B288-57BFF0F734C4}" dt="2024-03-13T04:05:58.901" v="117" actId="47"/>
        <pc:sldMkLst>
          <pc:docMk/>
          <pc:sldMk cId="1712736025" sldId="277"/>
        </pc:sldMkLst>
      </pc:sldChg>
      <pc:sldChg chg="addSp delSp modSp new mod modClrScheme chgLayout">
        <pc:chgData name="Renee Vaughan" userId="b9a70afd-f63b-4dc7-829f-6822b2edede9" providerId="ADAL" clId="{0D1E7472-635D-4B8F-B288-57BFF0F734C4}" dt="2024-03-13T04:07:12.718" v="152" actId="478"/>
        <pc:sldMkLst>
          <pc:docMk/>
          <pc:sldMk cId="1089492271" sldId="278"/>
        </pc:sldMkLst>
        <pc:spChg chg="del mod ord">
          <ac:chgData name="Renee Vaughan" userId="b9a70afd-f63b-4dc7-829f-6822b2edede9" providerId="ADAL" clId="{0D1E7472-635D-4B8F-B288-57BFF0F734C4}" dt="2024-03-13T04:06:03.098" v="118" actId="700"/>
          <ac:spMkLst>
            <pc:docMk/>
            <pc:sldMk cId="1089492271" sldId="278"/>
            <ac:spMk id="2" creationId="{4801F687-10E9-4DC1-9880-37CAEBE61B1D}"/>
          </ac:spMkLst>
        </pc:spChg>
        <pc:spChg chg="del mod ord">
          <ac:chgData name="Renee Vaughan" userId="b9a70afd-f63b-4dc7-829f-6822b2edede9" providerId="ADAL" clId="{0D1E7472-635D-4B8F-B288-57BFF0F734C4}" dt="2024-03-13T04:06:03.098" v="118" actId="700"/>
          <ac:spMkLst>
            <pc:docMk/>
            <pc:sldMk cId="1089492271" sldId="278"/>
            <ac:spMk id="3" creationId="{ADEEC8AF-1E53-5ABE-8F40-7C9E7A2EEEA6}"/>
          </ac:spMkLst>
        </pc:spChg>
        <pc:spChg chg="add mod ord">
          <ac:chgData name="Renee Vaughan" userId="b9a70afd-f63b-4dc7-829f-6822b2edede9" providerId="ADAL" clId="{0D1E7472-635D-4B8F-B288-57BFF0F734C4}" dt="2024-03-13T04:06:51.798" v="148" actId="26606"/>
          <ac:spMkLst>
            <pc:docMk/>
            <pc:sldMk cId="1089492271" sldId="278"/>
            <ac:spMk id="4" creationId="{8CD8CB60-992C-7847-9B44-1A9F2EEAAA8D}"/>
          </ac:spMkLst>
        </pc:spChg>
        <pc:spChg chg="add del mod ord">
          <ac:chgData name="Renee Vaughan" userId="b9a70afd-f63b-4dc7-829f-6822b2edede9" providerId="ADAL" clId="{0D1E7472-635D-4B8F-B288-57BFF0F734C4}" dt="2024-03-13T04:06:15.965" v="145" actId="478"/>
          <ac:spMkLst>
            <pc:docMk/>
            <pc:sldMk cId="1089492271" sldId="278"/>
            <ac:spMk id="5" creationId="{32F39E8D-68E3-803C-65A8-E382117484E2}"/>
          </ac:spMkLst>
        </pc:spChg>
        <pc:spChg chg="add del mod ord">
          <ac:chgData name="Renee Vaughan" userId="b9a70afd-f63b-4dc7-829f-6822b2edede9" providerId="ADAL" clId="{0D1E7472-635D-4B8F-B288-57BFF0F734C4}" dt="2024-03-13T04:06:48.796" v="146" actId="22"/>
          <ac:spMkLst>
            <pc:docMk/>
            <pc:sldMk cId="1089492271" sldId="278"/>
            <ac:spMk id="6" creationId="{E705DC2A-E7D1-4906-87A8-3470A948ED93}"/>
          </ac:spMkLst>
        </pc:spChg>
        <pc:spChg chg="add del">
          <ac:chgData name="Renee Vaughan" userId="b9a70afd-f63b-4dc7-829f-6822b2edede9" providerId="ADAL" clId="{0D1E7472-635D-4B8F-B288-57BFF0F734C4}" dt="2024-03-13T04:07:12.718" v="152" actId="478"/>
          <ac:spMkLst>
            <pc:docMk/>
            <pc:sldMk cId="1089492271" sldId="278"/>
            <ac:spMk id="13" creationId="{A04921AE-96C2-CD6F-5545-44317A50D5FB}"/>
          </ac:spMkLst>
        </pc:spChg>
        <pc:picChg chg="add mod ord modCrop">
          <ac:chgData name="Renee Vaughan" userId="b9a70afd-f63b-4dc7-829f-6822b2edede9" providerId="ADAL" clId="{0D1E7472-635D-4B8F-B288-57BFF0F734C4}" dt="2024-03-13T04:07:10.723" v="151" actId="1440"/>
          <ac:picMkLst>
            <pc:docMk/>
            <pc:sldMk cId="1089492271" sldId="278"/>
            <ac:picMk id="8" creationId="{AA49F539-4819-F27E-6057-9A64891E376A}"/>
          </ac:picMkLst>
        </pc:picChg>
      </pc:sldChg>
      <pc:sldChg chg="addSp delSp modSp new mod modClrScheme chgLayout">
        <pc:chgData name="Renee Vaughan" userId="b9a70afd-f63b-4dc7-829f-6822b2edede9" providerId="ADAL" clId="{0D1E7472-635D-4B8F-B288-57BFF0F734C4}" dt="2024-03-13T04:19:22.876" v="383"/>
        <pc:sldMkLst>
          <pc:docMk/>
          <pc:sldMk cId="107152423" sldId="279"/>
        </pc:sldMkLst>
        <pc:spChg chg="del mod ord">
          <ac:chgData name="Renee Vaughan" userId="b9a70afd-f63b-4dc7-829f-6822b2edede9" providerId="ADAL" clId="{0D1E7472-635D-4B8F-B288-57BFF0F734C4}" dt="2024-03-13T04:08:06.618" v="154" actId="700"/>
          <ac:spMkLst>
            <pc:docMk/>
            <pc:sldMk cId="107152423" sldId="279"/>
            <ac:spMk id="2" creationId="{56DBF745-2A7F-B0BB-E3EF-27168CA85FAE}"/>
          </ac:spMkLst>
        </pc:spChg>
        <pc:spChg chg="del mod ord">
          <ac:chgData name="Renee Vaughan" userId="b9a70afd-f63b-4dc7-829f-6822b2edede9" providerId="ADAL" clId="{0D1E7472-635D-4B8F-B288-57BFF0F734C4}" dt="2024-03-13T04:08:06.618" v="154" actId="700"/>
          <ac:spMkLst>
            <pc:docMk/>
            <pc:sldMk cId="107152423" sldId="279"/>
            <ac:spMk id="3" creationId="{6F9DC6B6-1D9C-7A1C-D362-91C6621B6DA7}"/>
          </ac:spMkLst>
        </pc:spChg>
        <pc:spChg chg="del">
          <ac:chgData name="Renee Vaughan" userId="b9a70afd-f63b-4dc7-829f-6822b2edede9" providerId="ADAL" clId="{0D1E7472-635D-4B8F-B288-57BFF0F734C4}" dt="2024-03-13T04:08:06.618" v="154" actId="700"/>
          <ac:spMkLst>
            <pc:docMk/>
            <pc:sldMk cId="107152423" sldId="279"/>
            <ac:spMk id="4" creationId="{4B0A02E7-4272-AD26-90D9-9C8DA701026D}"/>
          </ac:spMkLst>
        </pc:spChg>
        <pc:spChg chg="add del mod ord">
          <ac:chgData name="Renee Vaughan" userId="b9a70afd-f63b-4dc7-829f-6822b2edede9" providerId="ADAL" clId="{0D1E7472-635D-4B8F-B288-57BFF0F734C4}" dt="2024-03-13T04:12:22.956" v="156" actId="26606"/>
          <ac:spMkLst>
            <pc:docMk/>
            <pc:sldMk cId="107152423" sldId="279"/>
            <ac:spMk id="5" creationId="{C0BA4295-98FD-BE30-7E75-8DF334084F04}"/>
          </ac:spMkLst>
        </pc:spChg>
        <pc:spChg chg="add del mod ord">
          <ac:chgData name="Renee Vaughan" userId="b9a70afd-f63b-4dc7-829f-6822b2edede9" providerId="ADAL" clId="{0D1E7472-635D-4B8F-B288-57BFF0F734C4}" dt="2024-03-13T04:12:22.956" v="156" actId="26606"/>
          <ac:spMkLst>
            <pc:docMk/>
            <pc:sldMk cId="107152423" sldId="279"/>
            <ac:spMk id="6" creationId="{7E20730F-1D0D-5DFA-9D3E-66457F6809B5}"/>
          </ac:spMkLst>
        </pc:spChg>
        <pc:spChg chg="add del mod ord">
          <ac:chgData name="Renee Vaughan" userId="b9a70afd-f63b-4dc7-829f-6822b2edede9" providerId="ADAL" clId="{0D1E7472-635D-4B8F-B288-57BFF0F734C4}" dt="2024-03-13T04:12:39.973" v="158" actId="700"/>
          <ac:spMkLst>
            <pc:docMk/>
            <pc:sldMk cId="107152423" sldId="279"/>
            <ac:spMk id="9" creationId="{3F5FEE18-1AEA-8C84-E5A0-9AA8E5432457}"/>
          </ac:spMkLst>
        </pc:spChg>
        <pc:spChg chg="add del mod ord">
          <ac:chgData name="Renee Vaughan" userId="b9a70afd-f63b-4dc7-829f-6822b2edede9" providerId="ADAL" clId="{0D1E7472-635D-4B8F-B288-57BFF0F734C4}" dt="2024-03-13T04:12:39.973" v="158" actId="700"/>
          <ac:spMkLst>
            <pc:docMk/>
            <pc:sldMk cId="107152423" sldId="279"/>
            <ac:spMk id="10" creationId="{E70D777B-988A-D763-13E4-07B95DAB2767}"/>
          </ac:spMkLst>
        </pc:spChg>
        <pc:spChg chg="add del mod ord">
          <ac:chgData name="Renee Vaughan" userId="b9a70afd-f63b-4dc7-829f-6822b2edede9" providerId="ADAL" clId="{0D1E7472-635D-4B8F-B288-57BFF0F734C4}" dt="2024-03-13T04:12:39.973" v="158" actId="700"/>
          <ac:spMkLst>
            <pc:docMk/>
            <pc:sldMk cId="107152423" sldId="279"/>
            <ac:spMk id="11" creationId="{9DECF2E5-4E44-4482-492E-5F4FB3A96A2B}"/>
          </ac:spMkLst>
        </pc:spChg>
        <pc:spChg chg="add mod ord">
          <ac:chgData name="Renee Vaughan" userId="b9a70afd-f63b-4dc7-829f-6822b2edede9" providerId="ADAL" clId="{0D1E7472-635D-4B8F-B288-57BFF0F734C4}" dt="2024-03-13T04:13:28.759" v="188" actId="26606"/>
          <ac:spMkLst>
            <pc:docMk/>
            <pc:sldMk cId="107152423" sldId="279"/>
            <ac:spMk id="12" creationId="{16258D74-B615-EB72-3EB3-5F0563E08AC8}"/>
          </ac:spMkLst>
        </pc:spChg>
        <pc:spChg chg="add del mod">
          <ac:chgData name="Renee Vaughan" userId="b9a70afd-f63b-4dc7-829f-6822b2edede9" providerId="ADAL" clId="{0D1E7472-635D-4B8F-B288-57BFF0F734C4}" dt="2024-03-13T04:12:34.487" v="157" actId="700"/>
          <ac:spMkLst>
            <pc:docMk/>
            <pc:sldMk cId="107152423" sldId="279"/>
            <ac:spMk id="13" creationId="{43DD5A43-B1E0-B45E-08AB-E3DB59CECA46}"/>
          </ac:spMkLst>
        </pc:spChg>
        <pc:spChg chg="add mod ord">
          <ac:chgData name="Renee Vaughan" userId="b9a70afd-f63b-4dc7-829f-6822b2edede9" providerId="ADAL" clId="{0D1E7472-635D-4B8F-B288-57BFF0F734C4}" dt="2024-03-13T04:17:05.741" v="287" actId="1076"/>
          <ac:spMkLst>
            <pc:docMk/>
            <pc:sldMk cId="107152423" sldId="279"/>
            <ac:spMk id="14" creationId="{D1BF9C3D-C57C-0822-7350-47CA9D10EC70}"/>
          </ac:spMkLst>
        </pc:spChg>
        <pc:spChg chg="add del mod">
          <ac:chgData name="Renee Vaughan" userId="b9a70afd-f63b-4dc7-829f-6822b2edede9" providerId="ADAL" clId="{0D1E7472-635D-4B8F-B288-57BFF0F734C4}" dt="2024-03-13T04:12:34.487" v="157" actId="700"/>
          <ac:spMkLst>
            <pc:docMk/>
            <pc:sldMk cId="107152423" sldId="279"/>
            <ac:spMk id="15" creationId="{2BD38AAB-ADD1-CB42-1930-83DC15984367}"/>
          </ac:spMkLst>
        </pc:spChg>
        <pc:graphicFrameChg chg="add mod modGraphic">
          <ac:chgData name="Renee Vaughan" userId="b9a70afd-f63b-4dc7-829f-6822b2edede9" providerId="ADAL" clId="{0D1E7472-635D-4B8F-B288-57BFF0F734C4}" dt="2024-03-13T04:19:22.876" v="383"/>
          <ac:graphicFrameMkLst>
            <pc:docMk/>
            <pc:sldMk cId="107152423" sldId="279"/>
            <ac:graphicFrameMk id="16" creationId="{85DE1296-75B5-1ADC-EA34-4CCCBD922CA5}"/>
          </ac:graphicFrameMkLst>
        </pc:graphicFrameChg>
        <pc:picChg chg="add del mod">
          <ac:chgData name="Renee Vaughan" userId="b9a70afd-f63b-4dc7-829f-6822b2edede9" providerId="ADAL" clId="{0D1E7472-635D-4B8F-B288-57BFF0F734C4}" dt="2024-03-13T04:15:35.606" v="196" actId="478"/>
          <ac:picMkLst>
            <pc:docMk/>
            <pc:sldMk cId="107152423" sldId="279"/>
            <ac:picMk id="8" creationId="{1A0067A3-3E8F-1E5B-6D73-9AD2922D2574}"/>
          </ac:picMkLst>
        </pc:picChg>
      </pc:sldChg>
    </pc:docChg>
  </pc:docChgLst>
  <pc:docChgLst>
    <pc:chgData name="Renee Vaughan" userId="b9a70afd-f63b-4dc7-829f-6822b2edede9" providerId="ADAL" clId="{3FA69FF0-DAE9-4141-BEB3-E9C43D52380F}"/>
    <pc:docChg chg="custSel modSld">
      <pc:chgData name="Renee Vaughan" userId="b9a70afd-f63b-4dc7-829f-6822b2edede9" providerId="ADAL" clId="{3FA69FF0-DAE9-4141-BEB3-E9C43D52380F}" dt="2024-03-13T12:40:10.930" v="10"/>
      <pc:docMkLst>
        <pc:docMk/>
      </pc:docMkLst>
      <pc:sldChg chg="addSp delSp modSp mod">
        <pc:chgData name="Renee Vaughan" userId="b9a70afd-f63b-4dc7-829f-6822b2edede9" providerId="ADAL" clId="{3FA69FF0-DAE9-4141-BEB3-E9C43D52380F}" dt="2024-03-13T12:40:10.930" v="10"/>
        <pc:sldMkLst>
          <pc:docMk/>
          <pc:sldMk cId="107152423" sldId="279"/>
        </pc:sldMkLst>
        <pc:spChg chg="del mod">
          <ac:chgData name="Renee Vaughan" userId="b9a70afd-f63b-4dc7-829f-6822b2edede9" providerId="ADAL" clId="{3FA69FF0-DAE9-4141-BEB3-E9C43D52380F}" dt="2024-03-13T12:39:52.155" v="6" actId="478"/>
          <ac:spMkLst>
            <pc:docMk/>
            <pc:sldMk cId="107152423" sldId="279"/>
            <ac:spMk id="14" creationId="{D1BF9C3D-C57C-0822-7350-47CA9D10EC70}"/>
          </ac:spMkLst>
        </pc:spChg>
        <pc:picChg chg="add mod">
          <ac:chgData name="Renee Vaughan" userId="b9a70afd-f63b-4dc7-829f-6822b2edede9" providerId="ADAL" clId="{3FA69FF0-DAE9-4141-BEB3-E9C43D52380F}" dt="2024-03-13T12:40:10.930" v="10"/>
          <ac:picMkLst>
            <pc:docMk/>
            <pc:sldMk cId="107152423" sldId="279"/>
            <ac:picMk id="3" creationId="{5D44A615-1D86-2C31-049A-0D4E7EF28214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7C30C7-2796-42A6-8894-EED1C418E490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486984-667A-4C4B-9C47-DA243ADBA0FB}">
      <dgm:prSet phldrT="[Text]"/>
      <dgm:spPr/>
      <dgm:t>
        <a:bodyPr/>
        <a:lstStyle/>
        <a:p>
          <a:r>
            <a:rPr lang="en-US" dirty="0"/>
            <a:t>Purpose</a:t>
          </a:r>
        </a:p>
      </dgm:t>
    </dgm:pt>
    <dgm:pt modelId="{B8A94B20-C425-46D9-865E-7CCC56F14A74}" type="parTrans" cxnId="{B13ACAB6-364A-4929-874C-6C15636861BE}">
      <dgm:prSet/>
      <dgm:spPr/>
      <dgm:t>
        <a:bodyPr/>
        <a:lstStyle/>
        <a:p>
          <a:endParaRPr lang="en-US"/>
        </a:p>
      </dgm:t>
    </dgm:pt>
    <dgm:pt modelId="{5E01DA63-51B0-4DBC-9A31-3EF0D5B508F1}" type="sibTrans" cxnId="{B13ACAB6-364A-4929-874C-6C15636861BE}">
      <dgm:prSet/>
      <dgm:spPr/>
      <dgm:t>
        <a:bodyPr/>
        <a:lstStyle/>
        <a:p>
          <a:endParaRPr lang="en-US"/>
        </a:p>
      </dgm:t>
    </dgm:pt>
    <dgm:pt modelId="{5EA3332C-F508-4B52-AC56-C1153FC1A094}">
      <dgm:prSet phldrT="[Text]"/>
      <dgm:spPr/>
      <dgm:t>
        <a:bodyPr/>
        <a:lstStyle/>
        <a:p>
          <a:endParaRPr lang="en-US" dirty="0"/>
        </a:p>
      </dgm:t>
    </dgm:pt>
    <dgm:pt modelId="{D5DDD7C5-BBBC-43F1-B9E5-EB07F63961BC}" type="parTrans" cxnId="{51275919-54BD-4AA1-817F-05134248D943}">
      <dgm:prSet/>
      <dgm:spPr/>
      <dgm:t>
        <a:bodyPr/>
        <a:lstStyle/>
        <a:p>
          <a:endParaRPr lang="en-US"/>
        </a:p>
      </dgm:t>
    </dgm:pt>
    <dgm:pt modelId="{7D54D859-1E49-4F18-9AF2-75DC80A4CEF7}" type="sibTrans" cxnId="{51275919-54BD-4AA1-817F-05134248D943}">
      <dgm:prSet/>
      <dgm:spPr/>
      <dgm:t>
        <a:bodyPr/>
        <a:lstStyle/>
        <a:p>
          <a:endParaRPr lang="en-US"/>
        </a:p>
      </dgm:t>
    </dgm:pt>
    <dgm:pt modelId="{2D3FA5B1-5051-4370-917B-3768581075EA}">
      <dgm:prSet phldrT="[Text]"/>
      <dgm:spPr/>
      <dgm:t>
        <a:bodyPr/>
        <a:lstStyle/>
        <a:p>
          <a:r>
            <a:rPr lang="en-US" dirty="0"/>
            <a:t>Content</a:t>
          </a:r>
        </a:p>
      </dgm:t>
    </dgm:pt>
    <dgm:pt modelId="{F5C3A0C4-2DAC-4FA6-8E59-BFDA1C88D818}" type="parTrans" cxnId="{CB3F7CE5-2A0C-4EA3-8B39-8E1C64116381}">
      <dgm:prSet/>
      <dgm:spPr/>
      <dgm:t>
        <a:bodyPr/>
        <a:lstStyle/>
        <a:p>
          <a:endParaRPr lang="en-US"/>
        </a:p>
      </dgm:t>
    </dgm:pt>
    <dgm:pt modelId="{00900865-75D8-4CF6-9743-39035D29E211}" type="sibTrans" cxnId="{CB3F7CE5-2A0C-4EA3-8B39-8E1C64116381}">
      <dgm:prSet/>
      <dgm:spPr/>
      <dgm:t>
        <a:bodyPr/>
        <a:lstStyle/>
        <a:p>
          <a:endParaRPr lang="en-US"/>
        </a:p>
      </dgm:t>
    </dgm:pt>
    <dgm:pt modelId="{2C95012E-C70A-4A22-8102-8B8EB7F84D6C}">
      <dgm:prSet phldrT="[Text]"/>
      <dgm:spPr/>
      <dgm:t>
        <a:bodyPr/>
        <a:lstStyle/>
        <a:p>
          <a:endParaRPr lang="en-US" dirty="0"/>
        </a:p>
      </dgm:t>
    </dgm:pt>
    <dgm:pt modelId="{7890170C-17DE-4734-B4FB-61E563AE3C3F}" type="parTrans" cxnId="{C9288119-1135-4EAC-9835-30FF949DA9C6}">
      <dgm:prSet/>
      <dgm:spPr/>
      <dgm:t>
        <a:bodyPr/>
        <a:lstStyle/>
        <a:p>
          <a:endParaRPr lang="en-US"/>
        </a:p>
      </dgm:t>
    </dgm:pt>
    <dgm:pt modelId="{E459A994-BD3B-4958-9CC0-1F06FFB2212A}" type="sibTrans" cxnId="{C9288119-1135-4EAC-9835-30FF949DA9C6}">
      <dgm:prSet/>
      <dgm:spPr/>
      <dgm:t>
        <a:bodyPr/>
        <a:lstStyle/>
        <a:p>
          <a:endParaRPr lang="en-US"/>
        </a:p>
      </dgm:t>
    </dgm:pt>
    <dgm:pt modelId="{F2159E8B-469A-417E-999D-071B0FE2F7A2}" type="pres">
      <dgm:prSet presAssocID="{1D7C30C7-2796-42A6-8894-EED1C418E490}" presName="list" presStyleCnt="0">
        <dgm:presLayoutVars>
          <dgm:dir/>
          <dgm:animLvl val="lvl"/>
        </dgm:presLayoutVars>
      </dgm:prSet>
      <dgm:spPr/>
    </dgm:pt>
    <dgm:pt modelId="{30B4FC54-9E23-4E91-976B-E355AB6C8373}" type="pres">
      <dgm:prSet presAssocID="{35486984-667A-4C4B-9C47-DA243ADBA0FB}" presName="posSpace" presStyleCnt="0"/>
      <dgm:spPr/>
    </dgm:pt>
    <dgm:pt modelId="{45D574F8-5EC6-4007-9143-F7090EC8A26B}" type="pres">
      <dgm:prSet presAssocID="{35486984-667A-4C4B-9C47-DA243ADBA0FB}" presName="vertFlow" presStyleCnt="0"/>
      <dgm:spPr/>
    </dgm:pt>
    <dgm:pt modelId="{423BC44B-A4F3-4F9B-AEFA-D8A7558FCA31}" type="pres">
      <dgm:prSet presAssocID="{35486984-667A-4C4B-9C47-DA243ADBA0FB}" presName="topSpace" presStyleCnt="0"/>
      <dgm:spPr/>
    </dgm:pt>
    <dgm:pt modelId="{EEA4899C-A549-4F0E-852D-8D6FD613D9EA}" type="pres">
      <dgm:prSet presAssocID="{35486984-667A-4C4B-9C47-DA243ADBA0FB}" presName="firstComp" presStyleCnt="0"/>
      <dgm:spPr/>
    </dgm:pt>
    <dgm:pt modelId="{9B21F9AF-D100-4710-94EA-D028452707A3}" type="pres">
      <dgm:prSet presAssocID="{35486984-667A-4C4B-9C47-DA243ADBA0FB}" presName="firstChild" presStyleLbl="bgAccFollowNode1" presStyleIdx="0" presStyleCnt="2" custLinFactNeighborX="-1982" custLinFactNeighborY="5944"/>
      <dgm:spPr/>
    </dgm:pt>
    <dgm:pt modelId="{DFA435C0-74E9-4713-AC34-B5F569439636}" type="pres">
      <dgm:prSet presAssocID="{35486984-667A-4C4B-9C47-DA243ADBA0FB}" presName="firstChildTx" presStyleLbl="bgAccFollowNode1" presStyleIdx="0" presStyleCnt="2">
        <dgm:presLayoutVars>
          <dgm:bulletEnabled val="1"/>
        </dgm:presLayoutVars>
      </dgm:prSet>
      <dgm:spPr/>
    </dgm:pt>
    <dgm:pt modelId="{39FF8214-BF99-4309-A572-DBF3CFBBDC6C}" type="pres">
      <dgm:prSet presAssocID="{35486984-667A-4C4B-9C47-DA243ADBA0FB}" presName="negSpace" presStyleCnt="0"/>
      <dgm:spPr/>
    </dgm:pt>
    <dgm:pt modelId="{5F5AF746-75F8-4FAE-9CA8-B42EAB7663B5}" type="pres">
      <dgm:prSet presAssocID="{35486984-667A-4C4B-9C47-DA243ADBA0FB}" presName="circle" presStyleLbl="node1" presStyleIdx="0" presStyleCnt="2"/>
      <dgm:spPr/>
    </dgm:pt>
    <dgm:pt modelId="{48541B1E-6B77-4870-9681-C8DB0A43059B}" type="pres">
      <dgm:prSet presAssocID="{5E01DA63-51B0-4DBC-9A31-3EF0D5B508F1}" presName="transSpace" presStyleCnt="0"/>
      <dgm:spPr/>
    </dgm:pt>
    <dgm:pt modelId="{874B211E-2F80-406C-92FB-58A88A0BB3E0}" type="pres">
      <dgm:prSet presAssocID="{2D3FA5B1-5051-4370-917B-3768581075EA}" presName="posSpace" presStyleCnt="0"/>
      <dgm:spPr/>
    </dgm:pt>
    <dgm:pt modelId="{61919862-DB31-4B66-8004-3840FB36FB6E}" type="pres">
      <dgm:prSet presAssocID="{2D3FA5B1-5051-4370-917B-3768581075EA}" presName="vertFlow" presStyleCnt="0"/>
      <dgm:spPr/>
    </dgm:pt>
    <dgm:pt modelId="{1C4144BB-60C7-491D-81CF-E1A13AC12480}" type="pres">
      <dgm:prSet presAssocID="{2D3FA5B1-5051-4370-917B-3768581075EA}" presName="topSpace" presStyleCnt="0"/>
      <dgm:spPr/>
    </dgm:pt>
    <dgm:pt modelId="{7C4F28FC-B560-44D7-BDC0-694D10198876}" type="pres">
      <dgm:prSet presAssocID="{2D3FA5B1-5051-4370-917B-3768581075EA}" presName="firstComp" presStyleCnt="0"/>
      <dgm:spPr/>
    </dgm:pt>
    <dgm:pt modelId="{A62FCFBF-A97A-4DBD-AAA1-56EFCDCB9EFF}" type="pres">
      <dgm:prSet presAssocID="{2D3FA5B1-5051-4370-917B-3768581075EA}" presName="firstChild" presStyleLbl="bgAccFollowNode1" presStyleIdx="1" presStyleCnt="2"/>
      <dgm:spPr/>
    </dgm:pt>
    <dgm:pt modelId="{0F9BA179-A63D-4B3B-8C03-FE9CE1C21E50}" type="pres">
      <dgm:prSet presAssocID="{2D3FA5B1-5051-4370-917B-3768581075EA}" presName="firstChildTx" presStyleLbl="bgAccFollowNode1" presStyleIdx="1" presStyleCnt="2">
        <dgm:presLayoutVars>
          <dgm:bulletEnabled val="1"/>
        </dgm:presLayoutVars>
      </dgm:prSet>
      <dgm:spPr/>
    </dgm:pt>
    <dgm:pt modelId="{C32480F0-4E9C-42EE-9A81-301745158A99}" type="pres">
      <dgm:prSet presAssocID="{2D3FA5B1-5051-4370-917B-3768581075EA}" presName="negSpace" presStyleCnt="0"/>
      <dgm:spPr/>
    </dgm:pt>
    <dgm:pt modelId="{9987CB84-12B5-41F2-BEBB-3B1A2CDE4D47}" type="pres">
      <dgm:prSet presAssocID="{2D3FA5B1-5051-4370-917B-3768581075EA}" presName="circle" presStyleLbl="node1" presStyleIdx="1" presStyleCnt="2"/>
      <dgm:spPr/>
    </dgm:pt>
  </dgm:ptLst>
  <dgm:cxnLst>
    <dgm:cxn modelId="{51275919-54BD-4AA1-817F-05134248D943}" srcId="{35486984-667A-4C4B-9C47-DA243ADBA0FB}" destId="{5EA3332C-F508-4B52-AC56-C1153FC1A094}" srcOrd="0" destOrd="0" parTransId="{D5DDD7C5-BBBC-43F1-B9E5-EB07F63961BC}" sibTransId="{7D54D859-1E49-4F18-9AF2-75DC80A4CEF7}"/>
    <dgm:cxn modelId="{C9288119-1135-4EAC-9835-30FF949DA9C6}" srcId="{2D3FA5B1-5051-4370-917B-3768581075EA}" destId="{2C95012E-C70A-4A22-8102-8B8EB7F84D6C}" srcOrd="0" destOrd="0" parTransId="{7890170C-17DE-4734-B4FB-61E563AE3C3F}" sibTransId="{E459A994-BD3B-4958-9CC0-1F06FFB2212A}"/>
    <dgm:cxn modelId="{D733DC3B-117D-40AA-832C-848301AC5D33}" type="presOf" srcId="{2D3FA5B1-5051-4370-917B-3768581075EA}" destId="{9987CB84-12B5-41F2-BEBB-3B1A2CDE4D47}" srcOrd="0" destOrd="0" presId="urn:microsoft.com/office/officeart/2005/8/layout/hList9"/>
    <dgm:cxn modelId="{5002585E-BFD1-4B97-BF56-3B04C360C0EB}" type="presOf" srcId="{5EA3332C-F508-4B52-AC56-C1153FC1A094}" destId="{9B21F9AF-D100-4710-94EA-D028452707A3}" srcOrd="0" destOrd="0" presId="urn:microsoft.com/office/officeart/2005/8/layout/hList9"/>
    <dgm:cxn modelId="{D294044C-65C8-44EE-BCCC-01869D0216AE}" type="presOf" srcId="{1D7C30C7-2796-42A6-8894-EED1C418E490}" destId="{F2159E8B-469A-417E-999D-071B0FE2F7A2}" srcOrd="0" destOrd="0" presId="urn:microsoft.com/office/officeart/2005/8/layout/hList9"/>
    <dgm:cxn modelId="{F401CE6F-AE10-4D5F-8459-3E9D44DA3DF6}" type="presOf" srcId="{35486984-667A-4C4B-9C47-DA243ADBA0FB}" destId="{5F5AF746-75F8-4FAE-9CA8-B42EAB7663B5}" srcOrd="0" destOrd="0" presId="urn:microsoft.com/office/officeart/2005/8/layout/hList9"/>
    <dgm:cxn modelId="{B13ACAB6-364A-4929-874C-6C15636861BE}" srcId="{1D7C30C7-2796-42A6-8894-EED1C418E490}" destId="{35486984-667A-4C4B-9C47-DA243ADBA0FB}" srcOrd="0" destOrd="0" parTransId="{B8A94B20-C425-46D9-865E-7CCC56F14A74}" sibTransId="{5E01DA63-51B0-4DBC-9A31-3EF0D5B508F1}"/>
    <dgm:cxn modelId="{A378C7BD-040C-4070-9CAA-4D4DBC534480}" type="presOf" srcId="{2C95012E-C70A-4A22-8102-8B8EB7F84D6C}" destId="{0F9BA179-A63D-4B3B-8C03-FE9CE1C21E50}" srcOrd="1" destOrd="0" presId="urn:microsoft.com/office/officeart/2005/8/layout/hList9"/>
    <dgm:cxn modelId="{60179EC3-A78A-4812-84CB-F7552E28C30F}" type="presOf" srcId="{5EA3332C-F508-4B52-AC56-C1153FC1A094}" destId="{DFA435C0-74E9-4713-AC34-B5F569439636}" srcOrd="1" destOrd="0" presId="urn:microsoft.com/office/officeart/2005/8/layout/hList9"/>
    <dgm:cxn modelId="{63F1EAD6-81B3-4583-A67C-4F4439D317A7}" type="presOf" srcId="{2C95012E-C70A-4A22-8102-8B8EB7F84D6C}" destId="{A62FCFBF-A97A-4DBD-AAA1-56EFCDCB9EFF}" srcOrd="0" destOrd="0" presId="urn:microsoft.com/office/officeart/2005/8/layout/hList9"/>
    <dgm:cxn modelId="{CB3F7CE5-2A0C-4EA3-8B39-8E1C64116381}" srcId="{1D7C30C7-2796-42A6-8894-EED1C418E490}" destId="{2D3FA5B1-5051-4370-917B-3768581075EA}" srcOrd="1" destOrd="0" parTransId="{F5C3A0C4-2DAC-4FA6-8E59-BFDA1C88D818}" sibTransId="{00900865-75D8-4CF6-9743-39035D29E211}"/>
    <dgm:cxn modelId="{1E1EBD96-45B8-4DC5-8809-0D21B0DBD44A}" type="presParOf" srcId="{F2159E8B-469A-417E-999D-071B0FE2F7A2}" destId="{30B4FC54-9E23-4E91-976B-E355AB6C8373}" srcOrd="0" destOrd="0" presId="urn:microsoft.com/office/officeart/2005/8/layout/hList9"/>
    <dgm:cxn modelId="{7D6AB773-9713-4450-8E6E-00B181C44A96}" type="presParOf" srcId="{F2159E8B-469A-417E-999D-071B0FE2F7A2}" destId="{45D574F8-5EC6-4007-9143-F7090EC8A26B}" srcOrd="1" destOrd="0" presId="urn:microsoft.com/office/officeart/2005/8/layout/hList9"/>
    <dgm:cxn modelId="{62DB8F39-B8E5-440D-BDFE-6A167141FA6E}" type="presParOf" srcId="{45D574F8-5EC6-4007-9143-F7090EC8A26B}" destId="{423BC44B-A4F3-4F9B-AEFA-D8A7558FCA31}" srcOrd="0" destOrd="0" presId="urn:microsoft.com/office/officeart/2005/8/layout/hList9"/>
    <dgm:cxn modelId="{EB8C74CD-30A9-4759-9493-D166A47A4A27}" type="presParOf" srcId="{45D574F8-5EC6-4007-9143-F7090EC8A26B}" destId="{EEA4899C-A549-4F0E-852D-8D6FD613D9EA}" srcOrd="1" destOrd="0" presId="urn:microsoft.com/office/officeart/2005/8/layout/hList9"/>
    <dgm:cxn modelId="{B3E94C43-174F-4F68-9D30-D1B796474959}" type="presParOf" srcId="{EEA4899C-A549-4F0E-852D-8D6FD613D9EA}" destId="{9B21F9AF-D100-4710-94EA-D028452707A3}" srcOrd="0" destOrd="0" presId="urn:microsoft.com/office/officeart/2005/8/layout/hList9"/>
    <dgm:cxn modelId="{405F9666-46F4-4FED-AA8D-1F4C0E4028CA}" type="presParOf" srcId="{EEA4899C-A549-4F0E-852D-8D6FD613D9EA}" destId="{DFA435C0-74E9-4713-AC34-B5F569439636}" srcOrd="1" destOrd="0" presId="urn:microsoft.com/office/officeart/2005/8/layout/hList9"/>
    <dgm:cxn modelId="{B289DD2A-8963-4DAA-8813-0978AAA88741}" type="presParOf" srcId="{F2159E8B-469A-417E-999D-071B0FE2F7A2}" destId="{39FF8214-BF99-4309-A572-DBF3CFBBDC6C}" srcOrd="2" destOrd="0" presId="urn:microsoft.com/office/officeart/2005/8/layout/hList9"/>
    <dgm:cxn modelId="{44583EB3-AE97-45E3-BE9E-6F793FE089DE}" type="presParOf" srcId="{F2159E8B-469A-417E-999D-071B0FE2F7A2}" destId="{5F5AF746-75F8-4FAE-9CA8-B42EAB7663B5}" srcOrd="3" destOrd="0" presId="urn:microsoft.com/office/officeart/2005/8/layout/hList9"/>
    <dgm:cxn modelId="{F5794556-5687-48F7-A9B1-7B1CF1B1EAC8}" type="presParOf" srcId="{F2159E8B-469A-417E-999D-071B0FE2F7A2}" destId="{48541B1E-6B77-4870-9681-C8DB0A43059B}" srcOrd="4" destOrd="0" presId="urn:microsoft.com/office/officeart/2005/8/layout/hList9"/>
    <dgm:cxn modelId="{94543ED0-7AA4-4858-A696-D512D62DB6E8}" type="presParOf" srcId="{F2159E8B-469A-417E-999D-071B0FE2F7A2}" destId="{874B211E-2F80-406C-92FB-58A88A0BB3E0}" srcOrd="5" destOrd="0" presId="urn:microsoft.com/office/officeart/2005/8/layout/hList9"/>
    <dgm:cxn modelId="{E212F402-598F-4E7A-AA36-E2AAE492B49D}" type="presParOf" srcId="{F2159E8B-469A-417E-999D-071B0FE2F7A2}" destId="{61919862-DB31-4B66-8004-3840FB36FB6E}" srcOrd="6" destOrd="0" presId="urn:microsoft.com/office/officeart/2005/8/layout/hList9"/>
    <dgm:cxn modelId="{1EB90DB4-EEB3-46B1-A730-587266C2DA71}" type="presParOf" srcId="{61919862-DB31-4B66-8004-3840FB36FB6E}" destId="{1C4144BB-60C7-491D-81CF-E1A13AC12480}" srcOrd="0" destOrd="0" presId="urn:microsoft.com/office/officeart/2005/8/layout/hList9"/>
    <dgm:cxn modelId="{F78A6531-E212-41EA-AA32-89D453CACDB5}" type="presParOf" srcId="{61919862-DB31-4B66-8004-3840FB36FB6E}" destId="{7C4F28FC-B560-44D7-BDC0-694D10198876}" srcOrd="1" destOrd="0" presId="urn:microsoft.com/office/officeart/2005/8/layout/hList9"/>
    <dgm:cxn modelId="{CCBC662B-407C-4306-A99B-A1F8628FB708}" type="presParOf" srcId="{7C4F28FC-B560-44D7-BDC0-694D10198876}" destId="{A62FCFBF-A97A-4DBD-AAA1-56EFCDCB9EFF}" srcOrd="0" destOrd="0" presId="urn:microsoft.com/office/officeart/2005/8/layout/hList9"/>
    <dgm:cxn modelId="{21A27FE6-B212-44C1-AD92-44D3DE6377DE}" type="presParOf" srcId="{7C4F28FC-B560-44D7-BDC0-694D10198876}" destId="{0F9BA179-A63D-4B3B-8C03-FE9CE1C21E50}" srcOrd="1" destOrd="0" presId="urn:microsoft.com/office/officeart/2005/8/layout/hList9"/>
    <dgm:cxn modelId="{D5CF20CC-11CB-4120-9B04-D564B2827336}" type="presParOf" srcId="{F2159E8B-469A-417E-999D-071B0FE2F7A2}" destId="{C32480F0-4E9C-42EE-9A81-301745158A99}" srcOrd="7" destOrd="0" presId="urn:microsoft.com/office/officeart/2005/8/layout/hList9"/>
    <dgm:cxn modelId="{28CAC66C-7E88-41CF-8812-175A05C68422}" type="presParOf" srcId="{F2159E8B-469A-417E-999D-071B0FE2F7A2}" destId="{9987CB84-12B5-41F2-BEBB-3B1A2CDE4D4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406194-9F5C-49EC-9DB9-704BEA3464A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5FB452-07F2-457C-BD50-0FB1A9F4B0E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Submit e-Form</a:t>
          </a:r>
        </a:p>
      </dgm:t>
    </dgm:pt>
    <dgm:pt modelId="{56EEDA7E-B507-48B6-9647-0761940FCE9A}" type="parTrans" cxnId="{B1C5533A-F8F5-44A3-9E73-97673FE0A980}">
      <dgm:prSet/>
      <dgm:spPr/>
      <dgm:t>
        <a:bodyPr/>
        <a:lstStyle/>
        <a:p>
          <a:endParaRPr lang="en-US"/>
        </a:p>
      </dgm:t>
    </dgm:pt>
    <dgm:pt modelId="{5C4B2D9D-9C5E-4626-BAA5-5D41C61FFDF2}" type="sibTrans" cxnId="{B1C5533A-F8F5-44A3-9E73-97673FE0A980}">
      <dgm:prSet/>
      <dgm:spPr/>
      <dgm:t>
        <a:bodyPr/>
        <a:lstStyle/>
        <a:p>
          <a:endParaRPr lang="en-US"/>
        </a:p>
      </dgm:t>
    </dgm:pt>
    <dgm:pt modelId="{9D8BB2AB-FC36-4340-8779-FF8E5F740FD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Order received by Book Depository</a:t>
          </a:r>
        </a:p>
      </dgm:t>
    </dgm:pt>
    <dgm:pt modelId="{CFCD8FE9-4811-4126-9F5E-E2C8D17E2E80}" type="parTrans" cxnId="{AAAE3DF5-E30A-4DC5-AD8F-3CD57D9A9DB5}">
      <dgm:prSet/>
      <dgm:spPr/>
      <dgm:t>
        <a:bodyPr/>
        <a:lstStyle/>
        <a:p>
          <a:endParaRPr lang="en-US"/>
        </a:p>
      </dgm:t>
    </dgm:pt>
    <dgm:pt modelId="{68D01CEC-A375-4BC2-B5C0-A9EB4F83CC4D}" type="sibTrans" cxnId="{AAAE3DF5-E30A-4DC5-AD8F-3CD57D9A9DB5}">
      <dgm:prSet/>
      <dgm:spPr/>
      <dgm:t>
        <a:bodyPr/>
        <a:lstStyle/>
        <a:p>
          <a:endParaRPr lang="en-US"/>
        </a:p>
      </dgm:t>
    </dgm:pt>
    <dgm:pt modelId="{47A854C0-08B4-4F3E-B928-469D7278B04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Order processed</a:t>
          </a:r>
        </a:p>
      </dgm:t>
    </dgm:pt>
    <dgm:pt modelId="{514393DF-142D-4042-9181-87463995F185}" type="parTrans" cxnId="{8F8271CE-FBFF-45A2-B5B4-5C1736F116F2}">
      <dgm:prSet/>
      <dgm:spPr/>
      <dgm:t>
        <a:bodyPr/>
        <a:lstStyle/>
        <a:p>
          <a:endParaRPr lang="en-US"/>
        </a:p>
      </dgm:t>
    </dgm:pt>
    <dgm:pt modelId="{7A5C83A4-3A23-4535-827B-617480906359}" type="sibTrans" cxnId="{8F8271CE-FBFF-45A2-B5B4-5C1736F116F2}">
      <dgm:prSet/>
      <dgm:spPr/>
      <dgm:t>
        <a:bodyPr/>
        <a:lstStyle/>
        <a:p>
          <a:endParaRPr lang="en-US"/>
        </a:p>
      </dgm:t>
    </dgm:pt>
    <dgm:pt modelId="{95D91496-7BA5-440A-A0F0-41DC3408EDB8}" type="pres">
      <dgm:prSet presAssocID="{05406194-9F5C-49EC-9DB9-704BEA3464A2}" presName="root" presStyleCnt="0">
        <dgm:presLayoutVars>
          <dgm:dir/>
          <dgm:resizeHandles val="exact"/>
        </dgm:presLayoutVars>
      </dgm:prSet>
      <dgm:spPr/>
    </dgm:pt>
    <dgm:pt modelId="{DBA9C74A-DF1A-4218-8B09-3D20B9F5E930}" type="pres">
      <dgm:prSet presAssocID="{AE5FB452-07F2-457C-BD50-0FB1A9F4B0E5}" presName="compNode" presStyleCnt="0"/>
      <dgm:spPr/>
    </dgm:pt>
    <dgm:pt modelId="{B53F00F6-04F1-4BB5-9084-8ED17DCD1AAE}" type="pres">
      <dgm:prSet presAssocID="{AE5FB452-07F2-457C-BD50-0FB1A9F4B0E5}" presName="bgRect" presStyleLbl="bgShp" presStyleIdx="0" presStyleCnt="3"/>
      <dgm:spPr/>
    </dgm:pt>
    <dgm:pt modelId="{A28D7D9C-38C7-47DB-9717-34B7B148C1CA}" type="pres">
      <dgm:prSet presAssocID="{AE5FB452-07F2-457C-BD50-0FB1A9F4B0E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C63D94DF-E8DA-4207-A743-41C596F22E5B}" type="pres">
      <dgm:prSet presAssocID="{AE5FB452-07F2-457C-BD50-0FB1A9F4B0E5}" presName="spaceRect" presStyleCnt="0"/>
      <dgm:spPr/>
    </dgm:pt>
    <dgm:pt modelId="{7A75F907-8ECE-4A1E-A910-DA6C9DBA90C9}" type="pres">
      <dgm:prSet presAssocID="{AE5FB452-07F2-457C-BD50-0FB1A9F4B0E5}" presName="parTx" presStyleLbl="revTx" presStyleIdx="0" presStyleCnt="3">
        <dgm:presLayoutVars>
          <dgm:chMax val="0"/>
          <dgm:chPref val="0"/>
        </dgm:presLayoutVars>
      </dgm:prSet>
      <dgm:spPr/>
    </dgm:pt>
    <dgm:pt modelId="{453FF4EA-AB5C-46F6-9C6C-800D800E7CA1}" type="pres">
      <dgm:prSet presAssocID="{5C4B2D9D-9C5E-4626-BAA5-5D41C61FFDF2}" presName="sibTrans" presStyleCnt="0"/>
      <dgm:spPr/>
    </dgm:pt>
    <dgm:pt modelId="{0B2944C3-D87E-499E-93AA-1CEB3D3BBCE6}" type="pres">
      <dgm:prSet presAssocID="{9D8BB2AB-FC36-4340-8779-FF8E5F740FD0}" presName="compNode" presStyleCnt="0"/>
      <dgm:spPr/>
    </dgm:pt>
    <dgm:pt modelId="{181F7674-FDFC-45BD-A743-67D5D411BC96}" type="pres">
      <dgm:prSet presAssocID="{9D8BB2AB-FC36-4340-8779-FF8E5F740FD0}" presName="bgRect" presStyleLbl="bgShp" presStyleIdx="1" presStyleCnt="3" custLinFactNeighborX="-3584"/>
      <dgm:spPr/>
    </dgm:pt>
    <dgm:pt modelId="{FB0692C0-76A9-43A3-824E-4CD6EEDC9666}" type="pres">
      <dgm:prSet presAssocID="{9D8BB2AB-FC36-4340-8779-FF8E5F740FD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6DFE7FCB-8B59-4F18-B300-AB9D076D9C5E}" type="pres">
      <dgm:prSet presAssocID="{9D8BB2AB-FC36-4340-8779-FF8E5F740FD0}" presName="spaceRect" presStyleCnt="0"/>
      <dgm:spPr/>
    </dgm:pt>
    <dgm:pt modelId="{B82064D9-BDFC-4C8B-92D0-AE0A49DFC6C5}" type="pres">
      <dgm:prSet presAssocID="{9D8BB2AB-FC36-4340-8779-FF8E5F740FD0}" presName="parTx" presStyleLbl="revTx" presStyleIdx="1" presStyleCnt="3">
        <dgm:presLayoutVars>
          <dgm:chMax val="0"/>
          <dgm:chPref val="0"/>
        </dgm:presLayoutVars>
      </dgm:prSet>
      <dgm:spPr/>
    </dgm:pt>
    <dgm:pt modelId="{B04F4C21-4816-43F9-BDBD-51ABAB75CB0F}" type="pres">
      <dgm:prSet presAssocID="{68D01CEC-A375-4BC2-B5C0-A9EB4F83CC4D}" presName="sibTrans" presStyleCnt="0"/>
      <dgm:spPr/>
    </dgm:pt>
    <dgm:pt modelId="{6F8F839F-6F39-4B88-93F1-B7E8B6CCA4C7}" type="pres">
      <dgm:prSet presAssocID="{47A854C0-08B4-4F3E-B928-469D7278B045}" presName="compNode" presStyleCnt="0"/>
      <dgm:spPr/>
    </dgm:pt>
    <dgm:pt modelId="{911C5B68-ED9D-47EF-9280-508469B23051}" type="pres">
      <dgm:prSet presAssocID="{47A854C0-08B4-4F3E-B928-469D7278B045}" presName="bgRect" presStyleLbl="bgShp" presStyleIdx="2" presStyleCnt="3" custLinFactNeighborY="-1884"/>
      <dgm:spPr/>
    </dgm:pt>
    <dgm:pt modelId="{D8C41259-BF55-4023-9509-65CAE42DA964}" type="pres">
      <dgm:prSet presAssocID="{47A854C0-08B4-4F3E-B928-469D7278B04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box Checked with solid fill"/>
        </a:ext>
      </dgm:extLst>
    </dgm:pt>
    <dgm:pt modelId="{C253818F-CCC4-48FA-ACD9-35CFD86DCEF0}" type="pres">
      <dgm:prSet presAssocID="{47A854C0-08B4-4F3E-B928-469D7278B045}" presName="spaceRect" presStyleCnt="0"/>
      <dgm:spPr/>
    </dgm:pt>
    <dgm:pt modelId="{8209A1A5-410B-45B2-9632-9A3339E5AA6F}" type="pres">
      <dgm:prSet presAssocID="{47A854C0-08B4-4F3E-B928-469D7278B04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1C5533A-F8F5-44A3-9E73-97673FE0A980}" srcId="{05406194-9F5C-49EC-9DB9-704BEA3464A2}" destId="{AE5FB452-07F2-457C-BD50-0FB1A9F4B0E5}" srcOrd="0" destOrd="0" parTransId="{56EEDA7E-B507-48B6-9647-0761940FCE9A}" sibTransId="{5C4B2D9D-9C5E-4626-BAA5-5D41C61FFDF2}"/>
    <dgm:cxn modelId="{37EDC44F-A544-4BF2-8085-3F36583AA857}" type="presOf" srcId="{05406194-9F5C-49EC-9DB9-704BEA3464A2}" destId="{95D91496-7BA5-440A-A0F0-41DC3408EDB8}" srcOrd="0" destOrd="0" presId="urn:microsoft.com/office/officeart/2018/2/layout/IconVerticalSolidList"/>
    <dgm:cxn modelId="{6CB9D250-E9E0-4C30-BD53-65C6AA1FA551}" type="presOf" srcId="{47A854C0-08B4-4F3E-B928-469D7278B045}" destId="{8209A1A5-410B-45B2-9632-9A3339E5AA6F}" srcOrd="0" destOrd="0" presId="urn:microsoft.com/office/officeart/2018/2/layout/IconVerticalSolidList"/>
    <dgm:cxn modelId="{69564172-2BEC-4967-B746-B1A9F2AD1259}" type="presOf" srcId="{9D8BB2AB-FC36-4340-8779-FF8E5F740FD0}" destId="{B82064D9-BDFC-4C8B-92D0-AE0A49DFC6C5}" srcOrd="0" destOrd="0" presId="urn:microsoft.com/office/officeart/2018/2/layout/IconVerticalSolidList"/>
    <dgm:cxn modelId="{093F7973-770D-42EC-8920-2B4DF16F9C27}" type="presOf" srcId="{AE5FB452-07F2-457C-BD50-0FB1A9F4B0E5}" destId="{7A75F907-8ECE-4A1E-A910-DA6C9DBA90C9}" srcOrd="0" destOrd="0" presId="urn:microsoft.com/office/officeart/2018/2/layout/IconVerticalSolidList"/>
    <dgm:cxn modelId="{8F8271CE-FBFF-45A2-B5B4-5C1736F116F2}" srcId="{05406194-9F5C-49EC-9DB9-704BEA3464A2}" destId="{47A854C0-08B4-4F3E-B928-469D7278B045}" srcOrd="2" destOrd="0" parTransId="{514393DF-142D-4042-9181-87463995F185}" sibTransId="{7A5C83A4-3A23-4535-827B-617480906359}"/>
    <dgm:cxn modelId="{AAAE3DF5-E30A-4DC5-AD8F-3CD57D9A9DB5}" srcId="{05406194-9F5C-49EC-9DB9-704BEA3464A2}" destId="{9D8BB2AB-FC36-4340-8779-FF8E5F740FD0}" srcOrd="1" destOrd="0" parTransId="{CFCD8FE9-4811-4126-9F5E-E2C8D17E2E80}" sibTransId="{68D01CEC-A375-4BC2-B5C0-A9EB4F83CC4D}"/>
    <dgm:cxn modelId="{8B476AD5-A83E-4656-A8F5-F2054FE3FE85}" type="presParOf" srcId="{95D91496-7BA5-440A-A0F0-41DC3408EDB8}" destId="{DBA9C74A-DF1A-4218-8B09-3D20B9F5E930}" srcOrd="0" destOrd="0" presId="urn:microsoft.com/office/officeart/2018/2/layout/IconVerticalSolidList"/>
    <dgm:cxn modelId="{56AEDD0A-5BAA-49D5-AB3E-FCBD37D6DEB4}" type="presParOf" srcId="{DBA9C74A-DF1A-4218-8B09-3D20B9F5E930}" destId="{B53F00F6-04F1-4BB5-9084-8ED17DCD1AAE}" srcOrd="0" destOrd="0" presId="urn:microsoft.com/office/officeart/2018/2/layout/IconVerticalSolidList"/>
    <dgm:cxn modelId="{6848DC07-72F6-4A6A-9F7D-1798955924A4}" type="presParOf" srcId="{DBA9C74A-DF1A-4218-8B09-3D20B9F5E930}" destId="{A28D7D9C-38C7-47DB-9717-34B7B148C1CA}" srcOrd="1" destOrd="0" presId="urn:microsoft.com/office/officeart/2018/2/layout/IconVerticalSolidList"/>
    <dgm:cxn modelId="{776B4602-788C-48B0-97D0-B4758A90D4C0}" type="presParOf" srcId="{DBA9C74A-DF1A-4218-8B09-3D20B9F5E930}" destId="{C63D94DF-E8DA-4207-A743-41C596F22E5B}" srcOrd="2" destOrd="0" presId="urn:microsoft.com/office/officeart/2018/2/layout/IconVerticalSolidList"/>
    <dgm:cxn modelId="{02D7CF2F-0B0F-480E-A55A-C0783545523F}" type="presParOf" srcId="{DBA9C74A-DF1A-4218-8B09-3D20B9F5E930}" destId="{7A75F907-8ECE-4A1E-A910-DA6C9DBA90C9}" srcOrd="3" destOrd="0" presId="urn:microsoft.com/office/officeart/2018/2/layout/IconVerticalSolidList"/>
    <dgm:cxn modelId="{F28C4BDE-505C-4D47-BD83-948A9BD88A6F}" type="presParOf" srcId="{95D91496-7BA5-440A-A0F0-41DC3408EDB8}" destId="{453FF4EA-AB5C-46F6-9C6C-800D800E7CA1}" srcOrd="1" destOrd="0" presId="urn:microsoft.com/office/officeart/2018/2/layout/IconVerticalSolidList"/>
    <dgm:cxn modelId="{0F4D8C52-E5AF-4959-862C-B886E84C45B6}" type="presParOf" srcId="{95D91496-7BA5-440A-A0F0-41DC3408EDB8}" destId="{0B2944C3-D87E-499E-93AA-1CEB3D3BBCE6}" srcOrd="2" destOrd="0" presId="urn:microsoft.com/office/officeart/2018/2/layout/IconVerticalSolidList"/>
    <dgm:cxn modelId="{96DC94B3-89DD-4123-972A-C02F591768ED}" type="presParOf" srcId="{0B2944C3-D87E-499E-93AA-1CEB3D3BBCE6}" destId="{181F7674-FDFC-45BD-A743-67D5D411BC96}" srcOrd="0" destOrd="0" presId="urn:microsoft.com/office/officeart/2018/2/layout/IconVerticalSolidList"/>
    <dgm:cxn modelId="{9FCBBC3D-33A8-46F5-8608-58E98CEB47C7}" type="presParOf" srcId="{0B2944C3-D87E-499E-93AA-1CEB3D3BBCE6}" destId="{FB0692C0-76A9-43A3-824E-4CD6EEDC9666}" srcOrd="1" destOrd="0" presId="urn:microsoft.com/office/officeart/2018/2/layout/IconVerticalSolidList"/>
    <dgm:cxn modelId="{F059CF83-D230-46CD-A7CB-9258229E895F}" type="presParOf" srcId="{0B2944C3-D87E-499E-93AA-1CEB3D3BBCE6}" destId="{6DFE7FCB-8B59-4F18-B300-AB9D076D9C5E}" srcOrd="2" destOrd="0" presId="urn:microsoft.com/office/officeart/2018/2/layout/IconVerticalSolidList"/>
    <dgm:cxn modelId="{474654D6-D379-4658-BA43-9366C196987F}" type="presParOf" srcId="{0B2944C3-D87E-499E-93AA-1CEB3D3BBCE6}" destId="{B82064D9-BDFC-4C8B-92D0-AE0A49DFC6C5}" srcOrd="3" destOrd="0" presId="urn:microsoft.com/office/officeart/2018/2/layout/IconVerticalSolidList"/>
    <dgm:cxn modelId="{3DD4FB03-6909-480F-A26B-0205BD1EDD54}" type="presParOf" srcId="{95D91496-7BA5-440A-A0F0-41DC3408EDB8}" destId="{B04F4C21-4816-43F9-BDBD-51ABAB75CB0F}" srcOrd="3" destOrd="0" presId="urn:microsoft.com/office/officeart/2018/2/layout/IconVerticalSolidList"/>
    <dgm:cxn modelId="{5D9841B5-D88A-4F8E-B0C9-0146392F340C}" type="presParOf" srcId="{95D91496-7BA5-440A-A0F0-41DC3408EDB8}" destId="{6F8F839F-6F39-4B88-93F1-B7E8B6CCA4C7}" srcOrd="4" destOrd="0" presId="urn:microsoft.com/office/officeart/2018/2/layout/IconVerticalSolidList"/>
    <dgm:cxn modelId="{6AD67FEA-793F-4F57-BE22-DB9244566941}" type="presParOf" srcId="{6F8F839F-6F39-4B88-93F1-B7E8B6CCA4C7}" destId="{911C5B68-ED9D-47EF-9280-508469B23051}" srcOrd="0" destOrd="0" presId="urn:microsoft.com/office/officeart/2018/2/layout/IconVerticalSolidList"/>
    <dgm:cxn modelId="{7C0B5320-17AD-4DEA-B045-96ECB19E918A}" type="presParOf" srcId="{6F8F839F-6F39-4B88-93F1-B7E8B6CCA4C7}" destId="{D8C41259-BF55-4023-9509-65CAE42DA964}" srcOrd="1" destOrd="0" presId="urn:microsoft.com/office/officeart/2018/2/layout/IconVerticalSolidList"/>
    <dgm:cxn modelId="{2831C23F-087E-4005-8C69-A6BBF7D609C6}" type="presParOf" srcId="{6F8F839F-6F39-4B88-93F1-B7E8B6CCA4C7}" destId="{C253818F-CCC4-48FA-ACD9-35CFD86DCEF0}" srcOrd="2" destOrd="0" presId="urn:microsoft.com/office/officeart/2018/2/layout/IconVerticalSolidList"/>
    <dgm:cxn modelId="{E316A392-2D51-493D-BB8E-BC2ADE90842E}" type="presParOf" srcId="{6F8F839F-6F39-4B88-93F1-B7E8B6CCA4C7}" destId="{8209A1A5-410B-45B2-9632-9A3339E5AA6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F1B46E-22B2-4721-950C-8704487586DC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E8A66543-CC4D-4785-A93E-5B125E09F826}" type="parTrans" cxnId="{2C8317B2-2EBB-4589-86EA-C77B3B6E81AA}">
      <dgm:prSet/>
      <dgm:spPr/>
      <dgm:t>
        <a:bodyPr/>
        <a:lstStyle/>
        <a:p>
          <a:endParaRPr lang="en-US"/>
        </a:p>
      </dgm:t>
    </dgm:pt>
    <dgm:pt modelId="{A7E2530A-34E2-4E9F-BC78-8920BA140C41}" type="sibTrans" cxnId="{2C8317B2-2EBB-4589-86EA-C77B3B6E81AA}">
      <dgm:prSet/>
      <dgm:spPr/>
      <dgm:t>
        <a:bodyPr/>
        <a:lstStyle/>
        <a:p>
          <a:endParaRPr lang="en-US"/>
        </a:p>
      </dgm:t>
    </dgm:pt>
    <dgm:pt modelId="{9D72CDD3-5859-43DB-BD75-0C3C30E3DE62}">
      <dgm:prSet phldrT="[Text]"/>
      <dgm:spPr/>
      <dgm:t>
        <a:bodyPr/>
        <a:lstStyle/>
        <a:p>
          <a:r>
            <a:rPr lang="en-US" dirty="0"/>
            <a:t>Quotes must be attached. Ensure all unit entries match quotes.</a:t>
          </a:r>
        </a:p>
        <a:p>
          <a:endParaRPr lang="en-US" dirty="0"/>
        </a:p>
      </dgm:t>
    </dgm:pt>
    <dgm:pt modelId="{1D5B1F83-33A7-4298-BC11-2B1252AFAEA5}" type="parTrans" cxnId="{DDB5AD9A-40B0-48EF-AF2C-8CCDA330F7FE}">
      <dgm:prSet/>
      <dgm:spPr/>
      <dgm:t>
        <a:bodyPr/>
        <a:lstStyle/>
        <a:p>
          <a:endParaRPr lang="en-US"/>
        </a:p>
      </dgm:t>
    </dgm:pt>
    <dgm:pt modelId="{15E25BD4-1EBF-43C2-8885-DBF66B8429E1}" type="sibTrans" cxnId="{DDB5AD9A-40B0-48EF-AF2C-8CCDA330F7FE}">
      <dgm:prSet/>
      <dgm:spPr/>
      <dgm:t>
        <a:bodyPr/>
        <a:lstStyle/>
        <a:p>
          <a:endParaRPr lang="en-US"/>
        </a:p>
      </dgm:t>
    </dgm:pt>
    <dgm:pt modelId="{F2881FB1-6580-4F21-A283-BFAA6F91D5D2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2D960FDD-BADA-480D-9043-497C56588AD3}" type="parTrans" cxnId="{4A31D641-1B5D-46D3-B685-0C4DC6EFE71B}">
      <dgm:prSet/>
      <dgm:spPr/>
      <dgm:t>
        <a:bodyPr/>
        <a:lstStyle/>
        <a:p>
          <a:endParaRPr lang="en-US"/>
        </a:p>
      </dgm:t>
    </dgm:pt>
    <dgm:pt modelId="{A5ABDC17-7AB5-4F0E-992A-F9343F5D74EB}" type="sibTrans" cxnId="{4A31D641-1B5D-46D3-B685-0C4DC6EFE71B}">
      <dgm:prSet/>
      <dgm:spPr/>
      <dgm:t>
        <a:bodyPr/>
        <a:lstStyle/>
        <a:p>
          <a:endParaRPr lang="en-US"/>
        </a:p>
      </dgm:t>
    </dgm:pt>
    <dgm:pt modelId="{D5197DDB-D5D2-499F-B255-CF7BB5AE2B43}">
      <dgm:prSet phldrT="[Text]"/>
      <dgm:spPr/>
      <dgm:t>
        <a:bodyPr/>
        <a:lstStyle/>
        <a:p>
          <a:r>
            <a:rPr lang="en-US" dirty="0"/>
            <a:t>Ensure BEDs numbers are entered correctly.</a:t>
          </a:r>
        </a:p>
      </dgm:t>
    </dgm:pt>
    <dgm:pt modelId="{B14A4DC9-F40A-4867-ADB8-4BA8A1F83766}" type="parTrans" cxnId="{3204ED53-15A0-4643-A582-021A785F1BA2}">
      <dgm:prSet/>
      <dgm:spPr/>
      <dgm:t>
        <a:bodyPr/>
        <a:lstStyle/>
        <a:p>
          <a:endParaRPr lang="en-US"/>
        </a:p>
      </dgm:t>
    </dgm:pt>
    <dgm:pt modelId="{29F2454A-2FA8-4B3A-AC63-4A0B9FD04A75}" type="sibTrans" cxnId="{3204ED53-15A0-4643-A582-021A785F1BA2}">
      <dgm:prSet/>
      <dgm:spPr/>
      <dgm:t>
        <a:bodyPr/>
        <a:lstStyle/>
        <a:p>
          <a:endParaRPr lang="en-US"/>
        </a:p>
      </dgm:t>
    </dgm:pt>
    <dgm:pt modelId="{6352CA33-6755-44BE-808F-400DA4CF80A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AEB59203-63BA-4A96-BADC-40BAEBD9AA40}" type="parTrans" cxnId="{82BAE5DD-3A79-4870-9019-1254385E0650}">
      <dgm:prSet/>
      <dgm:spPr/>
      <dgm:t>
        <a:bodyPr/>
        <a:lstStyle/>
        <a:p>
          <a:endParaRPr lang="en-US"/>
        </a:p>
      </dgm:t>
    </dgm:pt>
    <dgm:pt modelId="{AAB4CF73-4B9B-4AA0-9074-16C2D2AE00A1}" type="sibTrans" cxnId="{82BAE5DD-3A79-4870-9019-1254385E0650}">
      <dgm:prSet/>
      <dgm:spPr/>
      <dgm:t>
        <a:bodyPr/>
        <a:lstStyle/>
        <a:p>
          <a:endParaRPr lang="en-US"/>
        </a:p>
      </dgm:t>
    </dgm:pt>
    <dgm:pt modelId="{9614A323-64B1-4077-A841-022051EC749A}">
      <dgm:prSet phldrT="[Text]"/>
      <dgm:spPr/>
      <dgm:t>
        <a:bodyPr/>
        <a:lstStyle/>
        <a:p>
          <a:r>
            <a:rPr lang="en-US" dirty="0"/>
            <a:t>Indicate accurate summer hours of operation for drop shipping.</a:t>
          </a:r>
        </a:p>
      </dgm:t>
    </dgm:pt>
    <dgm:pt modelId="{E5F6BCBD-B84E-4018-BE9E-BF57FF3B4B36}" type="parTrans" cxnId="{FC7BD086-74EA-4D6C-9657-E916D355F209}">
      <dgm:prSet/>
      <dgm:spPr/>
      <dgm:t>
        <a:bodyPr/>
        <a:lstStyle/>
        <a:p>
          <a:endParaRPr lang="en-US"/>
        </a:p>
      </dgm:t>
    </dgm:pt>
    <dgm:pt modelId="{FEC2A79F-8857-403A-A738-E8CE75C965E2}" type="sibTrans" cxnId="{FC7BD086-74EA-4D6C-9657-E916D355F209}">
      <dgm:prSet/>
      <dgm:spPr/>
      <dgm:t>
        <a:bodyPr/>
        <a:lstStyle/>
        <a:p>
          <a:endParaRPr lang="en-US"/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3"/>
      <dgm:spPr/>
    </dgm:pt>
    <dgm:pt modelId="{187D4E8C-5C91-4D00-870C-2C45D4EA263C}" type="pres">
      <dgm:prSet presAssocID="{B4F1B46E-22B2-4721-950C-8704487586DC}" presName="firstChildTx" presStyleLbl="bgAccFollowNode1" presStyleIdx="0" presStyleCnt="3">
        <dgm:presLayoutVars>
          <dgm:bulletEnabled val="1"/>
        </dgm:presLayoutVars>
      </dgm:prSet>
      <dgm:spPr/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3"/>
      <dgm:spPr/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1" presStyleCnt="3"/>
      <dgm:spPr/>
    </dgm:pt>
    <dgm:pt modelId="{10C9E3CF-3A8F-4100-8ACD-91E2373197A2}" type="pres">
      <dgm:prSet presAssocID="{F2881FB1-6580-4F21-A283-BFAA6F91D5D2}" presName="firstChildTx" presStyleLbl="bgAccFollowNode1" presStyleIdx="1" presStyleCnt="3">
        <dgm:presLayoutVars>
          <dgm:bulletEnabled val="1"/>
        </dgm:presLayoutVars>
      </dgm:prSet>
      <dgm:spPr/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3"/>
      <dgm:spPr/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2" presStyleCnt="3"/>
      <dgm:spPr/>
    </dgm:pt>
    <dgm:pt modelId="{F8977219-728E-448F-AE8B-46B14F4F17DE}" type="pres">
      <dgm:prSet presAssocID="{6352CA33-6755-44BE-808F-400DA4CF80A7}" presName="firstChildTx" presStyleLbl="bgAccFollowNode1" presStyleIdx="2" presStyleCnt="3">
        <dgm:presLayoutVars>
          <dgm:bulletEnabled val="1"/>
        </dgm:presLayoutVars>
      </dgm:prSet>
      <dgm:spPr/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3"/>
      <dgm:spPr/>
    </dgm:pt>
  </dgm:ptLst>
  <dgm:cxnLst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70AA2139-FA57-4EAA-83C0-CFBB31F3B2CD}" type="presOf" srcId="{9D72CDD3-5859-43DB-BD75-0C3C30E3DE62}" destId="{187D4E8C-5C91-4D00-870C-2C45D4EA263C}" srcOrd="1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3204ED53-15A0-4643-A582-021A785F1BA2}" srcId="{F2881FB1-6580-4F21-A283-BFAA6F91D5D2}" destId="{D5197DDB-D5D2-499F-B255-CF7BB5AE2B43}" srcOrd="0" destOrd="0" parTransId="{B14A4DC9-F40A-4867-ADB8-4BA8A1F83766}" sibTransId="{29F2454A-2FA8-4B3A-AC63-4A0B9FD04A75}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DDB5AD9A-40B0-48EF-AF2C-8CCDA330F7FE}" srcId="{B4F1B46E-22B2-4721-950C-8704487586DC}" destId="{9D72CDD3-5859-43DB-BD75-0C3C30E3DE62}" srcOrd="0" destOrd="0" parTransId="{1D5B1F83-33A7-4298-BC11-2B1252AFAEA5}" sibTransId="{15E25BD4-1EBF-43C2-8885-DBF66B8429E1}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A587C2CB-6562-4021-B4BF-D479DBE9444F}" type="presOf" srcId="{D5197DDB-D5D2-499F-B255-CF7BB5AE2B43}" destId="{F660F4B9-35DB-4256-A868-A35C6DCCF6B2}" srcOrd="0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AACC54D1-0243-46E9-9624-A663799E8A06}" type="presOf" srcId="{9D72CDD3-5859-43DB-BD75-0C3C30E3DE62}" destId="{6B08AC4B-4CEC-41E5-AE19-47A4E2720563}" srcOrd="0" destOrd="0" presId="urn:microsoft.com/office/officeart/2005/8/layout/hList9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59E871E8-E7D2-4CCC-B749-A714977AF5E6}" type="presOf" srcId="{D5197DDB-D5D2-499F-B255-CF7BB5AE2B43}" destId="{10C9E3CF-3A8F-4100-8ACD-91E2373197A2}" srcOrd="1" destOrd="0" presId="urn:microsoft.com/office/officeart/2005/8/layout/hList9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1F9AF-D100-4710-94EA-D028452707A3}">
      <dsp:nvSpPr>
        <dsp:cNvPr id="0" name=""/>
        <dsp:cNvSpPr/>
      </dsp:nvSpPr>
      <dsp:spPr>
        <a:xfrm>
          <a:off x="1305401" y="2301771"/>
          <a:ext cx="2539007" cy="16935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5384" rIns="405384" bIns="405384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700" kern="1200" dirty="0"/>
        </a:p>
      </dsp:txBody>
      <dsp:txXfrm>
        <a:off x="1711643" y="2301771"/>
        <a:ext cx="2132766" cy="1693518"/>
      </dsp:txXfrm>
    </dsp:sp>
    <dsp:sp modelId="{5F5AF746-75F8-4FAE-9CA8-B42EAB7663B5}">
      <dsp:nvSpPr>
        <dsp:cNvPr id="0" name=""/>
        <dsp:cNvSpPr/>
      </dsp:nvSpPr>
      <dsp:spPr>
        <a:xfrm>
          <a:off x="1587" y="1524040"/>
          <a:ext cx="1692671" cy="16926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Purpose</a:t>
          </a:r>
        </a:p>
      </dsp:txBody>
      <dsp:txXfrm>
        <a:off x="249473" y="1771926"/>
        <a:ext cx="1196899" cy="1196899"/>
      </dsp:txXfrm>
    </dsp:sp>
    <dsp:sp modelId="{A62FCFBF-A97A-4DBD-AAA1-56EFCDCB9EFF}">
      <dsp:nvSpPr>
        <dsp:cNvPr id="0" name=""/>
        <dsp:cNvSpPr/>
      </dsp:nvSpPr>
      <dsp:spPr>
        <a:xfrm>
          <a:off x="5587404" y="2201108"/>
          <a:ext cx="2539007" cy="16935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5384" rIns="405384" bIns="405384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700" kern="1200" dirty="0"/>
        </a:p>
      </dsp:txBody>
      <dsp:txXfrm>
        <a:off x="5993645" y="2201108"/>
        <a:ext cx="2132766" cy="1693518"/>
      </dsp:txXfrm>
    </dsp:sp>
    <dsp:sp modelId="{9987CB84-12B5-41F2-BEBB-3B1A2CDE4D47}">
      <dsp:nvSpPr>
        <dsp:cNvPr id="0" name=""/>
        <dsp:cNvSpPr/>
      </dsp:nvSpPr>
      <dsp:spPr>
        <a:xfrm>
          <a:off x="4233267" y="1524040"/>
          <a:ext cx="1692671" cy="16926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Content</a:t>
          </a:r>
        </a:p>
      </dsp:txBody>
      <dsp:txXfrm>
        <a:off x="4481153" y="1771926"/>
        <a:ext cx="1196899" cy="1196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F00F6-04F1-4BB5-9084-8ED17DCD1AAE}">
      <dsp:nvSpPr>
        <dsp:cNvPr id="0" name=""/>
        <dsp:cNvSpPr/>
      </dsp:nvSpPr>
      <dsp:spPr>
        <a:xfrm>
          <a:off x="0" y="558"/>
          <a:ext cx="4914900" cy="13059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D7D9C-38C7-47DB-9717-34B7B148C1CA}">
      <dsp:nvSpPr>
        <dsp:cNvPr id="0" name=""/>
        <dsp:cNvSpPr/>
      </dsp:nvSpPr>
      <dsp:spPr>
        <a:xfrm>
          <a:off x="395054" y="294400"/>
          <a:ext cx="718281" cy="7182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5F907-8ECE-4A1E-A910-DA6C9DBA90C9}">
      <dsp:nvSpPr>
        <dsp:cNvPr id="0" name=""/>
        <dsp:cNvSpPr/>
      </dsp:nvSpPr>
      <dsp:spPr>
        <a:xfrm>
          <a:off x="1508391" y="558"/>
          <a:ext cx="34065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Submit e-Form</a:t>
          </a:r>
        </a:p>
      </dsp:txBody>
      <dsp:txXfrm>
        <a:off x="1508391" y="558"/>
        <a:ext cx="3406508" cy="1305966"/>
      </dsp:txXfrm>
    </dsp:sp>
    <dsp:sp modelId="{181F7674-FDFC-45BD-A743-67D5D411BC96}">
      <dsp:nvSpPr>
        <dsp:cNvPr id="0" name=""/>
        <dsp:cNvSpPr/>
      </dsp:nvSpPr>
      <dsp:spPr>
        <a:xfrm>
          <a:off x="0" y="1633016"/>
          <a:ext cx="4914900" cy="13059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692C0-76A9-43A3-824E-4CD6EEDC9666}">
      <dsp:nvSpPr>
        <dsp:cNvPr id="0" name=""/>
        <dsp:cNvSpPr/>
      </dsp:nvSpPr>
      <dsp:spPr>
        <a:xfrm>
          <a:off x="395054" y="1926858"/>
          <a:ext cx="718281" cy="7182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064D9-BDFC-4C8B-92D0-AE0A49DFC6C5}">
      <dsp:nvSpPr>
        <dsp:cNvPr id="0" name=""/>
        <dsp:cNvSpPr/>
      </dsp:nvSpPr>
      <dsp:spPr>
        <a:xfrm>
          <a:off x="1508391" y="1633016"/>
          <a:ext cx="34065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Order received by Book Depository</a:t>
          </a:r>
        </a:p>
      </dsp:txBody>
      <dsp:txXfrm>
        <a:off x="1508391" y="1633016"/>
        <a:ext cx="3406508" cy="1305966"/>
      </dsp:txXfrm>
    </dsp:sp>
    <dsp:sp modelId="{911C5B68-ED9D-47EF-9280-508469B23051}">
      <dsp:nvSpPr>
        <dsp:cNvPr id="0" name=""/>
        <dsp:cNvSpPr/>
      </dsp:nvSpPr>
      <dsp:spPr>
        <a:xfrm>
          <a:off x="0" y="3240869"/>
          <a:ext cx="4914900" cy="13059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41259-BF55-4023-9509-65CAE42DA964}">
      <dsp:nvSpPr>
        <dsp:cNvPr id="0" name=""/>
        <dsp:cNvSpPr/>
      </dsp:nvSpPr>
      <dsp:spPr>
        <a:xfrm>
          <a:off x="395054" y="3559316"/>
          <a:ext cx="718281" cy="7182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9A1A5-410B-45B2-9632-9A3339E5AA6F}">
      <dsp:nvSpPr>
        <dsp:cNvPr id="0" name=""/>
        <dsp:cNvSpPr/>
      </dsp:nvSpPr>
      <dsp:spPr>
        <a:xfrm>
          <a:off x="1508391" y="3265474"/>
          <a:ext cx="34065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Order processed</a:t>
          </a:r>
        </a:p>
      </dsp:txBody>
      <dsp:txXfrm>
        <a:off x="1508391" y="3265474"/>
        <a:ext cx="3406508" cy="1305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1094605" y="1875500"/>
          <a:ext cx="2050786" cy="13678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Quotes must be attached. Ensure all unit entries match quotes.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422731" y="1875500"/>
        <a:ext cx="1722660" cy="1367874"/>
      </dsp:txXfrm>
    </dsp:sp>
    <dsp:sp modelId="{FC7ED273-8CFD-43C2-9C05-44FADF3E0637}">
      <dsp:nvSpPr>
        <dsp:cNvPr id="0" name=""/>
        <dsp:cNvSpPr/>
      </dsp:nvSpPr>
      <dsp:spPr>
        <a:xfrm>
          <a:off x="852" y="1328624"/>
          <a:ext cx="1367190" cy="13671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1</a:t>
          </a:r>
        </a:p>
      </dsp:txBody>
      <dsp:txXfrm>
        <a:off x="201072" y="1528844"/>
        <a:ext cx="966750" cy="966750"/>
      </dsp:txXfrm>
    </dsp:sp>
    <dsp:sp modelId="{F660F4B9-35DB-4256-A868-A35C6DCCF6B2}">
      <dsp:nvSpPr>
        <dsp:cNvPr id="0" name=""/>
        <dsp:cNvSpPr/>
      </dsp:nvSpPr>
      <dsp:spPr>
        <a:xfrm>
          <a:off x="4512583" y="1875500"/>
          <a:ext cx="2050786" cy="13678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Ensure BEDs numbers are entered correctly.</a:t>
          </a:r>
        </a:p>
      </dsp:txBody>
      <dsp:txXfrm>
        <a:off x="4840708" y="1875500"/>
        <a:ext cx="1722660" cy="1367874"/>
      </dsp:txXfrm>
    </dsp:sp>
    <dsp:sp modelId="{FD776C1E-557E-4553-9447-49B69EEC7907}">
      <dsp:nvSpPr>
        <dsp:cNvPr id="0" name=""/>
        <dsp:cNvSpPr/>
      </dsp:nvSpPr>
      <dsp:spPr>
        <a:xfrm>
          <a:off x="3418830" y="1328624"/>
          <a:ext cx="1367190" cy="13671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2</a:t>
          </a:r>
        </a:p>
      </dsp:txBody>
      <dsp:txXfrm>
        <a:off x="3619050" y="1528844"/>
        <a:ext cx="966750" cy="966750"/>
      </dsp:txXfrm>
    </dsp:sp>
    <dsp:sp modelId="{AD2806AC-6A03-4F05-9F4D-F72EA0E56FBF}">
      <dsp:nvSpPr>
        <dsp:cNvPr id="0" name=""/>
        <dsp:cNvSpPr/>
      </dsp:nvSpPr>
      <dsp:spPr>
        <a:xfrm>
          <a:off x="7930560" y="1875500"/>
          <a:ext cx="2050786" cy="13678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Indicate accurate summer hours of operation for drop shipping.</a:t>
          </a:r>
        </a:p>
      </dsp:txBody>
      <dsp:txXfrm>
        <a:off x="8258686" y="1875500"/>
        <a:ext cx="1722660" cy="1367874"/>
      </dsp:txXfrm>
    </dsp:sp>
    <dsp:sp modelId="{89E6DA6E-7A23-44BD-8A99-378091FF741D}">
      <dsp:nvSpPr>
        <dsp:cNvPr id="0" name=""/>
        <dsp:cNvSpPr/>
      </dsp:nvSpPr>
      <dsp:spPr>
        <a:xfrm>
          <a:off x="6836807" y="1328624"/>
          <a:ext cx="1367190" cy="13671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3</a:t>
          </a:r>
        </a:p>
      </dsp:txBody>
      <dsp:txXfrm>
        <a:off x="7037027" y="1528844"/>
        <a:ext cx="966750" cy="966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3/26/2024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3/26/2024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3/26/2024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rcsdorg.sharepoint.com/sites/FP/Shared%20Documents/General/FP/1D.%20CONSOLIDATED%20APPLICATION%202024-2025/Website%20Uploads/FY24-25%20Non-Public%20Student%20Demographic%20Sheet_Template.xls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hyperlink" Target="https://ercsd.jotform.com/240716127551048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MNDHY33mKpK3K3mbDD9IU3UG0Dm3VzpE6JhO0PgtxTc/template/preview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98290" y="2292092"/>
            <a:ext cx="4473255" cy="2219691"/>
          </a:xfrm>
        </p:spPr>
        <p:txBody>
          <a:bodyPr anchor="ctr">
            <a:normAutofit/>
          </a:bodyPr>
          <a:lstStyle/>
          <a:p>
            <a:r>
              <a:rPr lang="en-US" dirty="0"/>
              <a:t>2024 – 25 School year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86407" y="4245234"/>
            <a:ext cx="5734050" cy="95556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What to Expect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EB88F1-0D42-81BC-824F-5D82898BA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4743" y="1452039"/>
            <a:ext cx="5953887" cy="3899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Objectives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84DCA80-B6D5-6E14-A756-9E33317F5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5610" y="1600200"/>
            <a:ext cx="4914900" cy="3268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 dirty="0"/>
              <a:t>Student Demographic Sheet updates</a:t>
            </a:r>
          </a:p>
          <a:p>
            <a:r>
              <a:rPr lang="en-US" dirty="0"/>
              <a:t>Book Order Loan Request process updates</a:t>
            </a:r>
          </a:p>
          <a:p>
            <a:r>
              <a:rPr lang="en-US" dirty="0"/>
              <a:t>Updates and reminders on requests for Supplies &amp; Materials, and Hardware &amp; Software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Demographic Sheet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D9003A6D-B837-935D-4EB4-F811ECED1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1356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Student Demographic Sheet – Summary tab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3737688" cy="4697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New fields for preferred contact name and phone number.</a:t>
            </a:r>
          </a:p>
          <a:p>
            <a:r>
              <a:rPr lang="en-US" dirty="0"/>
              <a:t>New fields identifying students with pending IDs (all fields in table auto calculate).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0F25C0-5B2F-F0A2-69AB-A0C1CF8F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17" y="1436914"/>
            <a:ext cx="6447651" cy="5206476"/>
          </a:xfrm>
          <a:prstGeom prst="rect">
            <a:avLst/>
          </a:prstGeom>
          <a:noFill/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FB4B9AA-C091-640D-A321-063F56D0E5C1}"/>
              </a:ext>
            </a:extLst>
          </p:cNvPr>
          <p:cNvSpPr/>
          <p:nvPr/>
        </p:nvSpPr>
        <p:spPr>
          <a:xfrm>
            <a:off x="4750309" y="2942738"/>
            <a:ext cx="1931437" cy="410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2B039C9-BE39-DE46-C02D-88F36C92C927}"/>
              </a:ext>
            </a:extLst>
          </p:cNvPr>
          <p:cNvSpPr/>
          <p:nvPr/>
        </p:nvSpPr>
        <p:spPr>
          <a:xfrm>
            <a:off x="7243238" y="3792933"/>
            <a:ext cx="2806773" cy="7622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B1D1-234F-5DC6-5FFD-396EEA85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Demographic Sheet – Entering students with IDs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4D7942-6EC8-9656-AB83-EC39A7916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979" y="2715584"/>
            <a:ext cx="11028042" cy="1900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E66694-2E9D-F868-7B01-B025BC1E0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815" y="2233283"/>
            <a:ext cx="592455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76F211-6106-0EAC-5A7F-CF2295E07291}"/>
              </a:ext>
            </a:extLst>
          </p:cNvPr>
          <p:cNvSpPr txBox="1"/>
          <p:nvPr/>
        </p:nvSpPr>
        <p:spPr>
          <a:xfrm>
            <a:off x="937120" y="1521113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Additional fields for students with ID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0902800-7ED7-1048-FF90-B5E8190B57FB}"/>
              </a:ext>
            </a:extLst>
          </p:cNvPr>
          <p:cNvSpPr/>
          <p:nvPr/>
        </p:nvSpPr>
        <p:spPr>
          <a:xfrm>
            <a:off x="8546547" y="2553065"/>
            <a:ext cx="3179427" cy="22255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B35746-635E-316C-51D6-29405F138D0A}"/>
              </a:ext>
            </a:extLst>
          </p:cNvPr>
          <p:cNvSpPr txBox="1"/>
          <p:nvPr/>
        </p:nvSpPr>
        <p:spPr>
          <a:xfrm>
            <a:off x="5631372" y="5336887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/>
              <a:t>Benefits:</a:t>
            </a:r>
          </a:p>
          <a:p>
            <a:pPr algn="r"/>
            <a:r>
              <a:rPr lang="en-US" dirty="0"/>
              <a:t>Accurately and more efficiently process changes in student counts, and allocations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476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34EE5-4DCE-5F31-BF77-1F3B21ADB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Demographic Sheet – Entering students without 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F81A9-4C7F-8C4E-57E1-1D44BFF17F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900" y="1600200"/>
            <a:ext cx="998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Additional tab for students without IDs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429D7-3DA3-1FC0-3567-0983475AA5A8}"/>
              </a:ext>
            </a:extLst>
          </p:cNvPr>
          <p:cNvSpPr txBox="1"/>
          <p:nvPr/>
        </p:nvSpPr>
        <p:spPr>
          <a:xfrm>
            <a:off x="5698484" y="4783214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/>
              <a:t>Benefits:</a:t>
            </a:r>
          </a:p>
          <a:p>
            <a:pPr algn="r"/>
            <a:r>
              <a:rPr lang="en-US" dirty="0"/>
              <a:t>Accurately keep track of pending IDs so all parties are aware of the number outstanding IDs.</a:t>
            </a:r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p:pic>
        <p:nvPicPr>
          <p:cNvPr id="3076" name="Picture 4">
            <a:hlinkClick r:id="rId2"/>
            <a:extLst>
              <a:ext uri="{FF2B5EF4-FFF2-40B4-BE49-F238E27FC236}">
                <a16:creationId xmlns:a16="http://schemas.microsoft.com/office/drawing/2014/main" id="{55D0ED79-3A03-73EC-EB49-985EFA4D9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22" y="2678070"/>
            <a:ext cx="10715784" cy="9795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4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37D7-1479-B85B-2315-BC776EF0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Demographic Sheet – summary of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5B4ED-6EDA-E07F-5E14-3122001BF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803CC-8E88-BB7C-2030-E706E27832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z="1800" b="0" i="0" u="none" strike="noStrike" dirty="0">
              <a:solidFill>
                <a:srgbClr val="666666"/>
              </a:solidFill>
              <a:effectLst/>
              <a:latin typeface="Merriweather" panose="00000500000000000000" pitchFamily="2" charset="0"/>
            </a:endParaRPr>
          </a:p>
          <a:p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Current year grade entry field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A9F69-15BE-5D82-29E5-FD439445B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Added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E213E0-DF9C-AE48-A5C6-DC1ED0CBC4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New fields for preferred contact name and phone number.</a:t>
            </a:r>
          </a:p>
          <a:p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Field for parent's email addresses.</a:t>
            </a:r>
          </a:p>
          <a:p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Change in enrollment fields for adding or removing students.</a:t>
            </a:r>
            <a:endParaRPr lang="en-US" sz="1800" dirty="0">
              <a:solidFill>
                <a:srgbClr val="666666"/>
              </a:solidFill>
              <a:latin typeface="Merriweather" panose="00000500000000000000" pitchFamily="2" charset="0"/>
            </a:endParaRPr>
          </a:p>
          <a:p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Students without IDs tab.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745D6-E087-8971-DB84-F0F8067D4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Student Demographic Sheet –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73DF3-B664-B56A-910E-12346061F6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0255" y="2085393"/>
            <a:ext cx="4914900" cy="33170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Detailed instructions tab in the sheet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Screen recorded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Funded Programs staff (equitableservices@ercsd.org)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D5303-EA71-BFFA-F0D8-25C1CF796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682" y="1960674"/>
            <a:ext cx="4914900" cy="2936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138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1BA597-C0BA-2984-78F6-56A2FE264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Book ordering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7A1F23-5FBD-9128-2B16-A3055DDA4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1821486"/>
            <a:ext cx="5541994" cy="3379689"/>
          </a:xfrm>
          <a:noFill/>
          <a:ln w="31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28600" indent="-2286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Merriweather" panose="00000500000000000000" pitchFamily="2" charset="0"/>
              </a:rPr>
              <a:t>Orders will be done via an e-Form</a:t>
            </a:r>
          </a:p>
          <a:p>
            <a:pPr marL="228600" indent="-2286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Merriweather" panose="00000500000000000000" pitchFamily="2" charset="0"/>
              </a:rPr>
              <a:t>Confirmation of submission</a:t>
            </a:r>
          </a:p>
          <a:p>
            <a:pPr marL="228600" indent="-2286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Merriweather" panose="00000500000000000000" pitchFamily="2" charset="0"/>
              </a:rPr>
              <a:t>All orders require quotes.</a:t>
            </a:r>
          </a:p>
          <a:p>
            <a:pPr marL="228600" indent="-2286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Merriweather" panose="00000500000000000000" pitchFamily="2" charset="0"/>
              </a:rPr>
              <a:t>All book orders, upon request, will be drop shipped.</a:t>
            </a:r>
          </a:p>
          <a:p>
            <a:pPr marL="228600" indent="-2286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666666"/>
                </a:solidFill>
                <a:latin typeface="Merriweather" panose="00000500000000000000" pitchFamily="2" charset="0"/>
              </a:rPr>
              <a:t>Email summary once order is processed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95BBB-0E47-ED9D-74D1-0E2C25F9A4DD}"/>
              </a:ext>
            </a:extLst>
          </p:cNvPr>
          <p:cNvSpPr txBox="1"/>
          <p:nvPr/>
        </p:nvSpPr>
        <p:spPr>
          <a:xfrm>
            <a:off x="1104900" y="3904638"/>
            <a:ext cx="6119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666666"/>
                </a:solidFill>
                <a:effectLst/>
                <a:latin typeface="Merriweather" panose="00000500000000000000" pitchFamily="2" charset="0"/>
              </a:rPr>
              <a:t>What’s new</a:t>
            </a:r>
          </a:p>
        </p:txBody>
      </p:sp>
    </p:spTree>
    <p:extLst>
      <p:ext uri="{BB962C8B-B14F-4D97-AF65-F5344CB8AC3E}">
        <p14:creationId xmlns:p14="http://schemas.microsoft.com/office/powerpoint/2010/main" val="154546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6258D74-B615-EB72-3EB3-5F0563E0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Book Ordering Form</a:t>
            </a: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85DE1296-75B5-1ADC-EA34-4CCCBD922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875940"/>
              </p:ext>
            </p:extLst>
          </p:nvPr>
        </p:nvGraphicFramePr>
        <p:xfrm>
          <a:off x="1104900" y="1591811"/>
          <a:ext cx="4914900" cy="4571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hlinkClick r:id="rId7"/>
            <a:extLst>
              <a:ext uri="{FF2B5EF4-FFF2-40B4-BE49-F238E27FC236}">
                <a16:creationId xmlns:a16="http://schemas.microsoft.com/office/drawing/2014/main" id="{5D44A615-1D86-2C31-049A-0D4E7EF28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368" y="2117959"/>
            <a:ext cx="4001457" cy="24875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71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10" y="277536"/>
            <a:ext cx="9980682" cy="1096962"/>
          </a:xfrm>
        </p:spPr>
        <p:txBody>
          <a:bodyPr>
            <a:normAutofit/>
          </a:bodyPr>
          <a:lstStyle/>
          <a:p>
            <a:r>
              <a:rPr lang="en-US" dirty="0"/>
              <a:t>Book Ordering – Order complete email sample</a:t>
            </a:r>
            <a:br>
              <a:rPr lang="en-US" sz="3200" dirty="0">
                <a:solidFill>
                  <a:srgbClr val="666666"/>
                </a:solidFill>
                <a:latin typeface="Merriweather" panose="00000500000000000000" pitchFamily="2" charset="0"/>
              </a:rPr>
            </a:b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557" y="1482368"/>
            <a:ext cx="10609481" cy="438587"/>
          </a:xfrm>
        </p:spPr>
        <p:txBody>
          <a:bodyPr/>
          <a:lstStyle/>
          <a:p>
            <a:pPr algn="ctr"/>
            <a:r>
              <a:rPr lang="en-US" dirty="0"/>
              <a:t>Email summary to confirm the books ordered and any changes/ revisions to the order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96EADF0-8E9F-687B-E475-D36673E05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988" y="2028825"/>
            <a:ext cx="8848725" cy="414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graphicFrame>
        <p:nvGraphicFramePr>
          <p:cNvPr id="4" name="Content Placeholder 3" descr="Stacked List showing 4 groups arranged from left to right with task descriptions under each group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770311"/>
              </p:ext>
            </p:extLst>
          </p:nvPr>
        </p:nvGraphicFramePr>
        <p:xfrm>
          <a:off x="1037788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700"/>
              <a:t>Supplies &amp; Materials, and Hardware &amp; Software order process updates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A3257BA-2849-A9C7-4D1B-2CC279DD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8950" y="2139293"/>
            <a:ext cx="5210937" cy="25794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dirty="0"/>
              <a:t>Objectives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type="body" sz="half" idx="2"/>
          </p:nvPr>
        </p:nvSpPr>
        <p:spPr>
          <a:xfrm>
            <a:off x="2019300" y="2010747"/>
            <a:ext cx="4384548" cy="4572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Ordering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Ordering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Tracking Funds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C08AE6-A831-F45C-6DE5-76026197B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448" y="1600200"/>
            <a:ext cx="5445252" cy="3253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6939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&amp; Materials, and Hardware &amp; Software order process updates cont’d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66C215-C35F-7D3F-005E-7B41E2166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Ordering Process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Ed Data requisitions - except for Title IV - must be submitted to Sue Fata via email, and must be accompanied by the Title request form, assurance sheet, and justifications form.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Ed Data requisitions must include a budget code.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All Title IV orders must be reviewed by CEC prior to submission to OFP. We cannot accept Title IV orders that have not been reviewed by CEC.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For orders of unique materials, obtain a “sole source” letter from the vendor and include it with your order request. </a:t>
            </a:r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&amp; Materials, and Hardware &amp; Software order process updates cont’d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A6100C-93DC-56EA-0B1A-37E9C913D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Quotes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All orders over $1,000 must come with 3 quotes (unless it is Dell).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All quotes are only good for 30 days unless otherwise specified on quote.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No tax should be on any quotes as we do not pay tax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All quotes for books must include ISBN numbers on it; Title-funded books must be shipped to the Book Depository.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The shipping address must be correct on quotes. The address should not be the school’s address, only the Book Depository or the Warehouse.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150B-50E6-4092-9CFA-D123C978D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&amp; Materials, and Hardware &amp; Software order process updates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ED3A1-4899-02E8-52BD-B25AECB94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Ordering forms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The assurance sheet must be filled out and signed by the Title I Director, the Title III Director, or the School Administrator for Title II and Title IV (or Title III if applicable). 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The justification form must include details. Purpose. People. Place.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Complete the Title I student numbers section on all Title I orders.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&amp; Materials, and Hardware &amp; Software order process updates cont’d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DC361C-99BD-D6E2-509F-C1A1A7EF9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774594" cy="2418127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200000"/>
              </a:lnSpc>
            </a:pPr>
            <a:r>
              <a:rPr lang="en-US" sz="3400" b="1" u="sng" dirty="0"/>
              <a:t>Tracking funds</a:t>
            </a:r>
          </a:p>
          <a:p>
            <a:pPr lvl="1">
              <a:lnSpc>
                <a:spcPct val="200000"/>
              </a:lnSpc>
            </a:pPr>
            <a:r>
              <a:rPr lang="en-US" sz="3400" dirty="0"/>
              <a:t>Schools must create a system for tracking their spending. Use a spreadsheet such as this: 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en-US" sz="3400" dirty="0">
                <a:hlinkClick r:id="rId2"/>
              </a:rPr>
              <a:t>https://docs.google.com/spreadsheets/d/1MNDHY33mKpK3K3mbDD9IU3UG0Dm3VzpE6JhO0PgtxTc/template/preview</a:t>
            </a:r>
            <a:endParaRPr lang="en-US" sz="3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D8CB60-992C-7847-9B44-1A9F2EEAA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Please email us: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r>
              <a:rPr lang="en-US" sz="2400" cap="none" dirty="0"/>
              <a:t>equitableservices@ercsd.org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A49F539-4819-F27E-6057-9A64891E37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047" r="3236" b="3"/>
          <a:stretch/>
        </p:blipFill>
        <p:spPr>
          <a:xfrm>
            <a:off x="6374573" y="1258745"/>
            <a:ext cx="5210937" cy="42086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949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6552c-8304-4ab3-b5f6-2f9ce3d42c4d" xsi:nil="true"/>
    <lcf76f155ced4ddcb4097134ff3c332f xmlns="f6e9ed06-d6c7-4b04-bc62-863122a5839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B2D7A1593F8447AC208196C8787DC0" ma:contentTypeVersion="15" ma:contentTypeDescription="Create a new document." ma:contentTypeScope="" ma:versionID="5fde55c4625fceb4028285f0bae9e487">
  <xsd:schema xmlns:xsd="http://www.w3.org/2001/XMLSchema" xmlns:xs="http://www.w3.org/2001/XMLSchema" xmlns:p="http://schemas.microsoft.com/office/2006/metadata/properties" xmlns:ns2="f6e9ed06-d6c7-4b04-bc62-863122a5839e" xmlns:ns3="d906552c-8304-4ab3-b5f6-2f9ce3d42c4d" targetNamespace="http://schemas.microsoft.com/office/2006/metadata/properties" ma:root="true" ma:fieldsID="c65e15ad42e89a9e93189714cc4fc62b" ns2:_="" ns3:_="">
    <xsd:import namespace="f6e9ed06-d6c7-4b04-bc62-863122a5839e"/>
    <xsd:import namespace="d906552c-8304-4ab3-b5f6-2f9ce3d42c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e9ed06-d6c7-4b04-bc62-863122a583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8425711-4ee5-49f8-a024-b6dbffec8e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6552c-8304-4ab3-b5f6-2f9ce3d42c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879b6bd-3d94-4a38-98bb-52c1afc95c8c}" ma:internalName="TaxCatchAll" ma:showField="CatchAllData" ma:web="d906552c-8304-4ab3-b5f6-2f9ce3d42c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19D5E6-7C78-4DBD-B655-43D86397B1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d906552c-8304-4ab3-b5f6-2f9ce3d42c4d"/>
    <ds:schemaRef ds:uri="f6e9ed06-d6c7-4b04-bc62-863122a5839e"/>
  </ds:schemaRefs>
</ds:datastoreItem>
</file>

<file path=customXml/itemProps3.xml><?xml version="1.0" encoding="utf-8"?>
<ds:datastoreItem xmlns:ds="http://schemas.openxmlformats.org/officeDocument/2006/customXml" ds:itemID="{1DFE5FAA-3504-46A3-AFAE-CD89FFC1F3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e9ed06-d6c7-4b04-bc62-863122a5839e"/>
    <ds:schemaRef ds:uri="d906552c-8304-4ab3-b5f6-2f9ce3d42c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128</TotalTime>
  <Words>717</Words>
  <Application>Microsoft Office PowerPoint</Application>
  <PresentationFormat>Widescreen</PresentationFormat>
  <Paragraphs>94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Euphemia</vt:lpstr>
      <vt:lpstr>Merriweather</vt:lpstr>
      <vt:lpstr>Plantagenet Cherokee</vt:lpstr>
      <vt:lpstr>Wingdings</vt:lpstr>
      <vt:lpstr>Academic Literature 16x9</vt:lpstr>
      <vt:lpstr>2024 – 25 School year</vt:lpstr>
      <vt:lpstr>Objectives</vt:lpstr>
      <vt:lpstr>Student Demographic Sheet</vt:lpstr>
      <vt:lpstr>Student Demographic Sheet – Summary tab</vt:lpstr>
      <vt:lpstr>Student Demographic Sheet – Entering students with IDs</vt:lpstr>
      <vt:lpstr>Student Demographic Sheet – Entering students without IDs</vt:lpstr>
      <vt:lpstr>Student Demographic Sheet – summary of updates</vt:lpstr>
      <vt:lpstr>Student Demographic Sheet – resources</vt:lpstr>
      <vt:lpstr>Book ordering</vt:lpstr>
      <vt:lpstr>Book Ordering Form</vt:lpstr>
      <vt:lpstr>Book Ordering – Order complete email sample  </vt:lpstr>
      <vt:lpstr>Key takeaways</vt:lpstr>
      <vt:lpstr>Supplies &amp; Materials, and Hardware &amp; Software order process updates</vt:lpstr>
      <vt:lpstr>Objectives</vt:lpstr>
      <vt:lpstr>Supplies &amp; Materials, and Hardware &amp; Software order process updates cont’d</vt:lpstr>
      <vt:lpstr>Supplies &amp; Materials, and Hardware &amp; Software order process updates cont’d</vt:lpstr>
      <vt:lpstr>Supplies &amp; Materials, and Hardware &amp; Software order process updates cont’d</vt:lpstr>
      <vt:lpstr>Supplies &amp; Materials, and Hardware &amp; Software order process updates cont’d</vt:lpstr>
      <vt:lpstr>Questions?  Please email us:   equitableservices@ercsd.org </vt:lpstr>
    </vt:vector>
  </TitlesOfParts>
  <Company>East Ramapo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– 25 School year</dc:title>
  <dc:creator>Renee Vaughan</dc:creator>
  <cp:lastModifiedBy>Danielle Morales-Barnes</cp:lastModifiedBy>
  <cp:revision>1</cp:revision>
  <dcterms:created xsi:type="dcterms:W3CDTF">2024-03-13T02:43:31Z</dcterms:created>
  <dcterms:modified xsi:type="dcterms:W3CDTF">2024-03-26T17:43:25Z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0x01010093B2D7A1593F8447AC208196C8787DC0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ediaServiceImageTags">
    <vt:lpwstr/>
  </property>
</Properties>
</file>