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handoutMasterIdLst>
    <p:handoutMasterId r:id="rId46"/>
  </p:handoutMasterIdLst>
  <p:sldIdLst>
    <p:sldId id="337" r:id="rId2"/>
    <p:sldId id="297" r:id="rId3"/>
    <p:sldId id="298" r:id="rId4"/>
    <p:sldId id="299" r:id="rId5"/>
    <p:sldId id="300" r:id="rId6"/>
    <p:sldId id="301" r:id="rId7"/>
    <p:sldId id="302" r:id="rId8"/>
    <p:sldId id="303" r:id="rId9"/>
    <p:sldId id="305" r:id="rId10"/>
    <p:sldId id="306" r:id="rId11"/>
    <p:sldId id="307" r:id="rId12"/>
    <p:sldId id="308" r:id="rId13"/>
    <p:sldId id="309" r:id="rId14"/>
    <p:sldId id="310" r:id="rId15"/>
    <p:sldId id="311" r:id="rId16"/>
    <p:sldId id="312" r:id="rId17"/>
    <p:sldId id="313" r:id="rId18"/>
    <p:sldId id="314" r:id="rId19"/>
    <p:sldId id="315" r:id="rId20"/>
    <p:sldId id="338" r:id="rId21"/>
    <p:sldId id="316" r:id="rId22"/>
    <p:sldId id="317" r:id="rId23"/>
    <p:sldId id="318" r:id="rId24"/>
    <p:sldId id="319" r:id="rId25"/>
    <p:sldId id="320" r:id="rId26"/>
    <p:sldId id="323" r:id="rId27"/>
    <p:sldId id="324" r:id="rId28"/>
    <p:sldId id="325" r:id="rId29"/>
    <p:sldId id="326" r:id="rId30"/>
    <p:sldId id="327" r:id="rId31"/>
    <p:sldId id="328" r:id="rId32"/>
    <p:sldId id="329" r:id="rId33"/>
    <p:sldId id="330" r:id="rId34"/>
    <p:sldId id="331" r:id="rId35"/>
    <p:sldId id="332" r:id="rId36"/>
    <p:sldId id="333" r:id="rId37"/>
    <p:sldId id="334" r:id="rId38"/>
    <p:sldId id="335" r:id="rId39"/>
    <p:sldId id="336" r:id="rId40"/>
    <p:sldId id="289" r:id="rId41"/>
    <p:sldId id="294" r:id="rId42"/>
    <p:sldId id="295" r:id="rId43"/>
    <p:sldId id="290" r:id="rId4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48A"/>
    <a:srgbClr val="6DCCDE"/>
    <a:srgbClr val="404040"/>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2" autoAdjust="0"/>
    <p:restoredTop sz="87663" autoAdjust="0"/>
  </p:normalViewPr>
  <p:slideViewPr>
    <p:cSldViewPr snapToGrid="0">
      <p:cViewPr varScale="1">
        <p:scale>
          <a:sx n="76" d="100"/>
          <a:sy n="76" d="100"/>
        </p:scale>
        <p:origin x="678" y="84"/>
      </p:cViewPr>
      <p:guideLst/>
    </p:cSldViewPr>
  </p:slideViewPr>
  <p:notesTextViewPr>
    <p:cViewPr>
      <p:scale>
        <a:sx n="1" d="1"/>
        <a:sy n="1" d="1"/>
      </p:scale>
      <p:origin x="0" y="0"/>
    </p:cViewPr>
  </p:notesTextViewPr>
  <p:notesViewPr>
    <p:cSldViewPr snapToGrid="0">
      <p:cViewPr varScale="1">
        <p:scale>
          <a:sx n="84" d="100"/>
          <a:sy n="84" d="100"/>
        </p:scale>
        <p:origin x="3792"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2318" tIns="46159" rIns="92318" bIns="46159" rtlCol="0"/>
          <a:lstStyle>
            <a:lvl1pPr algn="l">
              <a:defRPr sz="1200"/>
            </a:lvl1pPr>
          </a:lstStyle>
          <a:p>
            <a:endParaRPr lang="en-US"/>
          </a:p>
        </p:txBody>
      </p:sp>
      <p:sp>
        <p:nvSpPr>
          <p:cNvPr id="3" name="Date Placeholder 2"/>
          <p:cNvSpPr>
            <a:spLocks noGrp="1"/>
          </p:cNvSpPr>
          <p:nvPr>
            <p:ph type="dt" sz="quarter" idx="1"/>
          </p:nvPr>
        </p:nvSpPr>
        <p:spPr>
          <a:xfrm>
            <a:off x="3970938" y="1"/>
            <a:ext cx="3037840" cy="466434"/>
          </a:xfrm>
          <a:prstGeom prst="rect">
            <a:avLst/>
          </a:prstGeom>
        </p:spPr>
        <p:txBody>
          <a:bodyPr vert="horz" lIns="92318" tIns="46159" rIns="92318" bIns="46159" rtlCol="0"/>
          <a:lstStyle>
            <a:lvl1pPr algn="r">
              <a:defRPr sz="1200"/>
            </a:lvl1pPr>
          </a:lstStyle>
          <a:p>
            <a:fld id="{35FCCCBD-B969-4FEC-A3B4-B0A5FCFB1843}" type="datetimeFigureOut">
              <a:rPr lang="en-US" smtClean="0"/>
              <a:t>8/17/2022</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2318" tIns="46159" rIns="92318" bIns="4615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2318" tIns="46159" rIns="92318" bIns="46159" rtlCol="0" anchor="b"/>
          <a:lstStyle>
            <a:lvl1pPr algn="r">
              <a:defRPr sz="1200"/>
            </a:lvl1pPr>
          </a:lstStyle>
          <a:p>
            <a:fld id="{AEE5473F-A7EE-4CB8-A877-480C88621647}" type="slidenum">
              <a:rPr lang="en-US" smtClean="0"/>
              <a:t>‹#›</a:t>
            </a:fld>
            <a:endParaRPr lang="en-US"/>
          </a:p>
        </p:txBody>
      </p:sp>
    </p:spTree>
    <p:extLst>
      <p:ext uri="{BB962C8B-B14F-4D97-AF65-F5344CB8AC3E}">
        <p14:creationId xmlns:p14="http://schemas.microsoft.com/office/powerpoint/2010/main" val="2488422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2318" tIns="46159" rIns="92318" bIns="46159" rtlCol="0"/>
          <a:lstStyle>
            <a:lvl1pPr algn="l">
              <a:defRPr sz="1200"/>
            </a:lvl1pPr>
          </a:lstStyle>
          <a:p>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2318" tIns="46159" rIns="92318" bIns="46159" rtlCol="0" anchor="ctr"/>
          <a:lstStyle/>
          <a:p>
            <a:endParaRPr lang="en-US"/>
          </a:p>
        </p:txBody>
      </p:sp>
      <p:sp>
        <p:nvSpPr>
          <p:cNvPr id="5" name="Notes Placeholder 4"/>
          <p:cNvSpPr>
            <a:spLocks noGrp="1"/>
          </p:cNvSpPr>
          <p:nvPr>
            <p:ph type="body" sz="quarter" idx="3"/>
          </p:nvPr>
        </p:nvSpPr>
        <p:spPr>
          <a:xfrm>
            <a:off x="701040" y="4473894"/>
            <a:ext cx="5608320" cy="3660457"/>
          </a:xfrm>
          <a:prstGeom prst="rect">
            <a:avLst/>
          </a:prstGeom>
        </p:spPr>
        <p:txBody>
          <a:bodyPr vert="horz" lIns="92318" tIns="46159" rIns="92318" bIns="4615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2318" tIns="46159" rIns="92318" bIns="4615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2318" tIns="46159" rIns="92318" bIns="46159" rtlCol="0" anchor="b"/>
          <a:lstStyle>
            <a:lvl1pPr algn="r">
              <a:defRPr sz="1200"/>
            </a:lvl1pPr>
          </a:lstStyle>
          <a:p>
            <a:fld id="{45F8968B-AD88-48BC-80BF-D3D11AECA952}" type="slidenum">
              <a:rPr lang="en-US" smtClean="0"/>
              <a:t>‹#›</a:t>
            </a:fld>
            <a:endParaRPr lang="en-US"/>
          </a:p>
        </p:txBody>
      </p:sp>
    </p:spTree>
    <p:extLst>
      <p:ext uri="{BB962C8B-B14F-4D97-AF65-F5344CB8AC3E}">
        <p14:creationId xmlns:p14="http://schemas.microsoft.com/office/powerpoint/2010/main" val="1490523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Divider Slide</a:t>
            </a:r>
          </a:p>
        </p:txBody>
      </p:sp>
      <p:sp>
        <p:nvSpPr>
          <p:cNvPr id="307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Franklin Gothic Book" panose="020B0503020102020204" pitchFamily="34" charset="0"/>
                <a:cs typeface="Arial" panose="020B0604020202020204" pitchFamily="34" charset="0"/>
              </a:defRPr>
            </a:lvl1pPr>
            <a:lvl2pPr marL="797338" indent="-306670" eaLnBrk="0" hangingPunct="0">
              <a:defRPr>
                <a:solidFill>
                  <a:schemeClr val="tx1"/>
                </a:solidFill>
                <a:latin typeface="Franklin Gothic Book" panose="020B0503020102020204" pitchFamily="34" charset="0"/>
                <a:cs typeface="Arial" panose="020B0604020202020204" pitchFamily="34" charset="0"/>
              </a:defRPr>
            </a:lvl2pPr>
            <a:lvl3pPr marL="1226675" indent="-245335" eaLnBrk="0" hangingPunct="0">
              <a:defRPr>
                <a:solidFill>
                  <a:schemeClr val="tx1"/>
                </a:solidFill>
                <a:latin typeface="Franklin Gothic Book" panose="020B0503020102020204" pitchFamily="34" charset="0"/>
                <a:cs typeface="Arial" panose="020B0604020202020204" pitchFamily="34" charset="0"/>
              </a:defRPr>
            </a:lvl3pPr>
            <a:lvl4pPr marL="1717345" indent="-245335" eaLnBrk="0" hangingPunct="0">
              <a:defRPr>
                <a:solidFill>
                  <a:schemeClr val="tx1"/>
                </a:solidFill>
                <a:latin typeface="Franklin Gothic Book" panose="020B0503020102020204" pitchFamily="34" charset="0"/>
                <a:cs typeface="Arial" panose="020B0604020202020204" pitchFamily="34" charset="0"/>
              </a:defRPr>
            </a:lvl4pPr>
            <a:lvl5pPr marL="2208015" indent="-245335" eaLnBrk="0" hangingPunct="0">
              <a:defRPr>
                <a:solidFill>
                  <a:schemeClr val="tx1"/>
                </a:solidFill>
                <a:latin typeface="Franklin Gothic Book" panose="020B0503020102020204" pitchFamily="34" charset="0"/>
                <a:cs typeface="Arial" panose="020B0604020202020204" pitchFamily="34" charset="0"/>
              </a:defRPr>
            </a:lvl5pPr>
            <a:lvl6pPr marL="2698685" indent="-245335"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6pPr>
            <a:lvl7pPr marL="3189356" indent="-245335"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7pPr>
            <a:lvl8pPr marL="3680025" indent="-245335"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8pPr>
            <a:lvl9pPr marL="4170696" indent="-245335"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9pPr>
          </a:lstStyle>
          <a:p>
            <a:pPr eaLnBrk="1" hangingPunct="1"/>
            <a:fld id="{AD5FA85E-1B5A-4D27-B8E7-A0078580EC79}" type="slidenum">
              <a:rPr lang="en-US" altLang="en-US">
                <a:latin typeface="Calibri" panose="020F0502020204030204" pitchFamily="34" charset="0"/>
              </a:rPr>
              <a:pPr eaLnBrk="1" hangingPunct="1"/>
              <a:t>2</a:t>
            </a:fld>
            <a:endParaRPr lang="en-US" altLang="en-US" dirty="0">
              <a:latin typeface="Calibri" panose="020F0502020204030204" pitchFamily="34" charset="0"/>
            </a:endParaRPr>
          </a:p>
        </p:txBody>
      </p:sp>
    </p:spTree>
    <p:extLst>
      <p:ext uri="{BB962C8B-B14F-4D97-AF65-F5344CB8AC3E}">
        <p14:creationId xmlns:p14="http://schemas.microsoft.com/office/powerpoint/2010/main" val="834214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Number Placeholder 6"/>
          <p:cNvSpPr>
            <a:spLocks noGrp="1"/>
          </p:cNvSpPr>
          <p:nvPr>
            <p:ph type="sldNum" sz="quarter" idx="5"/>
          </p:nvPr>
        </p:nvSpPr>
        <p:spPr>
          <a:noFill/>
          <a:ln>
            <a:miter lim="800000"/>
            <a:headEnd/>
            <a:tailEnd/>
          </a:ln>
        </p:spPr>
        <p:txBody>
          <a:bodyPr/>
          <a:lstStyle/>
          <a:p>
            <a:fld id="{41B0AB09-D5E5-41AE-8B16-34892A5FCC9E}" type="slidenum">
              <a:rPr lang="en-US" altLang="en-US" smtClean="0">
                <a:cs typeface="Arial" charset="0"/>
              </a:rPr>
              <a:pPr/>
              <a:t>18</a:t>
            </a:fld>
            <a:endParaRPr lang="en-US" altLang="en-US" dirty="0">
              <a:cs typeface="Arial" charset="0"/>
            </a:endParaRPr>
          </a:p>
        </p:txBody>
      </p:sp>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a:noFill/>
        </p:spPr>
        <p:txBody>
          <a:bodyPr/>
          <a:lstStyle/>
          <a:p>
            <a:pPr eaLnBrk="1" hangingPunct="1">
              <a:spcBef>
                <a:spcPct val="0"/>
              </a:spcBef>
            </a:pPr>
            <a:endParaRPr lang="en-US" altLang="en-US" dirty="0"/>
          </a:p>
        </p:txBody>
      </p:sp>
      <p:sp>
        <p:nvSpPr>
          <p:cNvPr id="24580" name="Slide Number Placeholder 3"/>
          <p:cNvSpPr txBox="1">
            <a:spLocks noGrp="1"/>
          </p:cNvSpPr>
          <p:nvPr/>
        </p:nvSpPr>
        <p:spPr bwMode="auto">
          <a:xfrm>
            <a:off x="4386001" y="10208727"/>
            <a:ext cx="3356578" cy="537784"/>
          </a:xfrm>
          <a:prstGeom prst="rect">
            <a:avLst/>
          </a:prstGeom>
          <a:noFill/>
          <a:ln w="9525">
            <a:noFill/>
            <a:miter lim="800000"/>
            <a:headEnd/>
            <a:tailEnd/>
          </a:ln>
        </p:spPr>
        <p:txBody>
          <a:bodyPr lIns="106282" tIns="53141" rIns="106282" bIns="53141" anchor="b"/>
          <a:lstStyle/>
          <a:p>
            <a:pPr algn="r"/>
            <a:fld id="{5DF64E79-8F3C-422B-A35F-EB616B9739AF}" type="slidenum">
              <a:rPr lang="en-US" altLang="en-US" sz="1400">
                <a:latin typeface="Calibri" pitchFamily="34" charset="0"/>
              </a:rPr>
              <a:pPr algn="r"/>
              <a:t>18</a:t>
            </a:fld>
            <a:endParaRPr lang="en-US" altLang="en-US" sz="1400" dirty="0">
              <a:latin typeface="Calibri" pitchFamily="34" charset="0"/>
            </a:endParaRPr>
          </a:p>
        </p:txBody>
      </p:sp>
    </p:spTree>
    <p:extLst>
      <p:ext uri="{BB962C8B-B14F-4D97-AF65-F5344CB8AC3E}">
        <p14:creationId xmlns:p14="http://schemas.microsoft.com/office/powerpoint/2010/main" val="1446648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Space for bulleted text</a:t>
            </a:r>
          </a:p>
        </p:txBody>
      </p:sp>
      <p:sp>
        <p:nvSpPr>
          <p:cNvPr id="286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Franklin Gothic Book" panose="020B0503020102020204" pitchFamily="34" charset="0"/>
                <a:cs typeface="Arial" panose="020B0604020202020204" pitchFamily="34" charset="0"/>
              </a:defRPr>
            </a:lvl1pPr>
            <a:lvl2pPr marL="782471" indent="-300951" eaLnBrk="0" hangingPunct="0">
              <a:defRPr>
                <a:solidFill>
                  <a:schemeClr val="tx1"/>
                </a:solidFill>
                <a:latin typeface="Franklin Gothic Book" panose="020B0503020102020204" pitchFamily="34" charset="0"/>
                <a:cs typeface="Arial" panose="020B0604020202020204" pitchFamily="34" charset="0"/>
              </a:defRPr>
            </a:lvl2pPr>
            <a:lvl3pPr marL="1203803" indent="-240760" eaLnBrk="0" hangingPunct="0">
              <a:defRPr>
                <a:solidFill>
                  <a:schemeClr val="tx1"/>
                </a:solidFill>
                <a:latin typeface="Franklin Gothic Book" panose="020B0503020102020204" pitchFamily="34" charset="0"/>
                <a:cs typeface="Arial" panose="020B0604020202020204" pitchFamily="34" charset="0"/>
              </a:defRPr>
            </a:lvl3pPr>
            <a:lvl4pPr marL="1685324" indent="-240760" eaLnBrk="0" hangingPunct="0">
              <a:defRPr>
                <a:solidFill>
                  <a:schemeClr val="tx1"/>
                </a:solidFill>
                <a:latin typeface="Franklin Gothic Book" panose="020B0503020102020204" pitchFamily="34" charset="0"/>
                <a:cs typeface="Arial" panose="020B0604020202020204" pitchFamily="34" charset="0"/>
              </a:defRPr>
            </a:lvl4pPr>
            <a:lvl5pPr marL="2166845" indent="-240760" eaLnBrk="0" hangingPunct="0">
              <a:defRPr>
                <a:solidFill>
                  <a:schemeClr val="tx1"/>
                </a:solidFill>
                <a:latin typeface="Franklin Gothic Book" panose="020B0503020102020204" pitchFamily="34" charset="0"/>
                <a:cs typeface="Arial" panose="020B0604020202020204" pitchFamily="34" charset="0"/>
              </a:defRPr>
            </a:lvl5pPr>
            <a:lvl6pPr marL="2648367" indent="-24076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6pPr>
            <a:lvl7pPr marL="3129887" indent="-24076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7pPr>
            <a:lvl8pPr marL="3611409" indent="-24076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8pPr>
            <a:lvl9pPr marL="4092928" indent="-24076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9pPr>
          </a:lstStyle>
          <a:p>
            <a:pPr eaLnBrk="1" hangingPunct="1"/>
            <a:fld id="{D48E6290-FF25-4EB0-9F54-A6C1F9C14658}" type="slidenum">
              <a:rPr lang="en-US" altLang="en-US">
                <a:latin typeface="Calibri" panose="020F0502020204030204" pitchFamily="34" charset="0"/>
              </a:rPr>
              <a:pPr eaLnBrk="1" hangingPunct="1"/>
              <a:t>19</a:t>
            </a:fld>
            <a:endParaRPr lang="en-US" altLang="en-US" dirty="0">
              <a:latin typeface="Calibri" panose="020F0502020204030204" pitchFamily="34" charset="0"/>
            </a:endParaRPr>
          </a:p>
        </p:txBody>
      </p:sp>
    </p:spTree>
    <p:extLst>
      <p:ext uri="{BB962C8B-B14F-4D97-AF65-F5344CB8AC3E}">
        <p14:creationId xmlns:p14="http://schemas.microsoft.com/office/powerpoint/2010/main" val="3691804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Number Placeholder 6"/>
          <p:cNvSpPr>
            <a:spLocks noGrp="1"/>
          </p:cNvSpPr>
          <p:nvPr>
            <p:ph type="sldNum" sz="quarter" idx="5"/>
          </p:nvPr>
        </p:nvSpPr>
        <p:spPr>
          <a:noFill/>
          <a:ln>
            <a:miter lim="800000"/>
            <a:headEnd/>
            <a:tailEnd/>
          </a:ln>
        </p:spPr>
        <p:txBody>
          <a:bodyPr/>
          <a:lstStyle/>
          <a:p>
            <a:fld id="{41B0AB09-D5E5-41AE-8B16-34892A5FCC9E}" type="slidenum">
              <a:rPr lang="en-US" altLang="en-US" smtClean="0">
                <a:cs typeface="Arial" charset="0"/>
              </a:rPr>
              <a:pPr/>
              <a:t>26</a:t>
            </a:fld>
            <a:endParaRPr lang="en-US" altLang="en-US" dirty="0">
              <a:cs typeface="Arial" charset="0"/>
            </a:endParaRPr>
          </a:p>
        </p:txBody>
      </p:sp>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a:noFill/>
        </p:spPr>
        <p:txBody>
          <a:bodyPr/>
          <a:lstStyle/>
          <a:p>
            <a:pPr eaLnBrk="1" hangingPunct="1">
              <a:spcBef>
                <a:spcPct val="0"/>
              </a:spcBef>
            </a:pPr>
            <a:endParaRPr lang="en-US" altLang="en-US" dirty="0"/>
          </a:p>
        </p:txBody>
      </p:sp>
      <p:sp>
        <p:nvSpPr>
          <p:cNvPr id="24580" name="Slide Number Placeholder 3"/>
          <p:cNvSpPr txBox="1">
            <a:spLocks noGrp="1"/>
          </p:cNvSpPr>
          <p:nvPr/>
        </p:nvSpPr>
        <p:spPr bwMode="auto">
          <a:xfrm>
            <a:off x="4386001" y="10208727"/>
            <a:ext cx="3356578" cy="537784"/>
          </a:xfrm>
          <a:prstGeom prst="rect">
            <a:avLst/>
          </a:prstGeom>
          <a:noFill/>
          <a:ln w="9525">
            <a:noFill/>
            <a:miter lim="800000"/>
            <a:headEnd/>
            <a:tailEnd/>
          </a:ln>
        </p:spPr>
        <p:txBody>
          <a:bodyPr lIns="106282" tIns="53141" rIns="106282" bIns="53141" anchor="b"/>
          <a:lstStyle/>
          <a:p>
            <a:pPr algn="r"/>
            <a:fld id="{5DF64E79-8F3C-422B-A35F-EB616B9739AF}" type="slidenum">
              <a:rPr lang="en-US" altLang="en-US" sz="1400">
                <a:latin typeface="Calibri" pitchFamily="34" charset="0"/>
              </a:rPr>
              <a:pPr algn="r"/>
              <a:t>26</a:t>
            </a:fld>
            <a:endParaRPr lang="en-US" altLang="en-US" sz="1400" dirty="0">
              <a:latin typeface="Calibri" pitchFamily="34" charset="0"/>
            </a:endParaRPr>
          </a:p>
        </p:txBody>
      </p:sp>
    </p:spTree>
    <p:extLst>
      <p:ext uri="{BB962C8B-B14F-4D97-AF65-F5344CB8AC3E}">
        <p14:creationId xmlns:p14="http://schemas.microsoft.com/office/powerpoint/2010/main" val="2356968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27</a:t>
            </a:fld>
            <a:endParaRPr lang="en-US" dirty="0"/>
          </a:p>
        </p:txBody>
      </p:sp>
      <p:sp>
        <p:nvSpPr>
          <p:cNvPr id="5" name="Date Placeholder 4"/>
          <p:cNvSpPr>
            <a:spLocks noGrp="1"/>
          </p:cNvSpPr>
          <p:nvPr>
            <p:ph type="dt" idx="11"/>
          </p:nvPr>
        </p:nvSpPr>
        <p:spPr>
          <a:xfrm>
            <a:off x="3970938" y="1"/>
            <a:ext cx="3037840" cy="466434"/>
          </a:xfrm>
          <a:prstGeom prst="rect">
            <a:avLst/>
          </a:prstGeom>
        </p:spPr>
        <p:txBody>
          <a:bodyPr/>
          <a:lstStyle/>
          <a:p>
            <a:pPr>
              <a:defRPr/>
            </a:pPr>
            <a:endParaRPr lang="en-US" dirty="0"/>
          </a:p>
        </p:txBody>
      </p:sp>
    </p:spTree>
    <p:extLst>
      <p:ext uri="{BB962C8B-B14F-4D97-AF65-F5344CB8AC3E}">
        <p14:creationId xmlns:p14="http://schemas.microsoft.com/office/powerpoint/2010/main" val="11398814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28</a:t>
            </a:fld>
            <a:endParaRPr lang="en-US" dirty="0"/>
          </a:p>
        </p:txBody>
      </p:sp>
      <p:sp>
        <p:nvSpPr>
          <p:cNvPr id="5" name="Date Placeholder 4"/>
          <p:cNvSpPr>
            <a:spLocks noGrp="1"/>
          </p:cNvSpPr>
          <p:nvPr>
            <p:ph type="dt" idx="11"/>
          </p:nvPr>
        </p:nvSpPr>
        <p:spPr>
          <a:xfrm>
            <a:off x="3970938" y="1"/>
            <a:ext cx="3037840" cy="466434"/>
          </a:xfrm>
          <a:prstGeom prst="rect">
            <a:avLst/>
          </a:prstGeom>
        </p:spPr>
        <p:txBody>
          <a:bodyPr/>
          <a:lstStyle/>
          <a:p>
            <a:pPr>
              <a:defRPr/>
            </a:pPr>
            <a:endParaRPr lang="en-US" dirty="0"/>
          </a:p>
        </p:txBody>
      </p:sp>
    </p:spTree>
    <p:extLst>
      <p:ext uri="{BB962C8B-B14F-4D97-AF65-F5344CB8AC3E}">
        <p14:creationId xmlns:p14="http://schemas.microsoft.com/office/powerpoint/2010/main" val="560664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30</a:t>
            </a:fld>
            <a:endParaRPr lang="en-US" dirty="0"/>
          </a:p>
        </p:txBody>
      </p:sp>
      <p:sp>
        <p:nvSpPr>
          <p:cNvPr id="5" name="Date Placeholder 4"/>
          <p:cNvSpPr>
            <a:spLocks noGrp="1"/>
          </p:cNvSpPr>
          <p:nvPr>
            <p:ph type="dt" idx="11"/>
          </p:nvPr>
        </p:nvSpPr>
        <p:spPr>
          <a:xfrm>
            <a:off x="3970938" y="1"/>
            <a:ext cx="3037840" cy="466434"/>
          </a:xfrm>
          <a:prstGeom prst="rect">
            <a:avLst/>
          </a:prstGeom>
        </p:spPr>
        <p:txBody>
          <a:bodyPr/>
          <a:lstStyle/>
          <a:p>
            <a:pPr>
              <a:defRPr/>
            </a:pPr>
            <a:endParaRPr lang="en-US" dirty="0"/>
          </a:p>
        </p:txBody>
      </p:sp>
    </p:spTree>
    <p:extLst>
      <p:ext uri="{BB962C8B-B14F-4D97-AF65-F5344CB8AC3E}">
        <p14:creationId xmlns:p14="http://schemas.microsoft.com/office/powerpoint/2010/main" val="3994307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32</a:t>
            </a:fld>
            <a:endParaRPr lang="en-US" dirty="0"/>
          </a:p>
        </p:txBody>
      </p:sp>
      <p:sp>
        <p:nvSpPr>
          <p:cNvPr id="5" name="Date Placeholder 4"/>
          <p:cNvSpPr>
            <a:spLocks noGrp="1"/>
          </p:cNvSpPr>
          <p:nvPr>
            <p:ph type="dt" idx="11"/>
          </p:nvPr>
        </p:nvSpPr>
        <p:spPr>
          <a:xfrm>
            <a:off x="3970938" y="1"/>
            <a:ext cx="3037840" cy="466434"/>
          </a:xfrm>
          <a:prstGeom prst="rect">
            <a:avLst/>
          </a:prstGeom>
        </p:spPr>
        <p:txBody>
          <a:bodyPr/>
          <a:lstStyle/>
          <a:p>
            <a:pPr>
              <a:defRPr/>
            </a:pPr>
            <a:endParaRPr lang="en-US" dirty="0"/>
          </a:p>
        </p:txBody>
      </p:sp>
    </p:spTree>
    <p:extLst>
      <p:ext uri="{BB962C8B-B14F-4D97-AF65-F5344CB8AC3E}">
        <p14:creationId xmlns:p14="http://schemas.microsoft.com/office/powerpoint/2010/main" val="7731740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33</a:t>
            </a:fld>
            <a:endParaRPr lang="en-US" dirty="0"/>
          </a:p>
        </p:txBody>
      </p:sp>
      <p:sp>
        <p:nvSpPr>
          <p:cNvPr id="5" name="Date Placeholder 4"/>
          <p:cNvSpPr>
            <a:spLocks noGrp="1"/>
          </p:cNvSpPr>
          <p:nvPr>
            <p:ph type="dt" idx="11"/>
          </p:nvPr>
        </p:nvSpPr>
        <p:spPr>
          <a:xfrm>
            <a:off x="3970938" y="1"/>
            <a:ext cx="3037840" cy="466434"/>
          </a:xfrm>
          <a:prstGeom prst="rect">
            <a:avLst/>
          </a:prstGeom>
        </p:spPr>
        <p:txBody>
          <a:bodyPr/>
          <a:lstStyle/>
          <a:p>
            <a:pPr>
              <a:defRPr/>
            </a:pPr>
            <a:endParaRPr lang="en-US" dirty="0"/>
          </a:p>
        </p:txBody>
      </p:sp>
    </p:spTree>
    <p:extLst>
      <p:ext uri="{BB962C8B-B14F-4D97-AF65-F5344CB8AC3E}">
        <p14:creationId xmlns:p14="http://schemas.microsoft.com/office/powerpoint/2010/main" val="2915162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34</a:t>
            </a:fld>
            <a:endParaRPr lang="en-US" dirty="0"/>
          </a:p>
        </p:txBody>
      </p:sp>
      <p:sp>
        <p:nvSpPr>
          <p:cNvPr id="5" name="Date Placeholder 4"/>
          <p:cNvSpPr>
            <a:spLocks noGrp="1"/>
          </p:cNvSpPr>
          <p:nvPr>
            <p:ph type="dt" idx="11"/>
          </p:nvPr>
        </p:nvSpPr>
        <p:spPr>
          <a:xfrm>
            <a:off x="3970938" y="1"/>
            <a:ext cx="3037840" cy="466434"/>
          </a:xfrm>
          <a:prstGeom prst="rect">
            <a:avLst/>
          </a:prstGeom>
        </p:spPr>
        <p:txBody>
          <a:bodyPr/>
          <a:lstStyle/>
          <a:p>
            <a:pPr>
              <a:defRPr/>
            </a:pPr>
            <a:endParaRPr lang="en-US" dirty="0"/>
          </a:p>
        </p:txBody>
      </p:sp>
    </p:spTree>
    <p:extLst>
      <p:ext uri="{BB962C8B-B14F-4D97-AF65-F5344CB8AC3E}">
        <p14:creationId xmlns:p14="http://schemas.microsoft.com/office/powerpoint/2010/main" val="37340561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36</a:t>
            </a:fld>
            <a:endParaRPr lang="en-US" dirty="0"/>
          </a:p>
        </p:txBody>
      </p:sp>
      <p:sp>
        <p:nvSpPr>
          <p:cNvPr id="5" name="Date Placeholder 4"/>
          <p:cNvSpPr>
            <a:spLocks noGrp="1"/>
          </p:cNvSpPr>
          <p:nvPr>
            <p:ph type="dt" idx="11"/>
          </p:nvPr>
        </p:nvSpPr>
        <p:spPr>
          <a:xfrm>
            <a:off x="3970938" y="1"/>
            <a:ext cx="3037840" cy="466434"/>
          </a:xfrm>
          <a:prstGeom prst="rect">
            <a:avLst/>
          </a:prstGeom>
        </p:spPr>
        <p:txBody>
          <a:bodyPr/>
          <a:lstStyle/>
          <a:p>
            <a:pPr>
              <a:defRPr/>
            </a:pPr>
            <a:endParaRPr lang="en-US" dirty="0"/>
          </a:p>
        </p:txBody>
      </p:sp>
    </p:spTree>
    <p:extLst>
      <p:ext uri="{BB962C8B-B14F-4D97-AF65-F5344CB8AC3E}">
        <p14:creationId xmlns:p14="http://schemas.microsoft.com/office/powerpoint/2010/main" val="18313180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37</a:t>
            </a:fld>
            <a:endParaRPr lang="en-US" dirty="0"/>
          </a:p>
        </p:txBody>
      </p:sp>
      <p:sp>
        <p:nvSpPr>
          <p:cNvPr id="5" name="Date Placeholder 4"/>
          <p:cNvSpPr>
            <a:spLocks noGrp="1"/>
          </p:cNvSpPr>
          <p:nvPr>
            <p:ph type="dt" idx="11"/>
          </p:nvPr>
        </p:nvSpPr>
        <p:spPr>
          <a:xfrm>
            <a:off x="3970938" y="1"/>
            <a:ext cx="3037840" cy="466434"/>
          </a:xfrm>
          <a:prstGeom prst="rect">
            <a:avLst/>
          </a:prstGeom>
        </p:spPr>
        <p:txBody>
          <a:bodyPr/>
          <a:lstStyle/>
          <a:p>
            <a:pPr>
              <a:defRPr/>
            </a:pPr>
            <a:endParaRPr lang="en-US" dirty="0"/>
          </a:p>
        </p:txBody>
      </p:sp>
    </p:spTree>
    <p:extLst>
      <p:ext uri="{BB962C8B-B14F-4D97-AF65-F5344CB8AC3E}">
        <p14:creationId xmlns:p14="http://schemas.microsoft.com/office/powerpoint/2010/main" val="4132544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38</a:t>
            </a:fld>
            <a:endParaRPr lang="en-US" dirty="0"/>
          </a:p>
        </p:txBody>
      </p:sp>
      <p:sp>
        <p:nvSpPr>
          <p:cNvPr id="5" name="Date Placeholder 4"/>
          <p:cNvSpPr>
            <a:spLocks noGrp="1"/>
          </p:cNvSpPr>
          <p:nvPr>
            <p:ph type="dt" idx="11"/>
          </p:nvPr>
        </p:nvSpPr>
        <p:spPr>
          <a:xfrm>
            <a:off x="3970938" y="1"/>
            <a:ext cx="3037840" cy="466434"/>
          </a:xfrm>
          <a:prstGeom prst="rect">
            <a:avLst/>
          </a:prstGeom>
        </p:spPr>
        <p:txBody>
          <a:bodyPr/>
          <a:lstStyle/>
          <a:p>
            <a:pPr>
              <a:defRPr/>
            </a:pPr>
            <a:endParaRPr lang="en-US" dirty="0"/>
          </a:p>
        </p:txBody>
      </p:sp>
    </p:spTree>
    <p:extLst>
      <p:ext uri="{BB962C8B-B14F-4D97-AF65-F5344CB8AC3E}">
        <p14:creationId xmlns:p14="http://schemas.microsoft.com/office/powerpoint/2010/main" val="2807342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39</a:t>
            </a:fld>
            <a:endParaRPr lang="en-US" dirty="0"/>
          </a:p>
        </p:txBody>
      </p:sp>
      <p:sp>
        <p:nvSpPr>
          <p:cNvPr id="5" name="Date Placeholder 4"/>
          <p:cNvSpPr>
            <a:spLocks noGrp="1"/>
          </p:cNvSpPr>
          <p:nvPr>
            <p:ph type="dt" idx="11"/>
          </p:nvPr>
        </p:nvSpPr>
        <p:spPr>
          <a:xfrm>
            <a:off x="3970938" y="1"/>
            <a:ext cx="3037840" cy="466434"/>
          </a:xfrm>
          <a:prstGeom prst="rect">
            <a:avLst/>
          </a:prstGeom>
        </p:spPr>
        <p:txBody>
          <a:bodyPr/>
          <a:lstStyle/>
          <a:p>
            <a:pPr>
              <a:defRPr/>
            </a:pPr>
            <a:endParaRPr lang="en-US" dirty="0"/>
          </a:p>
        </p:txBody>
      </p:sp>
    </p:spTree>
    <p:extLst>
      <p:ext uri="{BB962C8B-B14F-4D97-AF65-F5344CB8AC3E}">
        <p14:creationId xmlns:p14="http://schemas.microsoft.com/office/powerpoint/2010/main" val="1153380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a:t>
            </a:r>
            <a:r>
              <a:rPr lang="en-US" baseline="0" dirty="0"/>
              <a:t> CAN BE SWITCHED OUT WITH OTHER APPROVED BLUE HAT ATTORNEY IMAGES.]</a:t>
            </a:r>
            <a:endParaRPr lang="en-US" dirty="0"/>
          </a:p>
        </p:txBody>
      </p:sp>
      <p:sp>
        <p:nvSpPr>
          <p:cNvPr id="4" name="Slide Number Placeholder 3"/>
          <p:cNvSpPr>
            <a:spLocks noGrp="1"/>
          </p:cNvSpPr>
          <p:nvPr>
            <p:ph type="sldNum" sz="quarter" idx="10"/>
          </p:nvPr>
        </p:nvSpPr>
        <p:spPr/>
        <p:txBody>
          <a:bodyPr/>
          <a:lstStyle/>
          <a:p>
            <a:fld id="{45F8968B-AD88-48BC-80BF-D3D11AECA952}" type="slidenum">
              <a:rPr lang="en-US" smtClean="0"/>
              <a:t>40</a:t>
            </a:fld>
            <a:endParaRPr lang="en-US"/>
          </a:p>
        </p:txBody>
      </p:sp>
    </p:spTree>
    <p:extLst>
      <p:ext uri="{BB962C8B-B14F-4D97-AF65-F5344CB8AC3E}">
        <p14:creationId xmlns:p14="http://schemas.microsoft.com/office/powerpoint/2010/main" val="634338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5F8968B-AD88-48BC-80BF-D3D11AECA952}" type="slidenum">
              <a:rPr lang="en-US" smtClean="0"/>
              <a:t>43</a:t>
            </a:fld>
            <a:endParaRPr lang="en-US"/>
          </a:p>
        </p:txBody>
      </p:sp>
    </p:spTree>
    <p:extLst>
      <p:ext uri="{BB962C8B-B14F-4D97-AF65-F5344CB8AC3E}">
        <p14:creationId xmlns:p14="http://schemas.microsoft.com/office/powerpoint/2010/main" val="28229949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0" y="0"/>
            <a:ext cx="12192000" cy="6858000"/>
          </a:xfrm>
          <a:prstGeom prst="rect">
            <a:avLst/>
          </a:prstGeom>
        </p:spPr>
      </p:pic>
      <p:sp>
        <p:nvSpPr>
          <p:cNvPr id="24" name="Rectangle 23"/>
          <p:cNvSpPr/>
          <p:nvPr userDrawn="1"/>
        </p:nvSpPr>
        <p:spPr>
          <a:xfrm>
            <a:off x="546652" y="0"/>
            <a:ext cx="417444" cy="18685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11179" y="1868556"/>
            <a:ext cx="9967747" cy="2053098"/>
          </a:xfrm>
        </p:spPr>
        <p:txBody>
          <a:bodyPr anchor="b">
            <a:normAutofit/>
          </a:bodyPr>
          <a:lstStyle>
            <a:lvl1pPr algn="l">
              <a:defRPr sz="4400">
                <a:solidFill>
                  <a:srgbClr val="1F448A"/>
                </a:solidFill>
              </a:defRPr>
            </a:lvl1pPr>
          </a:lstStyle>
          <a:p>
            <a:r>
              <a:rPr lang="en-US" dirty="0"/>
              <a:t>Click to edit Presentation Title</a:t>
            </a:r>
          </a:p>
        </p:txBody>
      </p:sp>
      <p:sp>
        <p:nvSpPr>
          <p:cNvPr id="3" name="Subtitle 2"/>
          <p:cNvSpPr>
            <a:spLocks noGrp="1"/>
          </p:cNvSpPr>
          <p:nvPr>
            <p:ph type="subTitle" idx="1" hasCustomPrompt="1"/>
          </p:nvPr>
        </p:nvSpPr>
        <p:spPr>
          <a:xfrm>
            <a:off x="611179" y="4547593"/>
            <a:ext cx="8931173" cy="548640"/>
          </a:xfrm>
        </p:spPr>
        <p:txBody>
          <a:bodyPr>
            <a:normAutofit/>
          </a:bodyPr>
          <a:lstStyle>
            <a:lvl1pPr marL="0" indent="0" algn="l">
              <a:buNone/>
              <a:defRPr sz="2800" b="0">
                <a:solidFill>
                  <a:srgbClr val="1F448A"/>
                </a:solidFill>
                <a:latin typeface="+mj-lt"/>
                <a:ea typeface="Gadug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Presented by</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8030" y="662896"/>
            <a:ext cx="5860018" cy="1159443"/>
          </a:xfrm>
          <a:prstGeom prst="rect">
            <a:avLst/>
          </a:prstGeom>
        </p:spPr>
      </p:pic>
      <p:sp>
        <p:nvSpPr>
          <p:cNvPr id="23" name="Text Placeholder 22"/>
          <p:cNvSpPr>
            <a:spLocks noGrp="1"/>
          </p:cNvSpPr>
          <p:nvPr>
            <p:ph type="body" sz="quarter" idx="10" hasCustomPrompt="1"/>
          </p:nvPr>
        </p:nvSpPr>
        <p:spPr>
          <a:xfrm>
            <a:off x="611179" y="5791200"/>
            <a:ext cx="7209029" cy="440861"/>
          </a:xfrm>
        </p:spPr>
        <p:txBody>
          <a:bodyPr>
            <a:normAutofit/>
          </a:bodyPr>
          <a:lstStyle>
            <a:lvl1pPr marL="0" indent="0">
              <a:buNone/>
              <a:defRPr sz="2200" b="0">
                <a:solidFill>
                  <a:srgbClr val="6DCCDE"/>
                </a:solidFill>
                <a:latin typeface="+mj-lt"/>
                <a:ea typeface="Gadugi" panose="020B0502040204020203" pitchFamily="34" charset="0"/>
              </a:defRPr>
            </a:lvl1pPr>
          </a:lstStyle>
          <a:p>
            <a:pPr lvl="0"/>
            <a:r>
              <a:rPr lang="en-US" dirty="0"/>
              <a:t>CLICK TO EDIT DATE</a:t>
            </a:r>
          </a:p>
        </p:txBody>
      </p:sp>
      <p:sp>
        <p:nvSpPr>
          <p:cNvPr id="6" name="Text Placeholder 5"/>
          <p:cNvSpPr>
            <a:spLocks noGrp="1"/>
          </p:cNvSpPr>
          <p:nvPr>
            <p:ph type="body" sz="quarter" idx="11" hasCustomPrompt="1"/>
          </p:nvPr>
        </p:nvSpPr>
        <p:spPr>
          <a:xfrm>
            <a:off x="611179" y="5361648"/>
            <a:ext cx="7209029" cy="429552"/>
          </a:xfrm>
        </p:spPr>
        <p:txBody>
          <a:bodyPr vert="horz" lIns="91440" tIns="45720" rIns="91440" bIns="45720" rtlCol="0">
            <a:normAutofit/>
          </a:bodyPr>
          <a:lstStyle>
            <a:lvl1pPr>
              <a:defRPr lang="en-US" sz="2200" b="0" dirty="0">
                <a:solidFill>
                  <a:srgbClr val="6DCCDE"/>
                </a:solidFill>
              </a:defRPr>
            </a:lvl1pPr>
          </a:lstStyle>
          <a:p>
            <a:pPr lvl="0"/>
            <a:r>
              <a:rPr lang="en-US" dirty="0"/>
              <a:t>CLICK TO EDIT LOCATION</a:t>
            </a:r>
          </a:p>
        </p:txBody>
      </p:sp>
    </p:spTree>
    <p:extLst>
      <p:ext uri="{BB962C8B-B14F-4D97-AF65-F5344CB8AC3E}">
        <p14:creationId xmlns:p14="http://schemas.microsoft.com/office/powerpoint/2010/main" val="3691790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ttorney Bio Layout">
    <p:spTree>
      <p:nvGrpSpPr>
        <p:cNvPr id="1" name=""/>
        <p:cNvGrpSpPr/>
        <p:nvPr/>
      </p:nvGrpSpPr>
      <p:grpSpPr>
        <a:xfrm>
          <a:off x="0" y="0"/>
          <a:ext cx="0" cy="0"/>
          <a:chOff x="0" y="0"/>
          <a:chExt cx="0" cy="0"/>
        </a:xfrm>
      </p:grpSpPr>
      <p:sp>
        <p:nvSpPr>
          <p:cNvPr id="4" name="Text Placeholder 5"/>
          <p:cNvSpPr>
            <a:spLocks noGrp="1"/>
          </p:cNvSpPr>
          <p:nvPr>
            <p:ph type="body" sz="quarter" idx="10" hasCustomPrompt="1"/>
          </p:nvPr>
        </p:nvSpPr>
        <p:spPr>
          <a:xfrm>
            <a:off x="864705" y="1393630"/>
            <a:ext cx="5832186" cy="638275"/>
          </a:xfrm>
        </p:spPr>
        <p:txBody>
          <a:bodyPr>
            <a:noAutofit/>
          </a:bodyPr>
          <a:lstStyle>
            <a:lvl1pPr marL="0" indent="0">
              <a:buNone/>
              <a:defRPr sz="3200" b="1" baseline="0">
                <a:solidFill>
                  <a:srgbClr val="1F448A"/>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Attorney Name</a:t>
            </a:r>
          </a:p>
        </p:txBody>
      </p:sp>
      <p:sp>
        <p:nvSpPr>
          <p:cNvPr id="5" name="Text Placeholder 7"/>
          <p:cNvSpPr>
            <a:spLocks noGrp="1"/>
          </p:cNvSpPr>
          <p:nvPr>
            <p:ph type="body" sz="quarter" idx="11" hasCustomPrompt="1"/>
          </p:nvPr>
        </p:nvSpPr>
        <p:spPr>
          <a:xfrm>
            <a:off x="864705" y="4416311"/>
            <a:ext cx="5832186" cy="1239311"/>
          </a:xfrm>
        </p:spPr>
        <p:txBody>
          <a:bodyPr>
            <a:normAutofit/>
          </a:bodyPr>
          <a:lstStyle>
            <a:lvl1pPr marL="0" indent="0">
              <a:lnSpc>
                <a:spcPct val="100000"/>
              </a:lnSpc>
              <a:spcBef>
                <a:spcPts val="0"/>
              </a:spcBef>
              <a:spcAft>
                <a:spcPts val="0"/>
              </a:spcAft>
              <a:buNone/>
              <a:defRPr sz="2000">
                <a:solidFill>
                  <a:srgbClr val="4040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text</a:t>
            </a:r>
          </a:p>
        </p:txBody>
      </p:sp>
      <p:sp>
        <p:nvSpPr>
          <p:cNvPr id="8" name="Text Placeholder 13"/>
          <p:cNvSpPr>
            <a:spLocks noGrp="1"/>
          </p:cNvSpPr>
          <p:nvPr>
            <p:ph type="body" sz="quarter" idx="14" hasCustomPrompt="1"/>
          </p:nvPr>
        </p:nvSpPr>
        <p:spPr>
          <a:xfrm>
            <a:off x="864705" y="4056225"/>
            <a:ext cx="5832186" cy="360086"/>
          </a:xfrm>
        </p:spPr>
        <p:txBody>
          <a:bodyPr bIns="0" anchor="b" anchorCtr="0">
            <a:normAutofit/>
          </a:bodyPr>
          <a:lstStyle>
            <a:lvl1pPr marL="0" indent="0">
              <a:buNone/>
              <a:defRPr sz="2400" b="0" baseline="0">
                <a:solidFill>
                  <a:srgbClr val="1F448A"/>
                </a:solidFill>
              </a:defRPr>
            </a:lvl1pPr>
          </a:lstStyle>
          <a:p>
            <a:pPr lvl="0"/>
            <a:r>
              <a:rPr lang="en-US" dirty="0"/>
              <a:t>CLICK TO EDIT</a:t>
            </a:r>
          </a:p>
        </p:txBody>
      </p:sp>
      <p:sp>
        <p:nvSpPr>
          <p:cNvPr id="9" name="Picture Placeholder 17"/>
          <p:cNvSpPr>
            <a:spLocks noGrp="1"/>
          </p:cNvSpPr>
          <p:nvPr>
            <p:ph type="pic" sz="quarter" idx="15"/>
          </p:nvPr>
        </p:nvSpPr>
        <p:spPr>
          <a:xfrm>
            <a:off x="7689668" y="923294"/>
            <a:ext cx="3349120" cy="2926020"/>
          </a:xfrm>
        </p:spPr>
        <p:txBody>
          <a:bodyPr/>
          <a:lstStyle/>
          <a:p>
            <a:r>
              <a:rPr lang="en-US"/>
              <a:t>Click icon to add picture</a:t>
            </a:r>
          </a:p>
        </p:txBody>
      </p:sp>
      <p:sp>
        <p:nvSpPr>
          <p:cNvPr id="10" name="Text Placeholder 19"/>
          <p:cNvSpPr>
            <a:spLocks noGrp="1"/>
          </p:cNvSpPr>
          <p:nvPr>
            <p:ph type="body" sz="quarter" idx="16" hasCustomPrompt="1"/>
          </p:nvPr>
        </p:nvSpPr>
        <p:spPr>
          <a:xfrm>
            <a:off x="7689668" y="4416311"/>
            <a:ext cx="3800581" cy="1239837"/>
          </a:xfrm>
        </p:spPr>
        <p:txBody>
          <a:bodyPr vert="horz" lIns="91440" tIns="45720" rIns="91440" bIns="45720" rtlCol="0">
            <a:normAutofit/>
          </a:bodyPr>
          <a:lstStyle>
            <a:lvl1pPr marL="228600" indent="-228600">
              <a:lnSpc>
                <a:spcPct val="100000"/>
              </a:lnSpc>
              <a:spcBef>
                <a:spcPts val="0"/>
              </a:spcBef>
              <a:spcAft>
                <a:spcPts val="0"/>
              </a:spcAft>
              <a:buNone/>
              <a:defRPr lang="en-US" sz="2000" smtClean="0">
                <a:solidFill>
                  <a:srgbClr val="404040"/>
                </a:solidFill>
              </a:defRPr>
            </a:lvl1pPr>
            <a:lvl2pPr>
              <a:defRPr lang="en-US" smtClean="0"/>
            </a:lvl2pPr>
            <a:lvl3pPr>
              <a:defRPr lang="en-US" smtClean="0"/>
            </a:lvl3pPr>
            <a:lvl4pPr>
              <a:defRPr lang="en-US" smtClean="0"/>
            </a:lvl4pPr>
            <a:lvl5pPr>
              <a:defRPr lang="en-US"/>
            </a:lvl5pPr>
          </a:lstStyle>
          <a:p>
            <a:pPr marL="0" lvl="0" indent="0"/>
            <a:r>
              <a:rPr lang="en-US" dirty="0"/>
              <a:t>Click to edit text</a:t>
            </a:r>
          </a:p>
        </p:txBody>
      </p:sp>
      <p:sp>
        <p:nvSpPr>
          <p:cNvPr id="11" name="Text Placeholder 13"/>
          <p:cNvSpPr>
            <a:spLocks noGrp="1"/>
          </p:cNvSpPr>
          <p:nvPr>
            <p:ph type="body" sz="quarter" idx="17" hasCustomPrompt="1"/>
          </p:nvPr>
        </p:nvSpPr>
        <p:spPr>
          <a:xfrm>
            <a:off x="7689668" y="4042232"/>
            <a:ext cx="3800581" cy="374079"/>
          </a:xfrm>
        </p:spPr>
        <p:txBody>
          <a:bodyPr bIns="0" anchor="b" anchorCtr="0">
            <a:normAutofit/>
          </a:bodyPr>
          <a:lstStyle>
            <a:lvl1pPr marL="0" indent="0">
              <a:buNone/>
              <a:defRPr sz="2400" b="0" baseline="0">
                <a:solidFill>
                  <a:srgbClr val="1F448A"/>
                </a:solidFill>
              </a:defRPr>
            </a:lvl1pPr>
          </a:lstStyle>
          <a:p>
            <a:pPr lvl="0"/>
            <a:r>
              <a:rPr lang="en-US" dirty="0"/>
              <a:t>CLICK TO EDIT</a:t>
            </a:r>
          </a:p>
        </p:txBody>
      </p:sp>
      <p:sp>
        <p:nvSpPr>
          <p:cNvPr id="13"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4500CA50-DFF2-4B51-82DD-96628A93A367}" type="slidenum">
              <a:rPr lang="en-US" smtClean="0"/>
              <a:pPr/>
              <a:t>‹#›</a:t>
            </a:fld>
            <a:endParaRPr lang="en-US" dirty="0"/>
          </a:p>
        </p:txBody>
      </p:sp>
      <p:sp>
        <p:nvSpPr>
          <p:cNvPr id="14" name="Title 1"/>
          <p:cNvSpPr>
            <a:spLocks noGrp="1"/>
          </p:cNvSpPr>
          <p:nvPr>
            <p:ph type="title" hasCustomPrompt="1"/>
          </p:nvPr>
        </p:nvSpPr>
        <p:spPr>
          <a:xfrm>
            <a:off x="864705" y="0"/>
            <a:ext cx="5832186" cy="1255739"/>
          </a:xfrm>
        </p:spPr>
        <p:txBody>
          <a:bodyPr>
            <a:normAutofit/>
          </a:bodyPr>
          <a:lstStyle>
            <a:lvl1pPr>
              <a:defRPr sz="3200" baseline="0"/>
            </a:lvl1pPr>
          </a:lstStyle>
          <a:p>
            <a:r>
              <a:rPr lang="en-US" dirty="0"/>
              <a:t>Click to edit Header</a:t>
            </a:r>
          </a:p>
        </p:txBody>
      </p:sp>
      <p:sp>
        <p:nvSpPr>
          <p:cNvPr id="16" name="Text Placeholder 13"/>
          <p:cNvSpPr>
            <a:spLocks noGrp="1"/>
          </p:cNvSpPr>
          <p:nvPr>
            <p:ph type="body" sz="quarter" idx="18" hasCustomPrompt="1"/>
          </p:nvPr>
        </p:nvSpPr>
        <p:spPr>
          <a:xfrm>
            <a:off x="864705" y="2386304"/>
            <a:ext cx="5832186" cy="360086"/>
          </a:xfrm>
        </p:spPr>
        <p:txBody>
          <a:bodyPr bIns="0" anchor="b" anchorCtr="0">
            <a:normAutofit/>
          </a:bodyPr>
          <a:lstStyle>
            <a:lvl1pPr marL="0" indent="0">
              <a:buNone/>
              <a:defRPr sz="2400" b="0" baseline="0">
                <a:solidFill>
                  <a:srgbClr val="1F448A"/>
                </a:solidFill>
              </a:defRPr>
            </a:lvl1pPr>
          </a:lstStyle>
          <a:p>
            <a:pPr lvl="0"/>
            <a:r>
              <a:rPr lang="en-US" dirty="0"/>
              <a:t>CLICK TO EDIT</a:t>
            </a:r>
          </a:p>
        </p:txBody>
      </p:sp>
      <p:sp>
        <p:nvSpPr>
          <p:cNvPr id="17" name="Text Placeholder 7"/>
          <p:cNvSpPr>
            <a:spLocks noGrp="1"/>
          </p:cNvSpPr>
          <p:nvPr>
            <p:ph type="body" sz="quarter" idx="19" hasCustomPrompt="1"/>
          </p:nvPr>
        </p:nvSpPr>
        <p:spPr>
          <a:xfrm>
            <a:off x="864705" y="2746390"/>
            <a:ext cx="5832186" cy="1239311"/>
          </a:xfrm>
        </p:spPr>
        <p:txBody>
          <a:bodyPr>
            <a:normAutofit/>
          </a:bodyPr>
          <a:lstStyle>
            <a:lvl1pPr marL="0" indent="0">
              <a:lnSpc>
                <a:spcPct val="100000"/>
              </a:lnSpc>
              <a:spcBef>
                <a:spcPts val="0"/>
              </a:spcBef>
              <a:spcAft>
                <a:spcPts val="0"/>
              </a:spcAft>
              <a:buNone/>
              <a:defRPr sz="2000">
                <a:solidFill>
                  <a:srgbClr val="4040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text</a:t>
            </a:r>
          </a:p>
        </p:txBody>
      </p:sp>
    </p:spTree>
    <p:extLst>
      <p:ext uri="{BB962C8B-B14F-4D97-AF65-F5344CB8AC3E}">
        <p14:creationId xmlns:p14="http://schemas.microsoft.com/office/powerpoint/2010/main" val="3095920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1pPr>
              <a:lnSpc>
                <a:spcPct val="100000"/>
              </a:lnSpc>
              <a:defRPr>
                <a:solidFill>
                  <a:srgbClr val="404040"/>
                </a:solidFill>
              </a:defRPr>
            </a:lvl1pPr>
            <a:lvl2pPr marL="800100" indent="-342900">
              <a:lnSpc>
                <a:spcPct val="100000"/>
              </a:lnSpc>
              <a:buFont typeface="Wingdings" panose="05000000000000000000" pitchFamily="2" charset="2"/>
              <a:buChar char="§"/>
              <a:defRPr>
                <a:solidFill>
                  <a:srgbClr val="404040"/>
                </a:solidFill>
              </a:defRPr>
            </a:lvl2pPr>
            <a:lvl3pPr marL="1257300" indent="-342900">
              <a:lnSpc>
                <a:spcPct val="100000"/>
              </a:lnSpc>
              <a:buFont typeface="Wingdings" panose="05000000000000000000" pitchFamily="2" charset="2"/>
              <a:buChar char="§"/>
              <a:defRPr>
                <a:solidFill>
                  <a:srgbClr val="404040"/>
                </a:solidFill>
              </a:defRPr>
            </a:lvl3pPr>
            <a:lvl4pPr marL="1657350" indent="-285750">
              <a:lnSpc>
                <a:spcPct val="100000"/>
              </a:lnSpc>
              <a:buFont typeface="Wingdings" panose="05000000000000000000" pitchFamily="2" charset="2"/>
              <a:buChar char="§"/>
              <a:defRPr>
                <a:solidFill>
                  <a:srgbClr val="404040"/>
                </a:solidFill>
              </a:defRPr>
            </a:lvl4pPr>
            <a:lvl5pPr marL="2114550" indent="-285750">
              <a:lnSpc>
                <a:spcPct val="100000"/>
              </a:lnSpc>
              <a:buFont typeface="Wingdings" panose="05000000000000000000" pitchFamily="2" charset="2"/>
              <a:buChar char="§"/>
              <a:defRPr>
                <a:solidFill>
                  <a:srgbClr val="40404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864705" y="0"/>
            <a:ext cx="10489094" cy="1255739"/>
          </a:xfrm>
        </p:spPr>
        <p:txBody>
          <a:bodyPr>
            <a:normAutofit/>
          </a:bodyPr>
          <a:lstStyle>
            <a:lvl1pPr>
              <a:defRPr sz="3200"/>
            </a:lvl1pPr>
          </a:lstStyle>
          <a:p>
            <a:r>
              <a:rPr lang="en-US" dirty="0"/>
              <a:t>Click to edit Header</a:t>
            </a:r>
          </a:p>
        </p:txBody>
      </p:sp>
      <p:sp>
        <p:nvSpPr>
          <p:cNvPr id="8"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4500CA50-DFF2-4B51-82DD-96628A93A367}" type="slidenum">
              <a:rPr lang="en-US" smtClean="0"/>
              <a:pPr/>
              <a:t>‹#›</a:t>
            </a:fld>
            <a:endParaRPr lang="en-US" dirty="0"/>
          </a:p>
        </p:txBody>
      </p:sp>
    </p:spTree>
    <p:extLst>
      <p:ext uri="{BB962C8B-B14F-4D97-AF65-F5344CB8AC3E}">
        <p14:creationId xmlns:p14="http://schemas.microsoft.com/office/powerpoint/2010/main" val="3462443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200"/>
            </a:lvl1pPr>
          </a:lstStyle>
          <a:p>
            <a:r>
              <a:rPr lang="en-US" dirty="0"/>
              <a:t>Click to edit Header</a:t>
            </a:r>
          </a:p>
        </p:txBody>
      </p:sp>
      <p:sp>
        <p:nvSpPr>
          <p:cNvPr id="8" name="Content Placeholder 2"/>
          <p:cNvSpPr>
            <a:spLocks noGrp="1"/>
          </p:cNvSpPr>
          <p:nvPr>
            <p:ph idx="13" hasCustomPrompt="1"/>
          </p:nvPr>
        </p:nvSpPr>
        <p:spPr>
          <a:xfrm>
            <a:off x="864706" y="1505008"/>
            <a:ext cx="5008194" cy="4416400"/>
          </a:xfrm>
        </p:spPr>
        <p:txBody>
          <a:bodyPr/>
          <a:lstStyle>
            <a:lvl1pPr>
              <a:defRPr>
                <a:solidFill>
                  <a:srgbClr val="404040"/>
                </a:solidFill>
              </a:defRPr>
            </a:lvl1pPr>
            <a:lvl2pPr marL="800100" indent="-342900">
              <a:buFont typeface="Wingdings" panose="05000000000000000000" pitchFamily="2" charset="2"/>
              <a:buChar char="§"/>
              <a:defRPr>
                <a:solidFill>
                  <a:srgbClr val="404040"/>
                </a:solidFill>
              </a:defRPr>
            </a:lvl2pPr>
            <a:lvl3pPr marL="1257300" indent="-342900">
              <a:buFont typeface="Wingdings" panose="05000000000000000000" pitchFamily="2" charset="2"/>
              <a:buChar char="§"/>
              <a:defRPr>
                <a:solidFill>
                  <a:srgbClr val="404040"/>
                </a:solidFill>
              </a:defRPr>
            </a:lvl3pPr>
            <a:lvl4pPr marL="1657350" indent="-285750">
              <a:buFont typeface="Wingdings" panose="05000000000000000000" pitchFamily="2" charset="2"/>
              <a:buChar char="§"/>
              <a:defRPr>
                <a:solidFill>
                  <a:srgbClr val="404040"/>
                </a:solidFill>
              </a:defRPr>
            </a:lvl4pPr>
            <a:lvl5pPr marL="2114550" indent="-285750">
              <a:buFont typeface="Wingdings" panose="05000000000000000000" pitchFamily="2" charset="2"/>
              <a:buChar char="§"/>
              <a:defRPr>
                <a:solidFill>
                  <a:srgbClr val="40404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p:cNvSpPr>
            <a:spLocks noGrp="1"/>
          </p:cNvSpPr>
          <p:nvPr>
            <p:ph idx="14" hasCustomPrompt="1"/>
          </p:nvPr>
        </p:nvSpPr>
        <p:spPr>
          <a:xfrm>
            <a:off x="6345605" y="1505008"/>
            <a:ext cx="5008194" cy="4416400"/>
          </a:xfrm>
        </p:spPr>
        <p:txBody>
          <a:bodyPr/>
          <a:lstStyle>
            <a:lvl1pPr>
              <a:defRPr>
                <a:solidFill>
                  <a:srgbClr val="404040"/>
                </a:solidFill>
              </a:defRPr>
            </a:lvl1pPr>
            <a:lvl2pPr marL="800100" indent="-342900">
              <a:buFont typeface="Wingdings" panose="05000000000000000000" pitchFamily="2" charset="2"/>
              <a:buChar char="§"/>
              <a:defRPr>
                <a:solidFill>
                  <a:srgbClr val="404040"/>
                </a:solidFill>
              </a:defRPr>
            </a:lvl2pPr>
            <a:lvl3pPr marL="1257300" indent="-342900">
              <a:buFont typeface="Wingdings" panose="05000000000000000000" pitchFamily="2" charset="2"/>
              <a:buChar char="§"/>
              <a:defRPr>
                <a:solidFill>
                  <a:srgbClr val="404040"/>
                </a:solidFill>
              </a:defRPr>
            </a:lvl3pPr>
            <a:lvl4pPr marL="1657350" indent="-285750">
              <a:buFont typeface="Wingdings" panose="05000000000000000000" pitchFamily="2" charset="2"/>
              <a:buChar char="§"/>
              <a:defRPr>
                <a:solidFill>
                  <a:srgbClr val="404040"/>
                </a:solidFill>
              </a:defRPr>
            </a:lvl4pPr>
            <a:lvl5pPr marL="2114550" indent="-285750">
              <a:buFont typeface="Wingdings" panose="05000000000000000000" pitchFamily="2" charset="2"/>
              <a:buChar char="§"/>
              <a:defRPr>
                <a:solidFill>
                  <a:srgbClr val="40404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4500CA50-DFF2-4B51-82DD-96628A93A367}" type="slidenum">
              <a:rPr lang="en-US" smtClean="0"/>
              <a:pPr/>
              <a:t>‹#›</a:t>
            </a:fld>
            <a:endParaRPr lang="en-US" dirty="0"/>
          </a:p>
        </p:txBody>
      </p:sp>
    </p:spTree>
    <p:extLst>
      <p:ext uri="{BB962C8B-B14F-4D97-AF65-F5344CB8AC3E}">
        <p14:creationId xmlns:p14="http://schemas.microsoft.com/office/powerpoint/2010/main" val="990914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864706" y="1422426"/>
            <a:ext cx="5008196" cy="660898"/>
          </a:xfrm>
        </p:spPr>
        <p:txBody>
          <a:bodyPr anchor="b">
            <a:noAutofit/>
          </a:bodyPr>
          <a:lstStyle>
            <a:lvl1pPr marL="0" indent="0" algn="l">
              <a:lnSpc>
                <a:spcPct val="100000"/>
              </a:lnSpc>
              <a:spcBef>
                <a:spcPts val="0"/>
              </a:spcBef>
              <a:spcAft>
                <a:spcPts val="0"/>
              </a:spcAft>
              <a:buNone/>
              <a:defRPr sz="2400" b="1">
                <a:solidFill>
                  <a:srgbClr val="1F448A"/>
                </a:solidFill>
                <a:latin typeface="Palatino Linotype" panose="020405020505050303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4" name="Content Placeholder 3"/>
          <p:cNvSpPr>
            <a:spLocks noGrp="1"/>
          </p:cNvSpPr>
          <p:nvPr>
            <p:ph sz="half" idx="2" hasCustomPrompt="1"/>
          </p:nvPr>
        </p:nvSpPr>
        <p:spPr>
          <a:xfrm>
            <a:off x="864705" y="2250011"/>
            <a:ext cx="5008196" cy="3767636"/>
          </a:xfrm>
        </p:spPr>
        <p:txBody>
          <a:bodyPr/>
          <a:lstStyle>
            <a:lvl1pPr>
              <a:defRPr>
                <a:solidFill>
                  <a:srgbClr val="404040"/>
                </a:solidFill>
              </a:defRPr>
            </a:lvl1pPr>
            <a:lvl2pPr marL="800100" indent="-342900">
              <a:buFont typeface="Wingdings" panose="05000000000000000000" pitchFamily="2" charset="2"/>
              <a:buChar char="§"/>
              <a:defRPr>
                <a:solidFill>
                  <a:srgbClr val="404040"/>
                </a:solidFill>
              </a:defRPr>
            </a:lvl2pPr>
            <a:lvl3pPr marL="1257300" indent="-342900">
              <a:buFont typeface="Wingdings" panose="05000000000000000000" pitchFamily="2" charset="2"/>
              <a:buChar char="§"/>
              <a:defRPr>
                <a:solidFill>
                  <a:srgbClr val="404040"/>
                </a:solidFill>
              </a:defRPr>
            </a:lvl3pPr>
            <a:lvl4pPr marL="1657350" indent="-285750">
              <a:buFont typeface="Wingdings" panose="05000000000000000000" pitchFamily="2" charset="2"/>
              <a:buChar char="§"/>
              <a:defRPr>
                <a:solidFill>
                  <a:srgbClr val="404040"/>
                </a:solidFill>
              </a:defRPr>
            </a:lvl4pPr>
            <a:lvl5pPr marL="2114550" indent="-285750">
              <a:buFont typeface="Wingdings" panose="05000000000000000000" pitchFamily="2" charset="2"/>
              <a:buChar char="§"/>
              <a:defRPr>
                <a:solidFill>
                  <a:srgbClr val="40404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6345605" y="1422425"/>
            <a:ext cx="5008194" cy="660899"/>
          </a:xfrm>
        </p:spPr>
        <p:txBody>
          <a:bodyPr anchor="b">
            <a:noAutofit/>
          </a:bodyPr>
          <a:lstStyle>
            <a:lvl1pPr marL="0" indent="0" algn="l">
              <a:lnSpc>
                <a:spcPct val="100000"/>
              </a:lnSpc>
              <a:spcBef>
                <a:spcPts val="0"/>
              </a:spcBef>
              <a:spcAft>
                <a:spcPts val="0"/>
              </a:spcAft>
              <a:buNone/>
              <a:defRPr sz="2400" b="1">
                <a:solidFill>
                  <a:srgbClr val="1F448A"/>
                </a:solidFill>
                <a:latin typeface="Palatino Linotype" panose="020405020505050303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6" name="Content Placeholder 5"/>
          <p:cNvSpPr>
            <a:spLocks noGrp="1"/>
          </p:cNvSpPr>
          <p:nvPr>
            <p:ph sz="quarter" idx="4" hasCustomPrompt="1"/>
          </p:nvPr>
        </p:nvSpPr>
        <p:spPr>
          <a:xfrm>
            <a:off x="6345605" y="2250010"/>
            <a:ext cx="5008194" cy="3783010"/>
          </a:xfrm>
        </p:spPr>
        <p:txBody>
          <a:bodyPr/>
          <a:lstStyle>
            <a:lvl1pPr>
              <a:defRPr>
                <a:solidFill>
                  <a:srgbClr val="404040"/>
                </a:solidFill>
              </a:defRPr>
            </a:lvl1pPr>
            <a:lvl2pPr marL="800100" indent="-342900">
              <a:buFont typeface="Wingdings" panose="05000000000000000000" pitchFamily="2" charset="2"/>
              <a:buChar char="§"/>
              <a:defRPr>
                <a:solidFill>
                  <a:srgbClr val="404040"/>
                </a:solidFill>
              </a:defRPr>
            </a:lvl2pPr>
            <a:lvl3pPr marL="1257300" indent="-342900">
              <a:buFont typeface="Wingdings" panose="05000000000000000000" pitchFamily="2" charset="2"/>
              <a:buChar char="§"/>
              <a:defRPr>
                <a:solidFill>
                  <a:srgbClr val="404040"/>
                </a:solidFill>
              </a:defRPr>
            </a:lvl3pPr>
            <a:lvl4pPr marL="1657350" indent="-285750">
              <a:buFont typeface="Wingdings" panose="05000000000000000000" pitchFamily="2" charset="2"/>
              <a:buChar char="§"/>
              <a:defRPr>
                <a:solidFill>
                  <a:srgbClr val="404040"/>
                </a:solidFill>
              </a:defRPr>
            </a:lvl4pPr>
            <a:lvl5pPr marL="2114550" indent="-285750">
              <a:buFont typeface="Wingdings" panose="05000000000000000000" pitchFamily="2" charset="2"/>
              <a:buChar char="§"/>
              <a:defRPr>
                <a:solidFill>
                  <a:srgbClr val="40404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p:cNvSpPr>
            <a:spLocks noGrp="1"/>
          </p:cNvSpPr>
          <p:nvPr>
            <p:ph type="title" hasCustomPrompt="1"/>
          </p:nvPr>
        </p:nvSpPr>
        <p:spPr>
          <a:xfrm>
            <a:off x="864705" y="0"/>
            <a:ext cx="10489094" cy="1255739"/>
          </a:xfrm>
        </p:spPr>
        <p:txBody>
          <a:bodyPr>
            <a:normAutofit/>
          </a:bodyPr>
          <a:lstStyle>
            <a:lvl1pPr>
              <a:defRPr sz="3200"/>
            </a:lvl1pPr>
          </a:lstStyle>
          <a:p>
            <a:r>
              <a:rPr lang="en-US" dirty="0"/>
              <a:t>Click to edit Header</a:t>
            </a:r>
          </a:p>
        </p:txBody>
      </p:sp>
      <p:sp>
        <p:nvSpPr>
          <p:cNvPr id="10" name="Slide Number Placeholder 5"/>
          <p:cNvSpPr>
            <a:spLocks noGrp="1"/>
          </p:cNvSpPr>
          <p:nvPr>
            <p:ph type="sldNum" sz="quarter" idx="10"/>
          </p:nvPr>
        </p:nvSpPr>
        <p:spPr>
          <a:xfrm>
            <a:off x="11490249" y="6346652"/>
            <a:ext cx="511629" cy="365125"/>
          </a:xfrm>
          <a:prstGeom prst="rect">
            <a:avLst/>
          </a:prstGeom>
        </p:spPr>
        <p:txBody>
          <a:bodyPr/>
          <a:lstStyle>
            <a:lvl1pPr algn="r">
              <a:defRPr sz="1600">
                <a:solidFill>
                  <a:srgbClr val="1F448A"/>
                </a:solidFill>
                <a:latin typeface="+mj-lt"/>
              </a:defRPr>
            </a:lvl1pPr>
          </a:lstStyle>
          <a:p>
            <a:fld id="{4500CA50-DFF2-4B51-82DD-96628A93A367}" type="slidenum">
              <a:rPr lang="en-US" smtClean="0"/>
              <a:pPr/>
              <a:t>‹#›</a:t>
            </a:fld>
            <a:endParaRPr lang="en-US" dirty="0"/>
          </a:p>
        </p:txBody>
      </p:sp>
    </p:spTree>
    <p:extLst>
      <p:ext uri="{BB962C8B-B14F-4D97-AF65-F5344CB8AC3E}">
        <p14:creationId xmlns:p14="http://schemas.microsoft.com/office/powerpoint/2010/main" val="1957496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64705" y="0"/>
            <a:ext cx="10489094" cy="1255739"/>
          </a:xfrm>
        </p:spPr>
        <p:txBody>
          <a:bodyPr>
            <a:normAutofit/>
          </a:bodyPr>
          <a:lstStyle>
            <a:lvl1pPr>
              <a:defRPr sz="3200"/>
            </a:lvl1pPr>
          </a:lstStyle>
          <a:p>
            <a:r>
              <a:rPr lang="en-US" dirty="0"/>
              <a:t>Click to edit Header</a:t>
            </a:r>
          </a:p>
        </p:txBody>
      </p:sp>
      <p:sp>
        <p:nvSpPr>
          <p:cNvPr id="5"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4500CA50-DFF2-4B51-82DD-96628A93A367}" type="slidenum">
              <a:rPr lang="en-US" smtClean="0"/>
              <a:pPr/>
              <a:t>‹#›</a:t>
            </a:fld>
            <a:endParaRPr lang="en-US" dirty="0"/>
          </a:p>
        </p:txBody>
      </p:sp>
    </p:spTree>
    <p:extLst>
      <p:ext uri="{BB962C8B-B14F-4D97-AF65-F5344CB8AC3E}">
        <p14:creationId xmlns:p14="http://schemas.microsoft.com/office/powerpoint/2010/main" val="2105786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Rectangle 5"/>
          <p:cNvSpPr/>
          <p:nvPr userDrawn="1"/>
        </p:nvSpPr>
        <p:spPr>
          <a:xfrm>
            <a:off x="543208" y="0"/>
            <a:ext cx="307818" cy="1376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4500CA50-DFF2-4B51-82DD-96628A93A367}" type="slidenum">
              <a:rPr lang="en-US" smtClean="0"/>
              <a:pPr/>
              <a:t>‹#›</a:t>
            </a:fld>
            <a:endParaRPr lang="en-US" dirty="0"/>
          </a:p>
        </p:txBody>
      </p:sp>
    </p:spTree>
    <p:extLst>
      <p:ext uri="{BB962C8B-B14F-4D97-AF65-F5344CB8AC3E}">
        <p14:creationId xmlns:p14="http://schemas.microsoft.com/office/powerpoint/2010/main" val="3335603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rgbClr val="1F44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txBox="1">
            <a:spLocks/>
          </p:cNvSpPr>
          <p:nvPr userDrawn="1"/>
        </p:nvSpPr>
        <p:spPr>
          <a:xfrm>
            <a:off x="11490249" y="6403802"/>
            <a:ext cx="511629" cy="365125"/>
          </a:xfrm>
          <a:prstGeom prst="rect">
            <a:avLst/>
          </a:prstGeom>
        </p:spPr>
        <p:txBody>
          <a:bodyPr/>
          <a:lstStyle>
            <a:defPPr>
              <a:defRPr lang="en-US"/>
            </a:defPPr>
            <a:lvl1pPr marL="0" algn="r" defTabSz="914400" rtl="0" eaLnBrk="1" latinLnBrk="0" hangingPunct="1">
              <a:defRPr sz="1600" kern="1200">
                <a:solidFill>
                  <a:srgbClr val="1F448A"/>
                </a:solidFill>
                <a:latin typeface="Texta Al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500CA50-DFF2-4B51-82DD-96628A93A367}" type="slidenum">
              <a:rPr lang="en-US" smtClean="0"/>
              <a:pPr/>
              <a:t>‹#›</a:t>
            </a:fld>
            <a:endParaRPr lang="en-US" dirty="0"/>
          </a:p>
        </p:txBody>
      </p:sp>
      <p:sp>
        <p:nvSpPr>
          <p:cNvPr id="4" name="Title 1"/>
          <p:cNvSpPr>
            <a:spLocks noGrp="1"/>
          </p:cNvSpPr>
          <p:nvPr>
            <p:ph type="title" hasCustomPrompt="1"/>
          </p:nvPr>
        </p:nvSpPr>
        <p:spPr>
          <a:xfrm>
            <a:off x="2540916" y="2505039"/>
            <a:ext cx="7110168" cy="1847922"/>
          </a:xfrm>
        </p:spPr>
        <p:txBody>
          <a:bodyPr>
            <a:noAutofit/>
          </a:bodyPr>
          <a:lstStyle>
            <a:lvl1pPr algn="ctr">
              <a:defRPr sz="6000" baseline="0">
                <a:solidFill>
                  <a:schemeClr val="bg1"/>
                </a:solidFill>
              </a:defRPr>
            </a:lvl1pPr>
          </a:lstStyle>
          <a:p>
            <a:r>
              <a:rPr lang="en-US" dirty="0"/>
              <a:t>Click to edit Divider title</a:t>
            </a:r>
          </a:p>
        </p:txBody>
      </p:sp>
      <p:sp>
        <p:nvSpPr>
          <p:cNvPr id="5" name="Rectangle 4"/>
          <p:cNvSpPr/>
          <p:nvPr userDrawn="1"/>
        </p:nvSpPr>
        <p:spPr>
          <a:xfrm rot="16200000">
            <a:off x="1033271" y="-169364"/>
            <a:ext cx="130006" cy="2196548"/>
          </a:xfrm>
          <a:prstGeom prst="rect">
            <a:avLst/>
          </a:prstGeom>
          <a:solidFill>
            <a:srgbClr val="6DC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rot="16200000">
            <a:off x="11028723" y="4873087"/>
            <a:ext cx="130006" cy="2196548"/>
          </a:xfrm>
          <a:prstGeom prst="rect">
            <a:avLst/>
          </a:prstGeom>
          <a:solidFill>
            <a:srgbClr val="6DC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3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Rectangle 7"/>
          <p:cNvSpPr/>
          <p:nvPr userDrawn="1"/>
        </p:nvSpPr>
        <p:spPr>
          <a:xfrm>
            <a:off x="543208" y="0"/>
            <a:ext cx="307818" cy="1376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210651" y="443063"/>
            <a:ext cx="4972537" cy="1390264"/>
          </a:xfrm>
        </p:spPr>
        <p:txBody>
          <a:bodyPr anchor="b">
            <a:noAutofit/>
          </a:bodyPr>
          <a:lstStyle>
            <a:lvl1pPr algn="r">
              <a:defRPr sz="4400"/>
            </a:lvl1pPr>
          </a:lstStyle>
          <a:p>
            <a:r>
              <a:rPr lang="en-US" dirty="0"/>
              <a:t>Click to edit title</a:t>
            </a:r>
          </a:p>
        </p:txBody>
      </p:sp>
      <p:sp>
        <p:nvSpPr>
          <p:cNvPr id="4" name="Text Placeholder 3"/>
          <p:cNvSpPr>
            <a:spLocks noGrp="1"/>
          </p:cNvSpPr>
          <p:nvPr>
            <p:ph type="body" sz="half" idx="2" hasCustomPrompt="1"/>
          </p:nvPr>
        </p:nvSpPr>
        <p:spPr>
          <a:xfrm>
            <a:off x="6047715" y="457201"/>
            <a:ext cx="5221176" cy="1376126"/>
          </a:xfrm>
        </p:spPr>
        <p:txBody>
          <a:bodyPr anchor="t" anchorCtr="0">
            <a:normAutofit/>
          </a:bodyPr>
          <a:lstStyle>
            <a:lvl1pPr marL="0" indent="0">
              <a:buNone/>
              <a:defRPr sz="2400">
                <a:solidFill>
                  <a:srgbClr val="40404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10" name="Picture Placeholder 9"/>
          <p:cNvSpPr>
            <a:spLocks noGrp="1"/>
          </p:cNvSpPr>
          <p:nvPr>
            <p:ph type="pic" sz="quarter" idx="13"/>
          </p:nvPr>
        </p:nvSpPr>
        <p:spPr>
          <a:xfrm>
            <a:off x="2009775" y="2276390"/>
            <a:ext cx="10182225" cy="3735473"/>
          </a:xfrm>
        </p:spPr>
        <p:txBody>
          <a:bodyPr/>
          <a:lstStyle/>
          <a:p>
            <a:r>
              <a:rPr lang="en-US"/>
              <a:t>Click icon to add picture</a:t>
            </a:r>
          </a:p>
        </p:txBody>
      </p:sp>
      <p:cxnSp>
        <p:nvCxnSpPr>
          <p:cNvPr id="12" name="Straight Connector 11"/>
          <p:cNvCxnSpPr/>
          <p:nvPr userDrawn="1"/>
        </p:nvCxnSpPr>
        <p:spPr>
          <a:xfrm>
            <a:off x="0" y="1835684"/>
            <a:ext cx="5183188" cy="0"/>
          </a:xfrm>
          <a:prstGeom prst="line">
            <a:avLst/>
          </a:prstGeom>
          <a:ln w="38100">
            <a:solidFill>
              <a:srgbClr val="6DCCDE"/>
            </a:solidFill>
          </a:ln>
        </p:spPr>
        <p:style>
          <a:lnRef idx="1">
            <a:schemeClr val="accent1"/>
          </a:lnRef>
          <a:fillRef idx="0">
            <a:schemeClr val="accent1"/>
          </a:fillRef>
          <a:effectRef idx="0">
            <a:schemeClr val="accent1"/>
          </a:effectRef>
          <a:fontRef idx="minor">
            <a:schemeClr val="tx1"/>
          </a:fontRef>
        </p:style>
      </p:cxnSp>
      <p:sp>
        <p:nvSpPr>
          <p:cNvPr id="11"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4500CA50-DFF2-4B51-82DD-96628A93A367}" type="slidenum">
              <a:rPr lang="en-US" smtClean="0"/>
              <a:pPr/>
              <a:t>‹#›</a:t>
            </a:fld>
            <a:endParaRPr lang="en-US" dirty="0"/>
          </a:p>
        </p:txBody>
      </p:sp>
    </p:spTree>
    <p:extLst>
      <p:ext uri="{BB962C8B-B14F-4D97-AF65-F5344CB8AC3E}">
        <p14:creationId xmlns:p14="http://schemas.microsoft.com/office/powerpoint/2010/main" val="674139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Rectangle 7"/>
          <p:cNvSpPr/>
          <p:nvPr userDrawn="1"/>
        </p:nvSpPr>
        <p:spPr>
          <a:xfrm>
            <a:off x="543208" y="0"/>
            <a:ext cx="307818" cy="1376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3356"/>
            <a:ext cx="7236823" cy="559625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9" name="Text Placeholder 3"/>
          <p:cNvSpPr>
            <a:spLocks noGrp="1"/>
          </p:cNvSpPr>
          <p:nvPr>
            <p:ph type="body" sz="half" idx="2" hasCustomPrompt="1"/>
          </p:nvPr>
        </p:nvSpPr>
        <p:spPr>
          <a:xfrm>
            <a:off x="7620000" y="3029617"/>
            <a:ext cx="4180114" cy="2569995"/>
          </a:xfrm>
        </p:spPr>
        <p:txBody>
          <a:bodyPr tIns="91440" anchor="t" anchorCtr="0">
            <a:normAutofit/>
          </a:bodyPr>
          <a:lstStyle>
            <a:lvl1pPr marL="0" indent="0">
              <a:lnSpc>
                <a:spcPct val="100000"/>
              </a:lnSpc>
              <a:spcBef>
                <a:spcPts val="0"/>
              </a:spcBef>
              <a:spcAft>
                <a:spcPts val="600"/>
              </a:spcAft>
              <a:buNone/>
              <a:defRPr sz="24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10" name="Text Placeholder 3"/>
          <p:cNvSpPr>
            <a:spLocks noGrp="1"/>
          </p:cNvSpPr>
          <p:nvPr>
            <p:ph type="body" sz="half" idx="13" hasCustomPrompt="1"/>
          </p:nvPr>
        </p:nvSpPr>
        <p:spPr>
          <a:xfrm>
            <a:off x="7620000" y="2602965"/>
            <a:ext cx="4180114" cy="426652"/>
          </a:xfrm>
        </p:spPr>
        <p:txBody>
          <a:bodyPr bIns="0" anchor="b" anchorCtr="0">
            <a:normAutofit/>
          </a:bodyPr>
          <a:lstStyle>
            <a:lvl1pPr marL="0" indent="0">
              <a:buNone/>
              <a:defRPr sz="2400" b="1">
                <a:solidFill>
                  <a:srgbClr val="1F448A"/>
                </a:solidFill>
                <a:latin typeface="Palatino Linotype" panose="02040502050505030304" pitchFamily="18"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title text</a:t>
            </a:r>
          </a:p>
        </p:txBody>
      </p:sp>
      <p:sp>
        <p:nvSpPr>
          <p:cNvPr id="11"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4500CA50-DFF2-4B51-82DD-96628A93A367}" type="slidenum">
              <a:rPr lang="en-US" smtClean="0"/>
              <a:pPr/>
              <a:t>‹#›</a:t>
            </a:fld>
            <a:endParaRPr lang="en-US" dirty="0"/>
          </a:p>
        </p:txBody>
      </p:sp>
    </p:spTree>
    <p:extLst>
      <p:ext uri="{BB962C8B-B14F-4D97-AF65-F5344CB8AC3E}">
        <p14:creationId xmlns:p14="http://schemas.microsoft.com/office/powerpoint/2010/main" val="1803497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keaway and Picture">
    <p:spTree>
      <p:nvGrpSpPr>
        <p:cNvPr id="1" name=""/>
        <p:cNvGrpSpPr/>
        <p:nvPr/>
      </p:nvGrpSpPr>
      <p:grpSpPr>
        <a:xfrm>
          <a:off x="0" y="0"/>
          <a:ext cx="0" cy="0"/>
          <a:chOff x="0" y="0"/>
          <a:chExt cx="0" cy="0"/>
        </a:xfrm>
      </p:grpSpPr>
      <p:sp>
        <p:nvSpPr>
          <p:cNvPr id="8" name="Rectangle 7"/>
          <p:cNvSpPr/>
          <p:nvPr userDrawn="1"/>
        </p:nvSpPr>
        <p:spPr>
          <a:xfrm>
            <a:off x="543208" y="0"/>
            <a:ext cx="307818" cy="1376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hasCustomPrompt="1"/>
          </p:nvPr>
        </p:nvSpPr>
        <p:spPr>
          <a:xfrm>
            <a:off x="543209" y="118665"/>
            <a:ext cx="5857592" cy="1019528"/>
          </a:xfrm>
        </p:spPr>
        <p:txBody>
          <a:bodyPr vert="horz" anchor="b" anchorCtr="0">
            <a:normAutofit/>
          </a:bodyPr>
          <a:lstStyle>
            <a:lvl1pPr>
              <a:defRPr sz="3600"/>
            </a:lvl1pPr>
          </a:lstStyle>
          <a:p>
            <a:r>
              <a:rPr lang="en-US" dirty="0"/>
              <a:t>Click to edit Header</a:t>
            </a:r>
          </a:p>
        </p:txBody>
      </p:sp>
      <p:sp>
        <p:nvSpPr>
          <p:cNvPr id="3" name="Vertical Text Placeholder 2"/>
          <p:cNvSpPr>
            <a:spLocks noGrp="1"/>
          </p:cNvSpPr>
          <p:nvPr>
            <p:ph type="body" orient="vert" idx="1"/>
          </p:nvPr>
        </p:nvSpPr>
        <p:spPr>
          <a:xfrm>
            <a:off x="543208" y="1256858"/>
            <a:ext cx="11115392" cy="2238817"/>
          </a:xfrm>
        </p:spPr>
        <p:txBody>
          <a:bodyPr vert="horz"/>
          <a:lstStyle>
            <a:lvl1pPr>
              <a:defRPr>
                <a:solidFill>
                  <a:srgbClr val="404040"/>
                </a:solidFill>
              </a:defRPr>
            </a:lvl1pPr>
            <a:lvl2pPr marL="800100" indent="-342900">
              <a:buFont typeface="Wingdings" panose="05000000000000000000" pitchFamily="2" charset="2"/>
              <a:buChar char="§"/>
              <a:defRPr>
                <a:solidFill>
                  <a:srgbClr val="404040"/>
                </a:solidFill>
              </a:defRPr>
            </a:lvl2pPr>
            <a:lvl3pPr marL="1257300" indent="-342900">
              <a:buFont typeface="Wingdings" panose="05000000000000000000" pitchFamily="2" charset="2"/>
              <a:buChar char="§"/>
              <a:defRPr>
                <a:solidFill>
                  <a:srgbClr val="404040"/>
                </a:solidFill>
              </a:defRPr>
            </a:lvl3pPr>
            <a:lvl4pPr marL="1657350" indent="-285750">
              <a:buFont typeface="Wingdings" panose="05000000000000000000" pitchFamily="2" charset="2"/>
              <a:buChar char="§"/>
              <a:defRPr>
                <a:solidFill>
                  <a:srgbClr val="404040"/>
                </a:solidFill>
              </a:defRPr>
            </a:lvl4pPr>
            <a:lvl5pPr marL="2114550" indent="-285750">
              <a:buFont typeface="Wingdings" panose="05000000000000000000" pitchFamily="2" charset="2"/>
              <a:buChar char="§"/>
              <a:defRPr>
                <a:solidFill>
                  <a:srgbClr val="40404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userDrawn="1"/>
        </p:nvCxnSpPr>
        <p:spPr>
          <a:xfrm>
            <a:off x="0" y="1156860"/>
            <a:ext cx="5183188" cy="0"/>
          </a:xfrm>
          <a:prstGeom prst="line">
            <a:avLst/>
          </a:prstGeom>
          <a:ln w="38100">
            <a:solidFill>
              <a:srgbClr val="6DCCDE"/>
            </a:solidFill>
          </a:ln>
        </p:spPr>
        <p:style>
          <a:lnRef idx="1">
            <a:schemeClr val="accent1"/>
          </a:lnRef>
          <a:fillRef idx="0">
            <a:schemeClr val="accent1"/>
          </a:fillRef>
          <a:effectRef idx="0">
            <a:schemeClr val="accent1"/>
          </a:effectRef>
          <a:fontRef idx="minor">
            <a:schemeClr val="tx1"/>
          </a:fontRef>
        </p:style>
      </p:cxnSp>
      <p:sp>
        <p:nvSpPr>
          <p:cNvPr id="11" name="Picture Placeholder 10"/>
          <p:cNvSpPr>
            <a:spLocks noGrp="1"/>
          </p:cNvSpPr>
          <p:nvPr>
            <p:ph type="pic" sz="quarter" idx="10"/>
          </p:nvPr>
        </p:nvSpPr>
        <p:spPr>
          <a:xfrm>
            <a:off x="1181100" y="3614340"/>
            <a:ext cx="11010900" cy="2519760"/>
          </a:xfrm>
        </p:spPr>
        <p:txBody>
          <a:bodyPr/>
          <a:lstStyle/>
          <a:p>
            <a:r>
              <a:rPr lang="en-US"/>
              <a:t>Click icon to add picture</a:t>
            </a:r>
          </a:p>
        </p:txBody>
      </p:sp>
      <p:sp>
        <p:nvSpPr>
          <p:cNvPr id="10"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4500CA50-DFF2-4B51-82DD-96628A93A367}" type="slidenum">
              <a:rPr lang="en-US" smtClean="0"/>
              <a:pPr/>
              <a:t>‹#›</a:t>
            </a:fld>
            <a:endParaRPr lang="en-US" dirty="0"/>
          </a:p>
        </p:txBody>
      </p:sp>
    </p:spTree>
    <p:extLst>
      <p:ext uri="{BB962C8B-B14F-4D97-AF65-F5344CB8AC3E}">
        <p14:creationId xmlns:p14="http://schemas.microsoft.com/office/powerpoint/2010/main" val="1574115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pic>
        <p:nvPicPr>
          <p:cNvPr id="3" name="Picture 8" descr="C:\Users\duczya\Desktop\Lozano_Smith\Natives\Lozano-Smith_DividerSlide-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6"/>
          <p:cNvSpPr/>
          <p:nvPr/>
        </p:nvSpPr>
        <p:spPr>
          <a:xfrm>
            <a:off x="-4233" y="2133600"/>
            <a:ext cx="12192000" cy="2590800"/>
          </a:xfrm>
          <a:prstGeom prst="rect">
            <a:avLst/>
          </a:prstGeom>
          <a:solidFill>
            <a:srgbClr val="1F44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solidFill>
                <a:prstClr val="white"/>
              </a:solidFill>
            </a:endParaRPr>
          </a:p>
        </p:txBody>
      </p:sp>
      <p:sp>
        <p:nvSpPr>
          <p:cNvPr id="2" name="Title 1"/>
          <p:cNvSpPr>
            <a:spLocks noGrp="1"/>
          </p:cNvSpPr>
          <p:nvPr>
            <p:ph type="title"/>
          </p:nvPr>
        </p:nvSpPr>
        <p:spPr>
          <a:xfrm>
            <a:off x="595085" y="2209800"/>
            <a:ext cx="10987315" cy="2438400"/>
          </a:xfrm>
        </p:spPr>
        <p:txBody>
          <a:bodyPr/>
          <a:lstStyle>
            <a:lvl1pPr algn="ctr">
              <a:defRPr sz="4000" b="1" cap="none">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4223468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64705" y="0"/>
            <a:ext cx="10489094" cy="1255739"/>
          </a:xfrm>
          <a:prstGeom prst="rect">
            <a:avLst/>
          </a:prstGeom>
        </p:spPr>
        <p:txBody>
          <a:bodyPr vert="horz" lIns="91440" tIns="91440" rIns="91440" bIns="45720" rtlCol="0" anchor="ctr">
            <a:normAutofit/>
          </a:bodyPr>
          <a:lstStyle/>
          <a:p>
            <a:r>
              <a:rPr lang="en-US" dirty="0"/>
              <a:t>Click to edit Header</a:t>
            </a:r>
          </a:p>
        </p:txBody>
      </p:sp>
      <p:sp>
        <p:nvSpPr>
          <p:cNvPr id="3" name="Text Placeholder 2"/>
          <p:cNvSpPr>
            <a:spLocks noGrp="1"/>
          </p:cNvSpPr>
          <p:nvPr>
            <p:ph type="body" idx="1"/>
          </p:nvPr>
        </p:nvSpPr>
        <p:spPr>
          <a:xfrm>
            <a:off x="864705" y="1361662"/>
            <a:ext cx="10489093" cy="4416400"/>
          </a:xfrm>
          <a:prstGeom prst="rect">
            <a:avLst/>
          </a:prstGeom>
        </p:spPr>
        <p:txBody>
          <a:bodyPr vert="horz" lIns="91440" tIns="45720" rIns="91440" bIns="45720" rtlCol="0">
            <a:normAutofit/>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rotWithShape="1">
          <a:blip r:embed="rId14" cstate="print">
            <a:extLst>
              <a:ext uri="{28A0092B-C50C-407E-A947-70E740481C1C}">
                <a14:useLocalDpi xmlns:a14="http://schemas.microsoft.com/office/drawing/2010/main" val="0"/>
              </a:ext>
            </a:extLst>
          </a:blip>
          <a:srcRect r="65257"/>
          <a:stretch/>
        </p:blipFill>
        <p:spPr>
          <a:xfrm>
            <a:off x="360527" y="5883985"/>
            <a:ext cx="657226" cy="693301"/>
          </a:xfrm>
          <a:prstGeom prst="rect">
            <a:avLst/>
          </a:prstGeom>
        </p:spPr>
      </p:pic>
      <p:cxnSp>
        <p:nvCxnSpPr>
          <p:cNvPr id="9" name="Straight Connector 8"/>
          <p:cNvCxnSpPr/>
          <p:nvPr userDrawn="1"/>
        </p:nvCxnSpPr>
        <p:spPr>
          <a:xfrm flipV="1">
            <a:off x="1195137" y="6221607"/>
            <a:ext cx="10996863" cy="8097"/>
          </a:xfrm>
          <a:prstGeom prst="line">
            <a:avLst/>
          </a:prstGeom>
          <a:ln w="38100">
            <a:solidFill>
              <a:srgbClr val="1F448A"/>
            </a:solidFill>
          </a:ln>
        </p:spPr>
        <p:style>
          <a:lnRef idx="1">
            <a:schemeClr val="accent1"/>
          </a:lnRef>
          <a:fillRef idx="0">
            <a:schemeClr val="accent1"/>
          </a:fillRef>
          <a:effectRef idx="0">
            <a:schemeClr val="accent1"/>
          </a:effectRef>
          <a:fontRef idx="minor">
            <a:schemeClr val="tx1"/>
          </a:fontRef>
        </p:style>
      </p:cxnSp>
      <p:sp>
        <p:nvSpPr>
          <p:cNvPr id="15" name="Rectangle 14"/>
          <p:cNvSpPr/>
          <p:nvPr userDrawn="1"/>
        </p:nvSpPr>
        <p:spPr>
          <a:xfrm>
            <a:off x="645773" y="0"/>
            <a:ext cx="86734" cy="1255739"/>
          </a:xfrm>
          <a:prstGeom prst="rect">
            <a:avLst/>
          </a:prstGeom>
          <a:solidFill>
            <a:srgbClr val="6DC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1280420"/>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2" r:id="rId4"/>
    <p:sldLayoutId id="2147483653" r:id="rId5"/>
    <p:sldLayoutId id="2147483660" r:id="rId6"/>
    <p:sldLayoutId id="2147483655" r:id="rId7"/>
    <p:sldLayoutId id="2147483654" r:id="rId8"/>
    <p:sldLayoutId id="2147483656" r:id="rId9"/>
    <p:sldLayoutId id="2147483657" r:id="rId10"/>
    <p:sldLayoutId id="2147483659" r:id="rId11"/>
    <p:sldLayoutId id="2147483663" r:id="rId12"/>
  </p:sldLayoutIdLst>
  <p:hf hdr="0" ftr="0" dt="0"/>
  <p:txStyles>
    <p:title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p:titleStyle>
    <p:bodyStyle>
      <a:lvl1pPr marL="0" indent="0" algn="l" defTabSz="914400" rtl="0" eaLnBrk="1" latinLnBrk="0" hangingPunct="1">
        <a:lnSpc>
          <a:spcPct val="100000"/>
        </a:lnSpc>
        <a:spcBef>
          <a:spcPts val="0"/>
        </a:spcBef>
        <a:spcAft>
          <a:spcPts val="600"/>
        </a:spcAft>
        <a:buClr>
          <a:srgbClr val="1F448A"/>
        </a:buClr>
        <a:buFont typeface="Arial" panose="020B0604020202020204" pitchFamily="34" charset="0"/>
        <a:buNone/>
        <a:defRPr sz="2800" kern="1200">
          <a:solidFill>
            <a:srgbClr val="404040"/>
          </a:solidFill>
          <a:latin typeface="+mj-lt"/>
          <a:ea typeface="Gadugi" panose="020B0502040204020203" pitchFamily="34" charset="0"/>
          <a:cs typeface="+mn-cs"/>
        </a:defRPr>
      </a:lvl1pPr>
      <a:lvl2pPr marL="800100" indent="-34290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2400" kern="1200">
          <a:solidFill>
            <a:srgbClr val="404040"/>
          </a:solidFill>
          <a:latin typeface="+mj-lt"/>
          <a:ea typeface="Gadugi" panose="020B0502040204020203" pitchFamily="34" charset="0"/>
          <a:cs typeface="+mn-cs"/>
        </a:defRPr>
      </a:lvl2pPr>
      <a:lvl3pPr marL="1257300" indent="-34290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2000" kern="1200">
          <a:solidFill>
            <a:srgbClr val="404040"/>
          </a:solidFill>
          <a:latin typeface="+mj-lt"/>
          <a:ea typeface="Gadugi" panose="020B0502040204020203" pitchFamily="34" charset="0"/>
          <a:cs typeface="+mn-cs"/>
        </a:defRPr>
      </a:lvl3pPr>
      <a:lvl4pPr marL="1657350" indent="-28575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1800" kern="1200">
          <a:solidFill>
            <a:srgbClr val="404040"/>
          </a:solidFill>
          <a:latin typeface="+mj-lt"/>
          <a:ea typeface="Gadugi" panose="020B0502040204020203" pitchFamily="34" charset="0"/>
          <a:cs typeface="+mn-cs"/>
        </a:defRPr>
      </a:lvl4pPr>
      <a:lvl5pPr marL="2114550" indent="-28575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1800" kern="1200">
          <a:solidFill>
            <a:srgbClr val="404040"/>
          </a:solidFill>
          <a:latin typeface="+mj-lt"/>
          <a:ea typeface="Gadugi"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dirty="0"/>
              <a:t>2022 WORKSHOP SERIES for </a:t>
            </a:r>
            <a:br>
              <a:rPr lang="en-US" dirty="0"/>
            </a:br>
            <a:r>
              <a:rPr lang="en-US" dirty="0"/>
              <a:t>School Board Candidates</a:t>
            </a:r>
            <a:br>
              <a:rPr lang="en-US" dirty="0"/>
            </a:br>
            <a:br>
              <a:rPr lang="en-US" sz="1000" dirty="0"/>
            </a:br>
            <a:r>
              <a:rPr lang="en-US" sz="2500" i="1" dirty="0"/>
              <a:t>Board Governance Part I – Roles and Responsibilities of Board Members</a:t>
            </a:r>
          </a:p>
        </p:txBody>
      </p:sp>
      <p:sp>
        <p:nvSpPr>
          <p:cNvPr id="6" name="Subtitle 5"/>
          <p:cNvSpPr>
            <a:spLocks noGrp="1"/>
          </p:cNvSpPr>
          <p:nvPr>
            <p:ph type="subTitle" idx="1"/>
          </p:nvPr>
        </p:nvSpPr>
        <p:spPr>
          <a:xfrm>
            <a:off x="611180" y="4226753"/>
            <a:ext cx="8931173" cy="548640"/>
          </a:xfrm>
        </p:spPr>
        <p:txBody>
          <a:bodyPr/>
          <a:lstStyle/>
          <a:p>
            <a:r>
              <a:rPr lang="en-US" b="0" dirty="0"/>
              <a:t>Presented by: Harold M. Freiman</a:t>
            </a:r>
          </a:p>
        </p:txBody>
      </p:sp>
      <p:sp>
        <p:nvSpPr>
          <p:cNvPr id="7" name="Text Placeholder 6"/>
          <p:cNvSpPr>
            <a:spLocks noGrp="1"/>
          </p:cNvSpPr>
          <p:nvPr>
            <p:ph type="body" sz="quarter" idx="10"/>
          </p:nvPr>
        </p:nvSpPr>
        <p:spPr>
          <a:xfrm>
            <a:off x="611180" y="5470362"/>
            <a:ext cx="7209029" cy="440861"/>
          </a:xfrm>
        </p:spPr>
        <p:txBody>
          <a:bodyPr/>
          <a:lstStyle/>
          <a:p>
            <a:r>
              <a:rPr lang="en-US" b="0"/>
              <a:t>August </a:t>
            </a:r>
            <a:r>
              <a:rPr lang="en-US"/>
              <a:t>2</a:t>
            </a:r>
            <a:r>
              <a:rPr lang="en-US" dirty="0"/>
              <a:t>3</a:t>
            </a:r>
            <a:r>
              <a:rPr lang="en-US" b="0"/>
              <a:t>, </a:t>
            </a:r>
            <a:r>
              <a:rPr lang="en-US" b="0" dirty="0"/>
              <a:t>2022</a:t>
            </a:r>
          </a:p>
        </p:txBody>
      </p:sp>
      <p:sp>
        <p:nvSpPr>
          <p:cNvPr id="2" name="Text Placeholder 1"/>
          <p:cNvSpPr>
            <a:spLocks noGrp="1"/>
          </p:cNvSpPr>
          <p:nvPr>
            <p:ph type="body" sz="quarter" idx="11"/>
          </p:nvPr>
        </p:nvSpPr>
        <p:spPr>
          <a:xfrm>
            <a:off x="611180" y="5040808"/>
            <a:ext cx="7209029" cy="429552"/>
          </a:xfrm>
        </p:spPr>
        <p:txBody>
          <a:bodyPr/>
          <a:lstStyle/>
          <a:p>
            <a:r>
              <a:rPr lang="en-US" b="0" dirty="0"/>
              <a:t>Marin County Office of Education</a:t>
            </a:r>
          </a:p>
        </p:txBody>
      </p:sp>
    </p:spTree>
    <p:extLst>
      <p:ext uri="{BB962C8B-B14F-4D97-AF65-F5344CB8AC3E}">
        <p14:creationId xmlns:p14="http://schemas.microsoft.com/office/powerpoint/2010/main" val="209685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7"/>
          <p:cNvSpPr>
            <a:spLocks noGrp="1"/>
          </p:cNvSpPr>
          <p:nvPr>
            <p:ph type="title"/>
          </p:nvPr>
        </p:nvSpPr>
        <p:spPr/>
        <p:txBody>
          <a:bodyPr/>
          <a:lstStyle/>
          <a:p>
            <a:r>
              <a:rPr lang="en-US" altLang="en-US" dirty="0"/>
              <a:t>Board Roles &amp; Responsibilities</a:t>
            </a:r>
          </a:p>
        </p:txBody>
      </p:sp>
    </p:spTree>
    <p:extLst>
      <p:ext uri="{BB962C8B-B14F-4D97-AF65-F5344CB8AC3E}">
        <p14:creationId xmlns:p14="http://schemas.microsoft.com/office/powerpoint/2010/main" val="3225841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Roles</a:t>
            </a:r>
          </a:p>
        </p:txBody>
      </p:sp>
      <p:sp>
        <p:nvSpPr>
          <p:cNvPr id="2" name="Slide Number Placeholder 1"/>
          <p:cNvSpPr>
            <a:spLocks noGrp="1"/>
          </p:cNvSpPr>
          <p:nvPr>
            <p:ph type="sldNum" sz="quarter" idx="4"/>
          </p:nvPr>
        </p:nvSpPr>
        <p:spPr>
          <a:prstGeom prst="rect">
            <a:avLst/>
          </a:prstGeom>
        </p:spPr>
        <p:txBody>
          <a:bodyPr/>
          <a:lstStyle/>
          <a:p>
            <a:fld id="{C2599A8D-8A62-4688-A98A-111B336E9303}" type="slidenum">
              <a:rPr lang="en-US" altLang="en-US" smtClean="0"/>
              <a:pPr/>
              <a:t>3</a:t>
            </a:fld>
            <a:endParaRPr lang="en-US" altLang="en-US" dirty="0"/>
          </a:p>
        </p:txBody>
      </p:sp>
      <p:sp>
        <p:nvSpPr>
          <p:cNvPr id="6" name="Rectangle 5"/>
          <p:cNvSpPr/>
          <p:nvPr/>
        </p:nvSpPr>
        <p:spPr>
          <a:xfrm>
            <a:off x="1106905" y="1447800"/>
            <a:ext cx="8975558" cy="3544560"/>
          </a:xfrm>
          <a:prstGeom prst="rect">
            <a:avLst/>
          </a:prstGeom>
        </p:spPr>
        <p:txBody>
          <a:bodyPr wrap="square">
            <a:spAutoFit/>
          </a:bodyPr>
          <a:lstStyle/>
          <a:p>
            <a:pPr>
              <a:spcAft>
                <a:spcPts val="1000"/>
              </a:spcAft>
            </a:pPr>
            <a:r>
              <a:rPr lang="en-US" altLang="en-US" sz="2400" dirty="0"/>
              <a:t>“The Governing Board believes that its primary responsibility is to act in the best interests of </a:t>
            </a:r>
            <a:r>
              <a:rPr lang="en-US" altLang="en-US" sz="2400" b="1" dirty="0"/>
              <a:t>every </a:t>
            </a:r>
            <a:r>
              <a:rPr lang="en-US" altLang="en-US" sz="2400" dirty="0"/>
              <a:t>student in the district.  The Board also has major commitments to parents/guardians, </a:t>
            </a:r>
            <a:r>
              <a:rPr lang="en-US" altLang="en-US" sz="2400" b="1" dirty="0"/>
              <a:t>all</a:t>
            </a:r>
            <a:r>
              <a:rPr lang="en-US" altLang="en-US" sz="2400" dirty="0"/>
              <a:t> members of the community, employees, the State of California, laws pertaining to public education, and established policies of the districts.  To maximize Board effectiveness and public confidence in district governance, Board members are expected to govern responsibly and hold themselves to the highest standards of ethical conduct.”</a:t>
            </a:r>
          </a:p>
          <a:p>
            <a:r>
              <a:rPr lang="en-US" altLang="en-US" sz="2400" dirty="0"/>
              <a:t>	- CSBA Model Board Bylaw 9005</a:t>
            </a:r>
          </a:p>
        </p:txBody>
      </p:sp>
    </p:spTree>
    <p:extLst>
      <p:ext uri="{BB962C8B-B14F-4D97-AF65-F5344CB8AC3E}">
        <p14:creationId xmlns:p14="http://schemas.microsoft.com/office/powerpoint/2010/main" val="2087355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946484" y="273049"/>
            <a:ext cx="8229600" cy="990600"/>
          </a:xfrm>
        </p:spPr>
        <p:txBody>
          <a:bodyPr/>
          <a:lstStyle/>
          <a:p>
            <a:r>
              <a:rPr lang="en-US" altLang="en-US" dirty="0"/>
              <a:t>The Power of an Individual Board Member</a:t>
            </a:r>
          </a:p>
        </p:txBody>
      </p:sp>
      <p:sp>
        <p:nvSpPr>
          <p:cNvPr id="186371" name="Rectangle 3"/>
          <p:cNvSpPr>
            <a:spLocks noGrp="1" noChangeArrowheads="1"/>
          </p:cNvSpPr>
          <p:nvPr>
            <p:ph type="body" idx="1"/>
          </p:nvPr>
        </p:nvSpPr>
        <p:spPr>
          <a:xfrm>
            <a:off x="1227222" y="1409700"/>
            <a:ext cx="5128967" cy="4800600"/>
          </a:xfrm>
        </p:spPr>
        <p:txBody>
          <a:bodyPr/>
          <a:lstStyle/>
          <a:p>
            <a:pPr marL="457200" indent="-457200">
              <a:lnSpc>
                <a:spcPct val="90000"/>
              </a:lnSpc>
              <a:buFont typeface="Arial" panose="020B0604020202020204" pitchFamily="34" charset="0"/>
              <a:buChar char="•"/>
            </a:pPr>
            <a:r>
              <a:rPr lang="en-US" altLang="en-US" sz="2600" dirty="0"/>
              <a:t>Individual Board members exercise power only when acting as a collective body at lawfully called Board meetings.</a:t>
            </a:r>
          </a:p>
          <a:p>
            <a:pPr marL="457200" indent="-457200">
              <a:lnSpc>
                <a:spcPct val="90000"/>
              </a:lnSpc>
              <a:buFont typeface="Arial" panose="020B0604020202020204" pitchFamily="34" charset="0"/>
              <a:buChar char="•"/>
            </a:pPr>
            <a:r>
              <a:rPr lang="en-US" altLang="en-US" sz="2600" dirty="0"/>
              <a:t>Outside of Board meetings, Board members have the same power as ordinary citizens – no more and no less.</a:t>
            </a:r>
          </a:p>
          <a:p>
            <a:pPr marL="457200" indent="-457200">
              <a:lnSpc>
                <a:spcPct val="90000"/>
              </a:lnSpc>
              <a:buFont typeface="Arial" panose="020B0604020202020204" pitchFamily="34" charset="0"/>
              <a:buChar char="•"/>
            </a:pPr>
            <a:r>
              <a:rPr lang="en-US" altLang="en-US" sz="2600" dirty="0"/>
              <a:t>But … others </a:t>
            </a:r>
            <a:r>
              <a:rPr lang="en-US" altLang="en-US" sz="2600" i="1" dirty="0"/>
              <a:t>perceive</a:t>
            </a:r>
            <a:r>
              <a:rPr lang="en-US" altLang="en-US" sz="2600" dirty="0"/>
              <a:t> Board members as having power.  </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40609" t="1691" r="14166" b="220"/>
          <a:stretch/>
        </p:blipFill>
        <p:spPr>
          <a:xfrm>
            <a:off x="6927156" y="1600200"/>
            <a:ext cx="3055044" cy="4419600"/>
          </a:xfrm>
          <a:prstGeom prst="rect">
            <a:avLst/>
          </a:prstGeom>
          <a:effectLst>
            <a:outerShdw blurRad="127000" dist="88900" dir="2700000" algn="tl" rotWithShape="0">
              <a:prstClr val="black">
                <a:alpha val="40000"/>
              </a:prstClr>
            </a:outerShdw>
          </a:effectLst>
        </p:spPr>
      </p:pic>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E02AF179-07B7-472B-83C2-D8D8D234B33A}" type="slidenum">
              <a:rPr lang="en-US" altLang="en-US" smtClean="0"/>
              <a:pPr/>
              <a:t>4</a:t>
            </a:fld>
            <a:endParaRPr lang="en-US" altLang="en-US" dirty="0"/>
          </a:p>
        </p:txBody>
      </p:sp>
    </p:spTree>
    <p:extLst>
      <p:ext uri="{BB962C8B-B14F-4D97-AF65-F5344CB8AC3E}">
        <p14:creationId xmlns:p14="http://schemas.microsoft.com/office/powerpoint/2010/main" val="3125322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ltLang="en-US" dirty="0"/>
              <a:t>Roles</a:t>
            </a:r>
          </a:p>
        </p:txBody>
      </p:sp>
      <p:sp>
        <p:nvSpPr>
          <p:cNvPr id="93187" name="Rectangle 3"/>
          <p:cNvSpPr>
            <a:spLocks noGrp="1" noChangeArrowheads="1"/>
          </p:cNvSpPr>
          <p:nvPr>
            <p:ph type="body" idx="1"/>
          </p:nvPr>
        </p:nvSpPr>
        <p:spPr/>
        <p:txBody>
          <a:bodyPr/>
          <a:lstStyle/>
          <a:p>
            <a:pPr marL="457200" indent="-457200">
              <a:buFont typeface="Arial" panose="020B0604020202020204" pitchFamily="34" charset="0"/>
              <a:buChar char="•"/>
            </a:pPr>
            <a:r>
              <a:rPr lang="en-US" altLang="en-US" dirty="0"/>
              <a:t>Board members generally have been “doers” – volunteers, leaders, activists.</a:t>
            </a:r>
          </a:p>
          <a:p>
            <a:pPr marL="457200" indent="-457200">
              <a:buFont typeface="Arial" panose="020B0604020202020204" pitchFamily="34" charset="0"/>
              <a:buChar char="•"/>
            </a:pPr>
            <a:r>
              <a:rPr lang="en-US" altLang="en-US" dirty="0"/>
              <a:t>Once elected, Board members leave  that role and become “decision makers”.</a:t>
            </a:r>
          </a:p>
          <a:p>
            <a:pPr marL="457200" indent="-457200">
              <a:buFont typeface="Arial" panose="020B0604020202020204" pitchFamily="34" charset="0"/>
              <a:buChar char="•"/>
            </a:pPr>
            <a:r>
              <a:rPr lang="en-US" altLang="en-US" dirty="0"/>
              <a:t>Limitations on doing, volunteering, ‘getting in the trenches’.</a:t>
            </a:r>
          </a:p>
          <a:p>
            <a:pPr marL="457200" indent="-457200">
              <a:buFont typeface="Arial" panose="020B0604020202020204" pitchFamily="34" charset="0"/>
              <a:buChar char="•"/>
            </a:pPr>
            <a:endParaRPr lang="en-US" altLang="en-US" dirty="0"/>
          </a:p>
        </p:txBody>
      </p:sp>
    </p:spTree>
    <p:extLst>
      <p:ext uri="{BB962C8B-B14F-4D97-AF65-F5344CB8AC3E}">
        <p14:creationId xmlns:p14="http://schemas.microsoft.com/office/powerpoint/2010/main" val="1862110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Roles</a:t>
            </a:r>
          </a:p>
        </p:txBody>
      </p:sp>
      <p:sp>
        <p:nvSpPr>
          <p:cNvPr id="2" name="Slide Number Placeholder 1"/>
          <p:cNvSpPr>
            <a:spLocks noGrp="1"/>
          </p:cNvSpPr>
          <p:nvPr>
            <p:ph type="sldNum" sz="quarter" idx="4"/>
          </p:nvPr>
        </p:nvSpPr>
        <p:spPr>
          <a:prstGeom prst="rect">
            <a:avLst/>
          </a:prstGeom>
        </p:spPr>
        <p:txBody>
          <a:bodyPr/>
          <a:lstStyle/>
          <a:p>
            <a:fld id="{C2599A8D-8A62-4688-A98A-111B336E9303}" type="slidenum">
              <a:rPr lang="en-US" altLang="en-US" smtClean="0"/>
              <a:pPr/>
              <a:t>6</a:t>
            </a:fld>
            <a:endParaRPr lang="en-US" altLang="en-US" dirty="0"/>
          </a:p>
        </p:txBody>
      </p:sp>
      <p:sp>
        <p:nvSpPr>
          <p:cNvPr id="3" name="Rectangle 2"/>
          <p:cNvSpPr/>
          <p:nvPr/>
        </p:nvSpPr>
        <p:spPr>
          <a:xfrm>
            <a:off x="966536" y="1383754"/>
            <a:ext cx="7960895" cy="1082348"/>
          </a:xfrm>
          <a:prstGeom prst="rect">
            <a:avLst/>
          </a:prstGeom>
        </p:spPr>
        <p:txBody>
          <a:bodyPr wrap="square">
            <a:spAutoFit/>
          </a:bodyPr>
          <a:lstStyle/>
          <a:p>
            <a:pPr>
              <a:spcAft>
                <a:spcPts val="1000"/>
              </a:spcAft>
              <a:buClr>
                <a:srgbClr val="1F4485"/>
              </a:buClr>
            </a:pPr>
            <a:r>
              <a:rPr lang="en-US" sz="2800" dirty="0">
                <a:solidFill>
                  <a:prstClr val="black"/>
                </a:solidFill>
                <a:latin typeface="Franklin Gothic Book"/>
              </a:rPr>
              <a:t>“Board Work is headwork; hands are optional.”</a:t>
            </a:r>
          </a:p>
          <a:p>
            <a:pPr>
              <a:spcAft>
                <a:spcPts val="1000"/>
              </a:spcAft>
              <a:buClr>
                <a:srgbClr val="1F4485"/>
              </a:buClr>
            </a:pPr>
            <a:r>
              <a:rPr lang="en-US" sz="2800" dirty="0">
                <a:solidFill>
                  <a:prstClr val="black"/>
                </a:solidFill>
                <a:latin typeface="Franklin Gothic Book"/>
              </a:rPr>
              <a:t>	</a:t>
            </a:r>
            <a:r>
              <a:rPr lang="en-US" sz="2400" dirty="0">
                <a:solidFill>
                  <a:prstClr val="black"/>
                </a:solidFill>
                <a:latin typeface="Franklin Gothic Book"/>
              </a:rPr>
              <a:t>- E. Stoesz, </a:t>
            </a:r>
            <a:r>
              <a:rPr lang="en-US" sz="2400" u="sng" dirty="0">
                <a:solidFill>
                  <a:prstClr val="black"/>
                </a:solidFill>
                <a:latin typeface="Franklin Gothic Book"/>
              </a:rPr>
              <a:t>Doing Good Even Better</a:t>
            </a:r>
          </a:p>
        </p:txBody>
      </p:sp>
      <p:pic>
        <p:nvPicPr>
          <p:cNvPr id="4" name="Picture 3"/>
          <p:cNvPicPr>
            <a:picLocks noChangeAspect="1"/>
          </p:cNvPicPr>
          <p:nvPr/>
        </p:nvPicPr>
        <p:blipFill>
          <a:blip r:embed="rId2"/>
          <a:stretch>
            <a:fillRect/>
          </a:stretch>
        </p:blipFill>
        <p:spPr>
          <a:xfrm>
            <a:off x="7579896" y="2534529"/>
            <a:ext cx="2203606" cy="3208546"/>
          </a:xfrm>
          <a:prstGeom prst="rect">
            <a:avLst/>
          </a:prstGeom>
        </p:spPr>
      </p:pic>
    </p:spTree>
    <p:extLst>
      <p:ext uri="{BB962C8B-B14F-4D97-AF65-F5344CB8AC3E}">
        <p14:creationId xmlns:p14="http://schemas.microsoft.com/office/powerpoint/2010/main" val="4040878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Roles</a:t>
            </a:r>
          </a:p>
        </p:txBody>
      </p:sp>
      <p:sp>
        <p:nvSpPr>
          <p:cNvPr id="3" name="Content Placeholder 2"/>
          <p:cNvSpPr>
            <a:spLocks noGrp="1"/>
          </p:cNvSpPr>
          <p:nvPr>
            <p:ph idx="1"/>
          </p:nvPr>
        </p:nvSpPr>
        <p:spPr/>
        <p:txBody>
          <a:bodyPr/>
          <a:lstStyle/>
          <a:p>
            <a:r>
              <a:rPr lang="en-US" dirty="0"/>
              <a:t>CSBA Model Board Bylaw 9005</a:t>
            </a:r>
          </a:p>
          <a:p>
            <a:pPr marL="685800">
              <a:buFontTx/>
              <a:buChar char="–"/>
            </a:pPr>
            <a:r>
              <a:rPr lang="en-US" dirty="0"/>
              <a:t>“Keep the district focused on learning and achievement for all students.”</a:t>
            </a:r>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E02AF179-07B7-472B-83C2-D8D8D234B33A}" type="slidenum">
              <a:rPr lang="en-US" altLang="en-US" smtClean="0"/>
              <a:pPr/>
              <a:t>7</a:t>
            </a:fld>
            <a:endParaRPr lang="en-US" altLang="en-US" dirty="0"/>
          </a:p>
        </p:txBody>
      </p:sp>
      <p:pic>
        <p:nvPicPr>
          <p:cNvPr id="2052" name="Picture 4" descr="Image result for focused on lear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3328737"/>
            <a:ext cx="3657600" cy="2886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0810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Roles</a:t>
            </a:r>
          </a:p>
        </p:txBody>
      </p:sp>
      <p:sp>
        <p:nvSpPr>
          <p:cNvPr id="3" name="Content Placeholder 2"/>
          <p:cNvSpPr>
            <a:spLocks noGrp="1"/>
          </p:cNvSpPr>
          <p:nvPr>
            <p:ph idx="1"/>
          </p:nvPr>
        </p:nvSpPr>
        <p:spPr/>
        <p:txBody>
          <a:bodyPr/>
          <a:lstStyle/>
          <a:p>
            <a:r>
              <a:rPr lang="en-US" dirty="0"/>
              <a:t>“Whereas the board decides </a:t>
            </a:r>
            <a:r>
              <a:rPr lang="en-US" i="1" dirty="0"/>
              <a:t>ends</a:t>
            </a:r>
            <a:r>
              <a:rPr lang="en-US" dirty="0"/>
              <a:t> (outcomes), management is responsible for the </a:t>
            </a:r>
            <a:r>
              <a:rPr lang="en-US" i="1" dirty="0"/>
              <a:t>means</a:t>
            </a:r>
            <a:r>
              <a:rPr lang="en-US" dirty="0"/>
              <a:t> by which ends are achieved.”  </a:t>
            </a:r>
          </a:p>
          <a:p>
            <a:r>
              <a:rPr lang="en-US" sz="2400" dirty="0"/>
              <a:t>	- E. Stoesz, </a:t>
            </a:r>
            <a:r>
              <a:rPr lang="en-US" sz="2400" u="sng" dirty="0"/>
              <a:t>Doing Good Even Better</a:t>
            </a:r>
            <a:endParaRPr lang="en-US" sz="2400" dirty="0"/>
          </a:p>
          <a:p>
            <a:endParaRPr lang="en-US" dirty="0"/>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E02AF179-07B7-472B-83C2-D8D8D234B33A}" type="slidenum">
              <a:rPr lang="en-US" altLang="en-US" smtClean="0"/>
              <a:pPr/>
              <a:t>8</a:t>
            </a:fld>
            <a:endParaRPr lang="en-US" altLang="en-US" dirty="0"/>
          </a:p>
        </p:txBody>
      </p:sp>
      <p:pic>
        <p:nvPicPr>
          <p:cNvPr id="1026" name="Picture 2" descr="Image result for management te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5100" y="3581400"/>
            <a:ext cx="6781800" cy="2401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636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br>
              <a:rPr lang="en-US" dirty="0"/>
            </a:br>
            <a:r>
              <a:rPr lang="en-US" dirty="0"/>
              <a:t>Roles</a:t>
            </a:r>
            <a:br>
              <a:rPr lang="en-US" dirty="0"/>
            </a:br>
            <a:br>
              <a:rPr lang="en-US" dirty="0"/>
            </a:br>
            <a:endParaRPr lang="en-US" b="0" dirty="0"/>
          </a:p>
        </p:txBody>
      </p:sp>
      <p:sp>
        <p:nvSpPr>
          <p:cNvPr id="3" name="Content Placeholder 2"/>
          <p:cNvSpPr>
            <a:spLocks noGrp="1"/>
          </p:cNvSpPr>
          <p:nvPr>
            <p:ph idx="1"/>
          </p:nvPr>
        </p:nvSpPr>
        <p:spPr/>
        <p:txBody>
          <a:bodyPr/>
          <a:lstStyle/>
          <a:p>
            <a:r>
              <a:rPr lang="en-US" dirty="0"/>
              <a:t>“There are important distinctions to be made between the board’s role and that of the superintendent and staff.  </a:t>
            </a:r>
            <a:r>
              <a:rPr lang="en-US" b="1" dirty="0"/>
              <a:t>The role of the School Board is not to run the schools, but to see that the schools are well run</a:t>
            </a:r>
            <a:r>
              <a:rPr lang="en-US" dirty="0"/>
              <a:t>.”  </a:t>
            </a:r>
          </a:p>
          <a:p>
            <a:r>
              <a:rPr lang="en-US" dirty="0"/>
              <a:t>	</a:t>
            </a:r>
            <a:r>
              <a:rPr lang="en-US" sz="2400" dirty="0"/>
              <a:t>- Governance Handbook Example</a:t>
            </a:r>
          </a:p>
          <a:p>
            <a:endParaRPr lang="en-US" dirty="0"/>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E02AF179-07B7-472B-83C2-D8D8D234B33A}" type="slidenum">
              <a:rPr lang="en-US" altLang="en-US" smtClean="0"/>
              <a:pPr/>
              <a:t>9</a:t>
            </a:fld>
            <a:endParaRPr lang="en-US" altLang="en-US" dirty="0"/>
          </a:p>
        </p:txBody>
      </p:sp>
    </p:spTree>
    <p:extLst>
      <p:ext uri="{BB962C8B-B14F-4D97-AF65-F5344CB8AC3E}">
        <p14:creationId xmlns:p14="http://schemas.microsoft.com/office/powerpoint/2010/main" val="1214603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8738">
              <a:spcBef>
                <a:spcPts val="600"/>
              </a:spcBef>
            </a:pPr>
            <a:r>
              <a:rPr lang="en-US" dirty="0"/>
              <a:t>Roles</a:t>
            </a:r>
          </a:p>
        </p:txBody>
      </p:sp>
      <p:sp>
        <p:nvSpPr>
          <p:cNvPr id="3" name="Content Placeholder 2"/>
          <p:cNvSpPr>
            <a:spLocks noGrp="1"/>
          </p:cNvSpPr>
          <p:nvPr>
            <p:ph idx="1"/>
          </p:nvPr>
        </p:nvSpPr>
        <p:spPr/>
        <p:txBody>
          <a:bodyPr/>
          <a:lstStyle/>
          <a:p>
            <a:r>
              <a:rPr lang="en-US" dirty="0"/>
              <a:t>CSBA Model Board Bylaw 9005</a:t>
            </a:r>
          </a:p>
          <a:p>
            <a:pPr marL="919163" indent="-457200">
              <a:buFontTx/>
              <a:buChar char="–"/>
              <a:tabLst>
                <a:tab pos="576263" algn="l"/>
              </a:tabLst>
            </a:pPr>
            <a:r>
              <a:rPr lang="en-US" dirty="0"/>
              <a:t>“Understand the distinction between Board and staff roles, and refrain from performing management functions that are the responsibility of the Superintendent and staff.”  </a:t>
            </a:r>
          </a:p>
          <a:p>
            <a:endParaRPr lang="en-US" dirty="0"/>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E02AF179-07B7-472B-83C2-D8D8D234B33A}" type="slidenum">
              <a:rPr lang="en-US" altLang="en-US" smtClean="0"/>
              <a:pPr/>
              <a:t>10</a:t>
            </a:fld>
            <a:endParaRPr lang="en-US" altLang="en-US" dirty="0"/>
          </a:p>
        </p:txBody>
      </p:sp>
      <p:pic>
        <p:nvPicPr>
          <p:cNvPr id="3074" name="Picture 2" descr="Image result for board rol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2873" y="3569862"/>
            <a:ext cx="3429000" cy="2374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0314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altLang="en-US" dirty="0">
                <a:solidFill>
                  <a:srgbClr val="1F4485"/>
                </a:solidFill>
              </a:rPr>
              <a:t>Roles</a:t>
            </a:r>
          </a:p>
        </p:txBody>
      </p:sp>
      <p:sp>
        <p:nvSpPr>
          <p:cNvPr id="74755" name="Rectangle 3"/>
          <p:cNvSpPr>
            <a:spLocks noGrp="1" noChangeArrowheads="1"/>
          </p:cNvSpPr>
          <p:nvPr>
            <p:ph type="body" sz="half" idx="4294967295"/>
          </p:nvPr>
        </p:nvSpPr>
        <p:spPr>
          <a:xfrm>
            <a:off x="1183106" y="1255739"/>
            <a:ext cx="4391526" cy="4623693"/>
          </a:xfrm>
          <a:prstGeom prst="rect">
            <a:avLst/>
          </a:prstGeom>
        </p:spPr>
        <p:txBody>
          <a:bodyPr>
            <a:normAutofit/>
          </a:bodyPr>
          <a:lstStyle/>
          <a:p>
            <a:pPr marL="342900" indent="-342900">
              <a:buFont typeface="Arial" panose="020B0604020202020204" pitchFamily="34" charset="0"/>
              <a:buChar char="•"/>
            </a:pPr>
            <a:r>
              <a:rPr lang="en-US" altLang="en-US" sz="2400" dirty="0"/>
              <a:t>The Board determines </a:t>
            </a:r>
            <a:r>
              <a:rPr lang="en-US" altLang="en-US" sz="2400" b="1" dirty="0"/>
              <a:t>policies</a:t>
            </a:r>
            <a:r>
              <a:rPr lang="en-US" altLang="en-US" sz="2400" dirty="0"/>
              <a:t> that define the operations of the district:</a:t>
            </a:r>
          </a:p>
          <a:p>
            <a:pPr lvl="1"/>
            <a:r>
              <a:rPr lang="en-US" altLang="en-US" dirty="0"/>
              <a:t>Hiring personnel</a:t>
            </a:r>
          </a:p>
          <a:p>
            <a:pPr lvl="1"/>
            <a:r>
              <a:rPr lang="en-US" altLang="en-US" dirty="0"/>
              <a:t>Adopting curriculum</a:t>
            </a:r>
          </a:p>
          <a:p>
            <a:pPr lvl="1"/>
            <a:r>
              <a:rPr lang="en-US" altLang="en-US" dirty="0"/>
              <a:t>Establishing budget priorities</a:t>
            </a:r>
          </a:p>
          <a:p>
            <a:pPr lvl="1"/>
            <a:r>
              <a:rPr lang="en-US" altLang="en-US" dirty="0"/>
              <a:t>Directing collective bargaining</a:t>
            </a:r>
          </a:p>
        </p:txBody>
      </p:sp>
      <p:sp>
        <p:nvSpPr>
          <p:cNvPr id="74756" name="Rectangle 4"/>
          <p:cNvSpPr>
            <a:spLocks noGrp="1" noChangeArrowheads="1"/>
          </p:cNvSpPr>
          <p:nvPr>
            <p:ph type="body" sz="half" idx="4294967295"/>
          </p:nvPr>
        </p:nvSpPr>
        <p:spPr>
          <a:xfrm>
            <a:off x="6172200" y="1295400"/>
            <a:ext cx="4431632" cy="4800600"/>
          </a:xfrm>
          <a:prstGeom prst="rect">
            <a:avLst/>
          </a:prstGeom>
        </p:spPr>
        <p:txBody>
          <a:bodyPr/>
          <a:lstStyle/>
          <a:p>
            <a:pPr marL="342900" indent="-342900">
              <a:buFont typeface="Arial" panose="020B0604020202020204" pitchFamily="34" charset="0"/>
              <a:buChar char="•"/>
            </a:pPr>
            <a:r>
              <a:rPr lang="en-US" altLang="en-US" sz="2400" dirty="0"/>
              <a:t>The Board hires the superintendent to </a:t>
            </a:r>
            <a:r>
              <a:rPr lang="en-US" altLang="en-US" sz="2400" b="1" dirty="0"/>
              <a:t>implement</a:t>
            </a:r>
            <a:r>
              <a:rPr lang="en-US" altLang="en-US" sz="2400" dirty="0"/>
              <a:t> its policies</a:t>
            </a:r>
          </a:p>
          <a:p>
            <a:endParaRPr lang="en-US" altLang="en-US" dirty="0"/>
          </a:p>
          <a:p>
            <a:pPr>
              <a:buFontTx/>
              <a:buNone/>
            </a:pPr>
            <a:endParaRPr lang="en-US" altLang="en-US" dirty="0"/>
          </a:p>
          <a:p>
            <a:endParaRPr lang="en-US" altLang="en-US" sz="3600" dirty="0"/>
          </a:p>
        </p:txBody>
      </p:sp>
    </p:spTree>
    <p:extLst>
      <p:ext uri="{BB962C8B-B14F-4D97-AF65-F5344CB8AC3E}">
        <p14:creationId xmlns:p14="http://schemas.microsoft.com/office/powerpoint/2010/main" val="35246751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altLang="en-US" dirty="0"/>
              <a:t>Stepping out of one’s role and overlapping these responsibilities results in ineffective management.</a:t>
            </a:r>
          </a:p>
          <a:p>
            <a:pPr marL="457200" indent="-457200">
              <a:buFont typeface="Arial" panose="020B0604020202020204" pitchFamily="34" charset="0"/>
              <a:buChar char="•"/>
            </a:pPr>
            <a:r>
              <a:rPr lang="en-US" altLang="en-US" dirty="0"/>
              <a:t>A lack of understanding regarding the role and function of the board and superintendent results in </a:t>
            </a:r>
            <a:r>
              <a:rPr lang="en-US" altLang="en-US" dirty="0">
                <a:solidFill>
                  <a:srgbClr val="F11727"/>
                </a:solidFill>
              </a:rPr>
              <a:t>confusion</a:t>
            </a:r>
            <a:r>
              <a:rPr lang="en-US" altLang="en-US" dirty="0"/>
              <a:t> and </a:t>
            </a:r>
            <a:r>
              <a:rPr lang="en-US" altLang="en-US" dirty="0">
                <a:solidFill>
                  <a:srgbClr val="0000FF"/>
                </a:solidFill>
              </a:rPr>
              <a:t>misunderstanding</a:t>
            </a:r>
            <a:r>
              <a:rPr lang="en-US" altLang="en-US" dirty="0"/>
              <a:t> among board members, superintendent, staff, and the community.</a:t>
            </a:r>
          </a:p>
        </p:txBody>
      </p:sp>
      <p:sp>
        <p:nvSpPr>
          <p:cNvPr id="2" name="Title 1"/>
          <p:cNvSpPr>
            <a:spLocks noGrp="1"/>
          </p:cNvSpPr>
          <p:nvPr>
            <p:ph type="title"/>
          </p:nvPr>
        </p:nvSpPr>
        <p:spPr/>
        <p:txBody>
          <a:bodyPr/>
          <a:lstStyle/>
          <a:p>
            <a:r>
              <a:rPr lang="en-US" altLang="en-US" dirty="0">
                <a:solidFill>
                  <a:srgbClr val="1F4485"/>
                </a:solidFill>
              </a:rPr>
              <a:t>Roles</a:t>
            </a:r>
          </a:p>
        </p:txBody>
      </p:sp>
    </p:spTree>
    <p:extLst>
      <p:ext uri="{BB962C8B-B14F-4D97-AF65-F5344CB8AC3E}">
        <p14:creationId xmlns:p14="http://schemas.microsoft.com/office/powerpoint/2010/main" val="417102585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normAutofit fontScale="90000"/>
          </a:bodyPr>
          <a:lstStyle/>
          <a:p>
            <a:br>
              <a:rPr lang="en-US" dirty="0"/>
            </a:br>
            <a:r>
              <a:rPr lang="en-US" dirty="0"/>
              <a:t>Roles</a:t>
            </a:r>
            <a:br>
              <a:rPr lang="en-US" dirty="0"/>
            </a:br>
            <a:endParaRPr lang="en-US" altLang="en-US" dirty="0">
              <a:solidFill>
                <a:srgbClr val="1F4485"/>
              </a:solidFill>
            </a:endParaRPr>
          </a:p>
        </p:txBody>
      </p:sp>
      <p:sp>
        <p:nvSpPr>
          <p:cNvPr id="115715" name="Rectangle 3"/>
          <p:cNvSpPr>
            <a:spLocks noGrp="1" noChangeArrowheads="1"/>
          </p:cNvSpPr>
          <p:nvPr>
            <p:ph type="body" idx="1"/>
          </p:nvPr>
        </p:nvSpPr>
        <p:spPr/>
        <p:txBody>
          <a:bodyPr/>
          <a:lstStyle/>
          <a:p>
            <a:pPr>
              <a:lnSpc>
                <a:spcPct val="90000"/>
              </a:lnSpc>
            </a:pPr>
            <a:r>
              <a:rPr lang="en-US" altLang="en-US" dirty="0"/>
              <a:t>“Failure to make this distinction results in over burdening the board, while management is demoralized and uncertain about its role.  Boards which are involved in operations at the expense of their governance function are an impediment and perpetually on the verge of exhaustion.” </a:t>
            </a:r>
          </a:p>
          <a:p>
            <a:pPr>
              <a:lnSpc>
                <a:spcPct val="90000"/>
              </a:lnSpc>
              <a:buFontTx/>
              <a:buNone/>
            </a:pPr>
            <a:r>
              <a:rPr lang="en-US" altLang="en-US" dirty="0"/>
              <a:t>	</a:t>
            </a:r>
            <a:r>
              <a:rPr lang="en-US" altLang="en-US" sz="2400" dirty="0"/>
              <a:t>	- E. Stoesz, </a:t>
            </a:r>
            <a:r>
              <a:rPr lang="en-US" altLang="en-US" sz="2400" u="sng" dirty="0"/>
              <a:t>Doing Good Even Better</a:t>
            </a:r>
            <a:endParaRPr lang="en-US" altLang="en-US" sz="2400" dirty="0"/>
          </a:p>
        </p:txBody>
      </p:sp>
    </p:spTree>
    <p:extLst>
      <p:ext uri="{BB962C8B-B14F-4D97-AF65-F5344CB8AC3E}">
        <p14:creationId xmlns:p14="http://schemas.microsoft.com/office/powerpoint/2010/main" val="213608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Roles</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a:t>Your role as a Board member is to “see the big picture” and is not the day-to-day management of the district.</a:t>
            </a:r>
          </a:p>
          <a:p>
            <a:r>
              <a:rPr lang="en-US" dirty="0"/>
              <a:t>  </a:t>
            </a:r>
          </a:p>
          <a:p>
            <a:endParaRPr lang="en-US" dirty="0"/>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E02AF179-07B7-472B-83C2-D8D8D234B33A}" type="slidenum">
              <a:rPr lang="en-US" altLang="en-US" smtClean="0"/>
              <a:pPr/>
              <a:t>14</a:t>
            </a:fld>
            <a:endParaRPr lang="en-US" altLang="en-US" dirty="0"/>
          </a:p>
        </p:txBody>
      </p:sp>
      <p:pic>
        <p:nvPicPr>
          <p:cNvPr id="5" name="Picture 4"/>
          <p:cNvPicPr>
            <a:picLocks noChangeAspect="1"/>
          </p:cNvPicPr>
          <p:nvPr/>
        </p:nvPicPr>
        <p:blipFill>
          <a:blip r:embed="rId2"/>
          <a:stretch>
            <a:fillRect/>
          </a:stretch>
        </p:blipFill>
        <p:spPr>
          <a:xfrm>
            <a:off x="2816247" y="3048000"/>
            <a:ext cx="6559506" cy="2990524"/>
          </a:xfrm>
          <a:prstGeom prst="rect">
            <a:avLst/>
          </a:prstGeom>
        </p:spPr>
      </p:pic>
    </p:spTree>
    <p:extLst>
      <p:ext uri="{BB962C8B-B14F-4D97-AF65-F5344CB8AC3E}">
        <p14:creationId xmlns:p14="http://schemas.microsoft.com/office/powerpoint/2010/main" val="1826664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Roles</a:t>
            </a:r>
          </a:p>
        </p:txBody>
      </p:sp>
      <p:sp>
        <p:nvSpPr>
          <p:cNvPr id="3" name="Content Placeholder 2"/>
          <p:cNvSpPr>
            <a:spLocks noGrp="1"/>
          </p:cNvSpPr>
          <p:nvPr>
            <p:ph idx="1"/>
          </p:nvPr>
        </p:nvSpPr>
        <p:spPr>
          <a:xfrm>
            <a:off x="864705" y="1255739"/>
            <a:ext cx="10489093" cy="4416400"/>
          </a:xfrm>
        </p:spPr>
        <p:txBody>
          <a:bodyPr>
            <a:normAutofit/>
          </a:bodyPr>
          <a:lstStyle/>
          <a:p>
            <a:r>
              <a:rPr lang="en-US" sz="2600" dirty="0"/>
              <a:t>“When you want to manage an organization by paying extreme attention to small details, you have become a micromanager.  In crossing that line into detailed management of the district, you have intruded rather rudely into the school administration’s job and thereby have become a terrible school board member.”</a:t>
            </a:r>
          </a:p>
          <a:p>
            <a:pPr marL="347663"/>
            <a:r>
              <a:rPr lang="en-US" sz="2600" dirty="0"/>
              <a:t>    - R. Mayer, </a:t>
            </a:r>
            <a:r>
              <a:rPr lang="en-US" sz="2600" u="sng" dirty="0"/>
              <a:t>How Not to Be a Terrible School Board Member</a:t>
            </a:r>
            <a:endParaRPr lang="en-US" sz="2600" dirty="0"/>
          </a:p>
          <a:p>
            <a:endParaRPr lang="en-US" sz="2600" dirty="0"/>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E02AF179-07B7-472B-83C2-D8D8D234B33A}" type="slidenum">
              <a:rPr lang="en-US" altLang="en-US" smtClean="0"/>
              <a:pPr/>
              <a:t>15</a:t>
            </a:fld>
            <a:endParaRPr lang="en-US" altLang="en-US" dirty="0"/>
          </a:p>
        </p:txBody>
      </p:sp>
      <p:pic>
        <p:nvPicPr>
          <p:cNvPr id="5" name="Picture 4"/>
          <p:cNvPicPr>
            <a:picLocks noChangeAspect="1"/>
          </p:cNvPicPr>
          <p:nvPr/>
        </p:nvPicPr>
        <p:blipFill>
          <a:blip r:embed="rId2"/>
          <a:stretch>
            <a:fillRect/>
          </a:stretch>
        </p:blipFill>
        <p:spPr>
          <a:xfrm>
            <a:off x="7796463" y="3836215"/>
            <a:ext cx="3264568" cy="2287524"/>
          </a:xfrm>
          <a:prstGeom prst="rect">
            <a:avLst/>
          </a:prstGeom>
        </p:spPr>
      </p:pic>
    </p:spTree>
    <p:extLst>
      <p:ext uri="{BB962C8B-B14F-4D97-AF65-F5344CB8AC3E}">
        <p14:creationId xmlns:p14="http://schemas.microsoft.com/office/powerpoint/2010/main" val="2272381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Roles</a:t>
            </a:r>
          </a:p>
        </p:txBody>
      </p:sp>
      <p:sp>
        <p:nvSpPr>
          <p:cNvPr id="3" name="Content Placeholder 2"/>
          <p:cNvSpPr>
            <a:spLocks noGrp="1"/>
          </p:cNvSpPr>
          <p:nvPr>
            <p:ph idx="1"/>
          </p:nvPr>
        </p:nvSpPr>
        <p:spPr/>
        <p:txBody>
          <a:bodyPr/>
          <a:lstStyle/>
          <a:p>
            <a:r>
              <a:rPr lang="en-US" dirty="0"/>
              <a:t>“You were not elected to administer the district.  You were elected to oversee the administration of the district.  By staying on your side of the line between oversight and actual management, you can avoid becoming a terrible school board member.”</a:t>
            </a:r>
          </a:p>
          <a:p>
            <a:pPr marL="347663"/>
            <a:r>
              <a:rPr lang="en-US" dirty="0"/>
              <a:t>    - R. Mayer, </a:t>
            </a:r>
            <a:r>
              <a:rPr lang="en-US" u="sng" dirty="0"/>
              <a:t>How Not to Be a Terrible School Board Member</a:t>
            </a:r>
            <a:endParaRPr lang="en-US" dirty="0"/>
          </a:p>
          <a:p>
            <a:endParaRPr lang="en-US" dirty="0"/>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E02AF179-07B7-472B-83C2-D8D8D234B33A}" type="slidenum">
              <a:rPr lang="en-US" altLang="en-US" smtClean="0"/>
              <a:pPr/>
              <a:t>16</a:t>
            </a:fld>
            <a:endParaRPr lang="en-US" altLang="en-US" dirty="0"/>
          </a:p>
        </p:txBody>
      </p:sp>
    </p:spTree>
    <p:extLst>
      <p:ext uri="{BB962C8B-B14F-4D97-AF65-F5344CB8AC3E}">
        <p14:creationId xmlns:p14="http://schemas.microsoft.com/office/powerpoint/2010/main" val="341273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Roles</a:t>
            </a:r>
          </a:p>
        </p:txBody>
      </p:sp>
      <p:sp>
        <p:nvSpPr>
          <p:cNvPr id="3" name="Content Placeholder 2"/>
          <p:cNvSpPr>
            <a:spLocks noGrp="1"/>
          </p:cNvSpPr>
          <p:nvPr>
            <p:ph idx="1"/>
          </p:nvPr>
        </p:nvSpPr>
        <p:spPr>
          <a:xfrm>
            <a:off x="800536" y="1255739"/>
            <a:ext cx="10489093" cy="4416400"/>
          </a:xfrm>
        </p:spPr>
        <p:txBody>
          <a:bodyPr/>
          <a:lstStyle/>
          <a:p>
            <a:r>
              <a:rPr lang="en-US" dirty="0"/>
              <a:t>The Superintendent’s Life </a:t>
            </a:r>
          </a:p>
          <a:p>
            <a:pPr lvl="1">
              <a:buFont typeface="Arial" panose="020B0604020202020204" pitchFamily="34" charset="0"/>
              <a:buChar char="•"/>
            </a:pPr>
            <a:r>
              <a:rPr lang="en-US" sz="2800" dirty="0"/>
              <a:t>If a Superintendent receives </a:t>
            </a:r>
            <a:r>
              <a:rPr lang="en-US" sz="2800" b="1" dirty="0">
                <a:effectLst>
                  <a:outerShdw blurRad="38100" dist="38100" dir="2700000" algn="tl">
                    <a:srgbClr val="000000">
                      <a:alpha val="43137"/>
                    </a:srgbClr>
                  </a:outerShdw>
                </a:effectLst>
              </a:rPr>
              <a:t>2</a:t>
            </a:r>
            <a:r>
              <a:rPr lang="en-US" sz="2800" dirty="0"/>
              <a:t> email inquiries a day from each Board member, that is </a:t>
            </a:r>
            <a:r>
              <a:rPr lang="en-US" sz="2800" b="1" dirty="0">
                <a:effectLst>
                  <a:outerShdw blurRad="38100" dist="38100" dir="2700000" algn="tl">
                    <a:srgbClr val="000000">
                      <a:alpha val="43137"/>
                    </a:srgbClr>
                  </a:outerShdw>
                </a:effectLst>
              </a:rPr>
              <a:t>10</a:t>
            </a:r>
            <a:r>
              <a:rPr lang="en-US" sz="2800" dirty="0"/>
              <a:t> inquiries a day, </a:t>
            </a:r>
            <a:r>
              <a:rPr lang="en-US" sz="2800" b="1" dirty="0">
                <a:effectLst>
                  <a:outerShdw blurRad="38100" dist="38100" dir="2700000" algn="tl">
                    <a:srgbClr val="000000">
                      <a:alpha val="43137"/>
                    </a:srgbClr>
                  </a:outerShdw>
                </a:effectLst>
              </a:rPr>
              <a:t>50</a:t>
            </a:r>
            <a:r>
              <a:rPr lang="en-US" sz="2800" dirty="0"/>
              <a:t> inquiries a week, roughly </a:t>
            </a:r>
            <a:r>
              <a:rPr lang="en-US" sz="2800" b="1" dirty="0">
                <a:effectLst>
                  <a:outerShdw blurRad="38100" dist="38100" dir="2700000" algn="tl">
                    <a:srgbClr val="000000">
                      <a:alpha val="43137"/>
                    </a:srgbClr>
                  </a:outerShdw>
                </a:effectLst>
              </a:rPr>
              <a:t>200</a:t>
            </a:r>
            <a:r>
              <a:rPr lang="en-US" sz="2800" dirty="0"/>
              <a:t> inquiries a month, and roughly </a:t>
            </a:r>
            <a:r>
              <a:rPr lang="en-US" sz="2800" b="1" dirty="0">
                <a:effectLst>
                  <a:outerShdw blurRad="38100" dist="38100" dir="2700000" algn="tl">
                    <a:srgbClr val="000000">
                      <a:alpha val="43137"/>
                    </a:srgbClr>
                  </a:outerShdw>
                </a:effectLst>
              </a:rPr>
              <a:t>2,400</a:t>
            </a:r>
            <a:r>
              <a:rPr lang="en-US" sz="2800" dirty="0"/>
              <a:t> inquiries a year.</a:t>
            </a:r>
          </a:p>
          <a:p>
            <a:pPr marL="457200" lvl="1" indent="0">
              <a:buNone/>
            </a:pPr>
            <a:endParaRPr lang="en-US" sz="2800" dirty="0"/>
          </a:p>
          <a:p>
            <a:pPr lvl="1">
              <a:buFont typeface="Arial" panose="020B0604020202020204" pitchFamily="34" charset="0"/>
              <a:buChar char="•"/>
            </a:pPr>
            <a:r>
              <a:rPr lang="en-US" sz="2800" dirty="0"/>
              <a:t>When is the Superintendent going to do the rest of his/her work?</a:t>
            </a:r>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E02AF179-07B7-472B-83C2-D8D8D234B33A}" type="slidenum">
              <a:rPr lang="en-US" altLang="en-US" smtClean="0"/>
              <a:pPr/>
              <a:t>17</a:t>
            </a:fld>
            <a:endParaRPr lang="en-US" altLang="en-US" dirty="0"/>
          </a:p>
        </p:txBody>
      </p:sp>
    </p:spTree>
    <p:extLst>
      <p:ext uri="{BB962C8B-B14F-4D97-AF65-F5344CB8AC3E}">
        <p14:creationId xmlns:p14="http://schemas.microsoft.com/office/powerpoint/2010/main" val="334881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7"/>
          <p:cNvSpPr>
            <a:spLocks noGrp="1"/>
          </p:cNvSpPr>
          <p:nvPr>
            <p:ph type="title"/>
          </p:nvPr>
        </p:nvSpPr>
        <p:spPr/>
        <p:txBody>
          <a:bodyPr/>
          <a:lstStyle/>
          <a:p>
            <a:pPr algn="ctr" eaLnBrk="1" hangingPunct="1"/>
            <a:r>
              <a:rPr lang="en-US" altLang="en-US" sz="4000" dirty="0">
                <a:solidFill>
                  <a:schemeClr val="bg1"/>
                </a:solidFill>
              </a:rPr>
              <a:t>Board Role in Labor Negotiations</a:t>
            </a:r>
          </a:p>
        </p:txBody>
      </p:sp>
    </p:spTree>
    <p:extLst>
      <p:ext uri="{BB962C8B-B14F-4D97-AF65-F5344CB8AC3E}">
        <p14:creationId xmlns:p14="http://schemas.microsoft.com/office/powerpoint/2010/main" val="22192230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835" b="43208"/>
          <a:stretch/>
        </p:blipFill>
        <p:spPr>
          <a:xfrm>
            <a:off x="1604211" y="1143000"/>
            <a:ext cx="9063788" cy="5060615"/>
          </a:xfrm>
          <a:prstGeom prst="rect">
            <a:avLst/>
          </a:prstGeom>
        </p:spPr>
      </p:pic>
      <p:sp>
        <p:nvSpPr>
          <p:cNvPr id="9218" name="Title 1"/>
          <p:cNvSpPr>
            <a:spLocks noGrp="1"/>
          </p:cNvSpPr>
          <p:nvPr>
            <p:ph type="title"/>
          </p:nvPr>
        </p:nvSpPr>
        <p:spPr/>
        <p:txBody>
          <a:bodyPr/>
          <a:lstStyle/>
          <a:p>
            <a:r>
              <a:rPr lang="en-US" altLang="en-US" dirty="0"/>
              <a:t>Why do we negotiate?</a:t>
            </a:r>
          </a:p>
        </p:txBody>
      </p:sp>
      <p:sp>
        <p:nvSpPr>
          <p:cNvPr id="9219" name="Content Placeholder 2"/>
          <p:cNvSpPr>
            <a:spLocks noGrp="1"/>
          </p:cNvSpPr>
          <p:nvPr>
            <p:ph idx="1"/>
          </p:nvPr>
        </p:nvSpPr>
        <p:spPr>
          <a:xfrm>
            <a:off x="2705100" y="1820779"/>
            <a:ext cx="7048500" cy="2590800"/>
          </a:xfrm>
          <a:solidFill>
            <a:schemeClr val="accent1">
              <a:alpha val="89000"/>
            </a:schemeClr>
          </a:solidFill>
        </p:spPr>
        <p:txBody>
          <a:bodyPr anchor="ctr" anchorCtr="0"/>
          <a:lstStyle/>
          <a:p>
            <a:pPr marL="227013">
              <a:buClr>
                <a:schemeClr val="bg1"/>
              </a:buClr>
            </a:pPr>
            <a:r>
              <a:rPr lang="en-US" altLang="en-US" dirty="0">
                <a:solidFill>
                  <a:schemeClr val="bg1"/>
                </a:solidFill>
              </a:rPr>
              <a:t>The District is required to meet and negotiate with the exclusive representatives of employee bargaining units upon request with regard to matters within the scope of representation (Gov. Code § 3543.3)</a:t>
            </a:r>
            <a:endParaRPr lang="en-US" altLang="en-US" sz="1800" dirty="0">
              <a:solidFill>
                <a:schemeClr val="bg1"/>
              </a:solidFill>
            </a:endParaRPr>
          </a:p>
        </p:txBody>
      </p:sp>
      <p:sp>
        <p:nvSpPr>
          <p:cNvPr id="11268" name="Slide Number Placeholder 3"/>
          <p:cNvSpPr>
            <a:spLocks noGrp="1"/>
          </p:cNvSpPr>
          <p:nvPr>
            <p:ph type="sldNum" sz="quarter" idx="4294967295"/>
          </p:nvPr>
        </p:nvSpPr>
        <p:spPr bwMode="auto">
          <a:xfrm>
            <a:off x="9753600" y="6356351"/>
            <a:ext cx="4572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Aft>
                <a:spcPts val="1000"/>
              </a:spcAft>
              <a:buClr>
                <a:schemeClr val="accent1"/>
              </a:buClr>
              <a:buFont typeface="Arial" panose="020B0604020202020204" pitchFamily="34" charset="0"/>
              <a:buChar char="•"/>
              <a:defRPr sz="2200">
                <a:solidFill>
                  <a:schemeClr val="tx1"/>
                </a:solidFill>
                <a:latin typeface="Franklin Gothic Book" panose="020B0503020102020204" pitchFamily="34" charset="0"/>
              </a:defRPr>
            </a:lvl1pPr>
            <a:lvl2pPr marL="742950" indent="-285750" eaLnBrk="0" hangingPunct="0">
              <a:spcAft>
                <a:spcPts val="1000"/>
              </a:spcAft>
              <a:buClr>
                <a:schemeClr val="accent1"/>
              </a:buClr>
              <a:buFont typeface="Arial" panose="020B0604020202020204" pitchFamily="34" charset="0"/>
              <a:buChar char="–"/>
              <a:defRPr sz="2000">
                <a:solidFill>
                  <a:schemeClr val="tx1"/>
                </a:solidFill>
                <a:latin typeface="Franklin Gothic Book" panose="020B0503020102020204" pitchFamily="34" charset="0"/>
              </a:defRPr>
            </a:lvl2pPr>
            <a:lvl3pPr marL="1143000" indent="-228600" eaLnBrk="0" hangingPunct="0">
              <a:spcAft>
                <a:spcPts val="1000"/>
              </a:spcAft>
              <a:buClr>
                <a:schemeClr val="accent1"/>
              </a:buClr>
              <a:buFont typeface="Arial" panose="020B0604020202020204" pitchFamily="34" charset="0"/>
              <a:buChar char="•"/>
              <a:defRPr>
                <a:solidFill>
                  <a:schemeClr val="tx1"/>
                </a:solidFill>
                <a:latin typeface="Franklin Gothic Book" panose="020B0503020102020204" pitchFamily="34" charset="0"/>
              </a:defRPr>
            </a:lvl3pPr>
            <a:lvl4pPr marL="16002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4pPr>
            <a:lvl5pPr marL="20574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5pPr>
            <a:lvl6pPr marL="25146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6pPr>
            <a:lvl7pPr marL="29718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7pPr>
            <a:lvl8pPr marL="34290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8pPr>
            <a:lvl9pPr marL="38862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9pPr>
          </a:lstStyle>
          <a:p>
            <a:pPr eaLnBrk="1" hangingPunct="1">
              <a:spcAft>
                <a:spcPct val="0"/>
              </a:spcAft>
              <a:buClrTx/>
              <a:buFontTx/>
              <a:buNone/>
            </a:pPr>
            <a:fld id="{8D93E935-33AC-46A6-8CEB-F3AD73CD10A3}" type="slidenum">
              <a:rPr lang="en-US" altLang="en-US" sz="800">
                <a:solidFill>
                  <a:schemeClr val="accent1"/>
                </a:solidFill>
              </a:rPr>
              <a:pPr eaLnBrk="1" hangingPunct="1">
                <a:spcAft>
                  <a:spcPct val="0"/>
                </a:spcAft>
                <a:buClrTx/>
                <a:buFontTx/>
                <a:buNone/>
              </a:pPr>
              <a:t>19</a:t>
            </a:fld>
            <a:endParaRPr lang="en-US" altLang="en-US" sz="800" dirty="0">
              <a:solidFill>
                <a:schemeClr val="accent1"/>
              </a:solidFill>
            </a:endParaRPr>
          </a:p>
        </p:txBody>
      </p:sp>
    </p:spTree>
    <p:extLst>
      <p:ext uri="{BB962C8B-B14F-4D97-AF65-F5344CB8AC3E}">
        <p14:creationId xmlns:p14="http://schemas.microsoft.com/office/powerpoint/2010/main" val="15199045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Direct Dealing</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a:t>“Direct dealing” between union and District during negotiations is prohibited </a:t>
            </a:r>
          </a:p>
          <a:p>
            <a:pPr marL="457200" indent="-457200">
              <a:buFont typeface="Arial" panose="020B0604020202020204" pitchFamily="34" charset="0"/>
              <a:buChar char="•"/>
            </a:pPr>
            <a:r>
              <a:rPr lang="en-US" dirty="0"/>
              <a:t>Also know as “end run bargaining” </a:t>
            </a:r>
          </a:p>
          <a:p>
            <a:pPr marL="457200" indent="-457200">
              <a:buFont typeface="Arial" panose="020B0604020202020204" pitchFamily="34" charset="0"/>
              <a:buChar char="•"/>
            </a:pPr>
            <a:r>
              <a:rPr lang="en-US" dirty="0"/>
              <a:t>Communication must flow through approved negotiators </a:t>
            </a:r>
          </a:p>
          <a:p>
            <a:pPr marL="457200" indent="-457200">
              <a:buFont typeface="Arial" panose="020B0604020202020204" pitchFamily="34" charset="0"/>
              <a:buChar char="•"/>
            </a:pPr>
            <a:r>
              <a:rPr lang="en-US" dirty="0"/>
              <a:t>Direct dealing can lead to unfair labor practice findings, with sanctions imposed.</a:t>
            </a:r>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E02AF179-07B7-472B-83C2-D8D8D234B33A}" type="slidenum">
              <a:rPr lang="en-US" altLang="en-US" smtClean="0"/>
              <a:pPr/>
              <a:t>20</a:t>
            </a:fld>
            <a:endParaRPr lang="en-US" altLang="en-US" dirty="0"/>
          </a:p>
        </p:txBody>
      </p:sp>
    </p:spTree>
    <p:extLst>
      <p:ext uri="{BB962C8B-B14F-4D97-AF65-F5344CB8AC3E}">
        <p14:creationId xmlns:p14="http://schemas.microsoft.com/office/powerpoint/2010/main" val="15911009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Negotiable?</a:t>
            </a:r>
          </a:p>
        </p:txBody>
      </p:sp>
    </p:spTree>
    <p:extLst>
      <p:ext uri="{BB962C8B-B14F-4D97-AF65-F5344CB8AC3E}">
        <p14:creationId xmlns:p14="http://schemas.microsoft.com/office/powerpoint/2010/main" val="36273823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Wages and Benefits</a:t>
            </a:r>
          </a:p>
        </p:txBody>
      </p:sp>
      <p:sp>
        <p:nvSpPr>
          <p:cNvPr id="3" name="Content Placeholder 2"/>
          <p:cNvSpPr>
            <a:spLocks noGrp="1"/>
          </p:cNvSpPr>
          <p:nvPr>
            <p:ph idx="1"/>
          </p:nvPr>
        </p:nvSpPr>
        <p:spPr>
          <a:xfrm>
            <a:off x="1034716" y="1114927"/>
            <a:ext cx="4483768" cy="4800600"/>
          </a:xfrm>
        </p:spPr>
        <p:txBody>
          <a:bodyPr>
            <a:noAutofit/>
          </a:bodyPr>
          <a:lstStyle/>
          <a:p>
            <a:pPr marL="342900" indent="-342900">
              <a:buFont typeface="Arial" panose="020B0604020202020204" pitchFamily="34" charset="0"/>
              <a:buChar char="•"/>
            </a:pPr>
            <a:r>
              <a:rPr lang="en-US" sz="2400" dirty="0"/>
              <a:t>Salary schedule structure</a:t>
            </a:r>
          </a:p>
          <a:p>
            <a:pPr marL="342900" indent="-342900">
              <a:buFont typeface="Arial" panose="020B0604020202020204" pitchFamily="34" charset="0"/>
              <a:buChar char="•"/>
            </a:pPr>
            <a:r>
              <a:rPr lang="en-US" sz="2400" dirty="0"/>
              <a:t>COLA raises</a:t>
            </a:r>
          </a:p>
          <a:p>
            <a:pPr marL="342900" indent="-342900">
              <a:buFont typeface="Arial" panose="020B0604020202020204" pitchFamily="34" charset="0"/>
              <a:buChar char="•"/>
            </a:pPr>
            <a:r>
              <a:rPr lang="en-US" sz="2400" dirty="0"/>
              <a:t>Step increases</a:t>
            </a:r>
          </a:p>
          <a:p>
            <a:pPr marL="342900" indent="-342900">
              <a:buFont typeface="Arial" panose="020B0604020202020204" pitchFamily="34" charset="0"/>
              <a:buChar char="•"/>
            </a:pPr>
            <a:r>
              <a:rPr lang="en-US" sz="2400" dirty="0"/>
              <a:t>Basis for step placement</a:t>
            </a:r>
          </a:p>
          <a:p>
            <a:pPr marL="342900" indent="-342900">
              <a:buFont typeface="Arial" panose="020B0604020202020204" pitchFamily="34" charset="0"/>
              <a:buChar char="•"/>
            </a:pPr>
            <a:r>
              <a:rPr lang="en-US" sz="2400" dirty="0"/>
              <a:t>Extra duty stipends, i.e. yearbook adviser, coaching, committee work, mentoring, etc.</a:t>
            </a:r>
          </a:p>
          <a:p>
            <a:pPr marL="342900" indent="-342900">
              <a:buFont typeface="Arial" panose="020B0604020202020204" pitchFamily="34" charset="0"/>
              <a:buChar char="•"/>
            </a:pPr>
            <a:r>
              <a:rPr lang="en-US" sz="2400" dirty="0"/>
              <a:t>Pay for attendance at training sessions</a:t>
            </a:r>
          </a:p>
          <a:p>
            <a:pPr marL="342900" indent="-342900">
              <a:buFont typeface="Arial" panose="020B0604020202020204" pitchFamily="34" charset="0"/>
              <a:buChar char="•"/>
            </a:pPr>
            <a:r>
              <a:rPr lang="en-US" sz="2400" dirty="0"/>
              <a:t>Medical, dental, vision, and life insurance benefits</a:t>
            </a:r>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E02AF179-07B7-472B-83C2-D8D8D234B33A}" type="slidenum">
              <a:rPr lang="en-US" altLang="en-US" smtClean="0"/>
              <a:pPr/>
              <a:t>22</a:t>
            </a:fld>
            <a:endParaRPr lang="en-US" altLang="en-US" dirty="0"/>
          </a:p>
        </p:txBody>
      </p:sp>
      <p:sp>
        <p:nvSpPr>
          <p:cNvPr id="5" name="Content Placeholder 2"/>
          <p:cNvSpPr txBox="1">
            <a:spLocks/>
          </p:cNvSpPr>
          <p:nvPr/>
        </p:nvSpPr>
        <p:spPr bwMode="auto">
          <a:xfrm>
            <a:off x="6172200" y="1185333"/>
            <a:ext cx="4223084"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ts val="1000"/>
              </a:spcAft>
              <a:buClr>
                <a:schemeClr val="accent1"/>
              </a:buClr>
              <a:buFont typeface="Arial" panose="020B0604020202020204" pitchFamily="34" charset="0"/>
              <a:buChar char="•"/>
              <a:defRPr sz="2200" kern="1200">
                <a:solidFill>
                  <a:schemeClr val="tx1"/>
                </a:solidFill>
                <a:latin typeface="+mn-lt"/>
                <a:ea typeface="+mn-ea"/>
                <a:cs typeface="+mn-cs"/>
              </a:defRPr>
            </a:lvl1pPr>
            <a:lvl2pPr marL="742950" indent="-285750" algn="l" rtl="0" eaLnBrk="1" fontAlgn="base" hangingPunct="1">
              <a:spcBef>
                <a:spcPct val="0"/>
              </a:spcBef>
              <a:spcAft>
                <a:spcPts val="1000"/>
              </a:spcAft>
              <a:buClr>
                <a:schemeClr val="accent1"/>
              </a:buClr>
              <a:buFont typeface="Arial" panose="020B0604020202020204" pitchFamily="34" charset="0"/>
              <a:buChar char="–"/>
              <a:defRPr sz="2000" kern="1200">
                <a:solidFill>
                  <a:schemeClr val="tx1"/>
                </a:solidFill>
                <a:latin typeface="+mn-lt"/>
                <a:ea typeface="+mn-ea"/>
                <a:cs typeface="+mn-cs"/>
              </a:defRPr>
            </a:lvl2pPr>
            <a:lvl3pPr marL="1143000" indent="-228600" algn="l" rtl="0" eaLnBrk="1" fontAlgn="base" hangingPunct="1">
              <a:spcBef>
                <a:spcPct val="0"/>
              </a:spcBef>
              <a:spcAft>
                <a:spcPts val="1000"/>
              </a:spcAft>
              <a:buClr>
                <a:schemeClr val="accent1"/>
              </a:buClr>
              <a:buFont typeface="Arial" panose="020B0604020202020204" pitchFamily="34" charset="0"/>
              <a:buChar char="•"/>
              <a:defRPr kern="1200">
                <a:solidFill>
                  <a:schemeClr val="tx1"/>
                </a:solidFill>
                <a:latin typeface="+mn-lt"/>
                <a:ea typeface="+mn-ea"/>
                <a:cs typeface="+mn-cs"/>
              </a:defRPr>
            </a:lvl3pPr>
            <a:lvl4pPr marL="1600200" indent="-228600" algn="l" rtl="0" eaLnBrk="1" fontAlgn="base" hangingPunct="1">
              <a:spcBef>
                <a:spcPct val="0"/>
              </a:spcBef>
              <a:spcAft>
                <a:spcPts val="1000"/>
              </a:spcAft>
              <a:buClr>
                <a:schemeClr val="accent1"/>
              </a:buClr>
              <a:buFont typeface="Arial" panose="020B0604020202020204" pitchFamily="34" charset="0"/>
              <a:buChar char="–"/>
              <a:defRPr sz="1600" kern="1200">
                <a:solidFill>
                  <a:schemeClr val="tx1"/>
                </a:solidFill>
                <a:latin typeface="+mn-lt"/>
                <a:ea typeface="+mn-ea"/>
                <a:cs typeface="+mn-cs"/>
              </a:defRPr>
            </a:lvl4pPr>
            <a:lvl5pPr marL="2114550" indent="-285750" algn="l" rtl="0" eaLnBrk="1" fontAlgn="base" hangingPunct="1">
              <a:spcBef>
                <a:spcPct val="0"/>
              </a:spcBef>
              <a:spcAft>
                <a:spcPts val="1000"/>
              </a:spcAft>
              <a:buClr>
                <a:schemeClr val="accent1"/>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1F448A"/>
              </a:buClr>
            </a:pPr>
            <a:r>
              <a:rPr lang="en-US" sz="2400" dirty="0">
                <a:latin typeface="+mj-lt"/>
              </a:rPr>
              <a:t>Retirement benefits above and beyond STRS</a:t>
            </a:r>
          </a:p>
          <a:p>
            <a:pPr>
              <a:buClr>
                <a:srgbClr val="1F448A"/>
              </a:buClr>
            </a:pPr>
            <a:r>
              <a:rPr lang="en-US" sz="2400" dirty="0">
                <a:latin typeface="+mj-lt"/>
              </a:rPr>
              <a:t>Reimbursement for job-related expenses</a:t>
            </a:r>
          </a:p>
          <a:p>
            <a:pPr>
              <a:buClr>
                <a:srgbClr val="1F448A"/>
              </a:buClr>
            </a:pPr>
            <a:r>
              <a:rPr lang="en-US" sz="2400" dirty="0">
                <a:latin typeface="+mj-lt"/>
              </a:rPr>
              <a:t>Parking fees</a:t>
            </a:r>
          </a:p>
          <a:p>
            <a:pPr>
              <a:buClr>
                <a:srgbClr val="1F448A"/>
              </a:buClr>
            </a:pPr>
            <a:r>
              <a:rPr lang="en-US" sz="2400" dirty="0">
                <a:latin typeface="+mj-lt"/>
              </a:rPr>
              <a:t>Use of personal vehicles for job-related matters</a:t>
            </a:r>
          </a:p>
          <a:p>
            <a:pPr>
              <a:buClr>
                <a:srgbClr val="1F448A"/>
              </a:buClr>
            </a:pPr>
            <a:r>
              <a:rPr lang="en-US" sz="2400" dirty="0">
                <a:latin typeface="+mj-lt"/>
              </a:rPr>
              <a:t>Note: unilaterally increasing wages or the level of benefits is a violation of the duty to bargain even though it benefits the employees.</a:t>
            </a:r>
          </a:p>
        </p:txBody>
      </p:sp>
    </p:spTree>
    <p:extLst>
      <p:ext uri="{BB962C8B-B14F-4D97-AF65-F5344CB8AC3E}">
        <p14:creationId xmlns:p14="http://schemas.microsoft.com/office/powerpoint/2010/main" val="1744223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Hours of Employment</a:t>
            </a:r>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E02AF179-07B7-472B-83C2-D8D8D234B33A}" type="slidenum">
              <a:rPr lang="en-US" altLang="en-US" smtClean="0"/>
              <a:pPr/>
              <a:t>23</a:t>
            </a:fld>
            <a:endParaRPr lang="en-US" altLang="en-US" dirty="0"/>
          </a:p>
        </p:txBody>
      </p:sp>
      <p:sp>
        <p:nvSpPr>
          <p:cNvPr id="10" name="Content Placeholder 9"/>
          <p:cNvSpPr>
            <a:spLocks noGrp="1"/>
          </p:cNvSpPr>
          <p:nvPr>
            <p:ph idx="1"/>
          </p:nvPr>
        </p:nvSpPr>
        <p:spPr>
          <a:xfrm>
            <a:off x="1211178" y="1371600"/>
            <a:ext cx="4106779" cy="4800600"/>
          </a:xfrm>
        </p:spPr>
        <p:txBody>
          <a:bodyPr>
            <a:normAutofit/>
          </a:bodyPr>
          <a:lstStyle/>
          <a:p>
            <a:pPr marL="342900" indent="-342900">
              <a:buFont typeface="Arial" panose="020B0604020202020204" pitchFamily="34" charset="0"/>
              <a:buChar char="•"/>
            </a:pPr>
            <a:r>
              <a:rPr lang="en-US" sz="2400" dirty="0"/>
              <a:t>Start and end times of work day</a:t>
            </a:r>
          </a:p>
          <a:p>
            <a:pPr marL="342900" indent="-342900">
              <a:buFont typeface="Arial" panose="020B0604020202020204" pitchFamily="34" charset="0"/>
              <a:buChar char="•"/>
            </a:pPr>
            <a:r>
              <a:rPr lang="en-US" sz="2400" dirty="0"/>
              <a:t>Start and end dates of work year</a:t>
            </a:r>
          </a:p>
          <a:p>
            <a:pPr marL="342900" indent="-342900">
              <a:buFont typeface="Arial" panose="020B0604020202020204" pitchFamily="34" charset="0"/>
              <a:buChar char="•"/>
            </a:pPr>
            <a:r>
              <a:rPr lang="en-US" sz="2400" dirty="0"/>
              <a:t>Number of work days per year</a:t>
            </a:r>
          </a:p>
          <a:p>
            <a:pPr marL="342900" indent="-342900">
              <a:buFont typeface="Arial" panose="020B0604020202020204" pitchFamily="34" charset="0"/>
              <a:buChar char="•"/>
            </a:pPr>
            <a:r>
              <a:rPr lang="en-US" sz="2400" dirty="0"/>
              <a:t>Distribution of workdays in a week</a:t>
            </a:r>
          </a:p>
          <a:p>
            <a:pPr marL="342900" indent="-342900">
              <a:buFont typeface="Arial" panose="020B0604020202020204" pitchFamily="34" charset="0"/>
              <a:buChar char="•"/>
            </a:pPr>
            <a:r>
              <a:rPr lang="en-US" sz="2400" dirty="0"/>
              <a:t>Holidays and vacations </a:t>
            </a:r>
          </a:p>
          <a:p>
            <a:pPr marL="342900" indent="-342900">
              <a:buFont typeface="Arial" panose="020B0604020202020204" pitchFamily="34" charset="0"/>
              <a:buChar char="•"/>
            </a:pPr>
            <a:r>
              <a:rPr lang="en-US" sz="2400" dirty="0"/>
              <a:t>Breaks and duty-free time</a:t>
            </a:r>
          </a:p>
          <a:p>
            <a:pPr marL="342900" indent="-342900">
              <a:buFont typeface="Arial" panose="020B0604020202020204" pitchFamily="34" charset="0"/>
              <a:buChar char="•"/>
            </a:pPr>
            <a:r>
              <a:rPr lang="en-US" sz="2400" dirty="0"/>
              <a:t>Shift schedules</a:t>
            </a:r>
          </a:p>
        </p:txBody>
      </p:sp>
      <p:sp>
        <p:nvSpPr>
          <p:cNvPr id="5" name="Content Placeholder 9"/>
          <p:cNvSpPr txBox="1">
            <a:spLocks/>
          </p:cNvSpPr>
          <p:nvPr/>
        </p:nvSpPr>
        <p:spPr bwMode="auto">
          <a:xfrm>
            <a:off x="6476999" y="1371600"/>
            <a:ext cx="4106779"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ts val="1000"/>
              </a:spcAft>
              <a:buClr>
                <a:schemeClr val="accent1"/>
              </a:buClr>
              <a:buFont typeface="Arial" panose="020B0604020202020204" pitchFamily="34" charset="0"/>
              <a:buChar char="•"/>
              <a:defRPr sz="2200" kern="1200">
                <a:solidFill>
                  <a:schemeClr val="tx1"/>
                </a:solidFill>
                <a:latin typeface="+mn-lt"/>
                <a:ea typeface="+mn-ea"/>
                <a:cs typeface="+mn-cs"/>
              </a:defRPr>
            </a:lvl1pPr>
            <a:lvl2pPr marL="742950" indent="-285750" algn="l" rtl="0" eaLnBrk="1" fontAlgn="base" hangingPunct="1">
              <a:spcBef>
                <a:spcPct val="0"/>
              </a:spcBef>
              <a:spcAft>
                <a:spcPts val="1000"/>
              </a:spcAft>
              <a:buClr>
                <a:schemeClr val="accent1"/>
              </a:buClr>
              <a:buFont typeface="Arial" panose="020B0604020202020204" pitchFamily="34" charset="0"/>
              <a:buChar char="–"/>
              <a:defRPr sz="2000" kern="1200">
                <a:solidFill>
                  <a:schemeClr val="tx1"/>
                </a:solidFill>
                <a:latin typeface="+mn-lt"/>
                <a:ea typeface="+mn-ea"/>
                <a:cs typeface="+mn-cs"/>
              </a:defRPr>
            </a:lvl2pPr>
            <a:lvl3pPr marL="1143000" indent="-228600" algn="l" rtl="0" eaLnBrk="1" fontAlgn="base" hangingPunct="1">
              <a:spcBef>
                <a:spcPct val="0"/>
              </a:spcBef>
              <a:spcAft>
                <a:spcPts val="1000"/>
              </a:spcAft>
              <a:buClr>
                <a:schemeClr val="accent1"/>
              </a:buClr>
              <a:buFont typeface="Arial" panose="020B0604020202020204" pitchFamily="34" charset="0"/>
              <a:buChar char="•"/>
              <a:defRPr kern="1200">
                <a:solidFill>
                  <a:schemeClr val="tx1"/>
                </a:solidFill>
                <a:latin typeface="+mn-lt"/>
                <a:ea typeface="+mn-ea"/>
                <a:cs typeface="+mn-cs"/>
              </a:defRPr>
            </a:lvl3pPr>
            <a:lvl4pPr marL="1600200" indent="-228600" algn="l" rtl="0" eaLnBrk="1" fontAlgn="base" hangingPunct="1">
              <a:spcBef>
                <a:spcPct val="0"/>
              </a:spcBef>
              <a:spcAft>
                <a:spcPts val="1000"/>
              </a:spcAft>
              <a:buClr>
                <a:schemeClr val="accent1"/>
              </a:buClr>
              <a:buFont typeface="Arial" panose="020B0604020202020204" pitchFamily="34" charset="0"/>
              <a:buChar char="–"/>
              <a:defRPr sz="1600" kern="1200">
                <a:solidFill>
                  <a:schemeClr val="tx1"/>
                </a:solidFill>
                <a:latin typeface="+mn-lt"/>
                <a:ea typeface="+mn-ea"/>
                <a:cs typeface="+mn-cs"/>
              </a:defRPr>
            </a:lvl4pPr>
            <a:lvl5pPr marL="2114550" indent="-285750" algn="l" rtl="0" eaLnBrk="1" fontAlgn="base" hangingPunct="1">
              <a:spcBef>
                <a:spcPct val="0"/>
              </a:spcBef>
              <a:spcAft>
                <a:spcPts val="1000"/>
              </a:spcAft>
              <a:buClr>
                <a:schemeClr val="accent1"/>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1F448A"/>
              </a:buClr>
            </a:pPr>
            <a:r>
              <a:rPr lang="en-US" sz="2400" dirty="0">
                <a:latin typeface="+mj-lt"/>
              </a:rPr>
              <a:t>Assignment of special duties</a:t>
            </a:r>
          </a:p>
          <a:p>
            <a:pPr>
              <a:buClr>
                <a:srgbClr val="1F448A"/>
              </a:buClr>
            </a:pPr>
            <a:r>
              <a:rPr lang="en-US" sz="2400" dirty="0">
                <a:latin typeface="+mj-lt"/>
              </a:rPr>
              <a:t>Teacher instructional hours</a:t>
            </a:r>
          </a:p>
          <a:p>
            <a:pPr>
              <a:buClr>
                <a:srgbClr val="1F448A"/>
              </a:buClr>
            </a:pPr>
            <a:r>
              <a:rPr lang="en-US" sz="2400" dirty="0">
                <a:latin typeface="+mj-lt"/>
              </a:rPr>
              <a:t>Extra hours assignments</a:t>
            </a:r>
          </a:p>
          <a:p>
            <a:pPr>
              <a:buClr>
                <a:srgbClr val="1F448A"/>
              </a:buClr>
            </a:pPr>
            <a:r>
              <a:rPr lang="en-US" sz="2400" dirty="0">
                <a:latin typeface="+mj-lt"/>
              </a:rPr>
              <a:t>School calendar as it applies to employee work schedules</a:t>
            </a:r>
          </a:p>
          <a:p>
            <a:pPr>
              <a:buClr>
                <a:srgbClr val="1F448A"/>
              </a:buClr>
            </a:pPr>
            <a:r>
              <a:rPr lang="en-US" sz="2400" dirty="0">
                <a:latin typeface="+mj-lt"/>
              </a:rPr>
              <a:t>Release time</a:t>
            </a:r>
          </a:p>
          <a:p>
            <a:pPr>
              <a:buClr>
                <a:srgbClr val="1F448A"/>
              </a:buClr>
            </a:pPr>
            <a:r>
              <a:rPr lang="en-US" sz="2400" dirty="0">
                <a:latin typeface="+mj-lt"/>
              </a:rPr>
              <a:t>Preparation time</a:t>
            </a:r>
          </a:p>
        </p:txBody>
      </p:sp>
    </p:spTree>
    <p:extLst>
      <p:ext uri="{BB962C8B-B14F-4D97-AF65-F5344CB8AC3E}">
        <p14:creationId xmlns:p14="http://schemas.microsoft.com/office/powerpoint/2010/main" val="2322457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terms and Conditions of Employment”</a:t>
            </a:r>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sz="2400" dirty="0"/>
              <a:t>Matters logically and reasonably related to hours, wages, or an enumerated term and condition of employment</a:t>
            </a:r>
          </a:p>
          <a:p>
            <a:pPr marL="342900" indent="-342900">
              <a:buFont typeface="Arial" panose="020B0604020202020204" pitchFamily="34" charset="0"/>
              <a:buChar char="•"/>
            </a:pPr>
            <a:r>
              <a:rPr lang="en-US" sz="2400" dirty="0"/>
              <a:t>Subjects of such concern to both management and employees that conflict is likely to occur and the mediatory influence of collective negotiations is the appropriate means of resolving the conflict</a:t>
            </a:r>
          </a:p>
          <a:p>
            <a:pPr marL="342900" indent="-342900">
              <a:buFont typeface="Arial" panose="020B0604020202020204" pitchFamily="34" charset="0"/>
              <a:buChar char="•"/>
            </a:pPr>
            <a:r>
              <a:rPr lang="en-US" sz="2400" dirty="0"/>
              <a:t>If obligation to negotiate would not significantly abridge freedom to exercise those managerial prerogatives, including matters of fundamental policy essential to the achievement of the employer’s mission</a:t>
            </a:r>
          </a:p>
          <a:p>
            <a:pPr marL="342900" indent="-342900">
              <a:buFont typeface="Arial" panose="020B0604020202020204" pitchFamily="34" charset="0"/>
              <a:buChar char="•"/>
            </a:pPr>
            <a:endParaRPr lang="en-US" sz="2400" dirty="0"/>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E02AF179-07B7-472B-83C2-D8D8D234B33A}" type="slidenum">
              <a:rPr lang="en-US" altLang="en-US" smtClean="0"/>
              <a:pPr/>
              <a:t>24</a:t>
            </a:fld>
            <a:endParaRPr lang="en-US" altLang="en-US" dirty="0"/>
          </a:p>
        </p:txBody>
      </p:sp>
    </p:spTree>
    <p:extLst>
      <p:ext uri="{BB962C8B-B14F-4D97-AF65-F5344CB8AC3E}">
        <p14:creationId xmlns:p14="http://schemas.microsoft.com/office/powerpoint/2010/main" val="28143394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Terms and Conditions of Employment”</a:t>
            </a:r>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sz="2400" dirty="0"/>
              <a:t>Examples of Other Terms and Conditions of Employment</a:t>
            </a:r>
          </a:p>
          <a:p>
            <a:pPr marL="342900" indent="-342900">
              <a:buFont typeface="Arial" panose="020B0604020202020204" pitchFamily="34" charset="0"/>
              <a:buChar char="•"/>
            </a:pPr>
            <a:r>
              <a:rPr lang="en-US" sz="2400" dirty="0"/>
              <a:t>Impact of adding job duties not listed in job description or wages and hours</a:t>
            </a:r>
          </a:p>
          <a:p>
            <a:pPr marL="342900" indent="-342900">
              <a:buFont typeface="Arial" panose="020B0604020202020204" pitchFamily="34" charset="0"/>
              <a:buChar char="•"/>
            </a:pPr>
            <a:r>
              <a:rPr lang="en-US" sz="2400" dirty="0"/>
              <a:t>Transferring work out of the unit, whether transferred to another unit, private contractor, or management</a:t>
            </a:r>
          </a:p>
          <a:p>
            <a:pPr marL="342900" indent="-342900">
              <a:buFont typeface="Arial" panose="020B0604020202020204" pitchFamily="34" charset="0"/>
              <a:buChar char="•"/>
            </a:pPr>
            <a:r>
              <a:rPr lang="en-US" sz="2400" dirty="0"/>
              <a:t>Bidding procedures for bus routes</a:t>
            </a:r>
          </a:p>
          <a:p>
            <a:pPr marL="342900" indent="-342900">
              <a:buFont typeface="Arial" panose="020B0604020202020204" pitchFamily="34" charset="0"/>
              <a:buChar char="•"/>
            </a:pPr>
            <a:r>
              <a:rPr lang="en-US" sz="2400" dirty="0"/>
              <a:t>Length of class periods</a:t>
            </a:r>
          </a:p>
          <a:p>
            <a:pPr marL="342900" indent="-342900">
              <a:buFont typeface="Arial" panose="020B0604020202020204" pitchFamily="34" charset="0"/>
              <a:buChar char="•"/>
            </a:pPr>
            <a:r>
              <a:rPr lang="en-US" sz="2400" dirty="0"/>
              <a:t>Length of planning periods</a:t>
            </a:r>
          </a:p>
          <a:p>
            <a:pPr marL="342900" indent="-342900">
              <a:buFont typeface="Arial" panose="020B0604020202020204" pitchFamily="34" charset="0"/>
              <a:buChar char="•"/>
            </a:pPr>
            <a:r>
              <a:rPr lang="en-US" sz="2400" dirty="0"/>
              <a:t>Length of lunch period</a:t>
            </a:r>
          </a:p>
          <a:p>
            <a:pPr marL="342900" indent="-342900">
              <a:buFont typeface="Arial" panose="020B0604020202020204" pitchFamily="34" charset="0"/>
              <a:buChar char="•"/>
            </a:pPr>
            <a:r>
              <a:rPr lang="en-US" sz="2400" dirty="0"/>
              <a:t>Non-teaching duties assigned to teachers</a:t>
            </a:r>
          </a:p>
          <a:p>
            <a:pPr marL="342900" indent="-342900">
              <a:buFont typeface="Arial" panose="020B0604020202020204" pitchFamily="34" charset="0"/>
              <a:buChar char="•"/>
            </a:pPr>
            <a:endParaRPr lang="en-US" sz="2400" dirty="0"/>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E02AF179-07B7-472B-83C2-D8D8D234B33A}" type="slidenum">
              <a:rPr lang="en-US" altLang="en-US" smtClean="0"/>
              <a:pPr/>
              <a:t>25</a:t>
            </a:fld>
            <a:endParaRPr lang="en-US" altLang="en-US" dirty="0"/>
          </a:p>
        </p:txBody>
      </p:sp>
    </p:spTree>
    <p:extLst>
      <p:ext uri="{BB962C8B-B14F-4D97-AF65-F5344CB8AC3E}">
        <p14:creationId xmlns:p14="http://schemas.microsoft.com/office/powerpoint/2010/main" val="5968525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7"/>
          <p:cNvSpPr>
            <a:spLocks noGrp="1"/>
          </p:cNvSpPr>
          <p:nvPr>
            <p:ph type="title"/>
          </p:nvPr>
        </p:nvSpPr>
        <p:spPr/>
        <p:txBody>
          <a:bodyPr/>
          <a:lstStyle/>
          <a:p>
            <a:pPr algn="ctr" eaLnBrk="1" hangingPunct="1"/>
            <a:r>
              <a:rPr lang="en-US" altLang="en-US" sz="4000" dirty="0">
                <a:solidFill>
                  <a:schemeClr val="bg1"/>
                </a:solidFill>
              </a:rPr>
              <a:t>Board Member Conduct &amp; Liability</a:t>
            </a:r>
          </a:p>
        </p:txBody>
      </p:sp>
    </p:spTree>
    <p:extLst>
      <p:ext uri="{BB962C8B-B14F-4D97-AF65-F5344CB8AC3E}">
        <p14:creationId xmlns:p14="http://schemas.microsoft.com/office/powerpoint/2010/main" val="30745823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The Basic Rule</a:t>
            </a:r>
          </a:p>
        </p:txBody>
      </p:sp>
      <p:sp>
        <p:nvSpPr>
          <p:cNvPr id="3" name="Content Placeholder 2"/>
          <p:cNvSpPr>
            <a:spLocks noGrp="1"/>
          </p:cNvSpPr>
          <p:nvPr>
            <p:ph idx="1"/>
          </p:nvPr>
        </p:nvSpPr>
        <p:spPr>
          <a:xfrm>
            <a:off x="1002631" y="1415716"/>
            <a:ext cx="8534400" cy="4495800"/>
          </a:xfrm>
        </p:spPr>
        <p:txBody>
          <a:bodyPr/>
          <a:lstStyle/>
          <a:p>
            <a:pPr marL="800100" indent="-742950">
              <a:buFont typeface="Arial" panose="020B0604020202020204" pitchFamily="34" charset="0"/>
              <a:buChar char="•"/>
            </a:pPr>
            <a:r>
              <a:rPr lang="en-US" dirty="0"/>
              <a:t>When speaking as a Board member…speak as a Board member.</a:t>
            </a:r>
            <a:br>
              <a:rPr lang="en-US" dirty="0"/>
            </a:br>
            <a:endParaRPr lang="en-US" dirty="0"/>
          </a:p>
          <a:p>
            <a:pPr marL="800100" indent="-742950">
              <a:buFont typeface="Arial" panose="020B0604020202020204" pitchFamily="34" charset="0"/>
              <a:buChar char="•"/>
            </a:pPr>
            <a:r>
              <a:rPr lang="en-US" dirty="0"/>
              <a:t>When speaking as an individual…speak as an individual.</a:t>
            </a:r>
            <a:br>
              <a:rPr lang="en-US" dirty="0"/>
            </a:br>
            <a:br>
              <a:rPr lang="en-US" dirty="0"/>
            </a:br>
            <a:endParaRPr lang="en-US" dirty="0"/>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pPr>
              <a:defRPr/>
            </a:pPr>
            <a:fld id="{1471FE4D-F64C-4B21-9588-8F675C735DB6}" type="slidenum">
              <a:rPr lang="en-US" altLang="en-US" smtClean="0"/>
              <a:pPr>
                <a:defRPr/>
              </a:pPr>
              <a:t>27</a:t>
            </a:fld>
            <a:endParaRPr lang="en-US" altLang="en-US" dirty="0"/>
          </a:p>
        </p:txBody>
      </p:sp>
    </p:spTree>
    <p:extLst>
      <p:ext uri="{BB962C8B-B14F-4D97-AF65-F5344CB8AC3E}">
        <p14:creationId xmlns:p14="http://schemas.microsoft.com/office/powerpoint/2010/main" val="20908618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Ask Yourself:</a:t>
            </a:r>
          </a:p>
        </p:txBody>
      </p:sp>
      <p:sp>
        <p:nvSpPr>
          <p:cNvPr id="3" name="Content Placeholder 2"/>
          <p:cNvSpPr>
            <a:spLocks noGrp="1"/>
          </p:cNvSpPr>
          <p:nvPr>
            <p:ph idx="1"/>
          </p:nvPr>
        </p:nvSpPr>
        <p:spPr>
          <a:xfrm>
            <a:off x="1175085" y="1558145"/>
            <a:ext cx="8305800" cy="4495800"/>
          </a:xfrm>
        </p:spPr>
        <p:txBody>
          <a:bodyPr/>
          <a:lstStyle/>
          <a:p>
            <a:pPr marL="571500" indent="-514350">
              <a:buFont typeface="+mj-lt"/>
              <a:buAutoNum type="arabicPeriod"/>
            </a:pPr>
            <a:r>
              <a:rPr lang="en-US" dirty="0"/>
              <a:t>Am I authorized to say this?</a:t>
            </a:r>
            <a:br>
              <a:rPr lang="en-US" dirty="0"/>
            </a:br>
            <a:endParaRPr lang="en-US" dirty="0"/>
          </a:p>
          <a:p>
            <a:pPr marL="571500" indent="-514350">
              <a:buFont typeface="+mj-lt"/>
              <a:buAutoNum type="arabicPeriod"/>
            </a:pPr>
            <a:r>
              <a:rPr lang="en-US" dirty="0"/>
              <a:t>Am I creating risk for the District if I say this?</a:t>
            </a:r>
            <a:br>
              <a:rPr lang="en-US" dirty="0"/>
            </a:br>
            <a:endParaRPr lang="en-US" dirty="0"/>
          </a:p>
          <a:p>
            <a:pPr marL="571500" indent="-514350">
              <a:buFont typeface="+mj-lt"/>
              <a:buAutoNum type="arabicPeriod"/>
            </a:pPr>
            <a:r>
              <a:rPr lang="en-US" dirty="0"/>
              <a:t>Am I creating personal liability if I say this?</a:t>
            </a:r>
            <a:br>
              <a:rPr lang="en-US" dirty="0"/>
            </a:br>
            <a:endParaRPr lang="en-US" dirty="0"/>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pPr>
              <a:defRPr/>
            </a:pPr>
            <a:fld id="{1471FE4D-F64C-4B21-9588-8F675C735DB6}" type="slidenum">
              <a:rPr lang="en-US" altLang="en-US" smtClean="0"/>
              <a:pPr>
                <a:defRPr/>
              </a:pPr>
              <a:t>28</a:t>
            </a:fld>
            <a:endParaRPr lang="en-US" altLang="en-US" dirty="0"/>
          </a:p>
        </p:txBody>
      </p:sp>
    </p:spTree>
    <p:extLst>
      <p:ext uri="{BB962C8B-B14F-4D97-AF65-F5344CB8AC3E}">
        <p14:creationId xmlns:p14="http://schemas.microsoft.com/office/powerpoint/2010/main" val="19159085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Word on Social Media:</a:t>
            </a:r>
          </a:p>
        </p:txBody>
      </p:sp>
      <p:sp>
        <p:nvSpPr>
          <p:cNvPr id="3" name="Content Placeholder 2"/>
          <p:cNvSpPr>
            <a:spLocks noGrp="1"/>
          </p:cNvSpPr>
          <p:nvPr>
            <p:ph idx="1"/>
          </p:nvPr>
        </p:nvSpPr>
        <p:spPr>
          <a:xfrm>
            <a:off x="1074821" y="1620253"/>
            <a:ext cx="8229600" cy="4800600"/>
          </a:xfrm>
        </p:spPr>
        <p:txBody>
          <a:bodyPr>
            <a:normAutofit/>
          </a:bodyPr>
          <a:lstStyle/>
          <a:p>
            <a:pPr marL="571500" indent="-571500">
              <a:buFont typeface="Arial" panose="020B0604020202020204" pitchFamily="34" charset="0"/>
              <a:buChar char="•"/>
            </a:pPr>
            <a:r>
              <a:rPr lang="en-US" dirty="0"/>
              <a:t>Who are you talking to?</a:t>
            </a:r>
          </a:p>
          <a:p>
            <a:pPr marL="342900" indent="-342900">
              <a:buFont typeface="Arial" panose="020B0604020202020204" pitchFamily="34" charset="0"/>
              <a:buChar char="•"/>
            </a:pPr>
            <a:endParaRPr lang="en-US" dirty="0"/>
          </a:p>
          <a:p>
            <a:pPr marL="571500" indent="-571500">
              <a:buFont typeface="Arial" panose="020B0604020202020204" pitchFamily="34" charset="0"/>
              <a:buChar char="•"/>
            </a:pPr>
            <a:r>
              <a:rPr lang="en-US" dirty="0"/>
              <a:t>What role are you in – Board or personal?</a:t>
            </a:r>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E02AF179-07B7-472B-83C2-D8D8D234B33A}" type="slidenum">
              <a:rPr lang="en-US" altLang="en-US" smtClean="0"/>
              <a:pPr/>
              <a:t>29</a:t>
            </a:fld>
            <a:endParaRPr lang="en-US" altLang="en-US" dirty="0"/>
          </a:p>
        </p:txBody>
      </p:sp>
    </p:spTree>
    <p:extLst>
      <p:ext uri="{BB962C8B-B14F-4D97-AF65-F5344CB8AC3E}">
        <p14:creationId xmlns:p14="http://schemas.microsoft.com/office/powerpoint/2010/main" val="19713982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Board Member Liability</a:t>
            </a:r>
          </a:p>
        </p:txBody>
      </p:sp>
      <p:sp>
        <p:nvSpPr>
          <p:cNvPr id="3" name="Content Placeholder 2"/>
          <p:cNvSpPr>
            <a:spLocks noGrp="1"/>
          </p:cNvSpPr>
          <p:nvPr>
            <p:ph idx="1"/>
          </p:nvPr>
        </p:nvSpPr>
        <p:spPr>
          <a:xfrm>
            <a:off x="1082842" y="1431758"/>
            <a:ext cx="8534400" cy="4495800"/>
          </a:xfrm>
        </p:spPr>
        <p:txBody>
          <a:bodyPr/>
          <a:lstStyle/>
          <a:p>
            <a:pPr marL="514350" indent="-457200">
              <a:buFont typeface="Arial" panose="020B0604020202020204" pitchFamily="34" charset="0"/>
              <a:buChar char="•"/>
            </a:pPr>
            <a:r>
              <a:rPr lang="en-US" sz="3200" dirty="0"/>
              <a:t>CSBA Model Board Bylaw 9260:  “No Board member shall be liable for harm caused by his/her act or omission </a:t>
            </a:r>
            <a:r>
              <a:rPr lang="en-US" sz="3200" u="sng" dirty="0"/>
              <a:t>when acting within the scope of district responsibilities</a:t>
            </a:r>
            <a:r>
              <a:rPr lang="en-US" sz="3200" dirty="0"/>
              <a:t>.”</a:t>
            </a:r>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pPr>
              <a:defRPr/>
            </a:pPr>
            <a:fld id="{1471FE4D-F64C-4B21-9588-8F675C735DB6}" type="slidenum">
              <a:rPr lang="en-US" altLang="en-US" smtClean="0"/>
              <a:pPr>
                <a:defRPr/>
              </a:pPr>
              <a:t>30</a:t>
            </a:fld>
            <a:endParaRPr lang="en-US" altLang="en-US" dirty="0"/>
          </a:p>
        </p:txBody>
      </p:sp>
    </p:spTree>
    <p:extLst>
      <p:ext uri="{BB962C8B-B14F-4D97-AF65-F5344CB8AC3E}">
        <p14:creationId xmlns:p14="http://schemas.microsoft.com/office/powerpoint/2010/main" val="6244674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1F4485"/>
                </a:solidFill>
              </a:rPr>
              <a:t>Board Member Liability</a:t>
            </a:r>
            <a:endParaRPr lang="en-US" dirty="0"/>
          </a:p>
        </p:txBody>
      </p:sp>
      <p:sp>
        <p:nvSpPr>
          <p:cNvPr id="3" name="Content Placeholder 2"/>
          <p:cNvSpPr>
            <a:spLocks noGrp="1"/>
          </p:cNvSpPr>
          <p:nvPr>
            <p:ph idx="1"/>
          </p:nvPr>
        </p:nvSpPr>
        <p:spPr/>
        <p:txBody>
          <a:bodyPr/>
          <a:lstStyle/>
          <a:p>
            <a:pPr marL="514350" indent="-457200">
              <a:buClr>
                <a:srgbClr val="1F4485"/>
              </a:buClr>
              <a:buFont typeface="Arial" panose="020B0604020202020204" pitchFamily="34" charset="0"/>
              <a:buChar char="•"/>
            </a:pPr>
            <a:r>
              <a:rPr lang="en-US" sz="3200" dirty="0">
                <a:solidFill>
                  <a:prstClr val="black"/>
                </a:solidFill>
              </a:rPr>
              <a:t>District must generally defend and indemnify </a:t>
            </a:r>
            <a:r>
              <a:rPr lang="en-US" sz="3200" u="sng" dirty="0">
                <a:solidFill>
                  <a:prstClr val="black"/>
                </a:solidFill>
              </a:rPr>
              <a:t>if</a:t>
            </a:r>
            <a:r>
              <a:rPr lang="en-US" sz="3200" dirty="0">
                <a:solidFill>
                  <a:prstClr val="black"/>
                </a:solidFill>
              </a:rPr>
              <a:t> Board member acted within scope of their authority</a:t>
            </a:r>
            <a:br>
              <a:rPr lang="en-US" dirty="0">
                <a:solidFill>
                  <a:prstClr val="black"/>
                </a:solidFill>
              </a:rPr>
            </a:br>
            <a:br>
              <a:rPr lang="en-US" dirty="0">
                <a:solidFill>
                  <a:prstClr val="black"/>
                </a:solidFill>
              </a:rPr>
            </a:br>
            <a:r>
              <a:rPr lang="en-US" sz="2400" dirty="0">
                <a:solidFill>
                  <a:prstClr val="black"/>
                </a:solidFill>
              </a:rPr>
              <a:t>- Government Code §§ 825, 995.2</a:t>
            </a:r>
          </a:p>
          <a:p>
            <a:pPr marL="457200" indent="-457200">
              <a:buFont typeface="Arial" panose="020B0604020202020204" pitchFamily="34" charset="0"/>
              <a:buChar char="•"/>
            </a:pPr>
            <a:endParaRPr lang="en-US" dirty="0"/>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E02AF179-07B7-472B-83C2-D8D8D234B33A}" type="slidenum">
              <a:rPr lang="en-US" altLang="en-US" smtClean="0"/>
              <a:pPr/>
              <a:t>31</a:t>
            </a:fld>
            <a:endParaRPr lang="en-US" altLang="en-US" dirty="0"/>
          </a:p>
        </p:txBody>
      </p:sp>
    </p:spTree>
    <p:extLst>
      <p:ext uri="{BB962C8B-B14F-4D97-AF65-F5344CB8AC3E}">
        <p14:creationId xmlns:p14="http://schemas.microsoft.com/office/powerpoint/2010/main" val="8397260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What is My Liability?</a:t>
            </a:r>
          </a:p>
        </p:txBody>
      </p:sp>
      <p:sp>
        <p:nvSpPr>
          <p:cNvPr id="3" name="Content Placeholder 2"/>
          <p:cNvSpPr>
            <a:spLocks noGrp="1"/>
          </p:cNvSpPr>
          <p:nvPr>
            <p:ph idx="1"/>
          </p:nvPr>
        </p:nvSpPr>
        <p:spPr>
          <a:xfrm>
            <a:off x="1151021" y="1391653"/>
            <a:ext cx="9131968" cy="4495800"/>
          </a:xfrm>
        </p:spPr>
        <p:txBody>
          <a:bodyPr>
            <a:normAutofit/>
          </a:bodyPr>
          <a:lstStyle/>
          <a:p>
            <a:pPr marL="57150"/>
            <a:r>
              <a:rPr lang="en-US" sz="3000" dirty="0"/>
              <a:t>Statements made by Board members in conjunction with district proceedings are immune from tort liability </a:t>
            </a:r>
            <a:r>
              <a:rPr lang="en-US" sz="3000" u="sng" dirty="0"/>
              <a:t>so long as they are made within the course of official conduct</a:t>
            </a:r>
            <a:r>
              <a:rPr lang="en-US" sz="3000" dirty="0"/>
              <a:t>.</a:t>
            </a:r>
            <a:br>
              <a:rPr lang="en-US" sz="3000" dirty="0"/>
            </a:br>
            <a:endParaRPr lang="en-US" sz="3000" dirty="0"/>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pPr>
              <a:defRPr/>
            </a:pPr>
            <a:fld id="{1471FE4D-F64C-4B21-9588-8F675C735DB6}" type="slidenum">
              <a:rPr lang="en-US" altLang="en-US" smtClean="0"/>
              <a:pPr>
                <a:defRPr/>
              </a:pPr>
              <a:t>32</a:t>
            </a:fld>
            <a:endParaRPr lang="en-US" altLang="en-US" dirty="0"/>
          </a:p>
        </p:txBody>
      </p:sp>
    </p:spTree>
    <p:extLst>
      <p:ext uri="{BB962C8B-B14F-4D97-AF65-F5344CB8AC3E}">
        <p14:creationId xmlns:p14="http://schemas.microsoft.com/office/powerpoint/2010/main" val="332080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What is My Liability?</a:t>
            </a:r>
          </a:p>
        </p:txBody>
      </p:sp>
      <p:sp>
        <p:nvSpPr>
          <p:cNvPr id="3" name="Content Placeholder 2"/>
          <p:cNvSpPr>
            <a:spLocks noGrp="1"/>
          </p:cNvSpPr>
          <p:nvPr>
            <p:ph idx="1"/>
          </p:nvPr>
        </p:nvSpPr>
        <p:spPr>
          <a:xfrm>
            <a:off x="1022683" y="1379621"/>
            <a:ext cx="8843211" cy="4495800"/>
          </a:xfrm>
        </p:spPr>
        <p:txBody>
          <a:bodyPr>
            <a:normAutofit/>
          </a:bodyPr>
          <a:lstStyle/>
          <a:p>
            <a:pPr marL="57150"/>
            <a:r>
              <a:rPr lang="en-US" sz="3200" dirty="0"/>
              <a:t>Once statements are made outside of the Board member’s official capacity, immunity is lost, and the Board member is exposed to personal liability (defamation, etc.).</a:t>
            </a:r>
            <a:br>
              <a:rPr lang="en-US" sz="3200" dirty="0"/>
            </a:br>
            <a:endParaRPr lang="en-US" sz="3200" dirty="0"/>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pPr>
              <a:defRPr/>
            </a:pPr>
            <a:fld id="{1471FE4D-F64C-4B21-9588-8F675C735DB6}" type="slidenum">
              <a:rPr lang="en-US" altLang="en-US" smtClean="0"/>
              <a:pPr>
                <a:defRPr/>
              </a:pPr>
              <a:t>33</a:t>
            </a:fld>
            <a:endParaRPr lang="en-US" altLang="en-US" dirty="0"/>
          </a:p>
        </p:txBody>
      </p:sp>
    </p:spTree>
    <p:extLst>
      <p:ext uri="{BB962C8B-B14F-4D97-AF65-F5344CB8AC3E}">
        <p14:creationId xmlns:p14="http://schemas.microsoft.com/office/powerpoint/2010/main" val="5671961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What is My Liability?</a:t>
            </a:r>
          </a:p>
        </p:txBody>
      </p:sp>
      <p:sp>
        <p:nvSpPr>
          <p:cNvPr id="3" name="Content Placeholder 2"/>
          <p:cNvSpPr>
            <a:spLocks noGrp="1"/>
          </p:cNvSpPr>
          <p:nvPr>
            <p:ph idx="1"/>
          </p:nvPr>
        </p:nvSpPr>
        <p:spPr>
          <a:xfrm>
            <a:off x="1981200" y="1371600"/>
            <a:ext cx="8229600" cy="4495800"/>
          </a:xfrm>
        </p:spPr>
        <p:txBody>
          <a:bodyPr/>
          <a:lstStyle/>
          <a:p>
            <a:pPr marL="57150"/>
            <a:br>
              <a:rPr lang="en-US" dirty="0"/>
            </a:br>
            <a:endParaRPr lang="en-US" dirty="0"/>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pPr>
              <a:defRPr/>
            </a:pPr>
            <a:fld id="{1471FE4D-F64C-4B21-9588-8F675C735DB6}" type="slidenum">
              <a:rPr lang="en-US" altLang="en-US" smtClean="0"/>
              <a:pPr>
                <a:defRPr/>
              </a:pPr>
              <a:t>34</a:t>
            </a:fld>
            <a:endParaRPr lang="en-US" altLang="en-US" dirty="0"/>
          </a:p>
        </p:txBody>
      </p:sp>
      <p:sp>
        <p:nvSpPr>
          <p:cNvPr id="5" name="Rectangle 4"/>
          <p:cNvSpPr/>
          <p:nvPr/>
        </p:nvSpPr>
        <p:spPr>
          <a:xfrm>
            <a:off x="1066798" y="1743941"/>
            <a:ext cx="9071811" cy="2062103"/>
          </a:xfrm>
          <a:prstGeom prst="rect">
            <a:avLst/>
          </a:prstGeom>
        </p:spPr>
        <p:txBody>
          <a:bodyPr wrap="square">
            <a:spAutoFit/>
          </a:bodyPr>
          <a:lstStyle/>
          <a:p>
            <a:r>
              <a:rPr lang="en-US" sz="3200" dirty="0">
                <a:latin typeface="+mj-lt"/>
              </a:rPr>
              <a:t>A public entity may “refuse to provide for the defense of a civil action or proceeding” if the public employee or official was not acting “within the scope of his or her employment.”  (Gov. Code, § 995.2(a).)</a:t>
            </a:r>
          </a:p>
        </p:txBody>
      </p:sp>
    </p:spTree>
    <p:extLst>
      <p:ext uri="{BB962C8B-B14F-4D97-AF65-F5344CB8AC3E}">
        <p14:creationId xmlns:p14="http://schemas.microsoft.com/office/powerpoint/2010/main" val="13141840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Liability &amp; Confidentiality </a:t>
            </a:r>
          </a:p>
        </p:txBody>
      </p:sp>
      <p:sp>
        <p:nvSpPr>
          <p:cNvPr id="3" name="Content Placeholder 2"/>
          <p:cNvSpPr>
            <a:spLocks noGrp="1"/>
          </p:cNvSpPr>
          <p:nvPr>
            <p:ph idx="1"/>
          </p:nvPr>
        </p:nvSpPr>
        <p:spPr>
          <a:xfrm>
            <a:off x="2879557" y="2109536"/>
            <a:ext cx="4572000" cy="2590800"/>
          </a:xfrm>
          <a:solidFill>
            <a:srgbClr val="1F448A"/>
          </a:solidFill>
          <a:ln>
            <a:noFill/>
          </a:ln>
          <a:effectLst>
            <a:outerShdw blurRad="44450" dist="27940" dir="9120000" algn="ctr">
              <a:srgbClr val="000000">
                <a:alpha val="32000"/>
              </a:srgbClr>
            </a:outerShdw>
            <a:softEdge rad="12700"/>
          </a:effectLst>
          <a:scene3d>
            <a:camera prst="orthographicFront">
              <a:rot lat="0" lon="0" rev="0"/>
            </a:camera>
            <a:lightRig rig="balanced" dir="t">
              <a:rot lat="0" lon="0" rev="8700000"/>
            </a:lightRig>
          </a:scene3d>
          <a:sp3d>
            <a:bevelT w="190500" h="38100"/>
          </a:sp3d>
        </p:spPr>
        <p:txBody>
          <a:bodyPr>
            <a:normAutofit lnSpcReduction="10000"/>
          </a:bodyPr>
          <a:lstStyle/>
          <a:p>
            <a:pPr algn="ctr"/>
            <a:r>
              <a:rPr lang="en-US" sz="3200" dirty="0">
                <a:solidFill>
                  <a:schemeClr val="bg1"/>
                </a:solidFill>
              </a:rPr>
              <a:t>Board Members Are Responsible For Maintaining the Confidentiality Of Closed Session Discussions</a:t>
            </a:r>
          </a:p>
          <a:p>
            <a:pPr algn="ctr"/>
            <a:endParaRPr lang="en-US" dirty="0">
              <a:solidFill>
                <a:schemeClr val="bg1"/>
              </a:solidFill>
            </a:endParaRPr>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fld id="{E02AF179-07B7-472B-83C2-D8D8D234B33A}" type="slidenum">
              <a:rPr lang="en-US" altLang="en-US" smtClean="0"/>
              <a:pPr/>
              <a:t>35</a:t>
            </a:fld>
            <a:endParaRPr lang="en-US" altLang="en-US" dirty="0"/>
          </a:p>
        </p:txBody>
      </p:sp>
    </p:spTree>
    <p:extLst>
      <p:ext uri="{BB962C8B-B14F-4D97-AF65-F5344CB8AC3E}">
        <p14:creationId xmlns:p14="http://schemas.microsoft.com/office/powerpoint/2010/main" val="6097081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Board Member Liability</a:t>
            </a:r>
          </a:p>
        </p:txBody>
      </p:sp>
      <p:sp>
        <p:nvSpPr>
          <p:cNvPr id="3" name="Content Placeholder 2"/>
          <p:cNvSpPr>
            <a:spLocks noGrp="1"/>
          </p:cNvSpPr>
          <p:nvPr>
            <p:ph idx="1"/>
          </p:nvPr>
        </p:nvSpPr>
        <p:spPr>
          <a:xfrm>
            <a:off x="1219200" y="1499937"/>
            <a:ext cx="8534400" cy="3886200"/>
          </a:xfrm>
        </p:spPr>
        <p:txBody>
          <a:bodyPr/>
          <a:lstStyle/>
          <a:p>
            <a:pPr marL="57150"/>
            <a:r>
              <a:rPr lang="en-US" sz="3200" dirty="0"/>
              <a:t>It is a misdemeanor to disclose confidential District information for “pecuniary gain”</a:t>
            </a:r>
            <a:br>
              <a:rPr lang="en-US" sz="3200" dirty="0"/>
            </a:br>
            <a:br>
              <a:rPr lang="en-US" dirty="0"/>
            </a:br>
            <a:r>
              <a:rPr lang="en-US" dirty="0"/>
              <a:t>- Government Code § 1098</a:t>
            </a:r>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pPr>
              <a:defRPr/>
            </a:pPr>
            <a:fld id="{1471FE4D-F64C-4B21-9588-8F675C735DB6}" type="slidenum">
              <a:rPr lang="en-US" altLang="en-US" smtClean="0"/>
              <a:pPr>
                <a:defRPr/>
              </a:pPr>
              <a:t>36</a:t>
            </a:fld>
            <a:endParaRPr lang="en-US" altLang="en-US" dirty="0"/>
          </a:p>
        </p:txBody>
      </p:sp>
      <p:pic>
        <p:nvPicPr>
          <p:cNvPr id="4100" name="Picture 4" descr="Image result for pecuni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0937" y="3966244"/>
            <a:ext cx="77724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08466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Board Member Liability</a:t>
            </a:r>
          </a:p>
        </p:txBody>
      </p:sp>
      <p:sp>
        <p:nvSpPr>
          <p:cNvPr id="3" name="Content Placeholder 2"/>
          <p:cNvSpPr>
            <a:spLocks noGrp="1"/>
          </p:cNvSpPr>
          <p:nvPr>
            <p:ph idx="1"/>
          </p:nvPr>
        </p:nvSpPr>
        <p:spPr>
          <a:xfrm>
            <a:off x="1090863" y="1255739"/>
            <a:ext cx="8534400" cy="4953000"/>
          </a:xfrm>
        </p:spPr>
        <p:txBody>
          <a:bodyPr/>
          <a:lstStyle/>
          <a:p>
            <a:pPr marL="57150"/>
            <a:r>
              <a:rPr lang="en-US" dirty="0"/>
              <a:t>Disclosure of confidential information can result in censure of the disclosing Board member, civil action against the Board member for defamation or invasion of privacy, criminal action for willful omission of the performance of a required duty or for disclosure of confidential information for pecuniary gain, or removal from office.  Additional remedies include:  injunctive relief, discipline of employees, referring Board members to the grand jury.  (Gov. Code, § 54963.)  </a:t>
            </a:r>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pPr>
              <a:defRPr/>
            </a:pPr>
            <a:fld id="{1471FE4D-F64C-4B21-9588-8F675C735DB6}" type="slidenum">
              <a:rPr lang="en-US" altLang="en-US" smtClean="0"/>
              <a:pPr>
                <a:defRPr/>
              </a:pPr>
              <a:t>37</a:t>
            </a:fld>
            <a:endParaRPr lang="en-US" altLang="en-US" dirty="0"/>
          </a:p>
        </p:txBody>
      </p:sp>
    </p:spTree>
    <p:extLst>
      <p:ext uri="{BB962C8B-B14F-4D97-AF65-F5344CB8AC3E}">
        <p14:creationId xmlns:p14="http://schemas.microsoft.com/office/powerpoint/2010/main" val="31832855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Board Member Liability</a:t>
            </a:r>
          </a:p>
        </p:txBody>
      </p:sp>
      <p:sp>
        <p:nvSpPr>
          <p:cNvPr id="3" name="Content Placeholder 2"/>
          <p:cNvSpPr>
            <a:spLocks noGrp="1"/>
          </p:cNvSpPr>
          <p:nvPr>
            <p:ph idx="1"/>
          </p:nvPr>
        </p:nvSpPr>
        <p:spPr>
          <a:xfrm>
            <a:off x="1058779" y="1255739"/>
            <a:ext cx="8534400" cy="4953000"/>
          </a:xfrm>
        </p:spPr>
        <p:txBody>
          <a:bodyPr/>
          <a:lstStyle/>
          <a:p>
            <a:pPr marL="57150"/>
            <a:r>
              <a:rPr lang="en-US" sz="2400" dirty="0"/>
              <a:t>In addition to criminal liability, there are many possible negative consequences of revealing information discussed in closed session:</a:t>
            </a:r>
          </a:p>
          <a:p>
            <a:pPr marL="742950" indent="-342900">
              <a:buFont typeface="Arial" panose="020B0604020202020204" pitchFamily="34" charset="0"/>
              <a:buChar char="•"/>
            </a:pPr>
            <a:r>
              <a:rPr lang="en-US" sz="2400" dirty="0"/>
              <a:t>If you discuss instructions given to your labor negotiators, it could impact negotiations and could be considered an indicia of bad faith bargaining.</a:t>
            </a:r>
          </a:p>
          <a:p>
            <a:pPr marL="742950" indent="-342900">
              <a:buFont typeface="Arial" panose="020B0604020202020204" pitchFamily="34" charset="0"/>
              <a:buChar char="•"/>
            </a:pPr>
            <a:r>
              <a:rPr lang="en-US" sz="2400" dirty="0"/>
              <a:t>If you reveal information discussed with your attorney, it could result in a waiver of the attorney-client privilege even as to matters that have not been publicly revealed.</a:t>
            </a:r>
          </a:p>
          <a:p>
            <a:pPr marL="742950" indent="-342900">
              <a:buFont typeface="Arial" panose="020B0604020202020204" pitchFamily="34" charset="0"/>
              <a:buChar char="•"/>
            </a:pPr>
            <a:r>
              <a:rPr lang="en-US" sz="2400" dirty="0"/>
              <a:t>If you reveal information regarding a personnel matter, you could be subject to a lawsuit for damages for invasion of privacy or defamation by the employee.</a:t>
            </a:r>
            <a:br>
              <a:rPr lang="en-US" dirty="0"/>
            </a:br>
            <a:endParaRPr lang="en-US" dirty="0"/>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pPr>
              <a:defRPr/>
            </a:pPr>
            <a:fld id="{1471FE4D-F64C-4B21-9588-8F675C735DB6}" type="slidenum">
              <a:rPr lang="en-US" altLang="en-US" smtClean="0"/>
              <a:pPr>
                <a:defRPr/>
              </a:pPr>
              <a:t>38</a:t>
            </a:fld>
            <a:endParaRPr lang="en-US" altLang="en-US" dirty="0"/>
          </a:p>
        </p:txBody>
      </p:sp>
    </p:spTree>
    <p:extLst>
      <p:ext uri="{BB962C8B-B14F-4D97-AF65-F5344CB8AC3E}">
        <p14:creationId xmlns:p14="http://schemas.microsoft.com/office/powerpoint/2010/main" val="19019686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Board Member Liability</a:t>
            </a:r>
          </a:p>
        </p:txBody>
      </p:sp>
      <p:sp>
        <p:nvSpPr>
          <p:cNvPr id="3" name="Content Placeholder 2"/>
          <p:cNvSpPr>
            <a:spLocks noGrp="1"/>
          </p:cNvSpPr>
          <p:nvPr>
            <p:ph idx="1"/>
          </p:nvPr>
        </p:nvSpPr>
        <p:spPr>
          <a:xfrm>
            <a:off x="970547" y="1329545"/>
            <a:ext cx="8534400" cy="4953000"/>
          </a:xfrm>
        </p:spPr>
        <p:txBody>
          <a:bodyPr/>
          <a:lstStyle/>
          <a:p>
            <a:pPr marL="742950" indent="-342900">
              <a:buFont typeface="Arial" panose="020B0604020202020204" pitchFamily="34" charset="0"/>
              <a:buChar char="•"/>
            </a:pPr>
            <a:r>
              <a:rPr lang="en-US" sz="2400" dirty="0"/>
              <a:t>If you reveal any information regarding a student, you may be sued for violation of privacy rights under both federal and state laws and jeopardize federal funding.</a:t>
            </a:r>
          </a:p>
          <a:p>
            <a:pPr marL="742950" indent="-342900">
              <a:buFont typeface="Arial" panose="020B0604020202020204" pitchFamily="34" charset="0"/>
              <a:buChar char="•"/>
            </a:pPr>
            <a:r>
              <a:rPr lang="en-US" sz="2400" dirty="0"/>
              <a:t>If you discuss instructions given to your real property negotiators, it could result in your district having to pay more money for real property or receiving less money for property that the district is selling or leasing.</a:t>
            </a:r>
          </a:p>
        </p:txBody>
      </p:sp>
      <p:sp>
        <p:nvSpPr>
          <p:cNvPr id="4" name="Slide Number Placeholder 3"/>
          <p:cNvSpPr>
            <a:spLocks noGrp="1"/>
          </p:cNvSpPr>
          <p:nvPr>
            <p:ph type="sldNum" sz="quarter" idx="4294967295"/>
          </p:nvPr>
        </p:nvSpPr>
        <p:spPr>
          <a:xfrm>
            <a:off x="9753600" y="6356351"/>
            <a:ext cx="457200" cy="365125"/>
          </a:xfrm>
          <a:prstGeom prst="rect">
            <a:avLst/>
          </a:prstGeom>
        </p:spPr>
        <p:txBody>
          <a:bodyPr/>
          <a:lstStyle/>
          <a:p>
            <a:pPr>
              <a:defRPr/>
            </a:pPr>
            <a:fld id="{1471FE4D-F64C-4B21-9588-8F675C735DB6}" type="slidenum">
              <a:rPr lang="en-US" altLang="en-US" smtClean="0"/>
              <a:pPr>
                <a:defRPr/>
              </a:pPr>
              <a:t>39</a:t>
            </a:fld>
            <a:endParaRPr lang="en-US" altLang="en-US" dirty="0"/>
          </a:p>
        </p:txBody>
      </p:sp>
    </p:spTree>
    <p:extLst>
      <p:ext uri="{BB962C8B-B14F-4D97-AF65-F5344CB8AC3E}">
        <p14:creationId xmlns:p14="http://schemas.microsoft.com/office/powerpoint/2010/main" val="32038844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20001" t="33521" r="11547"/>
          <a:stretch/>
        </p:blipFill>
        <p:spPr>
          <a:xfrm rot="5400000">
            <a:off x="425383" y="795405"/>
            <a:ext cx="5856422" cy="4265611"/>
          </a:xfrm>
          <a:prstGeom prst="rect">
            <a:avLst/>
          </a:prstGeom>
        </p:spPr>
      </p:pic>
      <p:sp>
        <p:nvSpPr>
          <p:cNvPr id="2" name="Rectangle 1"/>
          <p:cNvSpPr/>
          <p:nvPr/>
        </p:nvSpPr>
        <p:spPr>
          <a:xfrm>
            <a:off x="6020778" y="1309229"/>
            <a:ext cx="5002264" cy="4839786"/>
          </a:xfrm>
          <a:prstGeom prst="rect">
            <a:avLst/>
          </a:prstGeom>
        </p:spPr>
        <p:txBody>
          <a:bodyPr wrap="square">
            <a:spAutoFit/>
          </a:bodyPr>
          <a:lstStyle/>
          <a:p>
            <a:r>
              <a:rPr lang="en-US" sz="4000" dirty="0">
                <a:solidFill>
                  <a:srgbClr val="1F448A"/>
                </a:solidFill>
                <a:latin typeface="Palatino Linotype" panose="02040502050505030304" pitchFamily="18" charset="0"/>
              </a:rPr>
              <a:t>Thank you from Lozano Smith.</a:t>
            </a:r>
          </a:p>
          <a:p>
            <a:endParaRPr lang="en-US" sz="1100" b="1" dirty="0">
              <a:solidFill>
                <a:srgbClr val="1F448A"/>
              </a:solidFill>
              <a:latin typeface="Palatino Linotype" panose="02040502050505030304" pitchFamily="18" charset="0"/>
            </a:endParaRPr>
          </a:p>
          <a:p>
            <a:r>
              <a:rPr lang="en-US" sz="2000" dirty="0">
                <a:latin typeface="+mj-lt"/>
              </a:rPr>
              <a:t>Together with you, we’re impacting communities and lives through: </a:t>
            </a:r>
          </a:p>
          <a:p>
            <a:endParaRPr lang="en-US" sz="1600" dirty="0">
              <a:latin typeface="+mj-lt"/>
            </a:endParaRPr>
          </a:p>
          <a:p>
            <a:endParaRPr lang="en-US" sz="700" b="1" dirty="0">
              <a:latin typeface="Palatino Linotype" panose="02040502050505030304" pitchFamily="18" charset="0"/>
            </a:endParaRPr>
          </a:p>
          <a:p>
            <a:pPr marL="228600" lvl="0" indent="-228600">
              <a:buClr>
                <a:srgbClr val="1F448A"/>
              </a:buClr>
              <a:buFont typeface="Wingdings" panose="05000000000000000000" pitchFamily="2" charset="2"/>
              <a:buChar char="§"/>
            </a:pPr>
            <a:r>
              <a:rPr lang="en-US" dirty="0">
                <a:latin typeface="Calibri Light" panose="020F0302020204030204"/>
                <a:ea typeface="Gadugi" panose="020B0502040204020203" pitchFamily="34" charset="0"/>
              </a:rPr>
              <a:t>Professional development</a:t>
            </a:r>
          </a:p>
          <a:p>
            <a:pPr marL="228600" lvl="0" indent="-228600">
              <a:buClr>
                <a:srgbClr val="1F448A"/>
              </a:buClr>
              <a:buFont typeface="Wingdings" panose="05000000000000000000" pitchFamily="2" charset="2"/>
              <a:buChar char="§"/>
            </a:pPr>
            <a:r>
              <a:rPr lang="en-US" dirty="0">
                <a:latin typeface="Calibri Light" panose="020F0302020204030204"/>
                <a:ea typeface="Gadugi" panose="020B0502040204020203" pitchFamily="34" charset="0"/>
              </a:rPr>
              <a:t>Volunteer projects</a:t>
            </a:r>
          </a:p>
          <a:p>
            <a:pPr marL="228600" lvl="0" indent="-228600">
              <a:buClr>
                <a:srgbClr val="1F448A"/>
              </a:buClr>
              <a:buFont typeface="Wingdings" panose="05000000000000000000" pitchFamily="2" charset="2"/>
              <a:buChar char="§"/>
            </a:pPr>
            <a:r>
              <a:rPr lang="en-US" dirty="0">
                <a:latin typeface="Calibri Light" panose="020F0302020204030204"/>
                <a:ea typeface="Gadugi" panose="020B0502040204020203" pitchFamily="34" charset="0"/>
              </a:rPr>
              <a:t>Sponsorships and award programs</a:t>
            </a:r>
          </a:p>
          <a:p>
            <a:pPr marL="228600" lvl="0" indent="-228600">
              <a:buClr>
                <a:srgbClr val="1F448A"/>
              </a:buClr>
              <a:buFont typeface="Wingdings" panose="05000000000000000000" pitchFamily="2" charset="2"/>
              <a:buChar char="§"/>
            </a:pPr>
            <a:r>
              <a:rPr lang="en-US" dirty="0">
                <a:latin typeface="Calibri Light" panose="020F0302020204030204"/>
                <a:ea typeface="Gadugi" panose="020B0502040204020203" pitchFamily="34" charset="0"/>
              </a:rPr>
              <a:t>Scholarships</a:t>
            </a:r>
          </a:p>
          <a:p>
            <a:endParaRPr lang="en-US" sz="1200" dirty="0"/>
          </a:p>
          <a:p>
            <a:endParaRPr lang="en-US" sz="1050" b="1" dirty="0">
              <a:solidFill>
                <a:srgbClr val="1F448A"/>
              </a:solidFill>
            </a:endParaRPr>
          </a:p>
          <a:p>
            <a:r>
              <a:rPr lang="en-US" sz="2400" dirty="0">
                <a:solidFill>
                  <a:srgbClr val="1F448A"/>
                </a:solidFill>
                <a:latin typeface="Palatino Linotype" panose="02040502050505030304" pitchFamily="18" charset="0"/>
              </a:rPr>
              <a:t>#</a:t>
            </a:r>
            <a:r>
              <a:rPr lang="en-US" sz="2400" dirty="0" err="1">
                <a:solidFill>
                  <a:srgbClr val="1F448A"/>
                </a:solidFill>
                <a:latin typeface="Palatino Linotype" panose="02040502050505030304" pitchFamily="18" charset="0"/>
              </a:rPr>
              <a:t>BlueHatProject</a:t>
            </a:r>
            <a:endParaRPr lang="en-US" sz="2400" dirty="0">
              <a:solidFill>
                <a:srgbClr val="1F448A"/>
              </a:solidFill>
              <a:latin typeface="Palatino Linotype" panose="02040502050505030304" pitchFamily="18" charset="0"/>
            </a:endParaRPr>
          </a:p>
          <a:p>
            <a:r>
              <a:rPr lang="en-US" sz="2400" dirty="0">
                <a:solidFill>
                  <a:srgbClr val="1F448A"/>
                </a:solidFill>
                <a:latin typeface="Palatino Linotype" panose="02040502050505030304" pitchFamily="18" charset="0"/>
              </a:rPr>
              <a:t>#LozanoSmithFoundation</a:t>
            </a:r>
            <a:endParaRPr lang="en-US" sz="1000" dirty="0">
              <a:solidFill>
                <a:srgbClr val="1F448A"/>
              </a:solidFill>
              <a:latin typeface="Palatino Linotype" panose="02040502050505030304" pitchFamily="18" charset="0"/>
            </a:endParaRPr>
          </a:p>
        </p:txBody>
      </p:sp>
      <p:sp>
        <p:nvSpPr>
          <p:cNvPr id="3" name="Slide Number Placeholder 2"/>
          <p:cNvSpPr>
            <a:spLocks noGrp="1"/>
          </p:cNvSpPr>
          <p:nvPr>
            <p:ph type="sldNum" sz="quarter" idx="4"/>
          </p:nvPr>
        </p:nvSpPr>
        <p:spPr/>
        <p:txBody>
          <a:bodyPr/>
          <a:lstStyle/>
          <a:p>
            <a:fld id="{4500CA50-DFF2-4B51-82DD-96628A93A367}" type="slidenum">
              <a:rPr lang="en-US" smtClean="0"/>
              <a:pPr/>
              <a:t>40</a:t>
            </a:fld>
            <a:endParaRPr lang="en-US" dirty="0"/>
          </a:p>
        </p:txBody>
      </p:sp>
    </p:spTree>
    <p:extLst>
      <p:ext uri="{BB962C8B-B14F-4D97-AF65-F5344CB8AC3E}">
        <p14:creationId xmlns:p14="http://schemas.microsoft.com/office/powerpoint/2010/main" val="17146409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11490249" y="6403802"/>
            <a:ext cx="511629" cy="365125"/>
          </a:xfrm>
          <a:prstGeom prst="rect">
            <a:avLst/>
          </a:prstGeom>
        </p:spPr>
        <p:txBody>
          <a:bodyPr/>
          <a:lstStyle/>
          <a:p>
            <a:fld id="{4500CA50-DFF2-4B51-82DD-96628A93A367}" type="slidenum">
              <a:rPr lang="en-US" smtClean="0"/>
              <a:pPr/>
              <a:t>41</a:t>
            </a:fld>
            <a:endParaRPr lang="en-US" dirty="0"/>
          </a:p>
        </p:txBody>
      </p:sp>
      <p:pic>
        <p:nvPicPr>
          <p:cNvPr id="3" name="Picture 2"/>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6361633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fld id="{4500CA50-DFF2-4B51-82DD-96628A93A367}" type="slidenum">
              <a:rPr lang="en-US" smtClean="0"/>
              <a:pPr/>
              <a:t>42</a:t>
            </a:fld>
            <a:endParaRPr lang="en-US" dirty="0"/>
          </a:p>
        </p:txBody>
      </p:sp>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4" name="Rectangle 3"/>
          <p:cNvSpPr/>
          <p:nvPr/>
        </p:nvSpPr>
        <p:spPr>
          <a:xfrm>
            <a:off x="0" y="0"/>
            <a:ext cx="7570177"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algn="ctr" fontAlgn="auto">
              <a:spcBef>
                <a:spcPts val="0"/>
              </a:spcBef>
              <a:spcAft>
                <a:spcPts val="0"/>
              </a:spcAft>
              <a:defRPr/>
            </a:pPr>
            <a:r>
              <a:rPr lang="en-US" sz="2600" i="1" dirty="0">
                <a:solidFill>
                  <a:srgbClr val="6DCCDE"/>
                </a:solidFill>
                <a:latin typeface="+mj-lt"/>
                <a:ea typeface="Gadugi" panose="020B0502040204020203" pitchFamily="34" charset="0"/>
              </a:rPr>
              <a:t>For more information, questions and                    comments about the presentation,                                please feel free to contact:</a:t>
            </a:r>
          </a:p>
          <a:p>
            <a:pPr algn="ctr" fontAlgn="auto">
              <a:spcBef>
                <a:spcPts val="0"/>
              </a:spcBef>
              <a:spcAft>
                <a:spcPts val="0"/>
              </a:spcAft>
              <a:defRPr/>
            </a:pPr>
            <a:endParaRPr lang="en-US" sz="3600" b="1" dirty="0">
              <a:solidFill>
                <a:srgbClr val="1F448A"/>
              </a:solidFill>
              <a:latin typeface="Palatino Linotype" panose="02040502050505030304" pitchFamily="18" charset="0"/>
              <a:ea typeface="Gadugi" panose="020B0502040204020203" pitchFamily="34" charset="0"/>
            </a:endParaRPr>
          </a:p>
          <a:p>
            <a:pPr algn="ctr" fontAlgn="auto">
              <a:spcBef>
                <a:spcPts val="0"/>
              </a:spcBef>
              <a:spcAft>
                <a:spcPts val="0"/>
              </a:spcAft>
              <a:defRPr/>
            </a:pPr>
            <a:r>
              <a:rPr lang="en-US" sz="4800" b="1" dirty="0">
                <a:solidFill>
                  <a:srgbClr val="1F448A"/>
                </a:solidFill>
                <a:latin typeface="Palatino Linotype" panose="02040502050505030304" pitchFamily="18" charset="0"/>
                <a:ea typeface="Gadugi" panose="020B0502040204020203" pitchFamily="34" charset="0"/>
              </a:rPr>
              <a:t>Harold M. Freiman</a:t>
            </a:r>
          </a:p>
          <a:p>
            <a:pPr algn="ctr" fontAlgn="auto">
              <a:spcBef>
                <a:spcPts val="0"/>
              </a:spcBef>
              <a:spcAft>
                <a:spcPts val="0"/>
              </a:spcAft>
              <a:defRPr/>
            </a:pPr>
            <a:r>
              <a:rPr lang="en-US" sz="2800" i="1" dirty="0">
                <a:solidFill>
                  <a:srgbClr val="1F448A"/>
                </a:solidFill>
                <a:latin typeface="+mj-lt"/>
              </a:rPr>
              <a:t>Partner</a:t>
            </a:r>
          </a:p>
          <a:p>
            <a:pPr algn="ctr" fontAlgn="auto">
              <a:spcBef>
                <a:spcPts val="0"/>
              </a:spcBef>
              <a:spcAft>
                <a:spcPts val="0"/>
              </a:spcAft>
              <a:defRPr/>
            </a:pPr>
            <a:endParaRPr lang="en-US" sz="2400" i="1" dirty="0">
              <a:solidFill>
                <a:srgbClr val="1F448A"/>
              </a:solidFill>
              <a:latin typeface="Gadugi" panose="020B0502040204020203" pitchFamily="34" charset="0"/>
              <a:ea typeface="Gadugi" panose="020B0502040204020203" pitchFamily="34" charset="0"/>
            </a:endParaRPr>
          </a:p>
          <a:p>
            <a:pPr algn="ctr" fontAlgn="auto">
              <a:spcBef>
                <a:spcPts val="0"/>
              </a:spcBef>
              <a:spcAft>
                <a:spcPts val="0"/>
              </a:spcAft>
              <a:defRPr/>
            </a:pPr>
            <a:r>
              <a:rPr lang="en-US" sz="3200" b="1" dirty="0">
                <a:solidFill>
                  <a:srgbClr val="1F448A"/>
                </a:solidFill>
                <a:latin typeface="Palatino Linotype" panose="02040502050505030304" pitchFamily="18" charset="0"/>
                <a:ea typeface="Gadugi" panose="020B0502040204020203" pitchFamily="34" charset="0"/>
              </a:rPr>
              <a:t>Tel: 925-953-1620</a:t>
            </a:r>
          </a:p>
          <a:p>
            <a:pPr algn="ctr" fontAlgn="auto">
              <a:spcBef>
                <a:spcPts val="0"/>
              </a:spcBef>
              <a:spcAft>
                <a:spcPts val="0"/>
              </a:spcAft>
              <a:defRPr/>
            </a:pPr>
            <a:endParaRPr lang="en-US" sz="1100" b="1" dirty="0">
              <a:solidFill>
                <a:srgbClr val="1F448A"/>
              </a:solidFill>
              <a:latin typeface="Palatino Linotype" panose="02040502050505030304" pitchFamily="18" charset="0"/>
              <a:ea typeface="Gadugi" panose="020B0502040204020203" pitchFamily="34" charset="0"/>
            </a:endParaRPr>
          </a:p>
          <a:p>
            <a:pPr algn="ctr" fontAlgn="auto">
              <a:spcBef>
                <a:spcPts val="0"/>
              </a:spcBef>
              <a:spcAft>
                <a:spcPts val="0"/>
              </a:spcAft>
              <a:defRPr/>
            </a:pPr>
            <a:r>
              <a:rPr lang="en-US" sz="3200" b="1" u="sng" dirty="0">
                <a:solidFill>
                  <a:srgbClr val="1F448A"/>
                </a:solidFill>
                <a:latin typeface="Palatino Linotype" panose="02040502050505030304" pitchFamily="18" charset="0"/>
                <a:ea typeface="Gadugi" panose="020B0502040204020203" pitchFamily="34" charset="0"/>
              </a:rPr>
              <a:t>hfreiman@lozanosmith.com</a:t>
            </a:r>
          </a:p>
          <a:p>
            <a:pPr algn="ctr" fontAlgn="auto">
              <a:spcBef>
                <a:spcPts val="0"/>
              </a:spcBef>
              <a:spcAft>
                <a:spcPts val="0"/>
              </a:spcAft>
              <a:defRPr/>
            </a:pPr>
            <a:endParaRPr lang="en-US" sz="3600" b="1" u="sng" dirty="0">
              <a:solidFill>
                <a:srgbClr val="1F448A"/>
              </a:solidFill>
              <a:latin typeface="Palatino Linotype" panose="02040502050505030304" pitchFamily="18" charset="0"/>
              <a:ea typeface="Gadugi" panose="020B0502040204020203" pitchFamily="34" charset="0"/>
            </a:endParaRPr>
          </a:p>
          <a:p>
            <a:pPr algn="ctr" fontAlgn="auto">
              <a:spcBef>
                <a:spcPts val="0"/>
              </a:spcBef>
              <a:spcAft>
                <a:spcPts val="0"/>
              </a:spcAft>
              <a:defRPr/>
            </a:pPr>
            <a:r>
              <a:rPr lang="en-US" sz="2600" i="1" dirty="0">
                <a:solidFill>
                  <a:srgbClr val="6DCCDE"/>
                </a:solidFill>
                <a:latin typeface="Calibri Light" panose="020F0302020204030204"/>
              </a:rPr>
              <a:t>Or any of the attorneys                                                          in one of our 8 offices.</a:t>
            </a:r>
            <a:endParaRPr lang="en-US" sz="2800" b="1" u="sng" dirty="0">
              <a:solidFill>
                <a:srgbClr val="1F448A"/>
              </a:solidFill>
              <a:latin typeface="Palatino Linotype" panose="02040502050505030304" pitchFamily="18" charset="0"/>
              <a:ea typeface="Gadugi" panose="020B0502040204020203" pitchFamily="34" charset="0"/>
            </a:endParaRPr>
          </a:p>
        </p:txBody>
      </p:sp>
    </p:spTree>
    <p:extLst>
      <p:ext uri="{BB962C8B-B14F-4D97-AF65-F5344CB8AC3E}">
        <p14:creationId xmlns:p14="http://schemas.microsoft.com/office/powerpoint/2010/main" val="2542977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b="15641"/>
          <a:stretch/>
        </p:blipFill>
        <p:spPr>
          <a:xfrm>
            <a:off x="0" y="0"/>
            <a:ext cx="12192000" cy="5785338"/>
          </a:xfrm>
          <a:prstGeom prst="rect">
            <a:avLst/>
          </a:prstGeom>
        </p:spPr>
      </p:pic>
      <p:sp>
        <p:nvSpPr>
          <p:cNvPr id="3" name="TextBox 5"/>
          <p:cNvSpPr txBox="1">
            <a:spLocks noChangeArrowheads="1"/>
          </p:cNvSpPr>
          <p:nvPr/>
        </p:nvSpPr>
        <p:spPr bwMode="auto">
          <a:xfrm>
            <a:off x="1130642" y="4569679"/>
            <a:ext cx="10254050" cy="154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ts val="1000"/>
              </a:spcAft>
              <a:buClr>
                <a:schemeClr val="accent1"/>
              </a:buClr>
              <a:buFont typeface="Arial" panose="020B0604020202020204" pitchFamily="34" charset="0"/>
              <a:buChar char="•"/>
              <a:defRPr sz="2200">
                <a:solidFill>
                  <a:schemeClr val="tx1"/>
                </a:solidFill>
                <a:latin typeface="Franklin Gothic Book" panose="020B0503020102020204" pitchFamily="34" charset="0"/>
              </a:defRPr>
            </a:lvl1pPr>
            <a:lvl2pPr marL="742950" indent="-285750" eaLnBrk="0" hangingPunct="0">
              <a:spcAft>
                <a:spcPts val="1000"/>
              </a:spcAft>
              <a:buClr>
                <a:schemeClr val="accent1"/>
              </a:buClr>
              <a:buFont typeface="Arial" panose="020B0604020202020204" pitchFamily="34" charset="0"/>
              <a:buChar char="–"/>
              <a:defRPr sz="2000">
                <a:solidFill>
                  <a:schemeClr val="tx1"/>
                </a:solidFill>
                <a:latin typeface="Franklin Gothic Book" panose="020B0503020102020204" pitchFamily="34" charset="0"/>
              </a:defRPr>
            </a:lvl2pPr>
            <a:lvl3pPr marL="1143000" indent="-228600" eaLnBrk="0" hangingPunct="0">
              <a:spcAft>
                <a:spcPts val="1000"/>
              </a:spcAft>
              <a:buClr>
                <a:schemeClr val="accent1"/>
              </a:buClr>
              <a:buFont typeface="Arial" panose="020B0604020202020204" pitchFamily="34" charset="0"/>
              <a:buChar char="•"/>
              <a:defRPr>
                <a:solidFill>
                  <a:schemeClr val="tx1"/>
                </a:solidFill>
                <a:latin typeface="Franklin Gothic Book" panose="020B0503020102020204" pitchFamily="34" charset="0"/>
              </a:defRPr>
            </a:lvl3pPr>
            <a:lvl4pPr marL="16002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4pPr>
            <a:lvl5pPr marL="20574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5pPr>
            <a:lvl6pPr marL="25146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6pPr>
            <a:lvl7pPr marL="29718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7pPr>
            <a:lvl8pPr marL="34290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8pPr>
            <a:lvl9pPr marL="38862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9pPr>
          </a:lstStyle>
          <a:p>
            <a:pPr eaLnBrk="1" hangingPunct="1">
              <a:spcAft>
                <a:spcPct val="0"/>
              </a:spcAft>
              <a:buClrTx/>
              <a:buFontTx/>
              <a:buNone/>
            </a:pPr>
            <a:endParaRPr lang="en-US" altLang="en-US" sz="1050" dirty="0">
              <a:solidFill>
                <a:srgbClr val="FFFFFF"/>
              </a:solidFill>
              <a:latin typeface="+mj-lt"/>
            </a:endParaRPr>
          </a:p>
          <a:p>
            <a:pPr eaLnBrk="1" hangingPunct="1">
              <a:spcAft>
                <a:spcPct val="0"/>
              </a:spcAft>
              <a:buClrTx/>
              <a:buFontTx/>
              <a:buNone/>
            </a:pPr>
            <a:r>
              <a:rPr lang="en-US" altLang="en-US" sz="1050" dirty="0">
                <a:latin typeface="+mj-lt"/>
                <a:cs typeface="Segoe UI Light" panose="020B0502040204020203" pitchFamily="34" charset="0"/>
              </a:rPr>
              <a:t>Disclaimer: These materials and all discussions of these materials are for instructional purposes only and do not constitute legal advice.  If you need legal advice, you should contact your local counsel or an attorney at Lozano Smith.  If you are interested in having other in-service programs presented, please contact clientservices@lozanosmith.com or call (559) 431-5600. </a:t>
            </a:r>
          </a:p>
          <a:p>
            <a:pPr eaLnBrk="1" hangingPunct="1">
              <a:spcAft>
                <a:spcPct val="0"/>
              </a:spcAft>
              <a:buClrTx/>
              <a:buFontTx/>
              <a:buNone/>
            </a:pPr>
            <a:endParaRPr lang="en-US" altLang="en-US" sz="1050" dirty="0">
              <a:latin typeface="+mj-lt"/>
              <a:cs typeface="Segoe UI Light" panose="020B0502040204020203" pitchFamily="34" charset="0"/>
            </a:endParaRPr>
          </a:p>
          <a:p>
            <a:pPr eaLnBrk="1" hangingPunct="1">
              <a:spcAft>
                <a:spcPct val="0"/>
              </a:spcAft>
              <a:buClrTx/>
              <a:buFontTx/>
              <a:buNone/>
            </a:pPr>
            <a:r>
              <a:rPr lang="en-US" altLang="en-US" sz="1050" dirty="0">
                <a:latin typeface="+mj-lt"/>
                <a:cs typeface="Segoe UI Light" panose="020B0502040204020203" pitchFamily="34" charset="0"/>
              </a:rPr>
              <a:t>Copyright </a:t>
            </a:r>
            <a:r>
              <a:rPr lang="en-US" altLang="en-US" sz="1050">
                <a:latin typeface="+mj-lt"/>
                <a:cs typeface="Segoe UI Light" panose="020B0502040204020203" pitchFamily="34" charset="0"/>
              </a:rPr>
              <a:t>© 2022 </a:t>
            </a:r>
            <a:r>
              <a:rPr lang="en-US" altLang="en-US" sz="1050" dirty="0">
                <a:latin typeface="+mj-lt"/>
                <a:cs typeface="Segoe UI Light" panose="020B0502040204020203" pitchFamily="34" charset="0"/>
              </a:rPr>
              <a:t>Lozano Smith </a:t>
            </a:r>
          </a:p>
          <a:p>
            <a:pPr eaLnBrk="1" hangingPunct="1">
              <a:spcAft>
                <a:spcPct val="0"/>
              </a:spcAft>
              <a:buClrTx/>
              <a:buFontTx/>
              <a:buNone/>
            </a:pPr>
            <a:r>
              <a:rPr lang="en-US" altLang="en-US" sz="1050" dirty="0">
                <a:latin typeface="+mj-lt"/>
                <a:cs typeface="Segoe UI Light" panose="020B0502040204020203" pitchFamily="34" charset="0"/>
              </a:rPr>
              <a:t>All rights reserved. No portion of this work may be copied, distributed, sold or used for any commercial advantage or private gain, nor any derivative work prepared therefrom, nor shall any sub-license be granted, without the express prior written permission of Lozano Smith through its Managing Partner. The Managing Partner of Lozano Smith hereby grants permission to any client of Lozano Smith to whom Lozano Smith provides a copy to use such copy intact and solely for the internal purposes of such client.  By accepting this product, recipient agrees it shall not use the work except consistent with the terms of this limited license.</a:t>
            </a:r>
          </a:p>
        </p:txBody>
      </p:sp>
      <p:sp>
        <p:nvSpPr>
          <p:cNvPr id="6" name="TextBox 5"/>
          <p:cNvSpPr txBox="1">
            <a:spLocks noChangeArrowheads="1"/>
          </p:cNvSpPr>
          <p:nvPr/>
        </p:nvSpPr>
        <p:spPr bwMode="auto">
          <a:xfrm>
            <a:off x="0" y="2056267"/>
            <a:ext cx="12192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ts val="1000"/>
              </a:spcAft>
              <a:buClr>
                <a:schemeClr val="accent1"/>
              </a:buClr>
              <a:buFont typeface="Arial" panose="020B0604020202020204" pitchFamily="34" charset="0"/>
              <a:buChar char="•"/>
              <a:defRPr sz="2200">
                <a:solidFill>
                  <a:schemeClr val="tx1"/>
                </a:solidFill>
                <a:latin typeface="Franklin Gothic Book" panose="020B0503020102020204" pitchFamily="34" charset="0"/>
              </a:defRPr>
            </a:lvl1pPr>
            <a:lvl2pPr marL="742950" indent="-285750" eaLnBrk="0" hangingPunct="0">
              <a:spcAft>
                <a:spcPts val="1000"/>
              </a:spcAft>
              <a:buClr>
                <a:schemeClr val="accent1"/>
              </a:buClr>
              <a:buFont typeface="Arial" panose="020B0604020202020204" pitchFamily="34" charset="0"/>
              <a:buChar char="–"/>
              <a:defRPr sz="2000">
                <a:solidFill>
                  <a:schemeClr val="tx1"/>
                </a:solidFill>
                <a:latin typeface="Franklin Gothic Book" panose="020B0503020102020204" pitchFamily="34" charset="0"/>
              </a:defRPr>
            </a:lvl2pPr>
            <a:lvl3pPr marL="1143000" indent="-228600" eaLnBrk="0" hangingPunct="0">
              <a:spcAft>
                <a:spcPts val="1000"/>
              </a:spcAft>
              <a:buClr>
                <a:schemeClr val="accent1"/>
              </a:buClr>
              <a:buFont typeface="Arial" panose="020B0604020202020204" pitchFamily="34" charset="0"/>
              <a:buChar char="•"/>
              <a:defRPr>
                <a:solidFill>
                  <a:schemeClr val="tx1"/>
                </a:solidFill>
                <a:latin typeface="Franklin Gothic Book" panose="020B0503020102020204" pitchFamily="34" charset="0"/>
              </a:defRPr>
            </a:lvl3pPr>
            <a:lvl4pPr marL="16002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4pPr>
            <a:lvl5pPr marL="20574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5pPr>
            <a:lvl6pPr marL="25146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6pPr>
            <a:lvl7pPr marL="29718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7pPr>
            <a:lvl8pPr marL="34290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8pPr>
            <a:lvl9pPr marL="38862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9pPr>
          </a:lstStyle>
          <a:p>
            <a:pPr algn="ctr" eaLnBrk="1" hangingPunct="1">
              <a:spcAft>
                <a:spcPct val="0"/>
              </a:spcAft>
              <a:buClrTx/>
              <a:buFontTx/>
              <a:buNone/>
            </a:pPr>
            <a:r>
              <a:rPr lang="en-US" altLang="en-US" sz="7200" dirty="0">
                <a:solidFill>
                  <a:srgbClr val="1F448A"/>
                </a:solidFill>
                <a:latin typeface="Palatino Linotype" panose="02040502050505030304" pitchFamily="18" charset="0"/>
              </a:rPr>
              <a:t>@</a:t>
            </a:r>
            <a:r>
              <a:rPr lang="en-US" altLang="en-US" sz="7200" dirty="0" err="1">
                <a:solidFill>
                  <a:srgbClr val="1F448A"/>
                </a:solidFill>
                <a:latin typeface="Palatino Linotype" panose="02040502050505030304" pitchFamily="18" charset="0"/>
              </a:rPr>
              <a:t>LozanoSmith</a:t>
            </a:r>
            <a:endParaRPr lang="en-US" altLang="en-US" sz="7200" dirty="0">
              <a:solidFill>
                <a:srgbClr val="1F448A"/>
              </a:solidFill>
              <a:latin typeface="Palatino Linotype" panose="02040502050505030304" pitchFamily="18" charset="0"/>
              <a:cs typeface="Segoe UI Light" panose="020B0502040204020203" pitchFamily="34" charset="0"/>
            </a:endParaRPr>
          </a:p>
        </p:txBody>
      </p:sp>
      <p:sp>
        <p:nvSpPr>
          <p:cNvPr id="5" name="Slide Number Placeholder 4"/>
          <p:cNvSpPr>
            <a:spLocks noGrp="1"/>
          </p:cNvSpPr>
          <p:nvPr>
            <p:ph type="sldNum" sz="quarter" idx="4"/>
          </p:nvPr>
        </p:nvSpPr>
        <p:spPr/>
        <p:txBody>
          <a:bodyPr/>
          <a:lstStyle/>
          <a:p>
            <a:fld id="{4500CA50-DFF2-4B51-82DD-96628A93A367}" type="slidenum">
              <a:rPr lang="en-US" smtClean="0"/>
              <a:pPr/>
              <a:t>43</a:t>
            </a:fld>
            <a:endParaRPr lang="en-US" dirty="0"/>
          </a:p>
        </p:txBody>
      </p:sp>
      <p:sp>
        <p:nvSpPr>
          <p:cNvPr id="2" name="TextBox 1"/>
          <p:cNvSpPr txBox="1"/>
          <p:nvPr/>
        </p:nvSpPr>
        <p:spPr>
          <a:xfrm>
            <a:off x="9837912" y="6340630"/>
            <a:ext cx="1652337" cy="369332"/>
          </a:xfrm>
          <a:prstGeom prst="rect">
            <a:avLst/>
          </a:prstGeom>
          <a:noFill/>
        </p:spPr>
        <p:txBody>
          <a:bodyPr wrap="square" rtlCol="0">
            <a:spAutoFit/>
          </a:bodyPr>
          <a:lstStyle/>
          <a:p>
            <a:r>
              <a:rPr lang="en-US" dirty="0"/>
              <a:t>SR489655.pptx</a:t>
            </a:r>
          </a:p>
        </p:txBody>
      </p:sp>
    </p:spTree>
    <p:extLst>
      <p:ext uri="{BB962C8B-B14F-4D97-AF65-F5344CB8AC3E}">
        <p14:creationId xmlns:p14="http://schemas.microsoft.com/office/powerpoint/2010/main" val="4084122873"/>
      </p:ext>
    </p:extLst>
  </p:cSld>
  <p:clrMapOvr>
    <a:masterClrMapping/>
  </p:clrMapOvr>
</p:sld>
</file>

<file path=ppt/theme/theme1.xml><?xml version="1.0" encoding="utf-8"?>
<a:theme xmlns:a="http://schemas.openxmlformats.org/drawingml/2006/main" name="LozanoSmith_v2019">
  <a:themeElements>
    <a:clrScheme name="LS Colors">
      <a:dk1>
        <a:srgbClr val="404040"/>
      </a:dk1>
      <a:lt1>
        <a:sysClr val="window" lastClr="FFFFFF"/>
      </a:lt1>
      <a:dk2>
        <a:srgbClr val="1F448A"/>
      </a:dk2>
      <a:lt2>
        <a:srgbClr val="FFFFFF"/>
      </a:lt2>
      <a:accent1>
        <a:srgbClr val="6DCCDE"/>
      </a:accent1>
      <a:accent2>
        <a:srgbClr val="E7E6E6"/>
      </a:accent2>
      <a:accent3>
        <a:srgbClr val="4472C4"/>
      </a:accent3>
      <a:accent4>
        <a:srgbClr val="A5A5A5"/>
      </a:accent4>
      <a:accent5>
        <a:srgbClr val="002060"/>
      </a:accent5>
      <a:accent6>
        <a:srgbClr val="000000"/>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83F701D-80F4-4029-9B51-C48BD644441D}" vid="{34A56B1E-8381-4D1F-98F0-5E8752D7C5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PowerpointTemplate (4)</Template>
  <TotalTime>92</TotalTime>
  <Words>2056</Words>
  <Application>Microsoft Office PowerPoint</Application>
  <PresentationFormat>Widescreen</PresentationFormat>
  <Paragraphs>230</Paragraphs>
  <Slides>43</Slides>
  <Notes>16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Arial</vt:lpstr>
      <vt:lpstr>Calibri</vt:lpstr>
      <vt:lpstr>Calibri Light</vt:lpstr>
      <vt:lpstr>Franklin Gothic Book</vt:lpstr>
      <vt:lpstr>Gadugi</vt:lpstr>
      <vt:lpstr>Palatino Linotype</vt:lpstr>
      <vt:lpstr>Texta Alt</vt:lpstr>
      <vt:lpstr>Wingdings</vt:lpstr>
      <vt:lpstr>LozanoSmith_v2019</vt:lpstr>
      <vt:lpstr>2022 WORKSHOP SERIES for  School Board Candidates  Board Governance Part I – Roles and Responsibilities of Board Members</vt:lpstr>
      <vt:lpstr>Board Roles &amp; Responsibilities</vt:lpstr>
      <vt:lpstr>Roles</vt:lpstr>
      <vt:lpstr>The Power of an Individual Board Member</vt:lpstr>
      <vt:lpstr>Roles</vt:lpstr>
      <vt:lpstr>Roles</vt:lpstr>
      <vt:lpstr>Roles</vt:lpstr>
      <vt:lpstr>Roles</vt:lpstr>
      <vt:lpstr>  Roles  </vt:lpstr>
      <vt:lpstr>Roles</vt:lpstr>
      <vt:lpstr>Roles</vt:lpstr>
      <vt:lpstr>Roles</vt:lpstr>
      <vt:lpstr> Roles </vt:lpstr>
      <vt:lpstr>Roles</vt:lpstr>
      <vt:lpstr>Roles</vt:lpstr>
      <vt:lpstr>Roles</vt:lpstr>
      <vt:lpstr>Roles</vt:lpstr>
      <vt:lpstr>Board Role in Labor Negotiations</vt:lpstr>
      <vt:lpstr>Why do we negotiate?</vt:lpstr>
      <vt:lpstr>Direct Dealing</vt:lpstr>
      <vt:lpstr>What’s Negotiable?</vt:lpstr>
      <vt:lpstr>Wages and Benefits</vt:lpstr>
      <vt:lpstr>Hours of Employment</vt:lpstr>
      <vt:lpstr>“Other terms and Conditions of Employment”</vt:lpstr>
      <vt:lpstr>“Other Terms and Conditions of Employment”</vt:lpstr>
      <vt:lpstr>Board Member Conduct &amp; Liability</vt:lpstr>
      <vt:lpstr>The Basic Rule</vt:lpstr>
      <vt:lpstr>Ask Yourself:</vt:lpstr>
      <vt:lpstr>A Word on Social Media:</vt:lpstr>
      <vt:lpstr>Board Member Liability</vt:lpstr>
      <vt:lpstr>Board Member Liability</vt:lpstr>
      <vt:lpstr>What is My Liability?</vt:lpstr>
      <vt:lpstr>What is My Liability?</vt:lpstr>
      <vt:lpstr>What is My Liability?</vt:lpstr>
      <vt:lpstr>Liability &amp; Confidentiality </vt:lpstr>
      <vt:lpstr>Board Member Liability</vt:lpstr>
      <vt:lpstr>Board Member Liability</vt:lpstr>
      <vt:lpstr>Board Member Liability</vt:lpstr>
      <vt:lpstr>Board Member Liability</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Governance Workshop  Part I – Roles and Responsibilities</dc:title>
  <dc:creator>Gena Crites</dc:creator>
  <cp:lastModifiedBy>Stephen W. Spyrow</cp:lastModifiedBy>
  <cp:revision>8</cp:revision>
  <cp:lastPrinted>2022-08-17T16:50:36Z</cp:lastPrinted>
  <dcterms:created xsi:type="dcterms:W3CDTF">2020-08-12T20:39:14Z</dcterms:created>
  <dcterms:modified xsi:type="dcterms:W3CDTF">2022-08-17T17:31:49Z</dcterms:modified>
</cp:coreProperties>
</file>