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840" r:id="rId5"/>
  </p:sldMasterIdLst>
  <p:notesMasterIdLst>
    <p:notesMasterId r:id="rId18"/>
  </p:notesMasterIdLst>
  <p:handoutMasterIdLst>
    <p:handoutMasterId r:id="rId19"/>
  </p:handoutMasterIdLst>
  <p:sldIdLst>
    <p:sldId id="314" r:id="rId6"/>
    <p:sldId id="329" r:id="rId7"/>
    <p:sldId id="324" r:id="rId8"/>
    <p:sldId id="327" r:id="rId9"/>
    <p:sldId id="317" r:id="rId10"/>
    <p:sldId id="332" r:id="rId11"/>
    <p:sldId id="334" r:id="rId12"/>
    <p:sldId id="333" r:id="rId13"/>
    <p:sldId id="335" r:id="rId14"/>
    <p:sldId id="337" r:id="rId15"/>
    <p:sldId id="336" r:id="rId16"/>
    <p:sldId id="33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16" userDrawn="1">
          <p15:clr>
            <a:srgbClr val="A4A3A4"/>
          </p15:clr>
        </p15:guide>
        <p15:guide id="2" orient="horz" pos="1008" userDrawn="1">
          <p15:clr>
            <a:srgbClr val="A4A3A4"/>
          </p15:clr>
        </p15:guide>
        <p15:guide id="3"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DDFE"/>
    <a:srgbClr val="D5DEFF"/>
    <a:srgbClr val="F6F7FF"/>
    <a:srgbClr val="DBDCE5"/>
    <a:srgbClr val="F0F1FB"/>
    <a:srgbClr val="DFE1F6"/>
    <a:srgbClr val="EEEFF5"/>
    <a:srgbClr val="DFE1EF"/>
    <a:srgbClr val="A9B1FF"/>
    <a:srgbClr val="FFB5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87" autoAdjust="0"/>
    <p:restoredTop sz="93020" autoAdjust="0"/>
  </p:normalViewPr>
  <p:slideViewPr>
    <p:cSldViewPr snapToGrid="0">
      <p:cViewPr varScale="1">
        <p:scale>
          <a:sx n="69" d="100"/>
          <a:sy n="69" d="100"/>
        </p:scale>
        <p:origin x="792" y="60"/>
      </p:cViewPr>
      <p:guideLst>
        <p:guide orient="horz" pos="1416"/>
        <p:guide orient="horz" pos="1008"/>
        <p:guide pos="3840"/>
      </p:guideLst>
    </p:cSldViewPr>
  </p:slideViewPr>
  <p:notesTextViewPr>
    <p:cViewPr>
      <p:scale>
        <a:sx n="1" d="1"/>
        <a:sy n="1" d="1"/>
      </p:scale>
      <p:origin x="0" y="0"/>
    </p:cViewPr>
  </p:notesTextViewPr>
  <p:notesViewPr>
    <p:cSldViewPr snapToGrid="0" showGuides="1">
      <p:cViewPr varScale="1">
        <p:scale>
          <a:sx n="96" d="100"/>
          <a:sy n="96" d="100"/>
        </p:scale>
        <p:origin x="2480"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32BE22-BCF5-218A-BCDB-9D6463B9A47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36C6B9B-3CD0-9D38-9EB7-8FC9403B85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A62055-8DBD-6042-92AC-66DE479F90DE}" type="datetimeFigureOut">
              <a:rPr lang="en-US" smtClean="0"/>
              <a:t>8/11/2023</a:t>
            </a:fld>
            <a:endParaRPr lang="en-US" dirty="0"/>
          </a:p>
        </p:txBody>
      </p:sp>
      <p:sp>
        <p:nvSpPr>
          <p:cNvPr id="4" name="Footer Placeholder 3">
            <a:extLst>
              <a:ext uri="{FF2B5EF4-FFF2-40B4-BE49-F238E27FC236}">
                <a16:creationId xmlns:a16="http://schemas.microsoft.com/office/drawing/2014/main" id="{7745B14E-D4D7-1E40-CD23-AE797C2368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5B73A30-F0E7-1854-D7A5-7F568CB3373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0E43A2A-6559-1747-976A-DC26AF7BBECA}" type="slidenum">
              <a:rPr lang="en-US" smtClean="0"/>
              <a:t>‹#›</a:t>
            </a:fld>
            <a:endParaRPr lang="en-US" dirty="0"/>
          </a:p>
        </p:txBody>
      </p:sp>
    </p:spTree>
    <p:extLst>
      <p:ext uri="{BB962C8B-B14F-4D97-AF65-F5344CB8AC3E}">
        <p14:creationId xmlns:p14="http://schemas.microsoft.com/office/powerpoint/2010/main" val="3713512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FEE50A-AB77-49BE-9076-23C4C8D08BB2}" type="datetimeFigureOut">
              <a:rPr lang="en-US" smtClean="0"/>
              <a:t>8/11/2023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09883-B744-4FDD-8623-D69A66650022}" type="slidenum">
              <a:rPr lang="en-US" smtClean="0"/>
              <a:t>‹#›</a:t>
            </a:fld>
            <a:endParaRPr lang="en-US" dirty="0"/>
          </a:p>
        </p:txBody>
      </p:sp>
    </p:spTree>
    <p:extLst>
      <p:ext uri="{BB962C8B-B14F-4D97-AF65-F5344CB8AC3E}">
        <p14:creationId xmlns:p14="http://schemas.microsoft.com/office/powerpoint/2010/main" val="1427647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284AF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p:nvPr>
        </p:nvSpPr>
        <p:spPr>
          <a:xfrm>
            <a:off x="811185" y="610010"/>
            <a:ext cx="8874306" cy="3585753"/>
          </a:xfrm>
        </p:spPr>
        <p:txBody>
          <a:bodyPr lIns="0" tIns="0" rIns="0" bIns="0" anchor="b">
            <a:noAutofit/>
          </a:bodyPr>
          <a:lstStyle>
            <a:lvl1pPr marL="0" algn="l">
              <a:lnSpc>
                <a:spcPct val="90000"/>
              </a:lnSpc>
              <a:spcBef>
                <a:spcPts val="0"/>
              </a:spcBef>
              <a:spcAft>
                <a:spcPts val="0"/>
              </a:spcAft>
              <a:defRPr sz="8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43D32955-BB06-40DE-A14A-2170FD41AD52}"/>
              </a:ext>
            </a:extLst>
          </p:cNvPr>
          <p:cNvSpPr>
            <a:spLocks noGrp="1"/>
          </p:cNvSpPr>
          <p:nvPr>
            <p:ph type="subTitle" idx="1"/>
          </p:nvPr>
        </p:nvSpPr>
        <p:spPr>
          <a:xfrm>
            <a:off x="811185" y="4502448"/>
            <a:ext cx="8874306" cy="1441152"/>
          </a:xfrm>
        </p:spPr>
        <p:txBody>
          <a:bodyPr lIns="0" tIns="0" rIns="0" bIns="0"/>
          <a:lstStyle>
            <a:lvl1pPr marL="0" indent="0" algn="l">
              <a:buNone/>
              <a:defRPr sz="2400" b="1" i="0">
                <a:solidFill>
                  <a:srgbClr val="D4DDFE"/>
                </a:solidFill>
                <a:latin typeface="+mj-lt"/>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Freeform 5">
            <a:extLst>
              <a:ext uri="{FF2B5EF4-FFF2-40B4-BE49-F238E27FC236}">
                <a16:creationId xmlns:a16="http://schemas.microsoft.com/office/drawing/2014/main" id="{CA65DB93-2357-6899-3DDD-DC79C877ADA2}"/>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1" name="Object 1" descr="preencoded.png">
            <a:extLst>
              <a:ext uri="{FF2B5EF4-FFF2-40B4-BE49-F238E27FC236}">
                <a16:creationId xmlns:a16="http://schemas.microsoft.com/office/drawing/2014/main" id="{056E6431-5C32-6197-AA1B-37637943138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999852" y="0"/>
            <a:ext cx="1574573" cy="3954463"/>
          </a:xfrm>
          <a:prstGeom prst="rect">
            <a:avLst/>
          </a:prstGeom>
        </p:spPr>
      </p:pic>
    </p:spTree>
    <p:extLst>
      <p:ext uri="{BB962C8B-B14F-4D97-AF65-F5344CB8AC3E}">
        <p14:creationId xmlns:p14="http://schemas.microsoft.com/office/powerpoint/2010/main" val="3839583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heck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a:xfrm>
            <a:off x="811185" y="621973"/>
            <a:ext cx="5284816" cy="961899"/>
          </a:xfrm>
        </p:spPr>
        <p:txBody>
          <a:bodyPr lIns="0" tIns="0" rIns="0" bIns="0">
            <a:noAutofit/>
          </a:bodyPr>
          <a:lstStyle/>
          <a:p>
            <a:r>
              <a:rPr lang="en-US"/>
              <a:t>Click to edit Master title style</a:t>
            </a:r>
            <a:endParaRPr lang="en-US" dirty="0"/>
          </a:p>
        </p:txBody>
      </p:sp>
      <p:sp>
        <p:nvSpPr>
          <p:cNvPr id="16" name="Picture Placeholder 5">
            <a:extLst>
              <a:ext uri="{FF2B5EF4-FFF2-40B4-BE49-F238E27FC236}">
                <a16:creationId xmlns:a16="http://schemas.microsoft.com/office/drawing/2014/main" id="{AB13D922-479E-0DC1-5C55-F4D7A5504489}"/>
              </a:ext>
            </a:extLst>
          </p:cNvPr>
          <p:cNvSpPr>
            <a:spLocks noGrp="1"/>
          </p:cNvSpPr>
          <p:nvPr>
            <p:ph type="pic" sz="quarter" idx="23" hasCustomPrompt="1"/>
          </p:nvPr>
        </p:nvSpPr>
        <p:spPr>
          <a:xfrm>
            <a:off x="1388164" y="2476500"/>
            <a:ext cx="502920" cy="502920"/>
          </a:xfrm>
        </p:spPr>
        <p:txBody>
          <a:bodyPr lIns="0" tIns="0" rIns="0" bIns="0" anchor="ctr">
            <a:noAutofit/>
          </a:bodyPr>
          <a:lstStyle>
            <a:lvl1pPr marL="0" indent="0" algn="ctr">
              <a:buNone/>
              <a:defRPr sz="1200"/>
            </a:lvl1pPr>
          </a:lstStyle>
          <a:p>
            <a:r>
              <a:rPr lang="en-US" dirty="0"/>
              <a:t>Icon</a:t>
            </a:r>
          </a:p>
        </p:txBody>
      </p:sp>
      <p:sp>
        <p:nvSpPr>
          <p:cNvPr id="14" name="Text Placeholder 15">
            <a:extLst>
              <a:ext uri="{FF2B5EF4-FFF2-40B4-BE49-F238E27FC236}">
                <a16:creationId xmlns:a16="http://schemas.microsoft.com/office/drawing/2014/main" id="{E0CDAE70-42DC-AB0D-6734-B9944B7993D9}"/>
              </a:ext>
            </a:extLst>
          </p:cNvPr>
          <p:cNvSpPr>
            <a:spLocks noGrp="1"/>
          </p:cNvSpPr>
          <p:nvPr>
            <p:ph type="body" sz="quarter" idx="13" hasCustomPrompt="1"/>
          </p:nvPr>
        </p:nvSpPr>
        <p:spPr>
          <a:xfrm>
            <a:off x="2255962" y="2476500"/>
            <a:ext cx="3708401" cy="685800"/>
          </a:xfrm>
        </p:spPr>
        <p:txBody>
          <a:bodyPr lIns="0" tIns="0" rIns="0" bIns="0">
            <a:noAutofit/>
          </a:bodyPr>
          <a:lstStyle>
            <a:lvl1pPr marL="0" indent="0">
              <a:buNone/>
              <a:defRPr sz="1800" b="0" i="0">
                <a:solidFill>
                  <a:schemeClr val="bg1"/>
                </a:solidFill>
                <a:latin typeface="+mn-lt"/>
                <a:cs typeface="Arial" panose="020B0604020202020204" pitchFamily="34" charset="0"/>
              </a:defRPr>
            </a:lvl1pPr>
          </a:lstStyle>
          <a:p>
            <a:pPr lvl="0"/>
            <a:r>
              <a:rPr lang="en-US" dirty="0"/>
              <a:t>Click to add subtitle</a:t>
            </a:r>
          </a:p>
        </p:txBody>
      </p:sp>
      <p:sp>
        <p:nvSpPr>
          <p:cNvPr id="23" name="Picture Placeholder 5">
            <a:extLst>
              <a:ext uri="{FF2B5EF4-FFF2-40B4-BE49-F238E27FC236}">
                <a16:creationId xmlns:a16="http://schemas.microsoft.com/office/drawing/2014/main" id="{9443615E-62BC-2D46-B8BA-FD3A72B7BAB4}"/>
              </a:ext>
            </a:extLst>
          </p:cNvPr>
          <p:cNvSpPr>
            <a:spLocks noGrp="1"/>
          </p:cNvSpPr>
          <p:nvPr>
            <p:ph type="pic" sz="quarter" idx="27" hasCustomPrompt="1"/>
          </p:nvPr>
        </p:nvSpPr>
        <p:spPr>
          <a:xfrm>
            <a:off x="1388164" y="3484562"/>
            <a:ext cx="502920" cy="502920"/>
          </a:xfrm>
        </p:spPr>
        <p:txBody>
          <a:bodyPr lIns="0" tIns="0" rIns="0" bIns="0" anchor="ctr">
            <a:noAutofit/>
          </a:bodyPr>
          <a:lstStyle>
            <a:lvl1pPr marL="0" indent="0" algn="ctr">
              <a:buNone/>
              <a:defRPr sz="1200"/>
            </a:lvl1pPr>
          </a:lstStyle>
          <a:p>
            <a:r>
              <a:rPr lang="en-US" dirty="0"/>
              <a:t>Icon</a:t>
            </a:r>
          </a:p>
        </p:txBody>
      </p:sp>
      <p:sp>
        <p:nvSpPr>
          <p:cNvPr id="17" name="Text Placeholder 15">
            <a:extLst>
              <a:ext uri="{FF2B5EF4-FFF2-40B4-BE49-F238E27FC236}">
                <a16:creationId xmlns:a16="http://schemas.microsoft.com/office/drawing/2014/main" id="{CBD4E95C-EAA1-DCCF-D975-37EE3FBD915A}"/>
              </a:ext>
            </a:extLst>
          </p:cNvPr>
          <p:cNvSpPr>
            <a:spLocks noGrp="1"/>
          </p:cNvSpPr>
          <p:nvPr>
            <p:ph type="body" sz="quarter" idx="24" hasCustomPrompt="1"/>
          </p:nvPr>
        </p:nvSpPr>
        <p:spPr>
          <a:xfrm>
            <a:off x="2255962" y="3484562"/>
            <a:ext cx="3708401" cy="685800"/>
          </a:xfrm>
        </p:spPr>
        <p:txBody>
          <a:bodyPr lIns="0" tIns="0" rIns="0" bIns="0">
            <a:noAutofit/>
          </a:bodyPr>
          <a:lstStyle>
            <a:lvl1pPr marL="0" indent="0">
              <a:buNone/>
              <a:defRPr sz="1800" b="0" i="0">
                <a:solidFill>
                  <a:schemeClr val="bg1"/>
                </a:solidFill>
                <a:latin typeface="+mn-lt"/>
                <a:cs typeface="Arial" panose="020B0604020202020204" pitchFamily="34" charset="0"/>
              </a:defRPr>
            </a:lvl1pPr>
          </a:lstStyle>
          <a:p>
            <a:pPr lvl="0"/>
            <a:r>
              <a:rPr lang="en-US" dirty="0"/>
              <a:t>Click to add subtitle</a:t>
            </a:r>
          </a:p>
        </p:txBody>
      </p:sp>
      <p:sp>
        <p:nvSpPr>
          <p:cNvPr id="24" name="Picture Placeholder 5">
            <a:extLst>
              <a:ext uri="{FF2B5EF4-FFF2-40B4-BE49-F238E27FC236}">
                <a16:creationId xmlns:a16="http://schemas.microsoft.com/office/drawing/2014/main" id="{8EF5E933-304E-1D0F-2544-A608B4EE087F}"/>
              </a:ext>
            </a:extLst>
          </p:cNvPr>
          <p:cNvSpPr>
            <a:spLocks noGrp="1"/>
          </p:cNvSpPr>
          <p:nvPr>
            <p:ph type="pic" sz="quarter" idx="28" hasCustomPrompt="1"/>
          </p:nvPr>
        </p:nvSpPr>
        <p:spPr>
          <a:xfrm>
            <a:off x="1388164" y="4492625"/>
            <a:ext cx="502920" cy="502920"/>
          </a:xfrm>
        </p:spPr>
        <p:txBody>
          <a:bodyPr lIns="0" tIns="0" rIns="0" bIns="0" anchor="ctr">
            <a:noAutofit/>
          </a:bodyPr>
          <a:lstStyle>
            <a:lvl1pPr marL="0" indent="0" algn="ctr">
              <a:buNone/>
              <a:defRPr sz="1200"/>
            </a:lvl1pPr>
          </a:lstStyle>
          <a:p>
            <a:r>
              <a:rPr lang="en-US" dirty="0"/>
              <a:t>Icon</a:t>
            </a:r>
          </a:p>
        </p:txBody>
      </p:sp>
      <p:sp>
        <p:nvSpPr>
          <p:cNvPr id="19" name="Text Placeholder 15">
            <a:extLst>
              <a:ext uri="{FF2B5EF4-FFF2-40B4-BE49-F238E27FC236}">
                <a16:creationId xmlns:a16="http://schemas.microsoft.com/office/drawing/2014/main" id="{03014695-7138-84E3-3225-87977FD8E496}"/>
              </a:ext>
            </a:extLst>
          </p:cNvPr>
          <p:cNvSpPr>
            <a:spLocks noGrp="1"/>
          </p:cNvSpPr>
          <p:nvPr>
            <p:ph type="body" sz="quarter" idx="26" hasCustomPrompt="1"/>
          </p:nvPr>
        </p:nvSpPr>
        <p:spPr>
          <a:xfrm>
            <a:off x="2255962" y="4492625"/>
            <a:ext cx="3708401" cy="685800"/>
          </a:xfrm>
        </p:spPr>
        <p:txBody>
          <a:bodyPr lIns="0" tIns="0" rIns="0" bIns="0">
            <a:noAutofit/>
          </a:bodyPr>
          <a:lstStyle>
            <a:lvl1pPr marL="0" indent="0">
              <a:buNone/>
              <a:defRPr sz="1800" b="0" i="0">
                <a:solidFill>
                  <a:schemeClr val="bg1"/>
                </a:solidFill>
                <a:latin typeface="+mn-lt"/>
                <a:cs typeface="Arial" panose="020B0604020202020204" pitchFamily="34" charset="0"/>
              </a:defRPr>
            </a:lvl1pPr>
          </a:lstStyle>
          <a:p>
            <a:pPr lvl="0"/>
            <a:r>
              <a:rPr lang="en-US" dirty="0"/>
              <a:t>Click to add subtitle</a:t>
            </a:r>
          </a:p>
        </p:txBody>
      </p:sp>
      <p:pic>
        <p:nvPicPr>
          <p:cNvPr id="10" name="Graphic 9">
            <a:extLst>
              <a:ext uri="{FF2B5EF4-FFF2-40B4-BE49-F238E27FC236}">
                <a16:creationId xmlns:a16="http://schemas.microsoft.com/office/drawing/2014/main" id="{B3606A3B-5B75-C830-0580-02B3AF648B3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6698" r="40000"/>
          <a:stretch>
            <a:fillRect/>
          </a:stretch>
        </p:blipFill>
        <p:spPr>
          <a:xfrm>
            <a:off x="8077200" y="0"/>
            <a:ext cx="4114800" cy="5712824"/>
          </a:xfrm>
          <a:custGeom>
            <a:avLst/>
            <a:gdLst>
              <a:gd name="connsiteX0" fmla="*/ 0 w 4114800"/>
              <a:gd name="connsiteY0" fmla="*/ 0 h 5712824"/>
              <a:gd name="connsiteX1" fmla="*/ 4114800 w 4114800"/>
              <a:gd name="connsiteY1" fmla="*/ 0 h 5712824"/>
              <a:gd name="connsiteX2" fmla="*/ 4114800 w 4114800"/>
              <a:gd name="connsiteY2" fmla="*/ 5712824 h 5712824"/>
              <a:gd name="connsiteX3" fmla="*/ 0 w 4114800"/>
              <a:gd name="connsiteY3" fmla="*/ 5712824 h 5712824"/>
            </a:gdLst>
            <a:ahLst/>
            <a:cxnLst>
              <a:cxn ang="0">
                <a:pos x="connsiteX0" y="connsiteY0"/>
              </a:cxn>
              <a:cxn ang="0">
                <a:pos x="connsiteX1" y="connsiteY1"/>
              </a:cxn>
              <a:cxn ang="0">
                <a:pos x="connsiteX2" y="connsiteY2"/>
              </a:cxn>
              <a:cxn ang="0">
                <a:pos x="connsiteX3" y="connsiteY3"/>
              </a:cxn>
            </a:cxnLst>
            <a:rect l="l" t="t" r="r" b="b"/>
            <a:pathLst>
              <a:path w="4114800" h="5712824">
                <a:moveTo>
                  <a:pt x="0" y="0"/>
                </a:moveTo>
                <a:lnTo>
                  <a:pt x="4114800" y="0"/>
                </a:lnTo>
                <a:lnTo>
                  <a:pt x="4114800" y="5712824"/>
                </a:lnTo>
                <a:lnTo>
                  <a:pt x="0" y="5712824"/>
                </a:lnTo>
                <a:close/>
              </a:path>
            </a:pathLst>
          </a:custGeom>
        </p:spPr>
      </p:pic>
      <p:sp>
        <p:nvSpPr>
          <p:cNvPr id="12" name="Oval 11">
            <a:extLst>
              <a:ext uri="{FF2B5EF4-FFF2-40B4-BE49-F238E27FC236}">
                <a16:creationId xmlns:a16="http://schemas.microsoft.com/office/drawing/2014/main" id="{45B92DB2-64DD-608F-360F-52958A93EB5B}"/>
              </a:ext>
            </a:extLst>
          </p:cNvPr>
          <p:cNvSpPr/>
          <p:nvPr userDrawn="1"/>
        </p:nvSpPr>
        <p:spPr>
          <a:xfrm>
            <a:off x="7445683" y="944192"/>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164587433"/>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E53F7E88-2097-D325-6D72-678AA2F5B1B5}"/>
              </a:ext>
            </a:extLst>
          </p:cNvPr>
          <p:cNvSpPr>
            <a:spLocks noGrp="1"/>
          </p:cNvSpPr>
          <p:nvPr>
            <p:ph type="title"/>
          </p:nvPr>
        </p:nvSpPr>
        <p:spPr>
          <a:xfrm>
            <a:off x="811185" y="621973"/>
            <a:ext cx="5284816" cy="961899"/>
          </a:xfrm>
        </p:spPr>
        <p:txBody>
          <a:bodyPr lIns="0" tIns="0" rIns="0" bIns="0">
            <a:noAutofit/>
          </a:bodyPr>
          <a:lstStyle/>
          <a:p>
            <a:r>
              <a:rPr lang="en-US"/>
              <a:t>Click to edit Master title style</a:t>
            </a:r>
            <a:endParaRPr lang="en-US" dirty="0"/>
          </a:p>
        </p:txBody>
      </p:sp>
      <p:sp>
        <p:nvSpPr>
          <p:cNvPr id="16" name="Text Placeholder 15">
            <a:extLst>
              <a:ext uri="{FF2B5EF4-FFF2-40B4-BE49-F238E27FC236}">
                <a16:creationId xmlns:a16="http://schemas.microsoft.com/office/drawing/2014/main" id="{31542C44-78F9-C385-BA13-32EF29E328CC}"/>
              </a:ext>
            </a:extLst>
          </p:cNvPr>
          <p:cNvSpPr>
            <a:spLocks noGrp="1"/>
          </p:cNvSpPr>
          <p:nvPr>
            <p:ph type="body" sz="quarter" idx="13" hasCustomPrompt="1"/>
          </p:nvPr>
        </p:nvSpPr>
        <p:spPr>
          <a:xfrm>
            <a:off x="1295403" y="2487613"/>
            <a:ext cx="2603497" cy="554038"/>
          </a:xfrm>
        </p:spPr>
        <p:txBody>
          <a:bodyPr lIns="0" tIns="0" rIns="0" bIns="0">
            <a:noAutofit/>
          </a:bodyPr>
          <a:lstStyle>
            <a:lvl1pPr marL="0" indent="0" algn="l">
              <a:buNone/>
              <a:defRPr sz="2000" b="1" i="0">
                <a:solidFill>
                  <a:schemeClr val="bg1"/>
                </a:solidFill>
                <a:latin typeface="Arial Black" panose="020B0604020202020204" pitchFamily="34" charset="0"/>
                <a:cs typeface="Arial Black" panose="020B0604020202020204" pitchFamily="34" charset="0"/>
              </a:defRPr>
            </a:lvl1pPr>
          </a:lstStyle>
          <a:p>
            <a:pPr lvl="0"/>
            <a:r>
              <a:rPr lang="en-US" dirty="0"/>
              <a:t>Click to add subtitle</a:t>
            </a:r>
          </a:p>
        </p:txBody>
      </p:sp>
      <p:sp>
        <p:nvSpPr>
          <p:cNvPr id="32" name="Text Placeholder 15">
            <a:extLst>
              <a:ext uri="{FF2B5EF4-FFF2-40B4-BE49-F238E27FC236}">
                <a16:creationId xmlns:a16="http://schemas.microsoft.com/office/drawing/2014/main" id="{E3F465DB-04AD-D2AA-978D-7B88D2F319F4}"/>
              </a:ext>
            </a:extLst>
          </p:cNvPr>
          <p:cNvSpPr>
            <a:spLocks noGrp="1"/>
          </p:cNvSpPr>
          <p:nvPr>
            <p:ph type="body" sz="quarter" idx="20" hasCustomPrompt="1"/>
          </p:nvPr>
        </p:nvSpPr>
        <p:spPr>
          <a:xfrm>
            <a:off x="4374970" y="2487613"/>
            <a:ext cx="2603497" cy="554038"/>
          </a:xfrm>
        </p:spPr>
        <p:txBody>
          <a:bodyPr lIns="0" tIns="0" rIns="0" bIns="0">
            <a:noAutofit/>
          </a:bodyPr>
          <a:lstStyle>
            <a:lvl1pPr marL="0" indent="0" algn="l">
              <a:buNone/>
              <a:defRPr sz="2000" b="1" i="0">
                <a:solidFill>
                  <a:schemeClr val="bg1"/>
                </a:solidFill>
                <a:latin typeface="Arial Black" panose="020B0604020202020204" pitchFamily="34" charset="0"/>
                <a:cs typeface="Arial Black" panose="020B0604020202020204" pitchFamily="34" charset="0"/>
              </a:defRPr>
            </a:lvl1pPr>
          </a:lstStyle>
          <a:p>
            <a:pPr lvl="0"/>
            <a:r>
              <a:rPr lang="en-US" dirty="0"/>
              <a:t>Click to add subtitle</a:t>
            </a:r>
          </a:p>
        </p:txBody>
      </p:sp>
      <p:sp>
        <p:nvSpPr>
          <p:cNvPr id="29" name="Text Placeholder 15">
            <a:extLst>
              <a:ext uri="{FF2B5EF4-FFF2-40B4-BE49-F238E27FC236}">
                <a16:creationId xmlns:a16="http://schemas.microsoft.com/office/drawing/2014/main" id="{379A3659-EC2D-312F-1FA2-2C3208B35D4F}"/>
              </a:ext>
            </a:extLst>
          </p:cNvPr>
          <p:cNvSpPr>
            <a:spLocks noGrp="1"/>
          </p:cNvSpPr>
          <p:nvPr>
            <p:ph type="body" sz="quarter" idx="17" hasCustomPrompt="1"/>
          </p:nvPr>
        </p:nvSpPr>
        <p:spPr>
          <a:xfrm>
            <a:off x="7454537" y="2487613"/>
            <a:ext cx="2604092" cy="554038"/>
          </a:xfrm>
        </p:spPr>
        <p:txBody>
          <a:bodyPr lIns="0" tIns="0" rIns="0" bIns="0">
            <a:noAutofit/>
          </a:bodyPr>
          <a:lstStyle>
            <a:lvl1pPr marL="0" indent="0" algn="l">
              <a:buNone/>
              <a:defRPr sz="2000" b="1" i="0">
                <a:solidFill>
                  <a:schemeClr val="bg1"/>
                </a:solidFill>
                <a:latin typeface="Arial Black" panose="020B0604020202020204" pitchFamily="34" charset="0"/>
                <a:cs typeface="Arial Black" panose="020B0604020202020204" pitchFamily="34" charset="0"/>
              </a:defRPr>
            </a:lvl1pPr>
          </a:lstStyle>
          <a:p>
            <a:pPr lvl="0"/>
            <a:r>
              <a:rPr lang="en-US" dirty="0"/>
              <a:t>Click to add subtitle</a:t>
            </a:r>
          </a:p>
        </p:txBody>
      </p:sp>
      <p:sp>
        <p:nvSpPr>
          <p:cNvPr id="17" name="Text Placeholder 18">
            <a:extLst>
              <a:ext uri="{FF2B5EF4-FFF2-40B4-BE49-F238E27FC236}">
                <a16:creationId xmlns:a16="http://schemas.microsoft.com/office/drawing/2014/main" id="{D8352836-701E-DDA9-602B-1CF2FD54A75B}"/>
              </a:ext>
            </a:extLst>
          </p:cNvPr>
          <p:cNvSpPr>
            <a:spLocks noGrp="1"/>
          </p:cNvSpPr>
          <p:nvPr>
            <p:ph type="body" sz="quarter" idx="15" hasCustomPrompt="1"/>
          </p:nvPr>
        </p:nvSpPr>
        <p:spPr>
          <a:xfrm>
            <a:off x="1295400" y="3286458"/>
            <a:ext cx="2603500" cy="554039"/>
          </a:xfrm>
        </p:spPr>
        <p:txBody>
          <a:bodyPr lIns="0" tIns="0" rIns="0" bIns="0">
            <a:noAutofit/>
          </a:bodyPr>
          <a:lstStyle>
            <a:lvl1pPr marL="0" indent="0">
              <a:buFont typeface="Arial" panose="020B0604020202020204" pitchFamily="34" charset="0"/>
              <a:buNone/>
              <a:defRPr sz="2000" cap="all" baseline="0">
                <a:solidFill>
                  <a:schemeClr val="bg1"/>
                </a:solidFill>
                <a:latin typeface="+mn-lt"/>
              </a:defRPr>
            </a:lvl1pPr>
          </a:lstStyle>
          <a:p>
            <a:pPr lvl="0"/>
            <a:r>
              <a:rPr lang="en-US" dirty="0"/>
              <a:t>CLICK TO ADD TEXT</a:t>
            </a:r>
          </a:p>
        </p:txBody>
      </p:sp>
      <p:sp>
        <p:nvSpPr>
          <p:cNvPr id="33" name="Text Placeholder 18">
            <a:extLst>
              <a:ext uri="{FF2B5EF4-FFF2-40B4-BE49-F238E27FC236}">
                <a16:creationId xmlns:a16="http://schemas.microsoft.com/office/drawing/2014/main" id="{2B9A4520-E4E7-3735-9AA4-F886868CDA0F}"/>
              </a:ext>
            </a:extLst>
          </p:cNvPr>
          <p:cNvSpPr>
            <a:spLocks noGrp="1"/>
          </p:cNvSpPr>
          <p:nvPr>
            <p:ph type="body" sz="quarter" idx="21" hasCustomPrompt="1"/>
          </p:nvPr>
        </p:nvSpPr>
        <p:spPr>
          <a:xfrm>
            <a:off x="4374967" y="3286458"/>
            <a:ext cx="2603500" cy="554039"/>
          </a:xfrm>
        </p:spPr>
        <p:txBody>
          <a:bodyPr lIns="0" tIns="0" rIns="0" bIns="0">
            <a:noAutofit/>
          </a:bodyPr>
          <a:lstStyle>
            <a:lvl1pPr marL="0" indent="0">
              <a:buFont typeface="Arial" panose="020B0604020202020204" pitchFamily="34" charset="0"/>
              <a:buNone/>
              <a:defRPr sz="2000" cap="all" baseline="0">
                <a:solidFill>
                  <a:schemeClr val="bg1"/>
                </a:solidFill>
                <a:latin typeface="+mn-lt"/>
              </a:defRPr>
            </a:lvl1pPr>
          </a:lstStyle>
          <a:p>
            <a:pPr lvl="0"/>
            <a:r>
              <a:rPr lang="en-US" dirty="0"/>
              <a:t>CLICK TO ADD TEXT</a:t>
            </a:r>
          </a:p>
        </p:txBody>
      </p:sp>
      <p:sp>
        <p:nvSpPr>
          <p:cNvPr id="30" name="Text Placeholder 18">
            <a:extLst>
              <a:ext uri="{FF2B5EF4-FFF2-40B4-BE49-F238E27FC236}">
                <a16:creationId xmlns:a16="http://schemas.microsoft.com/office/drawing/2014/main" id="{2ED3CCCC-5B50-BA18-C9CF-82C1113391F6}"/>
              </a:ext>
            </a:extLst>
          </p:cNvPr>
          <p:cNvSpPr>
            <a:spLocks noGrp="1"/>
          </p:cNvSpPr>
          <p:nvPr>
            <p:ph type="body" sz="quarter" idx="18" hasCustomPrompt="1"/>
          </p:nvPr>
        </p:nvSpPr>
        <p:spPr>
          <a:xfrm>
            <a:off x="7454534" y="3286458"/>
            <a:ext cx="2603500" cy="554039"/>
          </a:xfrm>
        </p:spPr>
        <p:txBody>
          <a:bodyPr lIns="0" tIns="0" rIns="0" bIns="0">
            <a:noAutofit/>
          </a:bodyPr>
          <a:lstStyle>
            <a:lvl1pPr marL="0" indent="0">
              <a:buFont typeface="Arial" panose="020B0604020202020204" pitchFamily="34" charset="0"/>
              <a:buNone/>
              <a:defRPr sz="2000" cap="all" baseline="0">
                <a:solidFill>
                  <a:schemeClr val="bg1"/>
                </a:solidFill>
                <a:latin typeface="+mn-lt"/>
              </a:defRPr>
            </a:lvl1pPr>
          </a:lstStyle>
          <a:p>
            <a:pPr lvl="0"/>
            <a:r>
              <a:rPr lang="en-US" dirty="0"/>
              <a:t>CLICK TO ADD TEXT</a:t>
            </a:r>
          </a:p>
        </p:txBody>
      </p:sp>
      <p:pic>
        <p:nvPicPr>
          <p:cNvPr id="9" name="Graphic 8">
            <a:extLst>
              <a:ext uri="{FF2B5EF4-FFF2-40B4-BE49-F238E27FC236}">
                <a16:creationId xmlns:a16="http://schemas.microsoft.com/office/drawing/2014/main" id="{749446AE-6E14-9EAD-CCAA-C1EC91FDAD9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34945" b="66188"/>
          <a:stretch>
            <a:fillRect/>
          </a:stretch>
        </p:blipFill>
        <p:spPr>
          <a:xfrm>
            <a:off x="7730504" y="4539146"/>
            <a:ext cx="4461496" cy="2318855"/>
          </a:xfrm>
          <a:custGeom>
            <a:avLst/>
            <a:gdLst>
              <a:gd name="connsiteX0" fmla="*/ 0 w 4461496"/>
              <a:gd name="connsiteY0" fmla="*/ 0 h 2318855"/>
              <a:gd name="connsiteX1" fmla="*/ 4461496 w 4461496"/>
              <a:gd name="connsiteY1" fmla="*/ 0 h 2318855"/>
              <a:gd name="connsiteX2" fmla="*/ 4461496 w 4461496"/>
              <a:gd name="connsiteY2" fmla="*/ 2318855 h 2318855"/>
              <a:gd name="connsiteX3" fmla="*/ 0 w 4461496"/>
              <a:gd name="connsiteY3" fmla="*/ 2318855 h 2318855"/>
            </a:gdLst>
            <a:ahLst/>
            <a:cxnLst>
              <a:cxn ang="0">
                <a:pos x="connsiteX0" y="connsiteY0"/>
              </a:cxn>
              <a:cxn ang="0">
                <a:pos x="connsiteX1" y="connsiteY1"/>
              </a:cxn>
              <a:cxn ang="0">
                <a:pos x="connsiteX2" y="connsiteY2"/>
              </a:cxn>
              <a:cxn ang="0">
                <a:pos x="connsiteX3" y="connsiteY3"/>
              </a:cxn>
            </a:cxnLst>
            <a:rect l="l" t="t" r="r" b="b"/>
            <a:pathLst>
              <a:path w="4461496" h="2318855">
                <a:moveTo>
                  <a:pt x="0" y="0"/>
                </a:moveTo>
                <a:lnTo>
                  <a:pt x="4461496" y="0"/>
                </a:lnTo>
                <a:lnTo>
                  <a:pt x="4461496" y="2318855"/>
                </a:lnTo>
                <a:lnTo>
                  <a:pt x="0" y="2318855"/>
                </a:lnTo>
                <a:close/>
              </a:path>
            </a:pathLst>
          </a:custGeom>
        </p:spPr>
      </p:pic>
      <p:grpSp>
        <p:nvGrpSpPr>
          <p:cNvPr id="11" name="Group 10">
            <a:extLst>
              <a:ext uri="{FF2B5EF4-FFF2-40B4-BE49-F238E27FC236}">
                <a16:creationId xmlns:a16="http://schemas.microsoft.com/office/drawing/2014/main" id="{7788B2DA-5890-0F11-581C-A9189E008CE1}"/>
              </a:ext>
            </a:extLst>
          </p:cNvPr>
          <p:cNvGrpSpPr/>
          <p:nvPr userDrawn="1"/>
        </p:nvGrpSpPr>
        <p:grpSpPr>
          <a:xfrm rot="5400000">
            <a:off x="10058034" y="23582"/>
            <a:ext cx="2133966" cy="2133966"/>
            <a:chOff x="9654699" y="2229295"/>
            <a:chExt cx="2133966" cy="2133966"/>
          </a:xfrm>
        </p:grpSpPr>
        <p:sp>
          <p:nvSpPr>
            <p:cNvPr id="13" name="Freeform 12">
              <a:extLst>
                <a:ext uri="{FF2B5EF4-FFF2-40B4-BE49-F238E27FC236}">
                  <a16:creationId xmlns:a16="http://schemas.microsoft.com/office/drawing/2014/main" id="{6C0B013B-DCAB-56B5-B1A1-0962EFCDAD0E}"/>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14">
              <a:extLst>
                <a:ext uri="{FF2B5EF4-FFF2-40B4-BE49-F238E27FC236}">
                  <a16:creationId xmlns:a16="http://schemas.microsoft.com/office/drawing/2014/main" id="{97E9164D-468F-6ABB-E014-8357739493BA}"/>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Text Placeholder 18">
            <a:extLst>
              <a:ext uri="{FF2B5EF4-FFF2-40B4-BE49-F238E27FC236}">
                <a16:creationId xmlns:a16="http://schemas.microsoft.com/office/drawing/2014/main" id="{53894D46-0144-7838-A645-3C35B58430A2}"/>
              </a:ext>
            </a:extLst>
          </p:cNvPr>
          <p:cNvSpPr>
            <a:spLocks noGrp="1"/>
          </p:cNvSpPr>
          <p:nvPr>
            <p:ph type="body" sz="quarter" idx="16" hasCustomPrompt="1"/>
          </p:nvPr>
        </p:nvSpPr>
        <p:spPr>
          <a:xfrm>
            <a:off x="1295400" y="4085303"/>
            <a:ext cx="2603500" cy="1902542"/>
          </a:xfrm>
        </p:spPr>
        <p:txBody>
          <a:bodyPr lIns="0" tIns="0" rIns="0" bIns="0">
            <a:noAutofit/>
          </a:bodyPr>
          <a:lstStyle>
            <a:lvl1pPr marL="0" indent="0">
              <a:buFont typeface="Arial" panose="020B0604020202020204" pitchFamily="34" charset="0"/>
              <a:buNone/>
              <a:defRPr sz="1800">
                <a:solidFill>
                  <a:schemeClr val="bg1"/>
                </a:solidFill>
                <a:latin typeface="+mn-lt"/>
              </a:defRPr>
            </a:lvl1pPr>
          </a:lstStyle>
          <a:p>
            <a:pPr lvl="0"/>
            <a:r>
              <a:rPr lang="en-US" dirty="0"/>
              <a:t>Click to add text</a:t>
            </a:r>
          </a:p>
        </p:txBody>
      </p:sp>
      <p:sp>
        <p:nvSpPr>
          <p:cNvPr id="34" name="Text Placeholder 18">
            <a:extLst>
              <a:ext uri="{FF2B5EF4-FFF2-40B4-BE49-F238E27FC236}">
                <a16:creationId xmlns:a16="http://schemas.microsoft.com/office/drawing/2014/main" id="{5949D5F3-7F2A-1CB3-9ED4-ECFC804C9F7A}"/>
              </a:ext>
            </a:extLst>
          </p:cNvPr>
          <p:cNvSpPr>
            <a:spLocks noGrp="1"/>
          </p:cNvSpPr>
          <p:nvPr>
            <p:ph type="body" sz="quarter" idx="22" hasCustomPrompt="1"/>
          </p:nvPr>
        </p:nvSpPr>
        <p:spPr>
          <a:xfrm>
            <a:off x="4374967" y="4085303"/>
            <a:ext cx="2603500" cy="1902542"/>
          </a:xfrm>
        </p:spPr>
        <p:txBody>
          <a:bodyPr lIns="0" tIns="0" rIns="0" bIns="0">
            <a:noAutofit/>
          </a:bodyPr>
          <a:lstStyle>
            <a:lvl1pPr marL="0" indent="0">
              <a:buFont typeface="Arial" panose="020B0604020202020204" pitchFamily="34" charset="0"/>
              <a:buNone/>
              <a:defRPr sz="1800">
                <a:solidFill>
                  <a:schemeClr val="bg1"/>
                </a:solidFill>
                <a:latin typeface="+mn-lt"/>
              </a:defRPr>
            </a:lvl1pPr>
          </a:lstStyle>
          <a:p>
            <a:pPr lvl="0"/>
            <a:r>
              <a:rPr lang="en-US" dirty="0"/>
              <a:t>Click to add text</a:t>
            </a:r>
          </a:p>
        </p:txBody>
      </p:sp>
      <p:sp>
        <p:nvSpPr>
          <p:cNvPr id="31" name="Text Placeholder 18">
            <a:extLst>
              <a:ext uri="{FF2B5EF4-FFF2-40B4-BE49-F238E27FC236}">
                <a16:creationId xmlns:a16="http://schemas.microsoft.com/office/drawing/2014/main" id="{874E81CB-4A9F-BEB8-37D9-EF50A848ECFC}"/>
              </a:ext>
            </a:extLst>
          </p:cNvPr>
          <p:cNvSpPr>
            <a:spLocks noGrp="1"/>
          </p:cNvSpPr>
          <p:nvPr>
            <p:ph type="body" sz="quarter" idx="19" hasCustomPrompt="1"/>
          </p:nvPr>
        </p:nvSpPr>
        <p:spPr>
          <a:xfrm>
            <a:off x="7454534" y="4085303"/>
            <a:ext cx="2603500" cy="1902542"/>
          </a:xfrm>
        </p:spPr>
        <p:txBody>
          <a:bodyPr lIns="0" tIns="0" rIns="0" bIns="0">
            <a:noAutofit/>
          </a:bodyPr>
          <a:lstStyle>
            <a:lvl1pPr marL="0" indent="0">
              <a:buFont typeface="Arial" panose="020B0604020202020204" pitchFamily="34" charset="0"/>
              <a:buNone/>
              <a:defRPr sz="1800">
                <a:solidFill>
                  <a:schemeClr val="bg1"/>
                </a:solidFill>
                <a:latin typeface="+mn-lt"/>
              </a:defRPr>
            </a:lvl1pPr>
          </a:lstStyle>
          <a:p>
            <a:pPr lvl="0"/>
            <a:r>
              <a:rPr lang="en-US" dirty="0"/>
              <a:t>Click to add text</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314417205"/>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ree column with icons">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EAF34004-C8D7-0BF6-E972-61781179D593}"/>
              </a:ext>
            </a:extLst>
          </p:cNvPr>
          <p:cNvSpPr>
            <a:spLocks noGrp="1"/>
          </p:cNvSpPr>
          <p:nvPr>
            <p:ph type="title"/>
          </p:nvPr>
        </p:nvSpPr>
        <p:spPr>
          <a:xfrm>
            <a:off x="811185" y="621973"/>
            <a:ext cx="5284816" cy="961899"/>
          </a:xfrm>
        </p:spPr>
        <p:txBody>
          <a:bodyPr lIns="0" tIns="0" rIns="0" bIns="0">
            <a:noAutofit/>
          </a:bodyPr>
          <a:lstStyle/>
          <a:p>
            <a:r>
              <a:rPr lang="en-US"/>
              <a:t>Click to edit Master title style</a:t>
            </a:r>
            <a:endParaRPr lang="en-US" dirty="0"/>
          </a:p>
        </p:txBody>
      </p:sp>
      <p:sp>
        <p:nvSpPr>
          <p:cNvPr id="6" name="Picture Placeholder 5">
            <a:extLst>
              <a:ext uri="{FF2B5EF4-FFF2-40B4-BE49-F238E27FC236}">
                <a16:creationId xmlns:a16="http://schemas.microsoft.com/office/drawing/2014/main" id="{A4F7EAC1-286D-2CE3-FFF2-96BE4C2E4614}"/>
              </a:ext>
            </a:extLst>
          </p:cNvPr>
          <p:cNvSpPr>
            <a:spLocks noGrp="1"/>
          </p:cNvSpPr>
          <p:nvPr>
            <p:ph type="pic" sz="quarter" idx="23"/>
          </p:nvPr>
        </p:nvSpPr>
        <p:spPr>
          <a:xfrm>
            <a:off x="1295400" y="2476500"/>
            <a:ext cx="685800" cy="685800"/>
          </a:xfrm>
        </p:spPr>
        <p:txBody>
          <a:bodyPr lIns="0" tIns="0" rIns="0" bIns="0" anchor="ctr">
            <a:noAutofit/>
          </a:bodyPr>
          <a:lstStyle>
            <a:lvl1pPr marL="0" indent="0" algn="ctr">
              <a:buNone/>
              <a:defRPr sz="1000"/>
            </a:lvl1pPr>
          </a:lstStyle>
          <a:p>
            <a:r>
              <a:rPr lang="en-US"/>
              <a:t>Click icon to add picture</a:t>
            </a:r>
            <a:endParaRPr lang="en-US" dirty="0"/>
          </a:p>
        </p:txBody>
      </p:sp>
      <p:sp>
        <p:nvSpPr>
          <p:cNvPr id="28" name="Picture Placeholder 5">
            <a:extLst>
              <a:ext uri="{FF2B5EF4-FFF2-40B4-BE49-F238E27FC236}">
                <a16:creationId xmlns:a16="http://schemas.microsoft.com/office/drawing/2014/main" id="{D9C1F6F0-4FC6-1160-0C8F-975ECDECAF3D}"/>
              </a:ext>
            </a:extLst>
          </p:cNvPr>
          <p:cNvSpPr>
            <a:spLocks noGrp="1"/>
          </p:cNvSpPr>
          <p:nvPr>
            <p:ph type="pic" sz="quarter" idx="24"/>
          </p:nvPr>
        </p:nvSpPr>
        <p:spPr>
          <a:xfrm>
            <a:off x="4374967" y="2476500"/>
            <a:ext cx="685800" cy="685800"/>
          </a:xfrm>
        </p:spPr>
        <p:txBody>
          <a:bodyPr lIns="0" tIns="0" rIns="0" bIns="0" anchor="ctr">
            <a:noAutofit/>
          </a:bodyPr>
          <a:lstStyle>
            <a:lvl1pPr marL="0" indent="0" algn="ctr">
              <a:buNone/>
              <a:defRPr sz="1000"/>
            </a:lvl1pPr>
          </a:lstStyle>
          <a:p>
            <a:r>
              <a:rPr lang="en-US"/>
              <a:t>Click icon to add picture</a:t>
            </a:r>
            <a:endParaRPr lang="en-US" dirty="0"/>
          </a:p>
        </p:txBody>
      </p:sp>
      <p:sp>
        <p:nvSpPr>
          <p:cNvPr id="35" name="Picture Placeholder 5">
            <a:extLst>
              <a:ext uri="{FF2B5EF4-FFF2-40B4-BE49-F238E27FC236}">
                <a16:creationId xmlns:a16="http://schemas.microsoft.com/office/drawing/2014/main" id="{6EF1040F-3507-9529-F7BA-DEF2138BAC89}"/>
              </a:ext>
            </a:extLst>
          </p:cNvPr>
          <p:cNvSpPr>
            <a:spLocks noGrp="1"/>
          </p:cNvSpPr>
          <p:nvPr>
            <p:ph type="pic" sz="quarter" idx="25"/>
          </p:nvPr>
        </p:nvSpPr>
        <p:spPr>
          <a:xfrm>
            <a:off x="7454534" y="2476500"/>
            <a:ext cx="685800" cy="685800"/>
          </a:xfrm>
        </p:spPr>
        <p:txBody>
          <a:bodyPr lIns="0" tIns="0" rIns="0" bIns="0" anchor="ctr">
            <a:noAutofit/>
          </a:bodyPr>
          <a:lstStyle>
            <a:lvl1pPr marL="0" indent="0" algn="ctr">
              <a:buNone/>
              <a:defRPr sz="1000"/>
            </a:lvl1pPr>
          </a:lstStyle>
          <a:p>
            <a:r>
              <a:rPr lang="en-US"/>
              <a:t>Click icon to add picture</a:t>
            </a:r>
            <a:endParaRPr lang="en-US" dirty="0"/>
          </a:p>
        </p:txBody>
      </p:sp>
      <p:sp>
        <p:nvSpPr>
          <p:cNvPr id="22" name="Text Placeholder 18">
            <a:extLst>
              <a:ext uri="{FF2B5EF4-FFF2-40B4-BE49-F238E27FC236}">
                <a16:creationId xmlns:a16="http://schemas.microsoft.com/office/drawing/2014/main" id="{53894D46-0144-7838-A645-3C35B58430A2}"/>
              </a:ext>
            </a:extLst>
          </p:cNvPr>
          <p:cNvSpPr>
            <a:spLocks noGrp="1"/>
          </p:cNvSpPr>
          <p:nvPr>
            <p:ph type="body" sz="quarter" idx="16" hasCustomPrompt="1"/>
          </p:nvPr>
        </p:nvSpPr>
        <p:spPr>
          <a:xfrm>
            <a:off x="1295400" y="3429000"/>
            <a:ext cx="2603500" cy="2558845"/>
          </a:xfrm>
        </p:spPr>
        <p:txBody>
          <a:bodyPr lIns="0" tIns="0" rIns="0" bIns="0">
            <a:noAutofit/>
          </a:bodyPr>
          <a:lstStyle>
            <a:lvl1pPr marL="0" indent="0">
              <a:buFont typeface="Arial" panose="020B0604020202020204" pitchFamily="34" charset="0"/>
              <a:buNone/>
              <a:defRPr sz="1800">
                <a:solidFill>
                  <a:schemeClr val="bg1"/>
                </a:solidFill>
              </a:defRPr>
            </a:lvl1pPr>
          </a:lstStyle>
          <a:p>
            <a:pPr lvl="0"/>
            <a:r>
              <a:rPr lang="en-US" dirty="0"/>
              <a:t>Click to add text</a:t>
            </a:r>
          </a:p>
        </p:txBody>
      </p:sp>
      <p:sp>
        <p:nvSpPr>
          <p:cNvPr id="34" name="Text Placeholder 18">
            <a:extLst>
              <a:ext uri="{FF2B5EF4-FFF2-40B4-BE49-F238E27FC236}">
                <a16:creationId xmlns:a16="http://schemas.microsoft.com/office/drawing/2014/main" id="{5949D5F3-7F2A-1CB3-9ED4-ECFC804C9F7A}"/>
              </a:ext>
            </a:extLst>
          </p:cNvPr>
          <p:cNvSpPr>
            <a:spLocks noGrp="1"/>
          </p:cNvSpPr>
          <p:nvPr>
            <p:ph type="body" sz="quarter" idx="22" hasCustomPrompt="1"/>
          </p:nvPr>
        </p:nvSpPr>
        <p:spPr>
          <a:xfrm>
            <a:off x="4374967" y="3429000"/>
            <a:ext cx="2603500" cy="2558845"/>
          </a:xfrm>
        </p:spPr>
        <p:txBody>
          <a:bodyPr lIns="0" tIns="0" rIns="0" bIns="0">
            <a:noAutofit/>
          </a:bodyPr>
          <a:lstStyle>
            <a:lvl1pPr marL="0" indent="0">
              <a:buFont typeface="Arial" panose="020B0604020202020204" pitchFamily="34" charset="0"/>
              <a:buNone/>
              <a:defRPr sz="1800">
                <a:solidFill>
                  <a:schemeClr val="bg1"/>
                </a:solidFill>
              </a:defRPr>
            </a:lvl1pPr>
          </a:lstStyle>
          <a:p>
            <a:pPr lvl="0"/>
            <a:r>
              <a:rPr lang="en-US" dirty="0"/>
              <a:t>Click to add text</a:t>
            </a:r>
          </a:p>
        </p:txBody>
      </p:sp>
      <p:sp>
        <p:nvSpPr>
          <p:cNvPr id="31" name="Text Placeholder 18">
            <a:extLst>
              <a:ext uri="{FF2B5EF4-FFF2-40B4-BE49-F238E27FC236}">
                <a16:creationId xmlns:a16="http://schemas.microsoft.com/office/drawing/2014/main" id="{874E81CB-4A9F-BEB8-37D9-EF50A848ECFC}"/>
              </a:ext>
            </a:extLst>
          </p:cNvPr>
          <p:cNvSpPr>
            <a:spLocks noGrp="1"/>
          </p:cNvSpPr>
          <p:nvPr>
            <p:ph type="body" sz="quarter" idx="19" hasCustomPrompt="1"/>
          </p:nvPr>
        </p:nvSpPr>
        <p:spPr>
          <a:xfrm>
            <a:off x="7454534" y="3429000"/>
            <a:ext cx="2603500" cy="2558845"/>
          </a:xfrm>
        </p:spPr>
        <p:txBody>
          <a:bodyPr lIns="0" tIns="0" rIns="0" bIns="0">
            <a:noAutofit/>
          </a:bodyPr>
          <a:lstStyle>
            <a:lvl1pPr marL="0" indent="0">
              <a:buFont typeface="Arial" panose="020B0604020202020204" pitchFamily="34" charset="0"/>
              <a:buNone/>
              <a:defRPr sz="1800">
                <a:solidFill>
                  <a:schemeClr val="bg1"/>
                </a:solidFill>
              </a:defRPr>
            </a:lvl1pPr>
          </a:lstStyle>
          <a:p>
            <a:pPr lvl="0"/>
            <a:r>
              <a:rPr lang="en-US" dirty="0"/>
              <a:t>Click to add text</a:t>
            </a:r>
          </a:p>
        </p:txBody>
      </p:sp>
      <p:pic>
        <p:nvPicPr>
          <p:cNvPr id="3" name="Graphic 2">
            <a:extLst>
              <a:ext uri="{FF2B5EF4-FFF2-40B4-BE49-F238E27FC236}">
                <a16:creationId xmlns:a16="http://schemas.microsoft.com/office/drawing/2014/main" id="{AF93679A-06AD-D46C-BEB8-62FEE039D44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46320" r="60054"/>
          <a:stretch>
            <a:fillRect/>
          </a:stretch>
        </p:blipFill>
        <p:spPr>
          <a:xfrm>
            <a:off x="9452531" y="0"/>
            <a:ext cx="2739468" cy="3681345"/>
          </a:xfrm>
          <a:custGeom>
            <a:avLst/>
            <a:gdLst>
              <a:gd name="connsiteX0" fmla="*/ 0 w 2739468"/>
              <a:gd name="connsiteY0" fmla="*/ 0 h 3681345"/>
              <a:gd name="connsiteX1" fmla="*/ 2739468 w 2739468"/>
              <a:gd name="connsiteY1" fmla="*/ 0 h 3681345"/>
              <a:gd name="connsiteX2" fmla="*/ 2739468 w 2739468"/>
              <a:gd name="connsiteY2" fmla="*/ 3681345 h 3681345"/>
              <a:gd name="connsiteX3" fmla="*/ 0 w 2739468"/>
              <a:gd name="connsiteY3" fmla="*/ 3681345 h 3681345"/>
            </a:gdLst>
            <a:ahLst/>
            <a:cxnLst>
              <a:cxn ang="0">
                <a:pos x="connsiteX0" y="connsiteY0"/>
              </a:cxn>
              <a:cxn ang="0">
                <a:pos x="connsiteX1" y="connsiteY1"/>
              </a:cxn>
              <a:cxn ang="0">
                <a:pos x="connsiteX2" y="connsiteY2"/>
              </a:cxn>
              <a:cxn ang="0">
                <a:pos x="connsiteX3" y="connsiteY3"/>
              </a:cxn>
            </a:cxnLst>
            <a:rect l="l" t="t" r="r" b="b"/>
            <a:pathLst>
              <a:path w="2739468" h="3681345">
                <a:moveTo>
                  <a:pt x="0" y="0"/>
                </a:moveTo>
                <a:lnTo>
                  <a:pt x="2739468" y="0"/>
                </a:lnTo>
                <a:lnTo>
                  <a:pt x="2739468" y="3681345"/>
                </a:lnTo>
                <a:lnTo>
                  <a:pt x="0" y="3681345"/>
                </a:lnTo>
                <a:close/>
              </a:path>
            </a:pathLst>
          </a:custGeom>
        </p:spPr>
      </p:pic>
      <p:sp>
        <p:nvSpPr>
          <p:cNvPr id="4" name="Freeform 3">
            <a:extLst>
              <a:ext uri="{FF2B5EF4-FFF2-40B4-BE49-F238E27FC236}">
                <a16:creationId xmlns:a16="http://schemas.microsoft.com/office/drawing/2014/main" id="{504F2DB4-4E28-277B-9867-CFC84603650B}"/>
              </a:ext>
            </a:extLst>
          </p:cNvPr>
          <p:cNvSpPr/>
          <p:nvPr userDrawn="1"/>
        </p:nvSpPr>
        <p:spPr>
          <a:xfrm>
            <a:off x="0" y="4094798"/>
            <a:ext cx="1057676" cy="2115352"/>
          </a:xfrm>
          <a:custGeom>
            <a:avLst/>
            <a:gdLst>
              <a:gd name="connsiteX0" fmla="*/ 0 w 1057676"/>
              <a:gd name="connsiteY0" fmla="*/ 0 h 2115352"/>
              <a:gd name="connsiteX1" fmla="*/ 1057676 w 1057676"/>
              <a:gd name="connsiteY1" fmla="*/ 1057676 h 2115352"/>
              <a:gd name="connsiteX2" fmla="*/ 0 w 1057676"/>
              <a:gd name="connsiteY2" fmla="*/ 2115352 h 2115352"/>
            </a:gdLst>
            <a:ahLst/>
            <a:cxnLst>
              <a:cxn ang="0">
                <a:pos x="connsiteX0" y="connsiteY0"/>
              </a:cxn>
              <a:cxn ang="0">
                <a:pos x="connsiteX1" y="connsiteY1"/>
              </a:cxn>
              <a:cxn ang="0">
                <a:pos x="connsiteX2" y="connsiteY2"/>
              </a:cxn>
            </a:cxnLst>
            <a:rect l="l" t="t" r="r" b="b"/>
            <a:pathLst>
              <a:path w="1057676" h="2115352">
                <a:moveTo>
                  <a:pt x="0" y="0"/>
                </a:moveTo>
                <a:cubicBezTo>
                  <a:pt x="584138" y="0"/>
                  <a:pt x="1057676" y="473538"/>
                  <a:pt x="1057676" y="1057676"/>
                </a:cubicBezTo>
                <a:cubicBezTo>
                  <a:pt x="1057676" y="1641814"/>
                  <a:pt x="584138" y="2115352"/>
                  <a:pt x="0" y="211535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83777396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with chart or graphic">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D978EB2-1AE7-BB87-954B-F3DBF5080553}"/>
              </a:ext>
            </a:extLst>
          </p:cNvPr>
          <p:cNvSpPr>
            <a:spLocks noGrp="1"/>
          </p:cNvSpPr>
          <p:nvPr>
            <p:ph type="title"/>
          </p:nvPr>
        </p:nvSpPr>
        <p:spPr>
          <a:xfrm>
            <a:off x="811185" y="621973"/>
            <a:ext cx="4433915" cy="1695777"/>
          </a:xfrm>
        </p:spPr>
        <p:txBody>
          <a:bodyPr lIns="0" tIns="0" rIns="0" bIns="0">
            <a:noAutofit/>
          </a:bodyPr>
          <a:lstStyle/>
          <a:p>
            <a:r>
              <a:rPr lang="en-US"/>
              <a:t>Click to edit Master title style</a:t>
            </a:r>
            <a:endParaRPr lang="en-US" dirty="0"/>
          </a:p>
        </p:txBody>
      </p:sp>
      <p:sp>
        <p:nvSpPr>
          <p:cNvPr id="15" name="Text Placeholder 15">
            <a:extLst>
              <a:ext uri="{FF2B5EF4-FFF2-40B4-BE49-F238E27FC236}">
                <a16:creationId xmlns:a16="http://schemas.microsoft.com/office/drawing/2014/main" id="{56819AD3-FA3D-23B3-8AB9-1E5B078B54D8}"/>
              </a:ext>
            </a:extLst>
          </p:cNvPr>
          <p:cNvSpPr>
            <a:spLocks noGrp="1"/>
          </p:cNvSpPr>
          <p:nvPr>
            <p:ph type="body" sz="quarter" idx="13" hasCustomPrompt="1"/>
          </p:nvPr>
        </p:nvSpPr>
        <p:spPr>
          <a:xfrm>
            <a:off x="1295402" y="2743200"/>
            <a:ext cx="3657598" cy="3187700"/>
          </a:xfrm>
        </p:spPr>
        <p:txBody>
          <a:bodyPr lIns="0" tIns="0" rIns="0" bIns="0">
            <a:noAutofit/>
          </a:bodyPr>
          <a:lstStyle>
            <a:lvl1pPr marL="285750" indent="-283464">
              <a:buFont typeface="Arial" panose="020B0604020202020204" pitchFamily="34" charset="0"/>
              <a:buChar char="•"/>
              <a:defRPr sz="1800" b="0" i="0">
                <a:solidFill>
                  <a:schemeClr val="bg1"/>
                </a:solidFill>
                <a:latin typeface="+mn-lt"/>
                <a:cs typeface="Arial" panose="020B0604020202020204" pitchFamily="34" charset="0"/>
              </a:defRPr>
            </a:lvl1pPr>
          </a:lstStyle>
          <a:p>
            <a:pPr lvl="0"/>
            <a:r>
              <a:rPr lang="en-US" dirty="0"/>
              <a:t>Click to add subtitle</a:t>
            </a:r>
          </a:p>
        </p:txBody>
      </p:sp>
      <p:sp>
        <p:nvSpPr>
          <p:cNvPr id="23" name="Content Placeholder 3">
            <a:extLst>
              <a:ext uri="{FF2B5EF4-FFF2-40B4-BE49-F238E27FC236}">
                <a16:creationId xmlns:a16="http://schemas.microsoft.com/office/drawing/2014/main" id="{DEDCEA88-E3F7-FC47-F274-E58409CC4E7F}"/>
              </a:ext>
            </a:extLst>
          </p:cNvPr>
          <p:cNvSpPr>
            <a:spLocks noGrp="1"/>
          </p:cNvSpPr>
          <p:nvPr>
            <p:ph sz="half" idx="2" hasCustomPrompt="1"/>
          </p:nvPr>
        </p:nvSpPr>
        <p:spPr>
          <a:xfrm>
            <a:off x="5467407" y="1054099"/>
            <a:ext cx="5657793" cy="4889501"/>
          </a:xfrm>
        </p:spPr>
        <p:txBody>
          <a:bodyPr>
            <a:noAutofit/>
          </a:bodyPr>
          <a:lstStyle>
            <a:lvl1pPr marL="0" indent="0">
              <a:buNone/>
              <a:defRPr sz="1600">
                <a:latin typeface="+mn-lt"/>
              </a:defRPr>
            </a:lvl1pPr>
          </a:lstStyle>
          <a:p>
            <a:pPr lvl="0"/>
            <a:r>
              <a:rPr lang="en-US" dirty="0"/>
              <a:t>SmartArt</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01661836"/>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B29A2F3-C289-9762-6F9F-DA18D322DF07}"/>
              </a:ext>
            </a:extLst>
          </p:cNvPr>
          <p:cNvSpPr>
            <a:spLocks noGrp="1"/>
          </p:cNvSpPr>
          <p:nvPr>
            <p:ph type="title"/>
          </p:nvPr>
        </p:nvSpPr>
        <p:spPr>
          <a:xfrm>
            <a:off x="811185" y="621973"/>
            <a:ext cx="5284816" cy="961899"/>
          </a:xfrm>
        </p:spPr>
        <p:txBody>
          <a:bodyPr lIns="0" tIns="0" rIns="0" bIns="0">
            <a:noAutofit/>
          </a:bodyPr>
          <a:lstStyle/>
          <a:p>
            <a:r>
              <a:rPr lang="en-US"/>
              <a:t>Click to edit Master title style</a:t>
            </a:r>
            <a:endParaRPr lang="en-US" dirty="0"/>
          </a:p>
        </p:txBody>
      </p:sp>
      <p:sp>
        <p:nvSpPr>
          <p:cNvPr id="15" name="Text Placeholder 15">
            <a:extLst>
              <a:ext uri="{FF2B5EF4-FFF2-40B4-BE49-F238E27FC236}">
                <a16:creationId xmlns:a16="http://schemas.microsoft.com/office/drawing/2014/main" id="{56819AD3-FA3D-23B3-8AB9-1E5B078B54D8}"/>
              </a:ext>
            </a:extLst>
          </p:cNvPr>
          <p:cNvSpPr>
            <a:spLocks noGrp="1"/>
          </p:cNvSpPr>
          <p:nvPr>
            <p:ph type="body" sz="quarter" idx="13"/>
          </p:nvPr>
        </p:nvSpPr>
        <p:spPr>
          <a:xfrm>
            <a:off x="1295401" y="2476500"/>
            <a:ext cx="4495801" cy="3454400"/>
          </a:xfrm>
        </p:spPr>
        <p:txBody>
          <a:bodyPr lIns="0" tIns="0" rIns="0" bIns="0">
            <a:noAutofit/>
          </a:bodyPr>
          <a:lstStyle>
            <a:lvl1pPr marL="0" indent="0">
              <a:buNone/>
              <a:defRPr sz="1800" b="0" i="0">
                <a:solidFill>
                  <a:schemeClr val="bg1"/>
                </a:solidFill>
                <a:latin typeface="+mn-lt"/>
                <a:cs typeface="Arial" panose="020B0604020202020204" pitchFamily="34" charset="0"/>
              </a:defRPr>
            </a:lvl1pPr>
            <a:lvl2pPr marL="457200" indent="0">
              <a:buNone/>
              <a:defRPr sz="1800" b="1" i="0">
                <a:latin typeface="Arial Black" panose="020B0604020202020204" pitchFamily="34" charset="0"/>
                <a:cs typeface="Arial Black" panose="020B0604020202020204" pitchFamily="34" charset="0"/>
              </a:defRPr>
            </a:lvl2pPr>
          </a:lstStyle>
          <a:p>
            <a:pPr lvl="0"/>
            <a:r>
              <a:rPr lang="en-US"/>
              <a:t>Click to edit Master text styles</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
        <p:nvSpPr>
          <p:cNvPr id="11" name="Oval 10">
            <a:extLst>
              <a:ext uri="{FF2B5EF4-FFF2-40B4-BE49-F238E27FC236}">
                <a16:creationId xmlns:a16="http://schemas.microsoft.com/office/drawing/2014/main" id="{BC365DF2-FE3C-3232-AB75-C282AFD43D64}"/>
              </a:ext>
            </a:extLst>
          </p:cNvPr>
          <p:cNvSpPr/>
          <p:nvPr userDrawn="1"/>
        </p:nvSpPr>
        <p:spPr>
          <a:xfrm>
            <a:off x="9638466" y="3991499"/>
            <a:ext cx="2115351" cy="21153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pic>
        <p:nvPicPr>
          <p:cNvPr id="13" name="Graphic 12">
            <a:extLst>
              <a:ext uri="{FF2B5EF4-FFF2-40B4-BE49-F238E27FC236}">
                <a16:creationId xmlns:a16="http://schemas.microsoft.com/office/drawing/2014/main" id="{920871AE-D105-49BC-6CB6-BC68EC55DA1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52884" r="34757"/>
          <a:stretch>
            <a:fillRect/>
          </a:stretch>
        </p:blipFill>
        <p:spPr>
          <a:xfrm>
            <a:off x="7717670" y="0"/>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
        <p:nvSpPr>
          <p:cNvPr id="16" name="Freeform 15">
            <a:extLst>
              <a:ext uri="{FF2B5EF4-FFF2-40B4-BE49-F238E27FC236}">
                <a16:creationId xmlns:a16="http://schemas.microsoft.com/office/drawing/2014/main" id="{39644024-6839-A3FA-9801-8CE700F9EC99}"/>
              </a:ext>
            </a:extLst>
          </p:cNvPr>
          <p:cNvSpPr/>
          <p:nvPr userDrawn="1"/>
        </p:nvSpPr>
        <p:spPr>
          <a:xfrm>
            <a:off x="10198293" y="4875419"/>
            <a:ext cx="1993707" cy="1982581"/>
          </a:xfrm>
          <a:custGeom>
            <a:avLst/>
            <a:gdLst>
              <a:gd name="connsiteX0" fmla="*/ 1993707 w 1993707"/>
              <a:gd name="connsiteY0" fmla="*/ 1952030 h 1982581"/>
              <a:gd name="connsiteX1" fmla="*/ 1993707 w 1993707"/>
              <a:gd name="connsiteY1" fmla="*/ 1982581 h 1982581"/>
              <a:gd name="connsiteX2" fmla="*/ 1965515 w 1993707"/>
              <a:gd name="connsiteY2" fmla="*/ 1982581 h 1982581"/>
              <a:gd name="connsiteX3" fmla="*/ 1974866 w 1993707"/>
              <a:gd name="connsiteY3" fmla="*/ 1974866 h 1982581"/>
              <a:gd name="connsiteX4" fmla="*/ 1346200 w 1993707"/>
              <a:gd name="connsiteY4" fmla="*/ 0 h 1982581"/>
              <a:gd name="connsiteX5" fmla="*/ 1987879 w 1993707"/>
              <a:gd name="connsiteY5" fmla="*/ 162479 h 1982581"/>
              <a:gd name="connsiteX6" fmla="*/ 1993707 w 1993707"/>
              <a:gd name="connsiteY6" fmla="*/ 166020 h 1982581"/>
              <a:gd name="connsiteX7" fmla="*/ 1993707 w 1993707"/>
              <a:gd name="connsiteY7" fmla="*/ 740369 h 1982581"/>
              <a:gd name="connsiteX8" fmla="*/ 1974866 w 1993707"/>
              <a:gd name="connsiteY8" fmla="*/ 717533 h 1982581"/>
              <a:gd name="connsiteX9" fmla="*/ 1346199 w 1993707"/>
              <a:gd name="connsiteY9" fmla="*/ 457130 h 1982581"/>
              <a:gd name="connsiteX10" fmla="*/ 457130 w 1993707"/>
              <a:gd name="connsiteY10" fmla="*/ 1346199 h 1982581"/>
              <a:gd name="connsiteX11" fmla="*/ 717532 w 1993707"/>
              <a:gd name="connsiteY11" fmla="*/ 1974866 h 1982581"/>
              <a:gd name="connsiteX12" fmla="*/ 726883 w 1993707"/>
              <a:gd name="connsiteY12" fmla="*/ 1982581 h 1982581"/>
              <a:gd name="connsiteX13" fmla="*/ 159927 w 1993707"/>
              <a:gd name="connsiteY13" fmla="*/ 1982581 h 1982581"/>
              <a:gd name="connsiteX14" fmla="*/ 105791 w 1993707"/>
              <a:gd name="connsiteY14" fmla="*/ 1870202 h 1982581"/>
              <a:gd name="connsiteX15" fmla="*/ 0 w 1993707"/>
              <a:gd name="connsiteY15" fmla="*/ 1346200 h 1982581"/>
              <a:gd name="connsiteX16" fmla="*/ 1346200 w 1993707"/>
              <a:gd name="connsiteY16" fmla="*/ 0 h 1982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93707" h="1982581">
                <a:moveTo>
                  <a:pt x="1993707" y="1952030"/>
                </a:moveTo>
                <a:lnTo>
                  <a:pt x="1993707" y="1982581"/>
                </a:lnTo>
                <a:lnTo>
                  <a:pt x="1965515" y="1982581"/>
                </a:lnTo>
                <a:lnTo>
                  <a:pt x="1974866" y="1974866"/>
                </a:lnTo>
                <a:close/>
                <a:moveTo>
                  <a:pt x="1346200" y="0"/>
                </a:moveTo>
                <a:cubicBezTo>
                  <a:pt x="1578539" y="0"/>
                  <a:pt x="1797131" y="58859"/>
                  <a:pt x="1987879" y="162479"/>
                </a:cubicBezTo>
                <a:lnTo>
                  <a:pt x="1993707" y="166020"/>
                </a:lnTo>
                <a:lnTo>
                  <a:pt x="1993707" y="740369"/>
                </a:lnTo>
                <a:lnTo>
                  <a:pt x="1974866" y="717533"/>
                </a:lnTo>
                <a:cubicBezTo>
                  <a:pt x="1813976" y="556643"/>
                  <a:pt x="1591708" y="457130"/>
                  <a:pt x="1346199" y="457130"/>
                </a:cubicBezTo>
                <a:cubicBezTo>
                  <a:pt x="855180" y="457130"/>
                  <a:pt x="457130" y="855180"/>
                  <a:pt x="457130" y="1346199"/>
                </a:cubicBezTo>
                <a:cubicBezTo>
                  <a:pt x="457130" y="1591709"/>
                  <a:pt x="556643" y="1813976"/>
                  <a:pt x="717532" y="1974866"/>
                </a:cubicBezTo>
                <a:lnTo>
                  <a:pt x="726883" y="1982581"/>
                </a:lnTo>
                <a:lnTo>
                  <a:pt x="159927" y="1982581"/>
                </a:lnTo>
                <a:lnTo>
                  <a:pt x="105791" y="1870202"/>
                </a:lnTo>
                <a:cubicBezTo>
                  <a:pt x="37670" y="1709145"/>
                  <a:pt x="0" y="1532072"/>
                  <a:pt x="0" y="1346200"/>
                </a:cubicBezTo>
                <a:cubicBezTo>
                  <a:pt x="0" y="602714"/>
                  <a:pt x="602714" y="0"/>
                  <a:pt x="1346200" y="0"/>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576611301"/>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9A77AE4-6D69-28DE-CC84-F7991882E5BF}"/>
              </a:ext>
            </a:extLst>
          </p:cNvPr>
          <p:cNvSpPr>
            <a:spLocks noGrp="1"/>
          </p:cNvSpPr>
          <p:nvPr>
            <p:ph type="title"/>
          </p:nvPr>
        </p:nvSpPr>
        <p:spPr>
          <a:xfrm>
            <a:off x="811185" y="621973"/>
            <a:ext cx="5284816" cy="961899"/>
          </a:xfrm>
        </p:spPr>
        <p:txBody>
          <a:bodyPr lIns="0" tIns="0" rIns="0" bIns="0">
            <a:noAutofit/>
          </a:bodyPr>
          <a:lstStyle/>
          <a:p>
            <a:r>
              <a:rPr lang="en-US"/>
              <a:t>Click to edit Master title style</a:t>
            </a:r>
            <a:endParaRPr lang="en-US" dirty="0"/>
          </a:p>
        </p:txBody>
      </p:sp>
      <p:sp>
        <p:nvSpPr>
          <p:cNvPr id="15" name="Text Placeholder 15">
            <a:extLst>
              <a:ext uri="{FF2B5EF4-FFF2-40B4-BE49-F238E27FC236}">
                <a16:creationId xmlns:a16="http://schemas.microsoft.com/office/drawing/2014/main" id="{56819AD3-FA3D-23B3-8AB9-1E5B078B54D8}"/>
              </a:ext>
            </a:extLst>
          </p:cNvPr>
          <p:cNvSpPr>
            <a:spLocks noGrp="1"/>
          </p:cNvSpPr>
          <p:nvPr>
            <p:ph type="body" sz="quarter" idx="13" hasCustomPrompt="1"/>
          </p:nvPr>
        </p:nvSpPr>
        <p:spPr>
          <a:xfrm>
            <a:off x="1295401" y="2476500"/>
            <a:ext cx="4495801" cy="3454400"/>
          </a:xfrm>
        </p:spPr>
        <p:txBody>
          <a:bodyPr lIns="0" tIns="0" rIns="0" bIns="0">
            <a:noAutofit/>
          </a:bodyPr>
          <a:lstStyle>
            <a:lvl1pPr marL="0" indent="0">
              <a:buNone/>
              <a:defRPr sz="1800" b="0" i="0">
                <a:solidFill>
                  <a:schemeClr val="bg1"/>
                </a:solidFill>
                <a:latin typeface="+mn-lt"/>
                <a:cs typeface="Arial" panose="020B0604020202020204" pitchFamily="34" charset="0"/>
              </a:defRPr>
            </a:lvl1pPr>
          </a:lstStyle>
          <a:p>
            <a:pPr lvl="0"/>
            <a:r>
              <a:rPr lang="en-US" dirty="0"/>
              <a:t>Click to add subtitle</a:t>
            </a:r>
          </a:p>
        </p:txBody>
      </p:sp>
      <p:pic>
        <p:nvPicPr>
          <p:cNvPr id="2" name="Object 1" descr="preencoded.png">
            <a:extLst>
              <a:ext uri="{FF2B5EF4-FFF2-40B4-BE49-F238E27FC236}">
                <a16:creationId xmlns:a16="http://schemas.microsoft.com/office/drawing/2014/main" id="{269C21E5-B8EE-7438-A771-34BC8006E13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385898" y="0"/>
            <a:ext cx="1574573" cy="3954463"/>
          </a:xfrm>
          <a:prstGeom prst="rect">
            <a:avLst/>
          </a:prstGeom>
        </p:spPr>
      </p:pic>
      <p:sp>
        <p:nvSpPr>
          <p:cNvPr id="3" name="Oval 2">
            <a:extLst>
              <a:ext uri="{FF2B5EF4-FFF2-40B4-BE49-F238E27FC236}">
                <a16:creationId xmlns:a16="http://schemas.microsoft.com/office/drawing/2014/main" id="{18F333FA-6DDE-DB6C-73BB-FE8387977425}"/>
              </a:ext>
            </a:extLst>
          </p:cNvPr>
          <p:cNvSpPr/>
          <p:nvPr userDrawn="1"/>
        </p:nvSpPr>
        <p:spPr>
          <a:xfrm>
            <a:off x="9115508" y="4240999"/>
            <a:ext cx="2115351" cy="21153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432657993"/>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455275E-28AB-F0B7-E799-5116B11205DF}"/>
              </a:ext>
            </a:extLst>
          </p:cNvPr>
          <p:cNvSpPr>
            <a:spLocks noGrp="1"/>
          </p:cNvSpPr>
          <p:nvPr>
            <p:ph type="title"/>
          </p:nvPr>
        </p:nvSpPr>
        <p:spPr>
          <a:xfrm>
            <a:off x="811185" y="621973"/>
            <a:ext cx="5284816" cy="961899"/>
          </a:xfrm>
        </p:spPr>
        <p:txBody>
          <a:bodyPr lIns="0" tIns="0" rIns="0" bIns="0">
            <a:noAutofit/>
          </a:bodyPr>
          <a:lstStyle/>
          <a:p>
            <a:r>
              <a:rPr lang="en-US"/>
              <a:t>Click to edit Master title style</a:t>
            </a:r>
            <a:endParaRPr lang="en-US" dirty="0"/>
          </a:p>
        </p:txBody>
      </p:sp>
      <p:sp>
        <p:nvSpPr>
          <p:cNvPr id="15" name="Text Placeholder 15">
            <a:extLst>
              <a:ext uri="{FF2B5EF4-FFF2-40B4-BE49-F238E27FC236}">
                <a16:creationId xmlns:a16="http://schemas.microsoft.com/office/drawing/2014/main" id="{56819AD3-FA3D-23B3-8AB9-1E5B078B54D8}"/>
              </a:ext>
            </a:extLst>
          </p:cNvPr>
          <p:cNvSpPr>
            <a:spLocks noGrp="1"/>
          </p:cNvSpPr>
          <p:nvPr>
            <p:ph type="body" sz="quarter" idx="13" hasCustomPrompt="1"/>
          </p:nvPr>
        </p:nvSpPr>
        <p:spPr>
          <a:xfrm>
            <a:off x="1295401" y="2476500"/>
            <a:ext cx="4495801" cy="3454400"/>
          </a:xfrm>
        </p:spPr>
        <p:txBody>
          <a:bodyPr lIns="0" tIns="0" rIns="0" bIns="0">
            <a:noAutofit/>
          </a:bodyPr>
          <a:lstStyle>
            <a:lvl1pPr marL="0" indent="0">
              <a:buNone/>
              <a:defRPr sz="1800" b="0" i="0">
                <a:solidFill>
                  <a:schemeClr val="bg1"/>
                </a:solidFill>
                <a:latin typeface="+mn-lt"/>
                <a:cs typeface="Arial" panose="020B0604020202020204" pitchFamily="34" charset="0"/>
              </a:defRPr>
            </a:lvl1pPr>
          </a:lstStyle>
          <a:p>
            <a:pPr lvl="0"/>
            <a:r>
              <a:rPr lang="en-US" dirty="0"/>
              <a:t>Click to add subtitle</a:t>
            </a:r>
          </a:p>
        </p:txBody>
      </p:sp>
      <p:pic>
        <p:nvPicPr>
          <p:cNvPr id="4" name="Graphic 3">
            <a:extLst>
              <a:ext uri="{FF2B5EF4-FFF2-40B4-BE49-F238E27FC236}">
                <a16:creationId xmlns:a16="http://schemas.microsoft.com/office/drawing/2014/main" id="{F0B2CA14-03DC-FC05-7713-E0261B4B2F3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642" b="69630"/>
          <a:stretch>
            <a:fillRect/>
          </a:stretch>
        </p:blipFill>
        <p:spPr>
          <a:xfrm>
            <a:off x="1" y="4775200"/>
            <a:ext cx="6608233" cy="2082800"/>
          </a:xfrm>
          <a:custGeom>
            <a:avLst/>
            <a:gdLst>
              <a:gd name="connsiteX0" fmla="*/ 0 w 6608233"/>
              <a:gd name="connsiteY0" fmla="*/ 0 h 2082800"/>
              <a:gd name="connsiteX1" fmla="*/ 6608233 w 6608233"/>
              <a:gd name="connsiteY1" fmla="*/ 0 h 2082800"/>
              <a:gd name="connsiteX2" fmla="*/ 6608233 w 6608233"/>
              <a:gd name="connsiteY2" fmla="*/ 2082800 h 2082800"/>
              <a:gd name="connsiteX3" fmla="*/ 0 w 6608233"/>
              <a:gd name="connsiteY3" fmla="*/ 2082800 h 2082800"/>
            </a:gdLst>
            <a:ahLst/>
            <a:cxnLst>
              <a:cxn ang="0">
                <a:pos x="connsiteX0" y="connsiteY0"/>
              </a:cxn>
              <a:cxn ang="0">
                <a:pos x="connsiteX1" y="connsiteY1"/>
              </a:cxn>
              <a:cxn ang="0">
                <a:pos x="connsiteX2" y="connsiteY2"/>
              </a:cxn>
              <a:cxn ang="0">
                <a:pos x="connsiteX3" y="connsiteY3"/>
              </a:cxn>
            </a:cxnLst>
            <a:rect l="l" t="t" r="r" b="b"/>
            <a:pathLst>
              <a:path w="6608233" h="2082800">
                <a:moveTo>
                  <a:pt x="0" y="0"/>
                </a:moveTo>
                <a:lnTo>
                  <a:pt x="6608233" y="0"/>
                </a:lnTo>
                <a:lnTo>
                  <a:pt x="6608233" y="2082800"/>
                </a:lnTo>
                <a:lnTo>
                  <a:pt x="0" y="2082800"/>
                </a:lnTo>
                <a:close/>
              </a:path>
            </a:pathLst>
          </a:custGeom>
        </p:spPr>
      </p:pic>
      <p:sp>
        <p:nvSpPr>
          <p:cNvPr id="5" name="Freeform 4">
            <a:extLst>
              <a:ext uri="{FF2B5EF4-FFF2-40B4-BE49-F238E27FC236}">
                <a16:creationId xmlns:a16="http://schemas.microsoft.com/office/drawing/2014/main" id="{5EC223C2-E475-8E7A-48D4-A9BC2EB6931C}"/>
              </a:ext>
            </a:extLst>
          </p:cNvPr>
          <p:cNvSpPr/>
          <p:nvPr userDrawn="1"/>
        </p:nvSpPr>
        <p:spPr>
          <a:xfrm>
            <a:off x="9363677" y="1523310"/>
            <a:ext cx="2692400" cy="2692400"/>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Oval 5">
            <a:extLst>
              <a:ext uri="{FF2B5EF4-FFF2-40B4-BE49-F238E27FC236}">
                <a16:creationId xmlns:a16="http://schemas.microsoft.com/office/drawing/2014/main" id="{1BD9D7CE-BCD9-0B12-1945-C5FFE31A7DAE}"/>
              </a:ext>
            </a:extLst>
          </p:cNvPr>
          <p:cNvSpPr/>
          <p:nvPr userDrawn="1"/>
        </p:nvSpPr>
        <p:spPr>
          <a:xfrm>
            <a:off x="8907309" y="136525"/>
            <a:ext cx="2115351" cy="21153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07316365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52DD956C-BC83-8F97-6FF5-5A11028FEFEA}"/>
              </a:ext>
            </a:extLst>
          </p:cNvPr>
          <p:cNvSpPr>
            <a:spLocks noGrp="1"/>
          </p:cNvSpPr>
          <p:nvPr>
            <p:ph type="title"/>
          </p:nvPr>
        </p:nvSpPr>
        <p:spPr>
          <a:xfrm>
            <a:off x="811185" y="621973"/>
            <a:ext cx="5284816" cy="961899"/>
          </a:xfrm>
        </p:spPr>
        <p:txBody>
          <a:bodyPr lIns="0" tIns="0" rIns="0" bIns="0">
            <a:noAutofit/>
          </a:bodyPr>
          <a:lstStyle/>
          <a:p>
            <a:r>
              <a:rPr lang="en-US"/>
              <a:t>Click to edit Master title style</a:t>
            </a:r>
            <a:endParaRPr lang="en-US" dirty="0"/>
          </a:p>
        </p:txBody>
      </p:sp>
      <p:sp>
        <p:nvSpPr>
          <p:cNvPr id="16" name="Picture Placeholder 5">
            <a:extLst>
              <a:ext uri="{FF2B5EF4-FFF2-40B4-BE49-F238E27FC236}">
                <a16:creationId xmlns:a16="http://schemas.microsoft.com/office/drawing/2014/main" id="{D5364683-E8FF-8D94-04BD-2DF0086DB127}"/>
              </a:ext>
            </a:extLst>
          </p:cNvPr>
          <p:cNvSpPr>
            <a:spLocks noGrp="1"/>
          </p:cNvSpPr>
          <p:nvPr>
            <p:ph type="pic" sz="quarter" idx="23"/>
          </p:nvPr>
        </p:nvSpPr>
        <p:spPr>
          <a:xfrm>
            <a:off x="1295400" y="2476500"/>
            <a:ext cx="685800" cy="685800"/>
          </a:xfrm>
        </p:spPr>
        <p:txBody>
          <a:bodyPr lIns="0" tIns="0" rIns="0" bIns="0" anchor="ctr">
            <a:noAutofit/>
          </a:bodyPr>
          <a:lstStyle>
            <a:lvl1pPr marL="0" indent="0" algn="ctr">
              <a:buNone/>
              <a:defRPr sz="1200"/>
            </a:lvl1pPr>
          </a:lstStyle>
          <a:p>
            <a:r>
              <a:rPr lang="en-US"/>
              <a:t>Click icon to add picture</a:t>
            </a:r>
            <a:endParaRPr lang="en-US" dirty="0"/>
          </a:p>
        </p:txBody>
      </p:sp>
      <p:sp>
        <p:nvSpPr>
          <p:cNvPr id="14" name="Text Placeholder 18">
            <a:extLst>
              <a:ext uri="{FF2B5EF4-FFF2-40B4-BE49-F238E27FC236}">
                <a16:creationId xmlns:a16="http://schemas.microsoft.com/office/drawing/2014/main" id="{B1592037-0F29-1473-3EA8-7A7812DF3A39}"/>
              </a:ext>
            </a:extLst>
          </p:cNvPr>
          <p:cNvSpPr>
            <a:spLocks noGrp="1"/>
          </p:cNvSpPr>
          <p:nvPr>
            <p:ph type="body" sz="quarter" idx="16" hasCustomPrompt="1"/>
          </p:nvPr>
        </p:nvSpPr>
        <p:spPr>
          <a:xfrm>
            <a:off x="1295400" y="3429000"/>
            <a:ext cx="3773778" cy="2558845"/>
          </a:xfrm>
        </p:spPr>
        <p:txBody>
          <a:bodyPr lIns="0" tIns="0" rIns="0" bIns="0">
            <a:noAutofit/>
          </a:bodyPr>
          <a:lstStyle>
            <a:lvl1pPr marL="0" indent="0">
              <a:buFont typeface="Arial" panose="020B0604020202020204" pitchFamily="34" charset="0"/>
              <a:buNone/>
              <a:defRPr sz="1800">
                <a:solidFill>
                  <a:schemeClr val="bg1"/>
                </a:solidFill>
              </a:defRPr>
            </a:lvl1pPr>
          </a:lstStyle>
          <a:p>
            <a:pPr lvl="0"/>
            <a:r>
              <a:rPr lang="en-US" dirty="0"/>
              <a:t>Click to add text</a:t>
            </a:r>
          </a:p>
        </p:txBody>
      </p:sp>
      <p:sp>
        <p:nvSpPr>
          <p:cNvPr id="18" name="Picture Placeholder 5">
            <a:extLst>
              <a:ext uri="{FF2B5EF4-FFF2-40B4-BE49-F238E27FC236}">
                <a16:creationId xmlns:a16="http://schemas.microsoft.com/office/drawing/2014/main" id="{CE6D5275-4C73-11F2-4948-8DD43F836F70}"/>
              </a:ext>
            </a:extLst>
          </p:cNvPr>
          <p:cNvSpPr>
            <a:spLocks noGrp="1"/>
          </p:cNvSpPr>
          <p:nvPr>
            <p:ph type="pic" sz="quarter" idx="25"/>
          </p:nvPr>
        </p:nvSpPr>
        <p:spPr>
          <a:xfrm>
            <a:off x="7122822" y="2476500"/>
            <a:ext cx="685800" cy="685800"/>
          </a:xfrm>
        </p:spPr>
        <p:txBody>
          <a:bodyPr lIns="0" tIns="0" rIns="0" bIns="0" anchor="ctr">
            <a:noAutofit/>
          </a:bodyPr>
          <a:lstStyle>
            <a:lvl1pPr marL="0" indent="0" algn="ctr">
              <a:buNone/>
              <a:defRPr sz="1200"/>
            </a:lvl1pPr>
          </a:lstStyle>
          <a:p>
            <a:r>
              <a:rPr lang="en-US"/>
              <a:t>Click icon to add picture</a:t>
            </a:r>
            <a:endParaRPr lang="en-US" dirty="0"/>
          </a:p>
        </p:txBody>
      </p:sp>
      <p:sp>
        <p:nvSpPr>
          <p:cNvPr id="17" name="Text Placeholder 18">
            <a:extLst>
              <a:ext uri="{FF2B5EF4-FFF2-40B4-BE49-F238E27FC236}">
                <a16:creationId xmlns:a16="http://schemas.microsoft.com/office/drawing/2014/main" id="{FDF0F72F-56B8-7E37-B80A-49A9D92550AB}"/>
              </a:ext>
            </a:extLst>
          </p:cNvPr>
          <p:cNvSpPr>
            <a:spLocks noGrp="1"/>
          </p:cNvSpPr>
          <p:nvPr>
            <p:ph type="body" sz="quarter" idx="24" hasCustomPrompt="1"/>
          </p:nvPr>
        </p:nvSpPr>
        <p:spPr>
          <a:xfrm>
            <a:off x="7122822" y="3429000"/>
            <a:ext cx="3773778" cy="2558845"/>
          </a:xfrm>
        </p:spPr>
        <p:txBody>
          <a:bodyPr lIns="0" tIns="0" rIns="0" bIns="0">
            <a:noAutofit/>
          </a:bodyPr>
          <a:lstStyle>
            <a:lvl1pPr marL="0" indent="0">
              <a:buFont typeface="Arial" panose="020B0604020202020204" pitchFamily="34" charset="0"/>
              <a:buNone/>
              <a:defRPr sz="1800">
                <a:solidFill>
                  <a:schemeClr val="bg1"/>
                </a:solidFill>
              </a:defRPr>
            </a:lvl1pPr>
          </a:lstStyle>
          <a:p>
            <a:pPr lvl="0"/>
            <a:r>
              <a:rPr lang="en-US" dirty="0"/>
              <a:t>Click to add text</a:t>
            </a:r>
          </a:p>
        </p:txBody>
      </p:sp>
      <p:pic>
        <p:nvPicPr>
          <p:cNvPr id="9" name="Graphic 8">
            <a:extLst>
              <a:ext uri="{FF2B5EF4-FFF2-40B4-BE49-F238E27FC236}">
                <a16:creationId xmlns:a16="http://schemas.microsoft.com/office/drawing/2014/main" id="{A22F8239-92F5-595B-5DD3-ACBA1C19E6A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b="73895"/>
          <a:stretch>
            <a:fillRect/>
          </a:stretch>
        </p:blipFill>
        <p:spPr>
          <a:xfrm>
            <a:off x="3459002" y="4945020"/>
            <a:ext cx="7328137" cy="1912980"/>
          </a:xfrm>
          <a:custGeom>
            <a:avLst/>
            <a:gdLst>
              <a:gd name="connsiteX0" fmla="*/ 0 w 7328137"/>
              <a:gd name="connsiteY0" fmla="*/ 0 h 1912980"/>
              <a:gd name="connsiteX1" fmla="*/ 7328137 w 7328137"/>
              <a:gd name="connsiteY1" fmla="*/ 0 h 1912980"/>
              <a:gd name="connsiteX2" fmla="*/ 7328137 w 7328137"/>
              <a:gd name="connsiteY2" fmla="*/ 1912980 h 1912980"/>
              <a:gd name="connsiteX3" fmla="*/ 0 w 7328137"/>
              <a:gd name="connsiteY3" fmla="*/ 1912980 h 1912980"/>
            </a:gdLst>
            <a:ahLst/>
            <a:cxnLst>
              <a:cxn ang="0">
                <a:pos x="connsiteX0" y="connsiteY0"/>
              </a:cxn>
              <a:cxn ang="0">
                <a:pos x="connsiteX1" y="connsiteY1"/>
              </a:cxn>
              <a:cxn ang="0">
                <a:pos x="connsiteX2" y="connsiteY2"/>
              </a:cxn>
              <a:cxn ang="0">
                <a:pos x="connsiteX3" y="connsiteY3"/>
              </a:cxn>
            </a:cxnLst>
            <a:rect l="l" t="t" r="r" b="b"/>
            <a:pathLst>
              <a:path w="7328137" h="1912980">
                <a:moveTo>
                  <a:pt x="0" y="0"/>
                </a:moveTo>
                <a:lnTo>
                  <a:pt x="7328137" y="0"/>
                </a:lnTo>
                <a:lnTo>
                  <a:pt x="7328137" y="1912980"/>
                </a:lnTo>
                <a:lnTo>
                  <a:pt x="0" y="1912980"/>
                </a:lnTo>
                <a:close/>
              </a:path>
            </a:pathLst>
          </a:custGeom>
        </p:spPr>
      </p:pic>
      <p:grpSp>
        <p:nvGrpSpPr>
          <p:cNvPr id="10" name="Group 9">
            <a:extLst>
              <a:ext uri="{FF2B5EF4-FFF2-40B4-BE49-F238E27FC236}">
                <a16:creationId xmlns:a16="http://schemas.microsoft.com/office/drawing/2014/main" id="{DF9E987C-6F3E-FB11-D796-2D5F9075A7FF}"/>
              </a:ext>
            </a:extLst>
          </p:cNvPr>
          <p:cNvGrpSpPr/>
          <p:nvPr userDrawn="1"/>
        </p:nvGrpSpPr>
        <p:grpSpPr>
          <a:xfrm rot="10800000">
            <a:off x="9829617" y="0"/>
            <a:ext cx="2133966" cy="2133966"/>
            <a:chOff x="9654699" y="2229295"/>
            <a:chExt cx="2133966" cy="2133966"/>
          </a:xfrm>
        </p:grpSpPr>
        <p:sp>
          <p:nvSpPr>
            <p:cNvPr id="11" name="Freeform 10">
              <a:extLst>
                <a:ext uri="{FF2B5EF4-FFF2-40B4-BE49-F238E27FC236}">
                  <a16:creationId xmlns:a16="http://schemas.microsoft.com/office/drawing/2014/main" id="{53342B09-3192-492F-3F5F-19163C83F9EE}"/>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11">
              <a:extLst>
                <a:ext uri="{FF2B5EF4-FFF2-40B4-BE49-F238E27FC236}">
                  <a16:creationId xmlns:a16="http://schemas.microsoft.com/office/drawing/2014/main" id="{062E2B15-36A9-C2C7-6306-EEA512B646D0}"/>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77688650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D1A089D1-3F91-4EA1-F598-0EDD4632E42D}"/>
              </a:ext>
            </a:extLst>
          </p:cNvPr>
          <p:cNvSpPr>
            <a:spLocks noGrp="1"/>
          </p:cNvSpPr>
          <p:nvPr>
            <p:ph type="title"/>
          </p:nvPr>
        </p:nvSpPr>
        <p:spPr>
          <a:xfrm>
            <a:off x="811185" y="621973"/>
            <a:ext cx="5284816" cy="961899"/>
          </a:xfrm>
        </p:spPr>
        <p:txBody>
          <a:bodyPr lIns="0" tIns="0" rIns="0" bIns="0">
            <a:noAutofit/>
          </a:bodyPr>
          <a:lstStyle/>
          <a:p>
            <a:r>
              <a:rPr lang="en-US"/>
              <a:t>Click to edit Master title style</a:t>
            </a:r>
            <a:endParaRPr lang="en-US" dirty="0"/>
          </a:p>
        </p:txBody>
      </p:sp>
      <p:sp>
        <p:nvSpPr>
          <p:cNvPr id="6" name="Picture Placeholder 5">
            <a:extLst>
              <a:ext uri="{FF2B5EF4-FFF2-40B4-BE49-F238E27FC236}">
                <a16:creationId xmlns:a16="http://schemas.microsoft.com/office/drawing/2014/main" id="{A4F7EAC1-286D-2CE3-FFF2-96BE4C2E4614}"/>
              </a:ext>
            </a:extLst>
          </p:cNvPr>
          <p:cNvSpPr>
            <a:spLocks noGrp="1"/>
          </p:cNvSpPr>
          <p:nvPr>
            <p:ph type="pic" sz="quarter" idx="23"/>
          </p:nvPr>
        </p:nvSpPr>
        <p:spPr>
          <a:xfrm>
            <a:off x="1295400" y="2476500"/>
            <a:ext cx="685800" cy="685800"/>
          </a:xfrm>
        </p:spPr>
        <p:txBody>
          <a:bodyPr lIns="0" tIns="0" rIns="0" bIns="0" anchor="ctr">
            <a:noAutofit/>
          </a:bodyPr>
          <a:lstStyle>
            <a:lvl1pPr marL="0" indent="0" algn="ctr">
              <a:buNone/>
              <a:defRPr sz="1200"/>
            </a:lvl1pPr>
          </a:lstStyle>
          <a:p>
            <a:r>
              <a:rPr lang="en-US"/>
              <a:t>Click icon to add picture</a:t>
            </a:r>
            <a:endParaRPr lang="en-US" dirty="0"/>
          </a:p>
        </p:txBody>
      </p:sp>
      <p:sp>
        <p:nvSpPr>
          <p:cNvPr id="22" name="Text Placeholder 18">
            <a:extLst>
              <a:ext uri="{FF2B5EF4-FFF2-40B4-BE49-F238E27FC236}">
                <a16:creationId xmlns:a16="http://schemas.microsoft.com/office/drawing/2014/main" id="{53894D46-0144-7838-A645-3C35B58430A2}"/>
              </a:ext>
            </a:extLst>
          </p:cNvPr>
          <p:cNvSpPr>
            <a:spLocks noGrp="1"/>
          </p:cNvSpPr>
          <p:nvPr>
            <p:ph type="body" sz="quarter" idx="16" hasCustomPrompt="1"/>
          </p:nvPr>
        </p:nvSpPr>
        <p:spPr>
          <a:xfrm>
            <a:off x="1295400" y="3429000"/>
            <a:ext cx="3773778" cy="2558845"/>
          </a:xfrm>
        </p:spPr>
        <p:txBody>
          <a:bodyPr lIns="0" tIns="0" rIns="0" bIns="0">
            <a:noAutofit/>
          </a:bodyPr>
          <a:lstStyle>
            <a:lvl1pPr marL="0" indent="0">
              <a:buFont typeface="Arial" panose="020B0604020202020204" pitchFamily="34" charset="0"/>
              <a:buNone/>
              <a:defRPr sz="1800">
                <a:solidFill>
                  <a:schemeClr val="bg1"/>
                </a:solidFill>
              </a:defRPr>
            </a:lvl1pPr>
          </a:lstStyle>
          <a:p>
            <a:pPr lvl="0"/>
            <a:r>
              <a:rPr lang="en-US" dirty="0"/>
              <a:t>Click to add text</a:t>
            </a:r>
          </a:p>
        </p:txBody>
      </p:sp>
      <p:sp>
        <p:nvSpPr>
          <p:cNvPr id="20" name="Picture Placeholder 5">
            <a:extLst>
              <a:ext uri="{FF2B5EF4-FFF2-40B4-BE49-F238E27FC236}">
                <a16:creationId xmlns:a16="http://schemas.microsoft.com/office/drawing/2014/main" id="{F127C6F7-85D7-FF83-7650-A1088544CA92}"/>
              </a:ext>
            </a:extLst>
          </p:cNvPr>
          <p:cNvSpPr>
            <a:spLocks noGrp="1"/>
          </p:cNvSpPr>
          <p:nvPr>
            <p:ph type="pic" sz="quarter" idx="25"/>
          </p:nvPr>
        </p:nvSpPr>
        <p:spPr>
          <a:xfrm>
            <a:off x="7122822" y="2476500"/>
            <a:ext cx="685800" cy="685800"/>
          </a:xfrm>
        </p:spPr>
        <p:txBody>
          <a:bodyPr lIns="0" tIns="0" rIns="0" bIns="0" anchor="ctr">
            <a:noAutofit/>
          </a:bodyPr>
          <a:lstStyle>
            <a:lvl1pPr marL="0" indent="0" algn="ctr">
              <a:buNone/>
              <a:defRPr sz="1200"/>
            </a:lvl1pPr>
          </a:lstStyle>
          <a:p>
            <a:r>
              <a:rPr lang="en-US"/>
              <a:t>Click icon to add picture</a:t>
            </a:r>
            <a:endParaRPr lang="en-US" dirty="0"/>
          </a:p>
        </p:txBody>
      </p:sp>
      <p:sp>
        <p:nvSpPr>
          <p:cNvPr id="19" name="Text Placeholder 18">
            <a:extLst>
              <a:ext uri="{FF2B5EF4-FFF2-40B4-BE49-F238E27FC236}">
                <a16:creationId xmlns:a16="http://schemas.microsoft.com/office/drawing/2014/main" id="{728A9E30-DD50-8CF6-982F-9900C57AA86D}"/>
              </a:ext>
            </a:extLst>
          </p:cNvPr>
          <p:cNvSpPr>
            <a:spLocks noGrp="1"/>
          </p:cNvSpPr>
          <p:nvPr>
            <p:ph type="body" sz="quarter" idx="24" hasCustomPrompt="1"/>
          </p:nvPr>
        </p:nvSpPr>
        <p:spPr>
          <a:xfrm>
            <a:off x="7122822" y="3429000"/>
            <a:ext cx="3773778" cy="2558845"/>
          </a:xfrm>
        </p:spPr>
        <p:txBody>
          <a:bodyPr lIns="0" tIns="0" rIns="0" bIns="0">
            <a:noAutofit/>
          </a:bodyPr>
          <a:lstStyle>
            <a:lvl1pPr marL="0" indent="0">
              <a:buFont typeface="Arial" panose="020B0604020202020204" pitchFamily="34" charset="0"/>
              <a:buNone/>
              <a:defRPr sz="1800">
                <a:solidFill>
                  <a:schemeClr val="bg1"/>
                </a:solidFill>
              </a:defRPr>
            </a:lvl1pPr>
          </a:lstStyle>
          <a:p>
            <a:pPr lvl="0"/>
            <a:r>
              <a:rPr lang="en-US" dirty="0"/>
              <a:t>Click to add text</a:t>
            </a:r>
          </a:p>
        </p:txBody>
      </p:sp>
      <p:pic>
        <p:nvPicPr>
          <p:cNvPr id="5" name="Graphic 4">
            <a:extLst>
              <a:ext uri="{FF2B5EF4-FFF2-40B4-BE49-F238E27FC236}">
                <a16:creationId xmlns:a16="http://schemas.microsoft.com/office/drawing/2014/main" id="{69EF52E1-6F3C-5D9B-32DC-A156BDDE283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2647" b="72106"/>
          <a:stretch>
            <a:fillRect/>
          </a:stretch>
        </p:blipFill>
        <p:spPr>
          <a:xfrm>
            <a:off x="-1" y="4945020"/>
            <a:ext cx="5304866" cy="1912980"/>
          </a:xfrm>
          <a:custGeom>
            <a:avLst/>
            <a:gdLst>
              <a:gd name="connsiteX0" fmla="*/ 0 w 5304866"/>
              <a:gd name="connsiteY0" fmla="*/ 0 h 1912980"/>
              <a:gd name="connsiteX1" fmla="*/ 5304866 w 5304866"/>
              <a:gd name="connsiteY1" fmla="*/ 0 h 1912980"/>
              <a:gd name="connsiteX2" fmla="*/ 5304866 w 5304866"/>
              <a:gd name="connsiteY2" fmla="*/ 1912980 h 1912980"/>
              <a:gd name="connsiteX3" fmla="*/ 5304865 w 5304866"/>
              <a:gd name="connsiteY3" fmla="*/ 1912980 h 1912980"/>
              <a:gd name="connsiteX4" fmla="*/ 0 w 5304866"/>
              <a:gd name="connsiteY4" fmla="*/ 1912980 h 1912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4866" h="1912980">
                <a:moveTo>
                  <a:pt x="0" y="0"/>
                </a:moveTo>
                <a:lnTo>
                  <a:pt x="5304866" y="0"/>
                </a:lnTo>
                <a:lnTo>
                  <a:pt x="5304866" y="1912980"/>
                </a:lnTo>
                <a:lnTo>
                  <a:pt x="5304865" y="1912980"/>
                </a:lnTo>
                <a:lnTo>
                  <a:pt x="0" y="1912980"/>
                </a:lnTo>
                <a:close/>
              </a:path>
            </a:pathLst>
          </a:custGeom>
        </p:spPr>
      </p:pic>
      <p:sp>
        <p:nvSpPr>
          <p:cNvPr id="9" name="Freeform 8">
            <a:extLst>
              <a:ext uri="{FF2B5EF4-FFF2-40B4-BE49-F238E27FC236}">
                <a16:creationId xmlns:a16="http://schemas.microsoft.com/office/drawing/2014/main" id="{4510996E-0672-63AB-DCBF-25B251B22899}"/>
              </a:ext>
            </a:extLst>
          </p:cNvPr>
          <p:cNvSpPr/>
          <p:nvPr userDrawn="1"/>
        </p:nvSpPr>
        <p:spPr>
          <a:xfrm>
            <a:off x="10497680" y="0"/>
            <a:ext cx="1694321" cy="2692400"/>
          </a:xfrm>
          <a:custGeom>
            <a:avLst/>
            <a:gdLst>
              <a:gd name="connsiteX0" fmla="*/ 1346200 w 1694321"/>
              <a:gd name="connsiteY0" fmla="*/ 0 h 2692400"/>
              <a:gd name="connsiteX1" fmla="*/ 1617506 w 1694321"/>
              <a:gd name="connsiteY1" fmla="*/ 27350 h 2692400"/>
              <a:gd name="connsiteX2" fmla="*/ 1694321 w 1694321"/>
              <a:gd name="connsiteY2" fmla="*/ 47101 h 2692400"/>
              <a:gd name="connsiteX3" fmla="*/ 1694321 w 1694321"/>
              <a:gd name="connsiteY3" fmla="*/ 528114 h 2692400"/>
              <a:gd name="connsiteX4" fmla="*/ 1692265 w 1694321"/>
              <a:gd name="connsiteY4" fmla="*/ 526998 h 2692400"/>
              <a:gd name="connsiteX5" fmla="*/ 1346199 w 1694321"/>
              <a:gd name="connsiteY5" fmla="*/ 457130 h 2692400"/>
              <a:gd name="connsiteX6" fmla="*/ 457130 w 1694321"/>
              <a:gd name="connsiteY6" fmla="*/ 1346199 h 2692400"/>
              <a:gd name="connsiteX7" fmla="*/ 1346199 w 1694321"/>
              <a:gd name="connsiteY7" fmla="*/ 2235268 h 2692400"/>
              <a:gd name="connsiteX8" fmla="*/ 1692265 w 1694321"/>
              <a:gd name="connsiteY8" fmla="*/ 2165401 h 2692400"/>
              <a:gd name="connsiteX9" fmla="*/ 1694321 w 1694321"/>
              <a:gd name="connsiteY9" fmla="*/ 2164285 h 2692400"/>
              <a:gd name="connsiteX10" fmla="*/ 1694321 w 1694321"/>
              <a:gd name="connsiteY10" fmla="*/ 2645299 h 2692400"/>
              <a:gd name="connsiteX11" fmla="*/ 1617506 w 1694321"/>
              <a:gd name="connsiteY11" fmla="*/ 2665050 h 2692400"/>
              <a:gd name="connsiteX12" fmla="*/ 1346200 w 1694321"/>
              <a:gd name="connsiteY12" fmla="*/ 2692400 h 2692400"/>
              <a:gd name="connsiteX13" fmla="*/ 0 w 1694321"/>
              <a:gd name="connsiteY13" fmla="*/ 1346200 h 2692400"/>
              <a:gd name="connsiteX14" fmla="*/ 1346200 w 1694321"/>
              <a:gd name="connsiteY14" fmla="*/ 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4321" h="2692400">
                <a:moveTo>
                  <a:pt x="1346200" y="0"/>
                </a:moveTo>
                <a:cubicBezTo>
                  <a:pt x="1439136" y="0"/>
                  <a:pt x="1529872" y="9417"/>
                  <a:pt x="1617506" y="27350"/>
                </a:cubicBezTo>
                <a:lnTo>
                  <a:pt x="1694321" y="47101"/>
                </a:lnTo>
                <a:lnTo>
                  <a:pt x="1694321" y="528114"/>
                </a:lnTo>
                <a:lnTo>
                  <a:pt x="1692265" y="526998"/>
                </a:lnTo>
                <a:cubicBezTo>
                  <a:pt x="1585898" y="482008"/>
                  <a:pt x="1468954" y="457130"/>
                  <a:pt x="1346199" y="457130"/>
                </a:cubicBezTo>
                <a:cubicBezTo>
                  <a:pt x="855180" y="457130"/>
                  <a:pt x="457130" y="855180"/>
                  <a:pt x="457130" y="1346199"/>
                </a:cubicBezTo>
                <a:cubicBezTo>
                  <a:pt x="457130" y="1837218"/>
                  <a:pt x="855180" y="2235268"/>
                  <a:pt x="1346199" y="2235268"/>
                </a:cubicBezTo>
                <a:cubicBezTo>
                  <a:pt x="1468954" y="2235268"/>
                  <a:pt x="1585898" y="2210390"/>
                  <a:pt x="1692265" y="2165401"/>
                </a:cubicBezTo>
                <a:lnTo>
                  <a:pt x="1694321" y="2164285"/>
                </a:lnTo>
                <a:lnTo>
                  <a:pt x="1694321" y="2645299"/>
                </a:lnTo>
                <a:lnTo>
                  <a:pt x="1617506" y="2665050"/>
                </a:lnTo>
                <a:cubicBezTo>
                  <a:pt x="1529872" y="2682983"/>
                  <a:pt x="1439136" y="2692400"/>
                  <a:pt x="1346200" y="2692400"/>
                </a:cubicBezTo>
                <a:cubicBezTo>
                  <a:pt x="602714" y="2692400"/>
                  <a:pt x="0" y="2089686"/>
                  <a:pt x="0" y="1346200"/>
                </a:cubicBezTo>
                <a:cubicBezTo>
                  <a:pt x="0" y="602714"/>
                  <a:pt x="602714" y="0"/>
                  <a:pt x="13462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276945332"/>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9B31B01D-6799-48A5-28CB-18D059844AD1}"/>
              </a:ext>
            </a:extLst>
          </p:cNvPr>
          <p:cNvSpPr>
            <a:spLocks noGrp="1"/>
          </p:cNvSpPr>
          <p:nvPr>
            <p:ph type="title"/>
          </p:nvPr>
        </p:nvSpPr>
        <p:spPr>
          <a:xfrm>
            <a:off x="811185" y="621973"/>
            <a:ext cx="5284816" cy="961899"/>
          </a:xfrm>
        </p:spPr>
        <p:txBody>
          <a:bodyPr lIns="0" tIns="0" rIns="0" bIns="0">
            <a:noAutofit/>
          </a:bodyPr>
          <a:lstStyle/>
          <a:p>
            <a:r>
              <a:rPr lang="en-US"/>
              <a:t>Click to edit Master title style</a:t>
            </a:r>
            <a:endParaRPr lang="en-US" dirty="0"/>
          </a:p>
        </p:txBody>
      </p:sp>
      <p:sp>
        <p:nvSpPr>
          <p:cNvPr id="6" name="Picture Placeholder 5">
            <a:extLst>
              <a:ext uri="{FF2B5EF4-FFF2-40B4-BE49-F238E27FC236}">
                <a16:creationId xmlns:a16="http://schemas.microsoft.com/office/drawing/2014/main" id="{A4F7EAC1-286D-2CE3-FFF2-96BE4C2E4614}"/>
              </a:ext>
            </a:extLst>
          </p:cNvPr>
          <p:cNvSpPr>
            <a:spLocks noGrp="1"/>
          </p:cNvSpPr>
          <p:nvPr>
            <p:ph type="pic" sz="quarter" idx="23"/>
          </p:nvPr>
        </p:nvSpPr>
        <p:spPr>
          <a:xfrm>
            <a:off x="1295400" y="2476500"/>
            <a:ext cx="685800" cy="685800"/>
          </a:xfrm>
        </p:spPr>
        <p:txBody>
          <a:bodyPr lIns="0" tIns="0" rIns="0" bIns="0" anchor="ctr">
            <a:noAutofit/>
          </a:bodyPr>
          <a:lstStyle>
            <a:lvl1pPr marL="0" indent="0" algn="ctr">
              <a:buNone/>
              <a:defRPr sz="1200"/>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3F625221-A778-8D2D-4131-4EB7C15E96FA}"/>
              </a:ext>
            </a:extLst>
          </p:cNvPr>
          <p:cNvSpPr>
            <a:spLocks noGrp="1"/>
          </p:cNvSpPr>
          <p:nvPr>
            <p:ph type="body" sz="quarter" idx="26"/>
          </p:nvPr>
        </p:nvSpPr>
        <p:spPr>
          <a:xfrm>
            <a:off x="1295401" y="3429000"/>
            <a:ext cx="3773778" cy="2558845"/>
          </a:xfrm>
        </p:spPr>
        <p:txBody>
          <a:bodyPr/>
          <a:lstStyle>
            <a:lvl1pPr marL="0" indent="0">
              <a:buNone/>
              <a:defRPr sz="1800"/>
            </a:lvl1pPr>
            <a:lvl2pPr marL="283464" indent="-283464">
              <a:spcBef>
                <a:spcPts val="1000"/>
              </a:spcBef>
              <a:defRPr sz="1800"/>
            </a:lvl2pPr>
            <a:lvl3pPr marL="566928" indent="-283464">
              <a:spcBef>
                <a:spcPts val="1000"/>
              </a:spcBef>
              <a:defRPr sz="1800"/>
            </a:lvl3pPr>
            <a:lvl4pPr marL="850392" indent="-283464">
              <a:spcBef>
                <a:spcPts val="1000"/>
              </a:spcBef>
              <a:defRPr sz="18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Picture Placeholder 5">
            <a:extLst>
              <a:ext uri="{FF2B5EF4-FFF2-40B4-BE49-F238E27FC236}">
                <a16:creationId xmlns:a16="http://schemas.microsoft.com/office/drawing/2014/main" id="{F127C6F7-85D7-FF83-7650-A1088544CA92}"/>
              </a:ext>
            </a:extLst>
          </p:cNvPr>
          <p:cNvSpPr>
            <a:spLocks noGrp="1"/>
          </p:cNvSpPr>
          <p:nvPr>
            <p:ph type="pic" sz="quarter" idx="25"/>
          </p:nvPr>
        </p:nvSpPr>
        <p:spPr>
          <a:xfrm>
            <a:off x="5979827" y="2476500"/>
            <a:ext cx="685800" cy="685800"/>
          </a:xfrm>
        </p:spPr>
        <p:txBody>
          <a:bodyPr lIns="0" tIns="0" rIns="0" bIns="0" anchor="ctr">
            <a:noAutofit/>
          </a:bodyPr>
          <a:lstStyle>
            <a:lvl1pPr marL="0" indent="0" algn="ctr">
              <a:buNone/>
              <a:defRPr sz="1200"/>
            </a:lvl1pPr>
          </a:lstStyle>
          <a:p>
            <a:r>
              <a:rPr lang="en-US"/>
              <a:t>Click icon to add picture</a:t>
            </a:r>
            <a:endParaRPr lang="en-US" dirty="0"/>
          </a:p>
        </p:txBody>
      </p:sp>
      <p:sp>
        <p:nvSpPr>
          <p:cNvPr id="15" name="Text Placeholder 2">
            <a:extLst>
              <a:ext uri="{FF2B5EF4-FFF2-40B4-BE49-F238E27FC236}">
                <a16:creationId xmlns:a16="http://schemas.microsoft.com/office/drawing/2014/main" id="{19C2DFFA-1F01-A357-525E-918DEE3CFF31}"/>
              </a:ext>
            </a:extLst>
          </p:cNvPr>
          <p:cNvSpPr>
            <a:spLocks noGrp="1"/>
          </p:cNvSpPr>
          <p:nvPr>
            <p:ph type="body" sz="quarter" idx="27"/>
          </p:nvPr>
        </p:nvSpPr>
        <p:spPr>
          <a:xfrm>
            <a:off x="5979827" y="3444611"/>
            <a:ext cx="3773778" cy="2558845"/>
          </a:xfrm>
        </p:spPr>
        <p:txBody>
          <a:bodyPr/>
          <a:lstStyle>
            <a:lvl1pPr marL="0" indent="0">
              <a:buNone/>
              <a:defRPr sz="1800"/>
            </a:lvl1pPr>
            <a:lvl2pPr marL="283464" indent="-283464">
              <a:spcBef>
                <a:spcPts val="1000"/>
              </a:spcBef>
              <a:defRPr sz="1800"/>
            </a:lvl2pPr>
            <a:lvl3pPr marL="566928" indent="-283464">
              <a:spcBef>
                <a:spcPts val="1000"/>
              </a:spcBef>
              <a:defRPr sz="1800"/>
            </a:lvl3pPr>
            <a:lvl4pPr marL="850392" indent="-283464">
              <a:spcBef>
                <a:spcPts val="1000"/>
              </a:spcBef>
              <a:defRPr sz="1800"/>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11" name="Group 10">
            <a:extLst>
              <a:ext uri="{FF2B5EF4-FFF2-40B4-BE49-F238E27FC236}">
                <a16:creationId xmlns:a16="http://schemas.microsoft.com/office/drawing/2014/main" id="{02CC1D31-1A58-0955-7050-EC12CA42AF9F}"/>
              </a:ext>
            </a:extLst>
          </p:cNvPr>
          <p:cNvGrpSpPr/>
          <p:nvPr userDrawn="1"/>
        </p:nvGrpSpPr>
        <p:grpSpPr>
          <a:xfrm rot="10800000">
            <a:off x="9829617" y="4724034"/>
            <a:ext cx="2133966" cy="2133966"/>
            <a:chOff x="9654699" y="2229295"/>
            <a:chExt cx="2133966" cy="2133966"/>
          </a:xfrm>
        </p:grpSpPr>
        <p:sp>
          <p:nvSpPr>
            <p:cNvPr id="12" name="Freeform 11">
              <a:extLst>
                <a:ext uri="{FF2B5EF4-FFF2-40B4-BE49-F238E27FC236}">
                  <a16:creationId xmlns:a16="http://schemas.microsoft.com/office/drawing/2014/main" id="{633EBEA4-E496-D277-9742-756CF63AE6A6}"/>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12">
              <a:extLst>
                <a:ext uri="{FF2B5EF4-FFF2-40B4-BE49-F238E27FC236}">
                  <a16:creationId xmlns:a16="http://schemas.microsoft.com/office/drawing/2014/main" id="{9FD4F8D5-4E6F-402B-2B42-248D213930DD}"/>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14" name="Graphic 13">
            <a:extLst>
              <a:ext uri="{FF2B5EF4-FFF2-40B4-BE49-F238E27FC236}">
                <a16:creationId xmlns:a16="http://schemas.microsoft.com/office/drawing/2014/main" id="{0B88FFF6-96F4-A5EC-5FA7-28B793F7600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52884" r="34757"/>
          <a:stretch>
            <a:fillRect/>
          </a:stretch>
        </p:blipFill>
        <p:spPr>
          <a:xfrm>
            <a:off x="7717670" y="0"/>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811127997"/>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1CBEC63C-AA69-807D-2A93-BC45B1BDF641}"/>
              </a:ext>
            </a:extLst>
          </p:cNvPr>
          <p:cNvSpPr>
            <a:spLocks noGrp="1"/>
          </p:cNvSpPr>
          <p:nvPr>
            <p:ph type="title"/>
          </p:nvPr>
        </p:nvSpPr>
        <p:spPr>
          <a:xfrm>
            <a:off x="811185" y="621973"/>
            <a:ext cx="4949977" cy="1623779"/>
          </a:xfrm>
        </p:spPr>
        <p:txBody>
          <a:bodyPr lIns="0" tIns="0" rIns="0" bIns="0">
            <a:noAutofit/>
          </a:bodyPr>
          <a:lstStyle/>
          <a:p>
            <a:r>
              <a:rPr lang="en-US"/>
              <a:t>Click to edit Master title style</a:t>
            </a:r>
            <a:endParaRPr lang="en-US" dirty="0"/>
          </a:p>
        </p:txBody>
      </p:sp>
      <p:sp>
        <p:nvSpPr>
          <p:cNvPr id="6" name="Picture Placeholder 5">
            <a:extLst>
              <a:ext uri="{FF2B5EF4-FFF2-40B4-BE49-F238E27FC236}">
                <a16:creationId xmlns:a16="http://schemas.microsoft.com/office/drawing/2014/main" id="{A4F7EAC1-286D-2CE3-FFF2-96BE4C2E4614}"/>
              </a:ext>
            </a:extLst>
          </p:cNvPr>
          <p:cNvSpPr>
            <a:spLocks noGrp="1"/>
          </p:cNvSpPr>
          <p:nvPr>
            <p:ph type="pic" sz="quarter" idx="23"/>
          </p:nvPr>
        </p:nvSpPr>
        <p:spPr>
          <a:xfrm>
            <a:off x="1388164" y="2476500"/>
            <a:ext cx="502920" cy="502920"/>
          </a:xfrm>
        </p:spPr>
        <p:txBody>
          <a:bodyPr lIns="0" tIns="0" rIns="0" bIns="0" anchor="ctr">
            <a:noAutofit/>
          </a:bodyPr>
          <a:lstStyle>
            <a:lvl1pPr marL="0" indent="0" algn="ctr">
              <a:buNone/>
              <a:defRPr sz="1200"/>
            </a:lvl1pPr>
          </a:lstStyle>
          <a:p>
            <a:r>
              <a:rPr lang="en-US"/>
              <a:t>Click icon to add picture</a:t>
            </a:r>
            <a:endParaRPr lang="en-US" dirty="0"/>
          </a:p>
        </p:txBody>
      </p:sp>
      <p:sp>
        <p:nvSpPr>
          <p:cNvPr id="22" name="Text Placeholder 18">
            <a:extLst>
              <a:ext uri="{FF2B5EF4-FFF2-40B4-BE49-F238E27FC236}">
                <a16:creationId xmlns:a16="http://schemas.microsoft.com/office/drawing/2014/main" id="{53894D46-0144-7838-A645-3C35B58430A2}"/>
              </a:ext>
            </a:extLst>
          </p:cNvPr>
          <p:cNvSpPr>
            <a:spLocks noGrp="1"/>
          </p:cNvSpPr>
          <p:nvPr>
            <p:ph type="body" sz="quarter" idx="16" hasCustomPrompt="1"/>
          </p:nvPr>
        </p:nvSpPr>
        <p:spPr>
          <a:xfrm>
            <a:off x="2255962" y="2476500"/>
            <a:ext cx="3505200" cy="1291009"/>
          </a:xfrm>
        </p:spPr>
        <p:txBody>
          <a:bodyPr lIns="0" tIns="0" rIns="0" bIns="0">
            <a:noAutofit/>
          </a:bodyPr>
          <a:lstStyle>
            <a:lvl1pPr marL="0" indent="0">
              <a:buFont typeface="Arial" panose="020B0604020202020204" pitchFamily="34" charset="0"/>
              <a:buNone/>
              <a:defRPr sz="1800">
                <a:solidFill>
                  <a:schemeClr val="bg1"/>
                </a:solidFill>
                <a:latin typeface="+mn-lt"/>
              </a:defRPr>
            </a:lvl1pPr>
          </a:lstStyle>
          <a:p>
            <a:pPr lvl="0"/>
            <a:r>
              <a:rPr lang="en-US" dirty="0"/>
              <a:t>Click to add text</a:t>
            </a:r>
          </a:p>
        </p:txBody>
      </p:sp>
      <p:sp>
        <p:nvSpPr>
          <p:cNvPr id="26" name="Picture Placeholder 5">
            <a:extLst>
              <a:ext uri="{FF2B5EF4-FFF2-40B4-BE49-F238E27FC236}">
                <a16:creationId xmlns:a16="http://schemas.microsoft.com/office/drawing/2014/main" id="{BCCCB2B0-FA91-2B00-07E8-454DF4E8C899}"/>
              </a:ext>
            </a:extLst>
          </p:cNvPr>
          <p:cNvSpPr>
            <a:spLocks noGrp="1"/>
          </p:cNvSpPr>
          <p:nvPr>
            <p:ph type="pic" sz="quarter" idx="29"/>
          </p:nvPr>
        </p:nvSpPr>
        <p:spPr>
          <a:xfrm>
            <a:off x="6457344" y="2476500"/>
            <a:ext cx="502920" cy="502920"/>
          </a:xfrm>
        </p:spPr>
        <p:txBody>
          <a:bodyPr lIns="0" tIns="0" rIns="0" bIns="0" anchor="ctr">
            <a:noAutofit/>
          </a:bodyPr>
          <a:lstStyle>
            <a:lvl1pPr marL="0" indent="0" algn="ctr">
              <a:buNone/>
              <a:defRPr sz="1200"/>
            </a:lvl1pPr>
          </a:lstStyle>
          <a:p>
            <a:r>
              <a:rPr lang="en-US"/>
              <a:t>Click icon to add picture</a:t>
            </a:r>
            <a:endParaRPr lang="en-US" dirty="0"/>
          </a:p>
        </p:txBody>
      </p:sp>
      <p:sp>
        <p:nvSpPr>
          <p:cNvPr id="25" name="Text Placeholder 18">
            <a:extLst>
              <a:ext uri="{FF2B5EF4-FFF2-40B4-BE49-F238E27FC236}">
                <a16:creationId xmlns:a16="http://schemas.microsoft.com/office/drawing/2014/main" id="{C208DBEE-F3AC-002B-D94F-58BCDF0827FF}"/>
              </a:ext>
            </a:extLst>
          </p:cNvPr>
          <p:cNvSpPr>
            <a:spLocks noGrp="1"/>
          </p:cNvSpPr>
          <p:nvPr>
            <p:ph type="body" sz="quarter" idx="28" hasCustomPrompt="1"/>
          </p:nvPr>
        </p:nvSpPr>
        <p:spPr>
          <a:xfrm>
            <a:off x="7325142" y="2476500"/>
            <a:ext cx="3505200" cy="1291009"/>
          </a:xfrm>
        </p:spPr>
        <p:txBody>
          <a:bodyPr lIns="0" tIns="0" rIns="0" bIns="0">
            <a:noAutofit/>
          </a:bodyPr>
          <a:lstStyle>
            <a:lvl1pPr marL="0" indent="0">
              <a:buFont typeface="Arial" panose="020B0604020202020204" pitchFamily="34" charset="0"/>
              <a:buNone/>
              <a:defRPr sz="1800">
                <a:solidFill>
                  <a:schemeClr val="bg1"/>
                </a:solidFill>
              </a:defRPr>
            </a:lvl1pPr>
          </a:lstStyle>
          <a:p>
            <a:pPr lvl="0"/>
            <a:r>
              <a:rPr lang="en-US" dirty="0"/>
              <a:t>Click to add text</a:t>
            </a:r>
          </a:p>
        </p:txBody>
      </p:sp>
      <p:sp>
        <p:nvSpPr>
          <p:cNvPr id="24" name="Picture Placeholder 5">
            <a:extLst>
              <a:ext uri="{FF2B5EF4-FFF2-40B4-BE49-F238E27FC236}">
                <a16:creationId xmlns:a16="http://schemas.microsoft.com/office/drawing/2014/main" id="{8AB6090E-B445-CAD9-6D75-F89A9C013942}"/>
              </a:ext>
            </a:extLst>
          </p:cNvPr>
          <p:cNvSpPr>
            <a:spLocks noGrp="1"/>
          </p:cNvSpPr>
          <p:nvPr>
            <p:ph type="pic" sz="quarter" idx="27"/>
          </p:nvPr>
        </p:nvSpPr>
        <p:spPr>
          <a:xfrm>
            <a:off x="1388164" y="4229100"/>
            <a:ext cx="502920" cy="502920"/>
          </a:xfrm>
        </p:spPr>
        <p:txBody>
          <a:bodyPr lIns="0" tIns="0" rIns="0" bIns="0" anchor="ctr">
            <a:noAutofit/>
          </a:bodyPr>
          <a:lstStyle>
            <a:lvl1pPr marL="0" indent="0" algn="ctr">
              <a:buNone/>
              <a:defRPr sz="1200"/>
            </a:lvl1pPr>
          </a:lstStyle>
          <a:p>
            <a:r>
              <a:rPr lang="en-US"/>
              <a:t>Click icon to add picture</a:t>
            </a:r>
            <a:endParaRPr lang="en-US" dirty="0"/>
          </a:p>
        </p:txBody>
      </p:sp>
      <p:sp>
        <p:nvSpPr>
          <p:cNvPr id="23" name="Text Placeholder 18">
            <a:extLst>
              <a:ext uri="{FF2B5EF4-FFF2-40B4-BE49-F238E27FC236}">
                <a16:creationId xmlns:a16="http://schemas.microsoft.com/office/drawing/2014/main" id="{00527DBE-FAF9-7AE6-659C-035A70897773}"/>
              </a:ext>
            </a:extLst>
          </p:cNvPr>
          <p:cNvSpPr>
            <a:spLocks noGrp="1"/>
          </p:cNvSpPr>
          <p:nvPr>
            <p:ph type="body" sz="quarter" idx="26" hasCustomPrompt="1"/>
          </p:nvPr>
        </p:nvSpPr>
        <p:spPr>
          <a:xfrm>
            <a:off x="2255962" y="4229100"/>
            <a:ext cx="3505200" cy="1291009"/>
          </a:xfrm>
        </p:spPr>
        <p:txBody>
          <a:bodyPr lIns="0" tIns="0" rIns="0" bIns="0">
            <a:noAutofit/>
          </a:bodyPr>
          <a:lstStyle>
            <a:lvl1pPr marL="0" indent="0">
              <a:buFont typeface="Arial" panose="020B0604020202020204" pitchFamily="34" charset="0"/>
              <a:buNone/>
              <a:defRPr sz="1800">
                <a:solidFill>
                  <a:schemeClr val="bg1"/>
                </a:solidFill>
              </a:defRPr>
            </a:lvl1pPr>
          </a:lstStyle>
          <a:p>
            <a:pPr lvl="0"/>
            <a:r>
              <a:rPr lang="en-US" dirty="0"/>
              <a:t>Click to add text</a:t>
            </a:r>
          </a:p>
        </p:txBody>
      </p:sp>
      <p:sp>
        <p:nvSpPr>
          <p:cNvPr id="28" name="Picture Placeholder 5">
            <a:extLst>
              <a:ext uri="{FF2B5EF4-FFF2-40B4-BE49-F238E27FC236}">
                <a16:creationId xmlns:a16="http://schemas.microsoft.com/office/drawing/2014/main" id="{B205B4BA-3FDF-ACE5-FC20-17EE755268B1}"/>
              </a:ext>
            </a:extLst>
          </p:cNvPr>
          <p:cNvSpPr>
            <a:spLocks noGrp="1"/>
          </p:cNvSpPr>
          <p:nvPr>
            <p:ph type="pic" sz="quarter" idx="31"/>
          </p:nvPr>
        </p:nvSpPr>
        <p:spPr>
          <a:xfrm>
            <a:off x="6457344" y="4229100"/>
            <a:ext cx="500634" cy="500634"/>
          </a:xfrm>
        </p:spPr>
        <p:txBody>
          <a:bodyPr lIns="0" tIns="0" rIns="0" bIns="0" anchor="ctr">
            <a:noAutofit/>
          </a:bodyPr>
          <a:lstStyle>
            <a:lvl1pPr marL="0" indent="0" algn="ctr">
              <a:buNone/>
              <a:defRPr sz="1200"/>
            </a:lvl1pPr>
          </a:lstStyle>
          <a:p>
            <a:r>
              <a:rPr lang="en-US"/>
              <a:t>Click icon to add picture</a:t>
            </a:r>
            <a:endParaRPr lang="en-US" dirty="0"/>
          </a:p>
        </p:txBody>
      </p:sp>
      <p:sp>
        <p:nvSpPr>
          <p:cNvPr id="27" name="Text Placeholder 18">
            <a:extLst>
              <a:ext uri="{FF2B5EF4-FFF2-40B4-BE49-F238E27FC236}">
                <a16:creationId xmlns:a16="http://schemas.microsoft.com/office/drawing/2014/main" id="{07B586C0-CA7D-6A7A-4BE7-8EC9D8C635EC}"/>
              </a:ext>
            </a:extLst>
          </p:cNvPr>
          <p:cNvSpPr>
            <a:spLocks noGrp="1"/>
          </p:cNvSpPr>
          <p:nvPr>
            <p:ph type="body" sz="quarter" idx="30" hasCustomPrompt="1"/>
          </p:nvPr>
        </p:nvSpPr>
        <p:spPr>
          <a:xfrm>
            <a:off x="7325142" y="4229100"/>
            <a:ext cx="3505200" cy="1291009"/>
          </a:xfrm>
        </p:spPr>
        <p:txBody>
          <a:bodyPr lIns="0" tIns="0" rIns="0" bIns="0">
            <a:noAutofit/>
          </a:bodyPr>
          <a:lstStyle>
            <a:lvl1pPr marL="0" indent="0">
              <a:buFont typeface="Arial" panose="020B0604020202020204" pitchFamily="34" charset="0"/>
              <a:buNone/>
              <a:defRPr sz="1800">
                <a:solidFill>
                  <a:schemeClr val="bg1"/>
                </a:solidFill>
              </a:defRPr>
            </a:lvl1pPr>
            <a:lvl2pPr>
              <a:defRPr sz="1800"/>
            </a:lvl2pPr>
          </a:lstStyle>
          <a:p>
            <a:pPr lvl="0"/>
            <a:r>
              <a:rPr lang="en-US" dirty="0"/>
              <a:t>Click to add text</a:t>
            </a:r>
          </a:p>
        </p:txBody>
      </p:sp>
      <p:pic>
        <p:nvPicPr>
          <p:cNvPr id="3" name="Graphic 2">
            <a:extLst>
              <a:ext uri="{FF2B5EF4-FFF2-40B4-BE49-F238E27FC236}">
                <a16:creationId xmlns:a16="http://schemas.microsoft.com/office/drawing/2014/main" id="{D8C74DBB-978B-8EA5-44E6-3AF3F58B700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5028" b="67254"/>
          <a:stretch>
            <a:fillRect/>
          </a:stretch>
        </p:blipFill>
        <p:spPr>
          <a:xfrm>
            <a:off x="0" y="4612248"/>
            <a:ext cx="3769950" cy="2245753"/>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Graphic 3">
            <a:extLst>
              <a:ext uri="{FF2B5EF4-FFF2-40B4-BE49-F238E27FC236}">
                <a16:creationId xmlns:a16="http://schemas.microsoft.com/office/drawing/2014/main" id="{F7D965D3-2ED5-0347-F848-6C2A1D36AEB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971806796"/>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8AC6985-AA41-BCAE-CEDF-E736D973B5FF}"/>
              </a:ext>
            </a:extLst>
          </p:cNvPr>
          <p:cNvSpPr>
            <a:spLocks noGrp="1"/>
          </p:cNvSpPr>
          <p:nvPr>
            <p:ph type="ctrTitle"/>
          </p:nvPr>
        </p:nvSpPr>
        <p:spPr>
          <a:xfrm>
            <a:off x="811185" y="279400"/>
            <a:ext cx="8874306" cy="3251571"/>
          </a:xfrm>
        </p:spPr>
        <p:txBody>
          <a:bodyPr lIns="0" tIns="0" rIns="0" bIns="0" anchor="b">
            <a:noAutofit/>
          </a:bodyPr>
          <a:lstStyle>
            <a:lvl1pPr marL="0" algn="l">
              <a:lnSpc>
                <a:spcPct val="90000"/>
              </a:lnSpc>
              <a:spcBef>
                <a:spcPts val="0"/>
              </a:spcBef>
              <a:spcAft>
                <a:spcPts val="0"/>
              </a:spcAft>
              <a:defRPr sz="8000"/>
            </a:lvl1pPr>
          </a:lstStyle>
          <a:p>
            <a:r>
              <a:rPr lang="en-US"/>
              <a:t>Click to edit Master title style</a:t>
            </a:r>
            <a:endParaRPr lang="en-US" dirty="0"/>
          </a:p>
        </p:txBody>
      </p:sp>
      <p:sp>
        <p:nvSpPr>
          <p:cNvPr id="19" name="Subtitle 2">
            <a:extLst>
              <a:ext uri="{FF2B5EF4-FFF2-40B4-BE49-F238E27FC236}">
                <a16:creationId xmlns:a16="http://schemas.microsoft.com/office/drawing/2014/main" id="{A7B85660-94E4-85D1-95CA-415513A0355F}"/>
              </a:ext>
            </a:extLst>
          </p:cNvPr>
          <p:cNvSpPr>
            <a:spLocks noGrp="1"/>
          </p:cNvSpPr>
          <p:nvPr>
            <p:ph type="subTitle" idx="1"/>
          </p:nvPr>
        </p:nvSpPr>
        <p:spPr>
          <a:xfrm>
            <a:off x="811185" y="3837656"/>
            <a:ext cx="8874306" cy="2076152"/>
          </a:xfrm>
        </p:spPr>
        <p:txBody>
          <a:bodyPr lIns="0" tIns="0" rIns="0" bIns="0">
            <a:noAutofit/>
          </a:bodyPr>
          <a:lstStyle>
            <a:lvl1pPr marL="0" indent="0" algn="l">
              <a:buNone/>
              <a:defRPr sz="2400" b="1" i="0">
                <a:solidFill>
                  <a:srgbClr val="D4DDFE"/>
                </a:solidFill>
                <a:latin typeface="+mj-lt"/>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1" name="Graphic 10">
            <a:extLst>
              <a:ext uri="{FF2B5EF4-FFF2-40B4-BE49-F238E27FC236}">
                <a16:creationId xmlns:a16="http://schemas.microsoft.com/office/drawing/2014/main" id="{F108B6DF-70B6-3DE6-4253-3C4926B86AA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6698" r="40000"/>
          <a:stretch>
            <a:fillRect/>
          </a:stretch>
        </p:blipFill>
        <p:spPr>
          <a:xfrm>
            <a:off x="8077200" y="0"/>
            <a:ext cx="4114800" cy="5712824"/>
          </a:xfrm>
          <a:custGeom>
            <a:avLst/>
            <a:gdLst>
              <a:gd name="connsiteX0" fmla="*/ 0 w 4114800"/>
              <a:gd name="connsiteY0" fmla="*/ 0 h 5712824"/>
              <a:gd name="connsiteX1" fmla="*/ 4114800 w 4114800"/>
              <a:gd name="connsiteY1" fmla="*/ 0 h 5712824"/>
              <a:gd name="connsiteX2" fmla="*/ 4114800 w 4114800"/>
              <a:gd name="connsiteY2" fmla="*/ 5712824 h 5712824"/>
              <a:gd name="connsiteX3" fmla="*/ 0 w 4114800"/>
              <a:gd name="connsiteY3" fmla="*/ 5712824 h 5712824"/>
            </a:gdLst>
            <a:ahLst/>
            <a:cxnLst>
              <a:cxn ang="0">
                <a:pos x="connsiteX0" y="connsiteY0"/>
              </a:cxn>
              <a:cxn ang="0">
                <a:pos x="connsiteX1" y="connsiteY1"/>
              </a:cxn>
              <a:cxn ang="0">
                <a:pos x="connsiteX2" y="connsiteY2"/>
              </a:cxn>
              <a:cxn ang="0">
                <a:pos x="connsiteX3" y="connsiteY3"/>
              </a:cxn>
            </a:cxnLst>
            <a:rect l="l" t="t" r="r" b="b"/>
            <a:pathLst>
              <a:path w="4114800" h="5712824">
                <a:moveTo>
                  <a:pt x="0" y="0"/>
                </a:moveTo>
                <a:lnTo>
                  <a:pt x="4114800" y="0"/>
                </a:lnTo>
                <a:lnTo>
                  <a:pt x="4114800" y="5712824"/>
                </a:lnTo>
                <a:lnTo>
                  <a:pt x="0" y="5712824"/>
                </a:lnTo>
                <a:close/>
              </a:path>
            </a:pathLst>
          </a:custGeom>
        </p:spPr>
      </p:pic>
      <p:sp>
        <p:nvSpPr>
          <p:cNvPr id="13" name="Oval 12">
            <a:extLst>
              <a:ext uri="{FF2B5EF4-FFF2-40B4-BE49-F238E27FC236}">
                <a16:creationId xmlns:a16="http://schemas.microsoft.com/office/drawing/2014/main" id="{8A5B9066-F7A6-6231-330D-A498C543A6A1}"/>
              </a:ext>
            </a:extLst>
          </p:cNvPr>
          <p:cNvSpPr/>
          <p:nvPr userDrawn="1"/>
        </p:nvSpPr>
        <p:spPr>
          <a:xfrm>
            <a:off x="7445683" y="944192"/>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Tree>
    <p:extLst>
      <p:ext uri="{BB962C8B-B14F-4D97-AF65-F5344CB8AC3E}">
        <p14:creationId xmlns:p14="http://schemas.microsoft.com/office/powerpoint/2010/main" val="29888139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8/14/2023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660D4-B0ED-42D9-BC6D-AF4F1F9CB6C0}"/>
              </a:ext>
            </a:extLst>
          </p:cNvPr>
          <p:cNvSpPr>
            <a:spLocks noGrp="1"/>
          </p:cNvSpPr>
          <p:nvPr>
            <p:ph type="title"/>
          </p:nvPr>
        </p:nvSpPr>
        <p:spPr>
          <a:xfrm>
            <a:off x="811185" y="621973"/>
            <a:ext cx="10569630" cy="1068715"/>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4C607AE-E8B7-4C3B-A6DA-04289E2F0A45}"/>
              </a:ext>
            </a:extLst>
          </p:cNvPr>
          <p:cNvSpPr>
            <a:spLocks noGrp="1"/>
          </p:cNvSpPr>
          <p:nvPr>
            <p:ph type="body" idx="1"/>
          </p:nvPr>
        </p:nvSpPr>
        <p:spPr>
          <a:xfrm>
            <a:off x="811185" y="1825625"/>
            <a:ext cx="1056963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3F2D0B54-5D87-4D1B-9C6E-5A7B87C833A0}"/>
              </a:ext>
            </a:extLst>
          </p:cNvPr>
          <p:cNvSpPr>
            <a:spLocks noGrp="1"/>
          </p:cNvSpPr>
          <p:nvPr>
            <p:ph type="ftr" sz="quarter" idx="3"/>
          </p:nvPr>
        </p:nvSpPr>
        <p:spPr>
          <a:xfrm>
            <a:off x="541491"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dirty="0"/>
              <a:t>PRESENTATION TITLE</a:t>
            </a:r>
          </a:p>
        </p:txBody>
      </p:sp>
      <p:sp>
        <p:nvSpPr>
          <p:cNvPr id="6" name="Slide Number Placeholder 5">
            <a:extLst>
              <a:ext uri="{FF2B5EF4-FFF2-40B4-BE49-F238E27FC236}">
                <a16:creationId xmlns:a16="http://schemas.microsoft.com/office/drawing/2014/main" id="{C5CADFFD-0FF7-4DDC-8879-918576F63EA6}"/>
              </a:ext>
            </a:extLst>
          </p:cNvPr>
          <p:cNvSpPr>
            <a:spLocks noGrp="1"/>
          </p:cNvSpPr>
          <p:nvPr>
            <p:ph type="sldNum" sz="quarter" idx="4"/>
          </p:nvPr>
        </p:nvSpPr>
        <p:spPr>
          <a:xfrm>
            <a:off x="8907309"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8" r:id="rId4"/>
    <p:sldLayoutId id="2147483669" r:id="rId5"/>
    <p:sldLayoutId id="2147483670" r:id="rId6"/>
    <p:sldLayoutId id="2147483672" r:id="rId7"/>
    <p:sldLayoutId id="2147483675" r:id="rId8"/>
    <p:sldLayoutId id="2147483671" r:id="rId9"/>
    <p:sldLayoutId id="2147483673" r:id="rId10"/>
    <p:sldLayoutId id="2147483677" r:id="rId11"/>
    <p:sldLayoutId id="2147483676" r:id="rId12"/>
    <p:sldLayoutId id="2147483656" r:id="rId13"/>
  </p:sldLayoutIdLst>
  <p:hf hdr="0" dt="0"/>
  <p:txStyles>
    <p:titleStyle>
      <a:lvl1pPr algn="l" defTabSz="914400" rtl="0" eaLnBrk="1" latinLnBrk="0" hangingPunct="1">
        <a:lnSpc>
          <a:spcPct val="90000"/>
        </a:lnSpc>
        <a:spcBef>
          <a:spcPct val="0"/>
        </a:spcBef>
        <a:buNone/>
        <a:defRPr sz="4000" b="1" i="0" kern="1200" spc="100" baseline="0">
          <a:solidFill>
            <a:schemeClr val="bg1"/>
          </a:solidFill>
          <a:latin typeface="+mj-lt"/>
          <a:ea typeface="+mj-ea"/>
          <a:cs typeface="Arial Black"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8/14/2023</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7" r:id="rId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www.livebinders.com/play/play_shared_binder/940420?backurl=%2Fshelf%2Fmy&amp;play_view=play" TargetMode="Externa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livebinders.com/b/1309320?backurl=%2Fshelf%2Fmy&amp;play_view=play&amp;utf8=%E2%9C%93"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hyperlink" Target="https://www.sbcoe.org/District/Department/7-SELPA/1382-Untitled.html"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315D2-7F57-AF2A-38D7-558098789073}"/>
              </a:ext>
            </a:extLst>
          </p:cNvPr>
          <p:cNvSpPr>
            <a:spLocks noGrp="1"/>
          </p:cNvSpPr>
          <p:nvPr>
            <p:ph type="ctrTitle"/>
          </p:nvPr>
        </p:nvSpPr>
        <p:spPr/>
        <p:txBody>
          <a:bodyPr/>
          <a:lstStyle/>
          <a:p>
            <a:r>
              <a:rPr lang="en-US" dirty="0"/>
              <a:t>Live Binder Training </a:t>
            </a:r>
          </a:p>
        </p:txBody>
      </p:sp>
      <p:sp>
        <p:nvSpPr>
          <p:cNvPr id="3" name="Subtitle 2">
            <a:extLst>
              <a:ext uri="{FF2B5EF4-FFF2-40B4-BE49-F238E27FC236}">
                <a16:creationId xmlns:a16="http://schemas.microsoft.com/office/drawing/2014/main" id="{4B66B039-AD11-C061-6CE2-7424121FE34B}"/>
              </a:ext>
            </a:extLst>
          </p:cNvPr>
          <p:cNvSpPr>
            <a:spLocks noGrp="1"/>
          </p:cNvSpPr>
          <p:nvPr>
            <p:ph type="subTitle" idx="1"/>
          </p:nvPr>
        </p:nvSpPr>
        <p:spPr/>
        <p:txBody>
          <a:bodyPr/>
          <a:lstStyle/>
          <a:p>
            <a:pPr algn="ctr"/>
            <a:r>
              <a:rPr lang="en-US" dirty="0"/>
              <a:t>Jennifer Henig, San Benito County SELPA Program Specialist</a:t>
            </a:r>
          </a:p>
        </p:txBody>
      </p:sp>
    </p:spTree>
    <p:extLst>
      <p:ext uri="{BB962C8B-B14F-4D97-AF65-F5344CB8AC3E}">
        <p14:creationId xmlns:p14="http://schemas.microsoft.com/office/powerpoint/2010/main" val="3421401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2ABBA-2E6D-E7DD-AC67-58D1FCB3F346}"/>
              </a:ext>
            </a:extLst>
          </p:cNvPr>
          <p:cNvSpPr>
            <a:spLocks noGrp="1"/>
          </p:cNvSpPr>
          <p:nvPr>
            <p:ph type="title"/>
          </p:nvPr>
        </p:nvSpPr>
        <p:spPr/>
        <p:txBody>
          <a:bodyPr/>
          <a:lstStyle/>
          <a:p>
            <a:r>
              <a:rPr lang="en-US" dirty="0"/>
              <a:t>Introduction</a:t>
            </a:r>
          </a:p>
        </p:txBody>
      </p:sp>
      <p:pic>
        <p:nvPicPr>
          <p:cNvPr id="12" name="Picture Placeholder 11" descr="Badge with checkmark">
            <a:extLst>
              <a:ext uri="{FF2B5EF4-FFF2-40B4-BE49-F238E27FC236}">
                <a16:creationId xmlns:a16="http://schemas.microsoft.com/office/drawing/2014/main" id="{7ACB77E6-BC5F-1BC1-CA97-6D2E37F39C9B}"/>
              </a:ext>
            </a:extLst>
          </p:cNvPr>
          <p:cNvPicPr>
            <a:picLocks noGrp="1" noChangeAspect="1"/>
          </p:cNvPicPr>
          <p:nvPr>
            <p:ph type="pic" sz="quarter" idx="23"/>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p:pic>
      <p:sp>
        <p:nvSpPr>
          <p:cNvPr id="5" name="Text Placeholder 4">
            <a:extLst>
              <a:ext uri="{FF2B5EF4-FFF2-40B4-BE49-F238E27FC236}">
                <a16:creationId xmlns:a16="http://schemas.microsoft.com/office/drawing/2014/main" id="{59401105-5841-28D0-D6C0-3E1A46648BFE}"/>
              </a:ext>
            </a:extLst>
          </p:cNvPr>
          <p:cNvSpPr>
            <a:spLocks noGrp="1"/>
          </p:cNvSpPr>
          <p:nvPr>
            <p:ph type="body" sz="quarter" idx="13"/>
          </p:nvPr>
        </p:nvSpPr>
        <p:spPr/>
        <p:txBody>
          <a:bodyPr/>
          <a:lstStyle/>
          <a:p>
            <a:r>
              <a:rPr lang="en-US" dirty="0"/>
              <a:t>What is </a:t>
            </a:r>
            <a:r>
              <a:rPr lang="en-US" dirty="0" err="1"/>
              <a:t>LiveBinder</a:t>
            </a:r>
            <a:endParaRPr lang="en-US" dirty="0"/>
          </a:p>
        </p:txBody>
      </p:sp>
      <p:pic>
        <p:nvPicPr>
          <p:cNvPr id="16" name="Picture Placeholder 15" descr="Badge with checkmark">
            <a:extLst>
              <a:ext uri="{FF2B5EF4-FFF2-40B4-BE49-F238E27FC236}">
                <a16:creationId xmlns:a16="http://schemas.microsoft.com/office/drawing/2014/main" id="{41353449-F29F-160E-215E-BB307C73E339}"/>
              </a:ext>
            </a:extLst>
          </p:cNvPr>
          <p:cNvPicPr>
            <a:picLocks noGrp="1" noChangeAspect="1"/>
          </p:cNvPicPr>
          <p:nvPr>
            <p:ph type="pic" sz="quarter" idx="27"/>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p:pic>
      <p:sp>
        <p:nvSpPr>
          <p:cNvPr id="7" name="Text Placeholder 6">
            <a:extLst>
              <a:ext uri="{FF2B5EF4-FFF2-40B4-BE49-F238E27FC236}">
                <a16:creationId xmlns:a16="http://schemas.microsoft.com/office/drawing/2014/main" id="{33A858E6-8813-CD9D-EE22-EB8E062FBA14}"/>
              </a:ext>
            </a:extLst>
          </p:cNvPr>
          <p:cNvSpPr>
            <a:spLocks noGrp="1"/>
          </p:cNvSpPr>
          <p:nvPr>
            <p:ph type="body" sz="quarter" idx="24"/>
          </p:nvPr>
        </p:nvSpPr>
        <p:spPr/>
        <p:txBody>
          <a:bodyPr/>
          <a:lstStyle/>
          <a:p>
            <a:r>
              <a:rPr lang="en-US" dirty="0"/>
              <a:t>Access to </a:t>
            </a:r>
            <a:r>
              <a:rPr lang="en-US" dirty="0" err="1"/>
              <a:t>LiveBinder</a:t>
            </a:r>
            <a:endParaRPr lang="en-US" dirty="0"/>
          </a:p>
          <a:p>
            <a:endParaRPr lang="en-US" dirty="0"/>
          </a:p>
          <a:p>
            <a:endParaRPr lang="en-US" dirty="0"/>
          </a:p>
        </p:txBody>
      </p:sp>
      <p:pic>
        <p:nvPicPr>
          <p:cNvPr id="24" name="Picture Placeholder 23" descr="Badge with checkmark">
            <a:extLst>
              <a:ext uri="{FF2B5EF4-FFF2-40B4-BE49-F238E27FC236}">
                <a16:creationId xmlns:a16="http://schemas.microsoft.com/office/drawing/2014/main" id="{F2D23F06-5068-6EAF-10FC-42E0A8F65A5B}"/>
              </a:ext>
            </a:extLst>
          </p:cNvPr>
          <p:cNvPicPr>
            <a:picLocks noGrp="1" noChangeAspect="1"/>
          </p:cNvPicPr>
          <p:nvPr>
            <p:ph type="pic" sz="quarter" idx="28"/>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p:pic>
      <p:sp>
        <p:nvSpPr>
          <p:cNvPr id="8" name="Text Placeholder 7">
            <a:extLst>
              <a:ext uri="{FF2B5EF4-FFF2-40B4-BE49-F238E27FC236}">
                <a16:creationId xmlns:a16="http://schemas.microsoft.com/office/drawing/2014/main" id="{CE80F9D7-8410-9097-31BC-A9AE7C7052A9}"/>
              </a:ext>
            </a:extLst>
          </p:cNvPr>
          <p:cNvSpPr>
            <a:spLocks noGrp="1"/>
          </p:cNvSpPr>
          <p:nvPr>
            <p:ph type="body" sz="quarter" idx="26"/>
          </p:nvPr>
        </p:nvSpPr>
        <p:spPr/>
        <p:txBody>
          <a:bodyPr/>
          <a:lstStyle/>
          <a:p>
            <a:r>
              <a:rPr lang="en-US" dirty="0"/>
              <a:t>SELPA Local Plan</a:t>
            </a:r>
          </a:p>
          <a:p>
            <a:endParaRPr lang="en-US" dirty="0"/>
          </a:p>
        </p:txBody>
      </p:sp>
      <p:sp>
        <p:nvSpPr>
          <p:cNvPr id="3" name="Footer Placeholder 2">
            <a:extLst>
              <a:ext uri="{FF2B5EF4-FFF2-40B4-BE49-F238E27FC236}">
                <a16:creationId xmlns:a16="http://schemas.microsoft.com/office/drawing/2014/main" id="{9C3F16C9-B662-209D-15DE-55D714B28413}"/>
              </a:ext>
            </a:extLst>
          </p:cNvPr>
          <p:cNvSpPr>
            <a:spLocks noGrp="1"/>
          </p:cNvSpPr>
          <p:nvPr>
            <p:ph type="ftr" sz="quarter" idx="10"/>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804DA4DD-2363-F475-FCAA-A686AA9F99AC}"/>
              </a:ext>
            </a:extLst>
          </p:cNvPr>
          <p:cNvSpPr>
            <a:spLocks noGrp="1"/>
          </p:cNvSpPr>
          <p:nvPr>
            <p:ph type="sldNum" sz="quarter" idx="11"/>
          </p:nvPr>
        </p:nvSpPr>
        <p:spPr/>
        <p:txBody>
          <a:bodyPr/>
          <a:lstStyle/>
          <a:p>
            <a:fld id="{B5CEABB6-07DC-46E8-9B57-56EC44A396E5}" type="slidenum">
              <a:rPr lang="en-US" smtClean="0"/>
              <a:pPr/>
              <a:t>2</a:t>
            </a:fld>
            <a:endParaRPr lang="en-US" dirty="0"/>
          </a:p>
        </p:txBody>
      </p:sp>
    </p:spTree>
    <p:extLst>
      <p:ext uri="{BB962C8B-B14F-4D97-AF65-F5344CB8AC3E}">
        <p14:creationId xmlns:p14="http://schemas.microsoft.com/office/powerpoint/2010/main" val="4294866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62737DE-26BD-16DC-197C-306C21A65DB6}"/>
              </a:ext>
            </a:extLst>
          </p:cNvPr>
          <p:cNvSpPr>
            <a:spLocks noGrp="1"/>
          </p:cNvSpPr>
          <p:nvPr>
            <p:ph type="title"/>
          </p:nvPr>
        </p:nvSpPr>
        <p:spPr/>
        <p:txBody>
          <a:bodyPr/>
          <a:lstStyle/>
          <a:p>
            <a:r>
              <a:rPr lang="en-US" dirty="0" err="1"/>
              <a:t>LiveBinder</a:t>
            </a:r>
            <a:endParaRPr lang="en-US" dirty="0"/>
          </a:p>
        </p:txBody>
      </p:sp>
      <p:sp>
        <p:nvSpPr>
          <p:cNvPr id="4" name="Text Placeholder 3">
            <a:extLst>
              <a:ext uri="{FF2B5EF4-FFF2-40B4-BE49-F238E27FC236}">
                <a16:creationId xmlns:a16="http://schemas.microsoft.com/office/drawing/2014/main" id="{C0C82A7B-B604-BD60-39B2-3CF363880F7A}"/>
              </a:ext>
            </a:extLst>
          </p:cNvPr>
          <p:cNvSpPr>
            <a:spLocks noGrp="1"/>
          </p:cNvSpPr>
          <p:nvPr>
            <p:ph type="body" sz="quarter" idx="13"/>
          </p:nvPr>
        </p:nvSpPr>
        <p:spPr/>
        <p:txBody>
          <a:bodyPr/>
          <a:lstStyle/>
          <a:p>
            <a:r>
              <a:rPr lang="en-US" dirty="0" err="1"/>
              <a:t>LiveBinder</a:t>
            </a:r>
            <a:r>
              <a:rPr lang="en-US" dirty="0"/>
              <a:t> is an online handbook that is specific to San Bento County SELPA. It is an integration of state and federal requirements and gives information, policies and procedures on a number of topics including: Additional Adult Assistance, Transportation, ERMHS and Educational Benefit.</a:t>
            </a:r>
          </a:p>
          <a:p>
            <a:r>
              <a:rPr lang="en-US" dirty="0"/>
              <a:t>It’s valuable for guidance, training and terminology.</a:t>
            </a:r>
          </a:p>
        </p:txBody>
      </p:sp>
      <p:sp>
        <p:nvSpPr>
          <p:cNvPr id="3" name="Slide Number Placeholder 2">
            <a:extLst>
              <a:ext uri="{FF2B5EF4-FFF2-40B4-BE49-F238E27FC236}">
                <a16:creationId xmlns:a16="http://schemas.microsoft.com/office/drawing/2014/main" id="{162DDBB7-E576-F006-91ED-F186C29FC2FB}"/>
              </a:ext>
            </a:extLst>
          </p:cNvPr>
          <p:cNvSpPr>
            <a:spLocks noGrp="1"/>
          </p:cNvSpPr>
          <p:nvPr>
            <p:ph type="sldNum" sz="quarter" idx="11"/>
          </p:nvPr>
        </p:nvSpPr>
        <p:spPr/>
        <p:txBody>
          <a:bodyPr/>
          <a:lstStyle/>
          <a:p>
            <a:fld id="{B5CEABB6-07DC-46E8-9B57-56EC44A396E5}" type="slidenum">
              <a:rPr lang="en-US" smtClean="0"/>
              <a:pPr/>
              <a:t>3</a:t>
            </a:fld>
            <a:endParaRPr lang="en-US" dirty="0"/>
          </a:p>
        </p:txBody>
      </p:sp>
    </p:spTree>
    <p:extLst>
      <p:ext uri="{BB962C8B-B14F-4D97-AF65-F5344CB8AC3E}">
        <p14:creationId xmlns:p14="http://schemas.microsoft.com/office/powerpoint/2010/main" val="253655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5DEB4B-29C4-4C2D-FD06-DE477540E16C}"/>
              </a:ext>
            </a:extLst>
          </p:cNvPr>
          <p:cNvSpPr>
            <a:spLocks noGrp="1"/>
          </p:cNvSpPr>
          <p:nvPr>
            <p:ph type="title"/>
          </p:nvPr>
        </p:nvSpPr>
        <p:spPr/>
        <p:txBody>
          <a:bodyPr/>
          <a:lstStyle/>
          <a:p>
            <a:r>
              <a:rPr lang="en-US" dirty="0"/>
              <a:t>Let’s Take a Look</a:t>
            </a:r>
          </a:p>
        </p:txBody>
      </p:sp>
      <p:sp>
        <p:nvSpPr>
          <p:cNvPr id="3" name="Slide Number Placeholder 2">
            <a:extLst>
              <a:ext uri="{FF2B5EF4-FFF2-40B4-BE49-F238E27FC236}">
                <a16:creationId xmlns:a16="http://schemas.microsoft.com/office/drawing/2014/main" id="{9DAC2F18-F42A-93AA-15CD-BEDD12AB0EF9}"/>
              </a:ext>
            </a:extLst>
          </p:cNvPr>
          <p:cNvSpPr>
            <a:spLocks noGrp="1"/>
          </p:cNvSpPr>
          <p:nvPr>
            <p:ph type="sldNum" sz="quarter" idx="11"/>
          </p:nvPr>
        </p:nvSpPr>
        <p:spPr/>
        <p:txBody>
          <a:bodyPr/>
          <a:lstStyle/>
          <a:p>
            <a:fld id="{B5CEABB6-07DC-46E8-9B57-56EC44A396E5}" type="slidenum">
              <a:rPr lang="en-US" smtClean="0"/>
              <a:pPr/>
              <a:t>4</a:t>
            </a:fld>
            <a:endParaRPr lang="en-US" dirty="0"/>
          </a:p>
        </p:txBody>
      </p:sp>
      <p:pic>
        <p:nvPicPr>
          <p:cNvPr id="8" name="Picture 7" descr="Bright spiral-bound notebooks">
            <a:hlinkClick r:id="rId2"/>
            <a:extLst>
              <a:ext uri="{FF2B5EF4-FFF2-40B4-BE49-F238E27FC236}">
                <a16:creationId xmlns:a16="http://schemas.microsoft.com/office/drawing/2014/main" id="{9DE5DBAF-D992-0360-64A8-3CCF4F1D1259}"/>
              </a:ext>
            </a:extLst>
          </p:cNvPr>
          <p:cNvPicPr>
            <a:picLocks noChangeAspect="1"/>
          </p:cNvPicPr>
          <p:nvPr/>
        </p:nvPicPr>
        <p:blipFill>
          <a:blip r:embed="rId3"/>
          <a:stretch>
            <a:fillRect/>
          </a:stretch>
        </p:blipFill>
        <p:spPr>
          <a:xfrm>
            <a:off x="3664529" y="1950028"/>
            <a:ext cx="4495801" cy="3454400"/>
          </a:xfrm>
          <a:prstGeom prst="rect">
            <a:avLst/>
          </a:prstGeom>
        </p:spPr>
      </p:pic>
    </p:spTree>
    <p:extLst>
      <p:ext uri="{BB962C8B-B14F-4D97-AF65-F5344CB8AC3E}">
        <p14:creationId xmlns:p14="http://schemas.microsoft.com/office/powerpoint/2010/main" val="4204688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474DA-6954-F976-32DC-5FCBE236F08D}"/>
              </a:ext>
            </a:extLst>
          </p:cNvPr>
          <p:cNvSpPr>
            <a:spLocks noGrp="1"/>
          </p:cNvSpPr>
          <p:nvPr>
            <p:ph type="title"/>
          </p:nvPr>
        </p:nvSpPr>
        <p:spPr/>
        <p:txBody>
          <a:bodyPr/>
          <a:lstStyle/>
          <a:p>
            <a:r>
              <a:rPr lang="en-US" dirty="0" err="1"/>
              <a:t>LiveBinder</a:t>
            </a:r>
            <a:endParaRPr lang="en-US" dirty="0"/>
          </a:p>
        </p:txBody>
      </p:sp>
      <p:sp>
        <p:nvSpPr>
          <p:cNvPr id="3" name="Text Placeholder 2">
            <a:extLst>
              <a:ext uri="{FF2B5EF4-FFF2-40B4-BE49-F238E27FC236}">
                <a16:creationId xmlns:a16="http://schemas.microsoft.com/office/drawing/2014/main" id="{F082EE5C-1C1D-2311-9C04-2C5CBF22CEF9}"/>
              </a:ext>
            </a:extLst>
          </p:cNvPr>
          <p:cNvSpPr>
            <a:spLocks noGrp="1"/>
          </p:cNvSpPr>
          <p:nvPr>
            <p:ph type="body" sz="quarter" idx="13"/>
          </p:nvPr>
        </p:nvSpPr>
        <p:spPr/>
        <p:txBody>
          <a:bodyPr/>
          <a:lstStyle/>
          <a:p>
            <a:r>
              <a:rPr lang="en-US" dirty="0"/>
              <a:t>Access</a:t>
            </a:r>
          </a:p>
        </p:txBody>
      </p:sp>
      <p:sp>
        <p:nvSpPr>
          <p:cNvPr id="9" name="Text Placeholder 8">
            <a:extLst>
              <a:ext uri="{FF2B5EF4-FFF2-40B4-BE49-F238E27FC236}">
                <a16:creationId xmlns:a16="http://schemas.microsoft.com/office/drawing/2014/main" id="{F7586097-FD63-32B9-57E7-84156E98A4A9}"/>
              </a:ext>
            </a:extLst>
          </p:cNvPr>
          <p:cNvSpPr>
            <a:spLocks noGrp="1"/>
          </p:cNvSpPr>
          <p:nvPr>
            <p:ph type="body" sz="quarter" idx="20"/>
          </p:nvPr>
        </p:nvSpPr>
        <p:spPr/>
        <p:txBody>
          <a:bodyPr/>
          <a:lstStyle/>
          <a:p>
            <a:r>
              <a:rPr lang="en-US" dirty="0" err="1"/>
              <a:t>Casemanagers</a:t>
            </a:r>
            <a:endParaRPr lang="en-US" dirty="0"/>
          </a:p>
        </p:txBody>
      </p:sp>
      <p:sp>
        <p:nvSpPr>
          <p:cNvPr id="6" name="Text Placeholder 5">
            <a:extLst>
              <a:ext uri="{FF2B5EF4-FFF2-40B4-BE49-F238E27FC236}">
                <a16:creationId xmlns:a16="http://schemas.microsoft.com/office/drawing/2014/main" id="{78BA4B93-AE89-73F3-0678-75894B15B866}"/>
              </a:ext>
            </a:extLst>
          </p:cNvPr>
          <p:cNvSpPr>
            <a:spLocks noGrp="1"/>
          </p:cNvSpPr>
          <p:nvPr>
            <p:ph type="body" sz="quarter" idx="17"/>
          </p:nvPr>
        </p:nvSpPr>
        <p:spPr/>
        <p:txBody>
          <a:bodyPr/>
          <a:lstStyle/>
          <a:p>
            <a:r>
              <a:rPr lang="en-US" dirty="0"/>
              <a:t>Administrators</a:t>
            </a:r>
          </a:p>
        </p:txBody>
      </p:sp>
      <p:sp>
        <p:nvSpPr>
          <p:cNvPr id="4" name="Text Placeholder 3">
            <a:extLst>
              <a:ext uri="{FF2B5EF4-FFF2-40B4-BE49-F238E27FC236}">
                <a16:creationId xmlns:a16="http://schemas.microsoft.com/office/drawing/2014/main" id="{6BD901B6-1D85-7670-812F-4D82E484D5C2}"/>
              </a:ext>
            </a:extLst>
          </p:cNvPr>
          <p:cNvSpPr>
            <a:spLocks noGrp="1"/>
          </p:cNvSpPr>
          <p:nvPr>
            <p:ph type="body" sz="quarter" idx="15"/>
          </p:nvPr>
        </p:nvSpPr>
        <p:spPr/>
        <p:txBody>
          <a:bodyPr/>
          <a:lstStyle/>
          <a:p>
            <a:r>
              <a:rPr lang="en-US" dirty="0"/>
              <a:t>12345</a:t>
            </a:r>
          </a:p>
        </p:txBody>
      </p:sp>
      <p:sp>
        <p:nvSpPr>
          <p:cNvPr id="10" name="Text Placeholder 9">
            <a:extLst>
              <a:ext uri="{FF2B5EF4-FFF2-40B4-BE49-F238E27FC236}">
                <a16:creationId xmlns:a16="http://schemas.microsoft.com/office/drawing/2014/main" id="{A90ED442-8468-2590-502B-DC85F02146AC}"/>
              </a:ext>
            </a:extLst>
          </p:cNvPr>
          <p:cNvSpPr>
            <a:spLocks noGrp="1"/>
          </p:cNvSpPr>
          <p:nvPr>
            <p:ph type="body" sz="quarter" idx="21"/>
          </p:nvPr>
        </p:nvSpPr>
        <p:spPr>
          <a:xfrm>
            <a:off x="4374967" y="3286458"/>
            <a:ext cx="2603500" cy="2701387"/>
          </a:xfrm>
        </p:spPr>
        <p:txBody>
          <a:bodyPr/>
          <a:lstStyle/>
          <a:p>
            <a:r>
              <a:rPr lang="en-US" dirty="0"/>
              <a:t>Adult Assistance</a:t>
            </a:r>
          </a:p>
          <a:p>
            <a:r>
              <a:rPr lang="en-US" dirty="0"/>
              <a:t>ERMHS</a:t>
            </a:r>
          </a:p>
          <a:p>
            <a:r>
              <a:rPr lang="en-US" dirty="0"/>
              <a:t>SIRAS</a:t>
            </a:r>
          </a:p>
          <a:p>
            <a:r>
              <a:rPr lang="en-US" dirty="0"/>
              <a:t>IEP Development</a:t>
            </a:r>
          </a:p>
          <a:p>
            <a:r>
              <a:rPr lang="en-US" dirty="0"/>
              <a:t>Timelines</a:t>
            </a:r>
          </a:p>
          <a:p>
            <a:r>
              <a:rPr lang="en-US" dirty="0"/>
              <a:t>eligibility</a:t>
            </a:r>
          </a:p>
        </p:txBody>
      </p:sp>
      <p:sp>
        <p:nvSpPr>
          <p:cNvPr id="7" name="Text Placeholder 6">
            <a:extLst>
              <a:ext uri="{FF2B5EF4-FFF2-40B4-BE49-F238E27FC236}">
                <a16:creationId xmlns:a16="http://schemas.microsoft.com/office/drawing/2014/main" id="{2B243461-6603-C68B-4300-9F29247E04D9}"/>
              </a:ext>
            </a:extLst>
          </p:cNvPr>
          <p:cNvSpPr>
            <a:spLocks noGrp="1"/>
          </p:cNvSpPr>
          <p:nvPr>
            <p:ph type="body" sz="quarter" idx="18"/>
          </p:nvPr>
        </p:nvSpPr>
        <p:spPr>
          <a:xfrm>
            <a:off x="7454534" y="3286458"/>
            <a:ext cx="2603500" cy="3069892"/>
          </a:xfrm>
        </p:spPr>
        <p:txBody>
          <a:bodyPr/>
          <a:lstStyle/>
          <a:p>
            <a:r>
              <a:rPr lang="en-US" dirty="0"/>
              <a:t>Discipline</a:t>
            </a:r>
          </a:p>
          <a:p>
            <a:r>
              <a:rPr lang="en-US" dirty="0"/>
              <a:t>Educational Benefit</a:t>
            </a:r>
          </a:p>
          <a:p>
            <a:r>
              <a:rPr lang="en-US" dirty="0"/>
              <a:t>Manifest determination</a:t>
            </a:r>
          </a:p>
          <a:p>
            <a:r>
              <a:rPr lang="en-US" dirty="0"/>
              <a:t>IEE</a:t>
            </a:r>
          </a:p>
          <a:p>
            <a:r>
              <a:rPr lang="en-US" dirty="0"/>
              <a:t>Records</a:t>
            </a:r>
          </a:p>
          <a:p>
            <a:r>
              <a:rPr lang="en-US" dirty="0"/>
              <a:t>Low incidence</a:t>
            </a:r>
          </a:p>
        </p:txBody>
      </p:sp>
      <p:sp>
        <p:nvSpPr>
          <p:cNvPr id="5" name="Text Placeholder 4">
            <a:extLst>
              <a:ext uri="{FF2B5EF4-FFF2-40B4-BE49-F238E27FC236}">
                <a16:creationId xmlns:a16="http://schemas.microsoft.com/office/drawing/2014/main" id="{E6F2025C-1898-F00A-B007-A902CA7EF778}"/>
              </a:ext>
            </a:extLst>
          </p:cNvPr>
          <p:cNvSpPr>
            <a:spLocks noGrp="1"/>
          </p:cNvSpPr>
          <p:nvPr>
            <p:ph type="body" sz="quarter" idx="16"/>
          </p:nvPr>
        </p:nvSpPr>
        <p:spPr/>
        <p:txBody>
          <a:bodyPr/>
          <a:lstStyle/>
          <a:p>
            <a:r>
              <a:rPr lang="en-US" dirty="0"/>
              <a:t>Can be downloaded</a:t>
            </a:r>
          </a:p>
          <a:p>
            <a:r>
              <a:rPr lang="en-US" dirty="0"/>
              <a:t>Can be printed</a:t>
            </a:r>
          </a:p>
        </p:txBody>
      </p:sp>
      <p:sp>
        <p:nvSpPr>
          <p:cNvPr id="13" name="Slide Number Placeholder 12">
            <a:extLst>
              <a:ext uri="{FF2B5EF4-FFF2-40B4-BE49-F238E27FC236}">
                <a16:creationId xmlns:a16="http://schemas.microsoft.com/office/drawing/2014/main" id="{EE43B795-D171-E68A-510F-ADEBB07C2268}"/>
              </a:ext>
            </a:extLst>
          </p:cNvPr>
          <p:cNvSpPr>
            <a:spLocks noGrp="1"/>
          </p:cNvSpPr>
          <p:nvPr>
            <p:ph type="sldNum" sz="quarter" idx="11"/>
          </p:nvPr>
        </p:nvSpPr>
        <p:spPr/>
        <p:txBody>
          <a:bodyPr/>
          <a:lstStyle/>
          <a:p>
            <a:fld id="{B5CEABB6-07DC-46E8-9B57-56EC44A396E5}" type="slidenum">
              <a:rPr lang="en-US" smtClean="0"/>
              <a:pPr/>
              <a:t>5</a:t>
            </a:fld>
            <a:endParaRPr lang="en-US" dirty="0"/>
          </a:p>
        </p:txBody>
      </p:sp>
    </p:spTree>
    <p:extLst>
      <p:ext uri="{BB962C8B-B14F-4D97-AF65-F5344CB8AC3E}">
        <p14:creationId xmlns:p14="http://schemas.microsoft.com/office/powerpoint/2010/main" val="3238718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62737DE-26BD-16DC-197C-306C21A65DB6}"/>
              </a:ext>
            </a:extLst>
          </p:cNvPr>
          <p:cNvSpPr>
            <a:spLocks noGrp="1"/>
          </p:cNvSpPr>
          <p:nvPr>
            <p:ph type="title"/>
          </p:nvPr>
        </p:nvSpPr>
        <p:spPr/>
        <p:txBody>
          <a:bodyPr/>
          <a:lstStyle/>
          <a:p>
            <a:r>
              <a:rPr lang="en-US" dirty="0"/>
              <a:t>SELPA Local Plan</a:t>
            </a:r>
          </a:p>
        </p:txBody>
      </p:sp>
      <p:sp>
        <p:nvSpPr>
          <p:cNvPr id="4" name="Text Placeholder 3">
            <a:extLst>
              <a:ext uri="{FF2B5EF4-FFF2-40B4-BE49-F238E27FC236}">
                <a16:creationId xmlns:a16="http://schemas.microsoft.com/office/drawing/2014/main" id="{C0C82A7B-B604-BD60-39B2-3CF363880F7A}"/>
              </a:ext>
            </a:extLst>
          </p:cNvPr>
          <p:cNvSpPr>
            <a:spLocks noGrp="1"/>
          </p:cNvSpPr>
          <p:nvPr>
            <p:ph type="body" sz="quarter" idx="13"/>
          </p:nvPr>
        </p:nvSpPr>
        <p:spPr/>
        <p:txBody>
          <a:bodyPr/>
          <a:lstStyle/>
          <a:p>
            <a:r>
              <a:rPr lang="en-US" dirty="0"/>
              <a:t>The SELPA Local Plan is online resource that is specific to the San Bento County SELPA. It is an integration of state and federal requirements and gives information, policies and procedures on several topics including Child Find, Assessments, Least Restrictive Environment and Compliance</a:t>
            </a:r>
          </a:p>
          <a:p>
            <a:r>
              <a:rPr lang="en-US" dirty="0"/>
              <a:t>It’s valuable for guidance, training and terminology for Districts and parents.</a:t>
            </a:r>
          </a:p>
        </p:txBody>
      </p:sp>
      <p:sp>
        <p:nvSpPr>
          <p:cNvPr id="3" name="Slide Number Placeholder 2">
            <a:extLst>
              <a:ext uri="{FF2B5EF4-FFF2-40B4-BE49-F238E27FC236}">
                <a16:creationId xmlns:a16="http://schemas.microsoft.com/office/drawing/2014/main" id="{162DDBB7-E576-F006-91ED-F186C29FC2FB}"/>
              </a:ext>
            </a:extLst>
          </p:cNvPr>
          <p:cNvSpPr>
            <a:spLocks noGrp="1"/>
          </p:cNvSpPr>
          <p:nvPr>
            <p:ph type="sldNum" sz="quarter" idx="11"/>
          </p:nvPr>
        </p:nvSpPr>
        <p:spPr/>
        <p:txBody>
          <a:bodyPr/>
          <a:lstStyle/>
          <a:p>
            <a:fld id="{B5CEABB6-07DC-46E8-9B57-56EC44A396E5}" type="slidenum">
              <a:rPr lang="en-US" smtClean="0"/>
              <a:pPr/>
              <a:t>6</a:t>
            </a:fld>
            <a:endParaRPr lang="en-US" dirty="0"/>
          </a:p>
        </p:txBody>
      </p:sp>
    </p:spTree>
    <p:extLst>
      <p:ext uri="{BB962C8B-B14F-4D97-AF65-F5344CB8AC3E}">
        <p14:creationId xmlns:p14="http://schemas.microsoft.com/office/powerpoint/2010/main" val="1820303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627B8-5D6B-8975-EA58-63203875C905}"/>
              </a:ext>
            </a:extLst>
          </p:cNvPr>
          <p:cNvSpPr>
            <a:spLocks noGrp="1"/>
          </p:cNvSpPr>
          <p:nvPr>
            <p:ph type="title"/>
          </p:nvPr>
        </p:nvSpPr>
        <p:spPr/>
        <p:txBody>
          <a:bodyPr/>
          <a:lstStyle/>
          <a:p>
            <a:r>
              <a:rPr lang="en-US" dirty="0"/>
              <a:t>Let’s Take a Look</a:t>
            </a:r>
          </a:p>
        </p:txBody>
      </p:sp>
      <p:sp>
        <p:nvSpPr>
          <p:cNvPr id="5" name="Slide Number Placeholder 4">
            <a:extLst>
              <a:ext uri="{FF2B5EF4-FFF2-40B4-BE49-F238E27FC236}">
                <a16:creationId xmlns:a16="http://schemas.microsoft.com/office/drawing/2014/main" id="{0F012A64-605F-4814-737E-655F3B96D05E}"/>
              </a:ext>
            </a:extLst>
          </p:cNvPr>
          <p:cNvSpPr>
            <a:spLocks noGrp="1"/>
          </p:cNvSpPr>
          <p:nvPr>
            <p:ph type="sldNum" sz="quarter" idx="11"/>
          </p:nvPr>
        </p:nvSpPr>
        <p:spPr/>
        <p:txBody>
          <a:bodyPr/>
          <a:lstStyle/>
          <a:p>
            <a:fld id="{B5CEABB6-07DC-46E8-9B57-56EC44A396E5}" type="slidenum">
              <a:rPr lang="en-US" smtClean="0"/>
              <a:pPr/>
              <a:t>7</a:t>
            </a:fld>
            <a:endParaRPr lang="en-US" dirty="0"/>
          </a:p>
        </p:txBody>
      </p:sp>
      <p:pic>
        <p:nvPicPr>
          <p:cNvPr id="7" name="Picture 6">
            <a:hlinkClick r:id="rId2"/>
            <a:extLst>
              <a:ext uri="{FF2B5EF4-FFF2-40B4-BE49-F238E27FC236}">
                <a16:creationId xmlns:a16="http://schemas.microsoft.com/office/drawing/2014/main" id="{A46E16F2-E773-CD3C-99DE-D9FB5D543EAE}"/>
              </a:ext>
            </a:extLst>
          </p:cNvPr>
          <p:cNvPicPr>
            <a:picLocks noChangeAspect="1"/>
          </p:cNvPicPr>
          <p:nvPr/>
        </p:nvPicPr>
        <p:blipFill>
          <a:blip r:embed="rId3"/>
          <a:stretch>
            <a:fillRect/>
          </a:stretch>
        </p:blipFill>
        <p:spPr>
          <a:xfrm>
            <a:off x="2899118" y="2085344"/>
            <a:ext cx="4052454" cy="3998956"/>
          </a:xfrm>
          <a:prstGeom prst="rect">
            <a:avLst/>
          </a:prstGeom>
        </p:spPr>
      </p:pic>
    </p:spTree>
    <p:extLst>
      <p:ext uri="{BB962C8B-B14F-4D97-AF65-F5344CB8AC3E}">
        <p14:creationId xmlns:p14="http://schemas.microsoft.com/office/powerpoint/2010/main" val="1574290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474DA-6954-F976-32DC-5FCBE236F08D}"/>
              </a:ext>
            </a:extLst>
          </p:cNvPr>
          <p:cNvSpPr>
            <a:spLocks noGrp="1"/>
          </p:cNvSpPr>
          <p:nvPr>
            <p:ph type="title"/>
          </p:nvPr>
        </p:nvSpPr>
        <p:spPr/>
        <p:txBody>
          <a:bodyPr/>
          <a:lstStyle/>
          <a:p>
            <a:r>
              <a:rPr lang="en-US" dirty="0"/>
              <a:t>SELPA Local Plan</a:t>
            </a:r>
          </a:p>
        </p:txBody>
      </p:sp>
      <p:sp>
        <p:nvSpPr>
          <p:cNvPr id="3" name="Text Placeholder 2">
            <a:extLst>
              <a:ext uri="{FF2B5EF4-FFF2-40B4-BE49-F238E27FC236}">
                <a16:creationId xmlns:a16="http://schemas.microsoft.com/office/drawing/2014/main" id="{F082EE5C-1C1D-2311-9C04-2C5CBF22CEF9}"/>
              </a:ext>
            </a:extLst>
          </p:cNvPr>
          <p:cNvSpPr>
            <a:spLocks noGrp="1"/>
          </p:cNvSpPr>
          <p:nvPr>
            <p:ph type="body" sz="quarter" idx="13"/>
          </p:nvPr>
        </p:nvSpPr>
        <p:spPr/>
        <p:txBody>
          <a:bodyPr/>
          <a:lstStyle/>
          <a:p>
            <a:r>
              <a:rPr lang="en-US" dirty="0"/>
              <a:t>Access</a:t>
            </a:r>
          </a:p>
        </p:txBody>
      </p:sp>
      <p:sp>
        <p:nvSpPr>
          <p:cNvPr id="9" name="Text Placeholder 8">
            <a:extLst>
              <a:ext uri="{FF2B5EF4-FFF2-40B4-BE49-F238E27FC236}">
                <a16:creationId xmlns:a16="http://schemas.microsoft.com/office/drawing/2014/main" id="{F7586097-FD63-32B9-57E7-84156E98A4A9}"/>
              </a:ext>
            </a:extLst>
          </p:cNvPr>
          <p:cNvSpPr>
            <a:spLocks noGrp="1"/>
          </p:cNvSpPr>
          <p:nvPr>
            <p:ph type="body" sz="quarter" idx="20"/>
          </p:nvPr>
        </p:nvSpPr>
        <p:spPr/>
        <p:txBody>
          <a:bodyPr/>
          <a:lstStyle/>
          <a:p>
            <a:r>
              <a:rPr lang="en-US" dirty="0"/>
              <a:t>Parents</a:t>
            </a:r>
          </a:p>
        </p:txBody>
      </p:sp>
      <p:sp>
        <p:nvSpPr>
          <p:cNvPr id="6" name="Text Placeholder 5">
            <a:extLst>
              <a:ext uri="{FF2B5EF4-FFF2-40B4-BE49-F238E27FC236}">
                <a16:creationId xmlns:a16="http://schemas.microsoft.com/office/drawing/2014/main" id="{78BA4B93-AE89-73F3-0678-75894B15B866}"/>
              </a:ext>
            </a:extLst>
          </p:cNvPr>
          <p:cNvSpPr>
            <a:spLocks noGrp="1"/>
          </p:cNvSpPr>
          <p:nvPr>
            <p:ph type="body" sz="quarter" idx="17"/>
          </p:nvPr>
        </p:nvSpPr>
        <p:spPr>
          <a:xfrm>
            <a:off x="7454534" y="2365209"/>
            <a:ext cx="2603497" cy="798845"/>
          </a:xfrm>
        </p:spPr>
        <p:txBody>
          <a:bodyPr/>
          <a:lstStyle/>
          <a:p>
            <a:r>
              <a:rPr lang="en-US" dirty="0"/>
              <a:t>Administrators/</a:t>
            </a:r>
          </a:p>
          <a:p>
            <a:r>
              <a:rPr lang="en-US" dirty="0"/>
              <a:t>Superintendents</a:t>
            </a:r>
          </a:p>
        </p:txBody>
      </p:sp>
      <p:sp>
        <p:nvSpPr>
          <p:cNvPr id="4" name="Text Placeholder 3">
            <a:extLst>
              <a:ext uri="{FF2B5EF4-FFF2-40B4-BE49-F238E27FC236}">
                <a16:creationId xmlns:a16="http://schemas.microsoft.com/office/drawing/2014/main" id="{6BD901B6-1D85-7670-812F-4D82E484D5C2}"/>
              </a:ext>
            </a:extLst>
          </p:cNvPr>
          <p:cNvSpPr>
            <a:spLocks noGrp="1"/>
          </p:cNvSpPr>
          <p:nvPr>
            <p:ph type="body" sz="quarter" idx="15"/>
          </p:nvPr>
        </p:nvSpPr>
        <p:spPr/>
        <p:txBody>
          <a:bodyPr/>
          <a:lstStyle/>
          <a:p>
            <a:r>
              <a:rPr lang="en-US" dirty="0"/>
              <a:t>12345</a:t>
            </a:r>
          </a:p>
        </p:txBody>
      </p:sp>
      <p:sp>
        <p:nvSpPr>
          <p:cNvPr id="10" name="Text Placeholder 9">
            <a:extLst>
              <a:ext uri="{FF2B5EF4-FFF2-40B4-BE49-F238E27FC236}">
                <a16:creationId xmlns:a16="http://schemas.microsoft.com/office/drawing/2014/main" id="{A90ED442-8468-2590-502B-DC85F02146AC}"/>
              </a:ext>
            </a:extLst>
          </p:cNvPr>
          <p:cNvSpPr>
            <a:spLocks noGrp="1"/>
          </p:cNvSpPr>
          <p:nvPr>
            <p:ph type="body" sz="quarter" idx="21"/>
          </p:nvPr>
        </p:nvSpPr>
        <p:spPr>
          <a:xfrm>
            <a:off x="4374967" y="3286458"/>
            <a:ext cx="2603500" cy="2701387"/>
          </a:xfrm>
        </p:spPr>
        <p:txBody>
          <a:bodyPr/>
          <a:lstStyle/>
          <a:p>
            <a:r>
              <a:rPr lang="en-US" dirty="0"/>
              <a:t>Suspension/expulsion</a:t>
            </a:r>
          </a:p>
          <a:p>
            <a:r>
              <a:rPr lang="en-US" dirty="0"/>
              <a:t>Private schools</a:t>
            </a:r>
          </a:p>
          <a:p>
            <a:r>
              <a:rPr lang="en-US" dirty="0"/>
              <a:t>Least Restrictive Environment</a:t>
            </a:r>
          </a:p>
          <a:p>
            <a:r>
              <a:rPr lang="en-US" dirty="0"/>
              <a:t>CAC</a:t>
            </a:r>
          </a:p>
          <a:p>
            <a:r>
              <a:rPr lang="en-US" dirty="0"/>
              <a:t>Charter School</a:t>
            </a:r>
          </a:p>
          <a:p>
            <a:endParaRPr lang="en-US" dirty="0"/>
          </a:p>
        </p:txBody>
      </p:sp>
      <p:sp>
        <p:nvSpPr>
          <p:cNvPr id="7" name="Text Placeholder 6">
            <a:extLst>
              <a:ext uri="{FF2B5EF4-FFF2-40B4-BE49-F238E27FC236}">
                <a16:creationId xmlns:a16="http://schemas.microsoft.com/office/drawing/2014/main" id="{2B243461-6603-C68B-4300-9F29247E04D9}"/>
              </a:ext>
            </a:extLst>
          </p:cNvPr>
          <p:cNvSpPr>
            <a:spLocks noGrp="1"/>
          </p:cNvSpPr>
          <p:nvPr>
            <p:ph type="body" sz="quarter" idx="18"/>
          </p:nvPr>
        </p:nvSpPr>
        <p:spPr>
          <a:xfrm>
            <a:off x="7454534" y="3286458"/>
            <a:ext cx="2603500" cy="3069892"/>
          </a:xfrm>
        </p:spPr>
        <p:txBody>
          <a:bodyPr/>
          <a:lstStyle/>
          <a:p>
            <a:r>
              <a:rPr lang="en-US" dirty="0"/>
              <a:t>Governing council</a:t>
            </a:r>
          </a:p>
          <a:p>
            <a:r>
              <a:rPr lang="en-US" dirty="0"/>
              <a:t>Annual Budget Plan</a:t>
            </a:r>
          </a:p>
          <a:p>
            <a:r>
              <a:rPr lang="en-US" dirty="0"/>
              <a:t>Admin Regs</a:t>
            </a:r>
          </a:p>
          <a:p>
            <a:r>
              <a:rPr lang="en-US" dirty="0"/>
              <a:t>Personnel Qualifications</a:t>
            </a:r>
          </a:p>
        </p:txBody>
      </p:sp>
      <p:sp>
        <p:nvSpPr>
          <p:cNvPr id="5" name="Text Placeholder 4">
            <a:extLst>
              <a:ext uri="{FF2B5EF4-FFF2-40B4-BE49-F238E27FC236}">
                <a16:creationId xmlns:a16="http://schemas.microsoft.com/office/drawing/2014/main" id="{E6F2025C-1898-F00A-B007-A902CA7EF778}"/>
              </a:ext>
            </a:extLst>
          </p:cNvPr>
          <p:cNvSpPr>
            <a:spLocks noGrp="1"/>
          </p:cNvSpPr>
          <p:nvPr>
            <p:ph type="body" sz="quarter" idx="16"/>
          </p:nvPr>
        </p:nvSpPr>
        <p:spPr/>
        <p:txBody>
          <a:bodyPr/>
          <a:lstStyle/>
          <a:p>
            <a:r>
              <a:rPr lang="en-US" dirty="0"/>
              <a:t>Can be downloaded</a:t>
            </a:r>
          </a:p>
          <a:p>
            <a:r>
              <a:rPr lang="en-US" dirty="0"/>
              <a:t>Can be printed</a:t>
            </a:r>
          </a:p>
        </p:txBody>
      </p:sp>
      <p:sp>
        <p:nvSpPr>
          <p:cNvPr id="13" name="Slide Number Placeholder 12">
            <a:extLst>
              <a:ext uri="{FF2B5EF4-FFF2-40B4-BE49-F238E27FC236}">
                <a16:creationId xmlns:a16="http://schemas.microsoft.com/office/drawing/2014/main" id="{EE43B795-D171-E68A-510F-ADEBB07C2268}"/>
              </a:ext>
            </a:extLst>
          </p:cNvPr>
          <p:cNvSpPr>
            <a:spLocks noGrp="1"/>
          </p:cNvSpPr>
          <p:nvPr>
            <p:ph type="sldNum" sz="quarter" idx="11"/>
          </p:nvPr>
        </p:nvSpPr>
        <p:spPr/>
        <p:txBody>
          <a:bodyPr/>
          <a:lstStyle/>
          <a:p>
            <a:fld id="{B5CEABB6-07DC-46E8-9B57-56EC44A396E5}" type="slidenum">
              <a:rPr lang="en-US" smtClean="0"/>
              <a:pPr/>
              <a:t>8</a:t>
            </a:fld>
            <a:endParaRPr lang="en-US" dirty="0"/>
          </a:p>
        </p:txBody>
      </p:sp>
    </p:spTree>
    <p:extLst>
      <p:ext uri="{BB962C8B-B14F-4D97-AF65-F5344CB8AC3E}">
        <p14:creationId xmlns:p14="http://schemas.microsoft.com/office/powerpoint/2010/main" val="1087987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3" name="Picture 2" descr="A screenshot of a calendar&#10;&#10;Description automatically generated">
            <a:extLst>
              <a:ext uri="{FF2B5EF4-FFF2-40B4-BE49-F238E27FC236}">
                <a16:creationId xmlns:a16="http://schemas.microsoft.com/office/drawing/2014/main" id="{E34049B9-D42E-8F25-3BF3-5779D7775FF7}"/>
              </a:ext>
            </a:extLst>
          </p:cNvPr>
          <p:cNvPicPr>
            <a:picLocks noChangeAspect="1"/>
          </p:cNvPicPr>
          <p:nvPr/>
        </p:nvPicPr>
        <p:blipFill>
          <a:blip r:embed="rId2"/>
          <a:stretch>
            <a:fillRect/>
          </a:stretch>
        </p:blipFill>
        <p:spPr>
          <a:xfrm>
            <a:off x="1984593" y="493706"/>
            <a:ext cx="8270755" cy="5836756"/>
          </a:xfrm>
          <a:prstGeom prst="rect">
            <a:avLst/>
          </a:prstGeom>
        </p:spPr>
      </p:pic>
    </p:spTree>
    <p:extLst>
      <p:ext uri="{BB962C8B-B14F-4D97-AF65-F5344CB8AC3E}">
        <p14:creationId xmlns:p14="http://schemas.microsoft.com/office/powerpoint/2010/main" val="198124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6A1A-57CB-D562-BAF0-D10F69A5CEBC}"/>
              </a:ext>
            </a:extLst>
          </p:cNvPr>
          <p:cNvSpPr>
            <a:spLocks noGrp="1"/>
          </p:cNvSpPr>
          <p:nvPr>
            <p:ph type="title"/>
          </p:nvPr>
        </p:nvSpPr>
        <p:spPr>
          <a:xfrm>
            <a:off x="811185" y="621973"/>
            <a:ext cx="6157174" cy="961899"/>
          </a:xfrm>
        </p:spPr>
        <p:txBody>
          <a:bodyPr/>
          <a:lstStyle/>
          <a:p>
            <a:pPr algn="ctr"/>
            <a:r>
              <a:rPr lang="en-US" dirty="0"/>
              <a:t>Previous Recorded Trainings</a:t>
            </a:r>
          </a:p>
        </p:txBody>
      </p:sp>
      <p:sp>
        <p:nvSpPr>
          <p:cNvPr id="5" name="Slide Number Placeholder 4">
            <a:extLst>
              <a:ext uri="{FF2B5EF4-FFF2-40B4-BE49-F238E27FC236}">
                <a16:creationId xmlns:a16="http://schemas.microsoft.com/office/drawing/2014/main" id="{352A110C-FF0E-E6E3-2968-0A007A53CB12}"/>
              </a:ext>
            </a:extLst>
          </p:cNvPr>
          <p:cNvSpPr>
            <a:spLocks noGrp="1"/>
          </p:cNvSpPr>
          <p:nvPr>
            <p:ph type="sldNum" sz="quarter" idx="11"/>
          </p:nvPr>
        </p:nvSpPr>
        <p:spPr/>
        <p:txBody>
          <a:bodyPr/>
          <a:lstStyle/>
          <a:p>
            <a:fld id="{B5CEABB6-07DC-46E8-9B57-56EC44A396E5}" type="slidenum">
              <a:rPr lang="en-US" smtClean="0"/>
              <a:pPr/>
              <a:t>10</a:t>
            </a:fld>
            <a:endParaRPr lang="en-US" dirty="0"/>
          </a:p>
        </p:txBody>
      </p:sp>
      <p:pic>
        <p:nvPicPr>
          <p:cNvPr id="7" name="Picture 6" descr="People in classroom">
            <a:hlinkClick r:id="rId2"/>
            <a:extLst>
              <a:ext uri="{FF2B5EF4-FFF2-40B4-BE49-F238E27FC236}">
                <a16:creationId xmlns:a16="http://schemas.microsoft.com/office/drawing/2014/main" id="{306CBB9C-32B9-43DD-FE89-A402091C85E3}"/>
              </a:ext>
            </a:extLst>
          </p:cNvPr>
          <p:cNvPicPr>
            <a:picLocks noChangeAspect="1"/>
          </p:cNvPicPr>
          <p:nvPr/>
        </p:nvPicPr>
        <p:blipFill>
          <a:blip r:embed="rId3"/>
          <a:stretch>
            <a:fillRect/>
          </a:stretch>
        </p:blipFill>
        <p:spPr>
          <a:xfrm>
            <a:off x="1197907" y="2476500"/>
            <a:ext cx="4690787" cy="3102298"/>
          </a:xfrm>
          <a:prstGeom prst="rect">
            <a:avLst/>
          </a:prstGeom>
        </p:spPr>
      </p:pic>
    </p:spTree>
    <p:extLst>
      <p:ext uri="{BB962C8B-B14F-4D97-AF65-F5344CB8AC3E}">
        <p14:creationId xmlns:p14="http://schemas.microsoft.com/office/powerpoint/2010/main" val="2733801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F8AED-A4FC-950E-3611-A222155E773C}"/>
              </a:ext>
            </a:extLst>
          </p:cNvPr>
          <p:cNvSpPr>
            <a:spLocks noGrp="1"/>
          </p:cNvSpPr>
          <p:nvPr>
            <p:ph type="ctrTitle"/>
          </p:nvPr>
        </p:nvSpPr>
        <p:spPr/>
        <p:txBody>
          <a:bodyPr/>
          <a:lstStyle/>
          <a:p>
            <a:r>
              <a:rPr lang="en-US" dirty="0"/>
              <a:t>Questions?</a:t>
            </a:r>
          </a:p>
        </p:txBody>
      </p:sp>
    </p:spTree>
    <p:extLst>
      <p:ext uri="{BB962C8B-B14F-4D97-AF65-F5344CB8AC3E}">
        <p14:creationId xmlns:p14="http://schemas.microsoft.com/office/powerpoint/2010/main" val="3177699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CCE595D9-27F3-FE1C-9A37-0F9F7903022E}"/>
              </a:ext>
            </a:extLst>
          </p:cNvPr>
          <p:cNvSpPr>
            <a:spLocks noGrp="1"/>
          </p:cNvSpPr>
          <p:nvPr>
            <p:ph type="ctrTitle"/>
          </p:nvPr>
        </p:nvSpPr>
        <p:spPr/>
        <p:txBody>
          <a:bodyPr/>
          <a:lstStyle/>
          <a:p>
            <a:r>
              <a:rPr lang="en-US" dirty="0"/>
              <a:t>Thank you</a:t>
            </a:r>
          </a:p>
        </p:txBody>
      </p:sp>
      <p:sp>
        <p:nvSpPr>
          <p:cNvPr id="3" name="Subtitle 2">
            <a:extLst>
              <a:ext uri="{FF2B5EF4-FFF2-40B4-BE49-F238E27FC236}">
                <a16:creationId xmlns:a16="http://schemas.microsoft.com/office/drawing/2014/main" id="{8CFA4869-4108-EB15-4EB0-B65C291C5D97}"/>
              </a:ext>
            </a:extLst>
          </p:cNvPr>
          <p:cNvSpPr>
            <a:spLocks noGrp="1"/>
          </p:cNvSpPr>
          <p:nvPr>
            <p:ph type="subTitle" idx="1"/>
          </p:nvPr>
        </p:nvSpPr>
        <p:spPr/>
        <p:txBody>
          <a:bodyPr/>
          <a:lstStyle/>
          <a:p>
            <a:r>
              <a:rPr lang="en-US" dirty="0"/>
              <a:t>Mirjam Nilsson​</a:t>
            </a:r>
          </a:p>
          <a:p>
            <a:r>
              <a:rPr lang="en-US" dirty="0"/>
              <a:t>206-555-0146</a:t>
            </a:r>
          </a:p>
          <a:p>
            <a:r>
              <a:rPr lang="en-US" dirty="0"/>
              <a:t>mirjam@contoso.com</a:t>
            </a:r>
          </a:p>
          <a:p>
            <a:r>
              <a:rPr lang="en-US" dirty="0"/>
              <a:t>www.contoso.com</a:t>
            </a:r>
          </a:p>
        </p:txBody>
      </p:sp>
    </p:spTree>
    <p:extLst>
      <p:ext uri="{BB962C8B-B14F-4D97-AF65-F5344CB8AC3E}">
        <p14:creationId xmlns:p14="http://schemas.microsoft.com/office/powerpoint/2010/main" val="3784505952"/>
      </p:ext>
    </p:extLst>
  </p:cSld>
  <p:clrMapOvr>
    <a:masterClrMapping/>
  </p:clrMapOvr>
</p:sld>
</file>

<file path=ppt/theme/theme1.xml><?xml version="1.0" encoding="utf-8"?>
<a:theme xmlns:a="http://schemas.openxmlformats.org/drawingml/2006/main" name="Office Theme">
  <a:themeElements>
    <a:clrScheme name="Training-presentation">
      <a:dk1>
        <a:srgbClr val="000000"/>
      </a:dk1>
      <a:lt1>
        <a:srgbClr val="FFFFFF"/>
      </a:lt1>
      <a:dk2>
        <a:srgbClr val="112CC1"/>
      </a:dk2>
      <a:lt2>
        <a:srgbClr val="E7E6E6"/>
      </a:lt2>
      <a:accent1>
        <a:srgbClr val="FF7128"/>
      </a:accent1>
      <a:accent2>
        <a:srgbClr val="FF2828"/>
      </a:accent2>
      <a:accent3>
        <a:srgbClr val="2849FD"/>
      </a:accent3>
      <a:accent4>
        <a:srgbClr val="D3DDFE"/>
      </a:accent4>
      <a:accent5>
        <a:srgbClr val="FBFF22"/>
      </a:accent5>
      <a:accent6>
        <a:srgbClr val="D90000"/>
      </a:accent6>
      <a:hlink>
        <a:srgbClr val="0563C1"/>
      </a:hlink>
      <a:folHlink>
        <a:srgbClr val="954F72"/>
      </a:folHlink>
    </a:clrScheme>
    <a:fontScheme name="Custom 12">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aining-presentation_tm03460604_Win32_SD_v8.pptx" id="{66635C4D-D4A9-4648-90D6-E45654B1E8E2}" vid="{94017650-3BB5-407C-BEF8-89944962EDC3}"/>
    </a:ext>
  </a:extLst>
</a:theme>
</file>

<file path=ppt/theme/theme2.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3775E1D-CEA1-47AF-BBAA-C0FEE5CAA5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F229B82-2C15-48C7-81C4-60933CA1C9E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F37CE065-66B7-4F0E-946A-AB3C0E53962A}">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Training presentation</Template>
  <TotalTime>20206</TotalTime>
  <Words>245</Words>
  <Application>Microsoft Office PowerPoint</Application>
  <PresentationFormat>Widescreen</PresentationFormat>
  <Paragraphs>66</Paragraphs>
  <Slides>12</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12</vt:i4>
      </vt:variant>
    </vt:vector>
  </HeadingPairs>
  <TitlesOfParts>
    <vt:vector size="19" baseType="lpstr">
      <vt:lpstr>Arial</vt:lpstr>
      <vt:lpstr>Arial Black</vt:lpstr>
      <vt:lpstr>Calibri</vt:lpstr>
      <vt:lpstr>Corbel</vt:lpstr>
      <vt:lpstr>Wingdings 2</vt:lpstr>
      <vt:lpstr>Office Theme</vt:lpstr>
      <vt:lpstr>Frame</vt:lpstr>
      <vt:lpstr>Live Binder Training </vt:lpstr>
      <vt:lpstr>Introduction</vt:lpstr>
      <vt:lpstr>LiveBinder</vt:lpstr>
      <vt:lpstr>Let’s Take a Look</vt:lpstr>
      <vt:lpstr>LiveBinder</vt:lpstr>
      <vt:lpstr>SELPA Local Plan</vt:lpstr>
      <vt:lpstr>Let’s Take a Look</vt:lpstr>
      <vt:lpstr>SELPA Local Plan</vt:lpstr>
      <vt:lpstr>PowerPoint Presentation</vt:lpstr>
      <vt:lpstr>Previous Recorded Trainings</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Live Binder Training </dc:title>
  <dc:creator>Jennifer Henig</dc:creator>
  <cp:lastModifiedBy>Jennifer Henig</cp:lastModifiedBy>
  <cp:revision>1</cp:revision>
  <dcterms:created xsi:type="dcterms:W3CDTF">2023-08-11T15:50:27Z</dcterms:created>
  <dcterms:modified xsi:type="dcterms:W3CDTF">2023-08-25T16:36:53Z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