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9" r:id="rId4"/>
    <p:sldMasterId id="2147483770" r:id="rId5"/>
    <p:sldMasterId id="2147483771" r:id="rId6"/>
    <p:sldMasterId id="2147483772" r:id="rId7"/>
    <p:sldMasterId id="2147483773" r:id="rId8"/>
    <p:sldMasterId id="2147483774" r:id="rId9"/>
    <p:sldMasterId id="2147483775"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Lst>
  <p:sldSz cy="5143500" cx="9144000"/>
  <p:notesSz cx="6858000" cy="9144000"/>
  <p:embeddedFontLst>
    <p:embeddedFont>
      <p:font typeface="Garamond"/>
      <p:regular r:id="rId43"/>
      <p:bold r:id="rId44"/>
      <p:italic r:id="rId45"/>
      <p:boldItalic r:id="rId46"/>
    </p:embeddedFont>
    <p:embeddedFont>
      <p:font typeface="Encode Sans Semi Condensed Light"/>
      <p:regular r:id="rId47"/>
      <p:bold r:id="rId48"/>
    </p:embeddedFont>
    <p:embeddedFont>
      <p:font typeface="Lustria"/>
      <p:regular r:id="rId49"/>
    </p:embeddedFont>
    <p:embeddedFont>
      <p:font typeface="Itim"/>
      <p:regular r:id="rId50"/>
    </p:embeddedFont>
    <p:embeddedFont>
      <p:font typeface="Archivo"/>
      <p:regular r:id="rId51"/>
      <p:bold r:id="rId52"/>
      <p:italic r:id="rId53"/>
      <p:boldItalic r:id="rId54"/>
    </p:embeddedFont>
    <p:embeddedFont>
      <p:font typeface="Amatic SC"/>
      <p:regular r:id="rId55"/>
      <p:bold r:id="rId56"/>
    </p:embeddedFont>
    <p:embeddedFont>
      <p:font typeface="Arimo"/>
      <p:regular r:id="rId57"/>
      <p:bold r:id="rId58"/>
      <p:italic r:id="rId59"/>
      <p:boldItalic r:id="rId60"/>
    </p:embeddedFont>
    <p:embeddedFont>
      <p:font typeface="Delius"/>
      <p:regular r:id="rId61"/>
    </p:embeddedFont>
    <p:embeddedFont>
      <p:font typeface="Encode Sans Semi Condensed"/>
      <p:regular r:id="rId62"/>
      <p:bold r:id="rId63"/>
    </p:embeddedFont>
    <p:embeddedFont>
      <p:font typeface="Rubik"/>
      <p:regular r:id="rId64"/>
      <p:bold r:id="rId65"/>
      <p:italic r:id="rId66"/>
      <p:boldItalic r:id="rId67"/>
    </p:embeddedFont>
    <p:embeddedFont>
      <p:font typeface="Arial Black"/>
      <p:regular r:id="rId68"/>
    </p:embeddedFont>
    <p:embeddedFont>
      <p:font typeface="Merriweather"/>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42" Type="http://schemas.openxmlformats.org/officeDocument/2006/relationships/slide" Target="slides/slide31.xml"/><Relationship Id="rId41" Type="http://schemas.openxmlformats.org/officeDocument/2006/relationships/slide" Target="slides/slide30.xml"/><Relationship Id="rId44" Type="http://schemas.openxmlformats.org/officeDocument/2006/relationships/font" Target="fonts/Garamond-bold.fntdata"/><Relationship Id="rId43" Type="http://schemas.openxmlformats.org/officeDocument/2006/relationships/font" Target="fonts/Garamond-regular.fntdata"/><Relationship Id="rId46" Type="http://schemas.openxmlformats.org/officeDocument/2006/relationships/font" Target="fonts/Garamond-boldItalic.fntdata"/><Relationship Id="rId45" Type="http://schemas.openxmlformats.org/officeDocument/2006/relationships/font" Target="fonts/Garamond-italic.fntdata"/><Relationship Id="rId1" Type="http://schemas.openxmlformats.org/officeDocument/2006/relationships/theme" Target="theme/theme6.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font" Target="fonts/EncodeSansSemiCondensedLight-bold.fntdata"/><Relationship Id="rId47" Type="http://schemas.openxmlformats.org/officeDocument/2006/relationships/font" Target="fonts/EncodeSansSemiCondensedLight-regular.fntdata"/><Relationship Id="rId49" Type="http://schemas.openxmlformats.org/officeDocument/2006/relationships/font" Target="fonts/Lustria-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2" Type="http://schemas.openxmlformats.org/officeDocument/2006/relationships/font" Target="fonts/Merriweather-boldItalic.fntdata"/><Relationship Id="rId31" Type="http://schemas.openxmlformats.org/officeDocument/2006/relationships/slide" Target="slides/slide20.xml"/><Relationship Id="rId30" Type="http://schemas.openxmlformats.org/officeDocument/2006/relationships/slide" Target="slides/slide19.xml"/><Relationship Id="rId33" Type="http://schemas.openxmlformats.org/officeDocument/2006/relationships/slide" Target="slides/slide22.xml"/><Relationship Id="rId32" Type="http://schemas.openxmlformats.org/officeDocument/2006/relationships/slide" Target="slides/slide21.xml"/><Relationship Id="rId35" Type="http://schemas.openxmlformats.org/officeDocument/2006/relationships/slide" Target="slides/slide24.xml"/><Relationship Id="rId34" Type="http://schemas.openxmlformats.org/officeDocument/2006/relationships/slide" Target="slides/slide23.xml"/><Relationship Id="rId71" Type="http://schemas.openxmlformats.org/officeDocument/2006/relationships/font" Target="fonts/Merriweather-italic.fntdata"/><Relationship Id="rId70" Type="http://schemas.openxmlformats.org/officeDocument/2006/relationships/font" Target="fonts/Merriweather-bold.fntdata"/><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62" Type="http://schemas.openxmlformats.org/officeDocument/2006/relationships/font" Target="fonts/EncodeSansSemiCondensed-regular.fntdata"/><Relationship Id="rId61" Type="http://schemas.openxmlformats.org/officeDocument/2006/relationships/font" Target="fonts/Delius-regular.fntdata"/><Relationship Id="rId20" Type="http://schemas.openxmlformats.org/officeDocument/2006/relationships/slide" Target="slides/slide9.xml"/><Relationship Id="rId64" Type="http://schemas.openxmlformats.org/officeDocument/2006/relationships/font" Target="fonts/Rubik-regular.fntdata"/><Relationship Id="rId63" Type="http://schemas.openxmlformats.org/officeDocument/2006/relationships/font" Target="fonts/EncodeSansSemiCondensed-bold.fntdata"/><Relationship Id="rId22" Type="http://schemas.openxmlformats.org/officeDocument/2006/relationships/slide" Target="slides/slide11.xml"/><Relationship Id="rId66" Type="http://schemas.openxmlformats.org/officeDocument/2006/relationships/font" Target="fonts/Rubik-italic.fntdata"/><Relationship Id="rId21" Type="http://schemas.openxmlformats.org/officeDocument/2006/relationships/slide" Target="slides/slide10.xml"/><Relationship Id="rId65" Type="http://schemas.openxmlformats.org/officeDocument/2006/relationships/font" Target="fonts/Rubik-bold.fntdata"/><Relationship Id="rId24" Type="http://schemas.openxmlformats.org/officeDocument/2006/relationships/slide" Target="slides/slide13.xml"/><Relationship Id="rId68" Type="http://schemas.openxmlformats.org/officeDocument/2006/relationships/font" Target="fonts/ArialBlack-regular.fntdata"/><Relationship Id="rId23" Type="http://schemas.openxmlformats.org/officeDocument/2006/relationships/slide" Target="slides/slide12.xml"/><Relationship Id="rId67" Type="http://schemas.openxmlformats.org/officeDocument/2006/relationships/font" Target="fonts/Rubik-boldItalic.fntdata"/><Relationship Id="rId60" Type="http://schemas.openxmlformats.org/officeDocument/2006/relationships/font" Target="fonts/Arimo-boldItalic.fntdata"/><Relationship Id="rId26" Type="http://schemas.openxmlformats.org/officeDocument/2006/relationships/slide" Target="slides/slide15.xml"/><Relationship Id="rId25" Type="http://schemas.openxmlformats.org/officeDocument/2006/relationships/slide" Target="slides/slide14.xml"/><Relationship Id="rId69" Type="http://schemas.openxmlformats.org/officeDocument/2006/relationships/font" Target="fonts/Merriweather-regular.fntdata"/><Relationship Id="rId28" Type="http://schemas.openxmlformats.org/officeDocument/2006/relationships/slide" Target="slides/slide17.xml"/><Relationship Id="rId27" Type="http://schemas.openxmlformats.org/officeDocument/2006/relationships/slide" Target="slides/slide16.xml"/><Relationship Id="rId29" Type="http://schemas.openxmlformats.org/officeDocument/2006/relationships/slide" Target="slides/slide18.xml"/><Relationship Id="rId51" Type="http://schemas.openxmlformats.org/officeDocument/2006/relationships/font" Target="fonts/Archivo-regular.fntdata"/><Relationship Id="rId50" Type="http://schemas.openxmlformats.org/officeDocument/2006/relationships/font" Target="fonts/Itim-regular.fntdata"/><Relationship Id="rId53" Type="http://schemas.openxmlformats.org/officeDocument/2006/relationships/font" Target="fonts/Archivo-italic.fntdata"/><Relationship Id="rId52" Type="http://schemas.openxmlformats.org/officeDocument/2006/relationships/font" Target="fonts/Archivo-bold.fntdata"/><Relationship Id="rId11" Type="http://schemas.openxmlformats.org/officeDocument/2006/relationships/notesMaster" Target="notesMasters/notesMaster1.xml"/><Relationship Id="rId55" Type="http://schemas.openxmlformats.org/officeDocument/2006/relationships/font" Target="fonts/AmaticSC-regular.fntdata"/><Relationship Id="rId10" Type="http://schemas.openxmlformats.org/officeDocument/2006/relationships/slideMaster" Target="slideMasters/slideMaster7.xml"/><Relationship Id="rId54" Type="http://schemas.openxmlformats.org/officeDocument/2006/relationships/font" Target="fonts/Archivo-boldItalic.fntdata"/><Relationship Id="rId13" Type="http://schemas.openxmlformats.org/officeDocument/2006/relationships/slide" Target="slides/slide2.xml"/><Relationship Id="rId57" Type="http://schemas.openxmlformats.org/officeDocument/2006/relationships/font" Target="fonts/Arimo-regular.fntdata"/><Relationship Id="rId12" Type="http://schemas.openxmlformats.org/officeDocument/2006/relationships/slide" Target="slides/slide1.xml"/><Relationship Id="rId56" Type="http://schemas.openxmlformats.org/officeDocument/2006/relationships/font" Target="fonts/AmaticSC-bold.fntdata"/><Relationship Id="rId15" Type="http://schemas.openxmlformats.org/officeDocument/2006/relationships/slide" Target="slides/slide4.xml"/><Relationship Id="rId59" Type="http://schemas.openxmlformats.org/officeDocument/2006/relationships/font" Target="fonts/Arimo-italic.fntdata"/><Relationship Id="rId14" Type="http://schemas.openxmlformats.org/officeDocument/2006/relationships/slide" Target="slides/slide3.xml"/><Relationship Id="rId58" Type="http://schemas.openxmlformats.org/officeDocument/2006/relationships/font" Target="fonts/Arimo-bold.fntdata"/><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8" name="Shape 4378"/>
        <p:cNvGrpSpPr/>
        <p:nvPr/>
      </p:nvGrpSpPr>
      <p:grpSpPr>
        <a:xfrm>
          <a:off x="0" y="0"/>
          <a:ext cx="0" cy="0"/>
          <a:chOff x="0" y="0"/>
          <a:chExt cx="0" cy="0"/>
        </a:xfrm>
      </p:grpSpPr>
      <p:sp>
        <p:nvSpPr>
          <p:cNvPr id="4379" name="Google Shape;4379;g2ea8a6d9a8c_0_12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0" name="Google Shape;4380;g2ea8a6d9a8c_0_1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4" name="Shape 4384"/>
        <p:cNvGrpSpPr/>
        <p:nvPr/>
      </p:nvGrpSpPr>
      <p:grpSpPr>
        <a:xfrm>
          <a:off x="0" y="0"/>
          <a:ext cx="0" cy="0"/>
          <a:chOff x="0" y="0"/>
          <a:chExt cx="0" cy="0"/>
        </a:xfrm>
      </p:grpSpPr>
      <p:sp>
        <p:nvSpPr>
          <p:cNvPr id="4385" name="Google Shape;4385;g2eab3b72c8d_0_5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6" name="Google Shape;4386;g2eab3b72c8d_0_57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Char char="-"/>
            </a:pPr>
            <a:r>
              <a:rPr lang="en"/>
              <a:t>Student Support</a:t>
            </a:r>
            <a:endParaRPr/>
          </a:p>
        </p:txBody>
      </p:sp>
      <p:sp>
        <p:nvSpPr>
          <p:cNvPr id="4387" name="Google Shape;4387;g2eab3b72c8d_0_570: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2" name="Shape 4392"/>
        <p:cNvGrpSpPr/>
        <p:nvPr/>
      </p:nvGrpSpPr>
      <p:grpSpPr>
        <a:xfrm>
          <a:off x="0" y="0"/>
          <a:ext cx="0" cy="0"/>
          <a:chOff x="0" y="0"/>
          <a:chExt cx="0" cy="0"/>
        </a:xfrm>
      </p:grpSpPr>
      <p:sp>
        <p:nvSpPr>
          <p:cNvPr id="4393" name="Google Shape;4393;g2ea8a6d9a8c_0_13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4" name="Google Shape;4394;g2ea8a6d9a8c_0_1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3" name="Shape 4403"/>
        <p:cNvGrpSpPr/>
        <p:nvPr/>
      </p:nvGrpSpPr>
      <p:grpSpPr>
        <a:xfrm>
          <a:off x="0" y="0"/>
          <a:ext cx="0" cy="0"/>
          <a:chOff x="0" y="0"/>
          <a:chExt cx="0" cy="0"/>
        </a:xfrm>
      </p:grpSpPr>
      <p:sp>
        <p:nvSpPr>
          <p:cNvPr id="4404" name="Google Shape;4404;g2ea8a6d9a8c_0_5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5" name="Google Shape;4405;g2ea8a6d9a8c_0_5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8" name="Shape 4448"/>
        <p:cNvGrpSpPr/>
        <p:nvPr/>
      </p:nvGrpSpPr>
      <p:grpSpPr>
        <a:xfrm>
          <a:off x="0" y="0"/>
          <a:ext cx="0" cy="0"/>
          <a:chOff x="0" y="0"/>
          <a:chExt cx="0" cy="0"/>
        </a:xfrm>
      </p:grpSpPr>
      <p:sp>
        <p:nvSpPr>
          <p:cNvPr id="4449" name="Google Shape;4449;g2ea8a6d9a8c_0_6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0" name="Google Shape;4450;g2ea8a6d9a8c_0_6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6" name="Shape 4476"/>
        <p:cNvGrpSpPr/>
        <p:nvPr/>
      </p:nvGrpSpPr>
      <p:grpSpPr>
        <a:xfrm>
          <a:off x="0" y="0"/>
          <a:ext cx="0" cy="0"/>
          <a:chOff x="0" y="0"/>
          <a:chExt cx="0" cy="0"/>
        </a:xfrm>
      </p:grpSpPr>
      <p:sp>
        <p:nvSpPr>
          <p:cNvPr id="4477" name="Google Shape;4477;g2ea8a6d9a8c_0_108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8" name="Google Shape;4478;g2ea8a6d9a8c_0_1087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9" name="Google Shape;4479;g2ea8a6d9a8c_0_10878: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4" name="Shape 4484"/>
        <p:cNvGrpSpPr/>
        <p:nvPr/>
      </p:nvGrpSpPr>
      <p:grpSpPr>
        <a:xfrm>
          <a:off x="0" y="0"/>
          <a:ext cx="0" cy="0"/>
          <a:chOff x="0" y="0"/>
          <a:chExt cx="0" cy="0"/>
        </a:xfrm>
      </p:grpSpPr>
      <p:sp>
        <p:nvSpPr>
          <p:cNvPr id="4485" name="Google Shape;4485;g2ea8a6d9a8c_0_79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6" name="Google Shape;4486;g2ea8a6d9a8c_0_79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0" name="Shape 4510"/>
        <p:cNvGrpSpPr/>
        <p:nvPr/>
      </p:nvGrpSpPr>
      <p:grpSpPr>
        <a:xfrm>
          <a:off x="0" y="0"/>
          <a:ext cx="0" cy="0"/>
          <a:chOff x="0" y="0"/>
          <a:chExt cx="0" cy="0"/>
        </a:xfrm>
      </p:grpSpPr>
      <p:sp>
        <p:nvSpPr>
          <p:cNvPr id="4511" name="Google Shape;4511;g2ea8a6d9a8c_0_91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2" name="Google Shape;4512;g2ea8a6d9a8c_0_915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Functioning</a:t>
            </a:r>
            <a:endParaRPr/>
          </a:p>
        </p:txBody>
      </p:sp>
      <p:sp>
        <p:nvSpPr>
          <p:cNvPr id="4513" name="Google Shape;4513;g2ea8a6d9a8c_0_9154: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7" name="Shape 4517"/>
        <p:cNvGrpSpPr/>
        <p:nvPr/>
      </p:nvGrpSpPr>
      <p:grpSpPr>
        <a:xfrm>
          <a:off x="0" y="0"/>
          <a:ext cx="0" cy="0"/>
          <a:chOff x="0" y="0"/>
          <a:chExt cx="0" cy="0"/>
        </a:xfrm>
      </p:grpSpPr>
      <p:sp>
        <p:nvSpPr>
          <p:cNvPr id="4518" name="Google Shape;4518;g2ea8a6d9a8c_0_91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9" name="Google Shape;4519;g2ea8a6d9a8c_0_916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0" name="Google Shape;4520;g2ea8a6d9a8c_0_9161: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4" name="Shape 4524"/>
        <p:cNvGrpSpPr/>
        <p:nvPr/>
      </p:nvGrpSpPr>
      <p:grpSpPr>
        <a:xfrm>
          <a:off x="0" y="0"/>
          <a:ext cx="0" cy="0"/>
          <a:chOff x="0" y="0"/>
          <a:chExt cx="0" cy="0"/>
        </a:xfrm>
      </p:grpSpPr>
      <p:sp>
        <p:nvSpPr>
          <p:cNvPr id="4525" name="Google Shape;4525;g2ea8a6d9a8c_0_1099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6" name="Google Shape;4526;g2ea8a6d9a8c_0_109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9" name="Shape 4529"/>
        <p:cNvGrpSpPr/>
        <p:nvPr/>
      </p:nvGrpSpPr>
      <p:grpSpPr>
        <a:xfrm>
          <a:off x="0" y="0"/>
          <a:ext cx="0" cy="0"/>
          <a:chOff x="0" y="0"/>
          <a:chExt cx="0" cy="0"/>
        </a:xfrm>
      </p:grpSpPr>
      <p:sp>
        <p:nvSpPr>
          <p:cNvPr id="4530" name="Google Shape;4530;g2ea8a6d9a8c_0_916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Char char="-"/>
            </a:pPr>
            <a:r>
              <a:rPr lang="en"/>
              <a:t>Strategies </a:t>
            </a:r>
            <a:endParaRPr/>
          </a:p>
        </p:txBody>
      </p:sp>
      <p:sp>
        <p:nvSpPr>
          <p:cNvPr id="4531" name="Google Shape;4531;g2ea8a6d9a8c_0_91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6" name="Shape 4536"/>
        <p:cNvGrpSpPr/>
        <p:nvPr/>
      </p:nvGrpSpPr>
      <p:grpSpPr>
        <a:xfrm>
          <a:off x="0" y="0"/>
          <a:ext cx="0" cy="0"/>
          <a:chOff x="0" y="0"/>
          <a:chExt cx="0" cy="0"/>
        </a:xfrm>
      </p:grpSpPr>
      <p:sp>
        <p:nvSpPr>
          <p:cNvPr id="4537" name="Google Shape;4537;g2ea8a6d9a8c_0_150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Strategies + Support</a:t>
            </a:r>
            <a:endParaRPr/>
          </a:p>
          <a:p>
            <a:pPr indent="0" lvl="0" marL="0" rtl="0" algn="l">
              <a:spcBef>
                <a:spcPts val="0"/>
              </a:spcBef>
              <a:spcAft>
                <a:spcPts val="0"/>
              </a:spcAft>
              <a:buNone/>
            </a:pPr>
            <a:r>
              <a:rPr lang="en"/>
              <a:t>-15 min. 2x daily - 5 days a week  = 10 times</a:t>
            </a:r>
            <a:endParaRPr/>
          </a:p>
          <a:p>
            <a:pPr indent="0" lvl="0" marL="0" rtl="0" algn="l">
              <a:spcBef>
                <a:spcPts val="0"/>
              </a:spcBef>
              <a:spcAft>
                <a:spcPts val="0"/>
              </a:spcAft>
              <a:buNone/>
            </a:pPr>
            <a:r>
              <a:rPr lang="en"/>
              <a:t>- In class 4 times a week and at home  </a:t>
            </a:r>
            <a:endParaRPr/>
          </a:p>
          <a:p>
            <a:pPr indent="0" lvl="0" marL="0" rtl="0" algn="l">
              <a:spcBef>
                <a:spcPts val="0"/>
              </a:spcBef>
              <a:spcAft>
                <a:spcPts val="0"/>
              </a:spcAft>
              <a:buNone/>
            </a:pPr>
            <a:r>
              <a:rPr lang="en"/>
              <a:t>- can  do while doing other homework, Game? Or activity? - make up 4 on the weekend!</a:t>
            </a:r>
            <a:endParaRPr/>
          </a:p>
          <a:p>
            <a:pPr indent="0" lvl="0" marL="0" rtl="0" algn="l">
              <a:spcBef>
                <a:spcPts val="0"/>
              </a:spcBef>
              <a:spcAft>
                <a:spcPts val="0"/>
              </a:spcAft>
              <a:buNone/>
            </a:pPr>
            <a:r>
              <a:rPr lang="en"/>
              <a:t>- Homework - Class only HW Plus  print grades</a:t>
            </a:r>
            <a:endParaRPr/>
          </a:p>
        </p:txBody>
      </p:sp>
      <p:sp>
        <p:nvSpPr>
          <p:cNvPr id="4538" name="Google Shape;4538;g2ea8a6d9a8c_0_150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2" name="Shape 4542"/>
        <p:cNvGrpSpPr/>
        <p:nvPr/>
      </p:nvGrpSpPr>
      <p:grpSpPr>
        <a:xfrm>
          <a:off x="0" y="0"/>
          <a:ext cx="0" cy="0"/>
          <a:chOff x="0" y="0"/>
          <a:chExt cx="0" cy="0"/>
        </a:xfrm>
      </p:grpSpPr>
      <p:sp>
        <p:nvSpPr>
          <p:cNvPr id="4543" name="Google Shape;4543;g2ea8a6d9a8c_0_1501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4" name="Google Shape;4544;g2ea8a6d9a8c_0_150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7" name="Shape 4547"/>
        <p:cNvGrpSpPr/>
        <p:nvPr/>
      </p:nvGrpSpPr>
      <p:grpSpPr>
        <a:xfrm>
          <a:off x="0" y="0"/>
          <a:ext cx="0" cy="0"/>
          <a:chOff x="0" y="0"/>
          <a:chExt cx="0" cy="0"/>
        </a:xfrm>
      </p:grpSpPr>
      <p:sp>
        <p:nvSpPr>
          <p:cNvPr id="4548" name="Google Shape;4548;g2ea8a6d9a8c_0_1501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9" name="Google Shape;4549;g2ea8a6d9a8c_0_150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2" name="Shape 4552"/>
        <p:cNvGrpSpPr/>
        <p:nvPr/>
      </p:nvGrpSpPr>
      <p:grpSpPr>
        <a:xfrm>
          <a:off x="0" y="0"/>
          <a:ext cx="0" cy="0"/>
          <a:chOff x="0" y="0"/>
          <a:chExt cx="0" cy="0"/>
        </a:xfrm>
      </p:grpSpPr>
      <p:sp>
        <p:nvSpPr>
          <p:cNvPr id="4553" name="Google Shape;4553;g2ea8a6d9a8c_0_1502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4" name="Google Shape;4554;g2ea8a6d9a8c_0_150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7" name="Shape 4557"/>
        <p:cNvGrpSpPr/>
        <p:nvPr/>
      </p:nvGrpSpPr>
      <p:grpSpPr>
        <a:xfrm>
          <a:off x="0" y="0"/>
          <a:ext cx="0" cy="0"/>
          <a:chOff x="0" y="0"/>
          <a:chExt cx="0" cy="0"/>
        </a:xfrm>
      </p:grpSpPr>
      <p:sp>
        <p:nvSpPr>
          <p:cNvPr id="4558" name="Google Shape;4558;g2ea8a6d9a8c_0_1502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9" name="Google Shape;4559;g2ea8a6d9a8c_0_150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2" name="Shape 4562"/>
        <p:cNvGrpSpPr/>
        <p:nvPr/>
      </p:nvGrpSpPr>
      <p:grpSpPr>
        <a:xfrm>
          <a:off x="0" y="0"/>
          <a:ext cx="0" cy="0"/>
          <a:chOff x="0" y="0"/>
          <a:chExt cx="0" cy="0"/>
        </a:xfrm>
      </p:grpSpPr>
      <p:sp>
        <p:nvSpPr>
          <p:cNvPr id="4563" name="Google Shape;4563;g2eab3b72c8d_0_4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4" name="Google Shape;4564;g2eab3b72c8d_0_41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5" name="Google Shape;4565;g2eab3b72c8d_0_418: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3" name="Shape 4573"/>
        <p:cNvGrpSpPr/>
        <p:nvPr/>
      </p:nvGrpSpPr>
      <p:grpSpPr>
        <a:xfrm>
          <a:off x="0" y="0"/>
          <a:ext cx="0" cy="0"/>
          <a:chOff x="0" y="0"/>
          <a:chExt cx="0" cy="0"/>
        </a:xfrm>
      </p:grpSpPr>
      <p:sp>
        <p:nvSpPr>
          <p:cNvPr id="4574" name="Google Shape;4574;g2ea8a6d9a8c_0_16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5" name="Google Shape;4575;g2ea8a6d9a8c_0_16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0" name="Shape 4580"/>
        <p:cNvGrpSpPr/>
        <p:nvPr/>
      </p:nvGrpSpPr>
      <p:grpSpPr>
        <a:xfrm>
          <a:off x="0" y="0"/>
          <a:ext cx="0" cy="0"/>
          <a:chOff x="0" y="0"/>
          <a:chExt cx="0" cy="0"/>
        </a:xfrm>
      </p:grpSpPr>
      <p:sp>
        <p:nvSpPr>
          <p:cNvPr id="4581" name="Google Shape;4581;g2ea8a6d9a8c_0_1491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-Strategies</a:t>
            </a:r>
            <a:endParaRPr/>
          </a:p>
        </p:txBody>
      </p:sp>
      <p:sp>
        <p:nvSpPr>
          <p:cNvPr id="4582" name="Google Shape;4582;g2ea8a6d9a8c_0_149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1" name="Shape 4591"/>
        <p:cNvGrpSpPr/>
        <p:nvPr/>
      </p:nvGrpSpPr>
      <p:grpSpPr>
        <a:xfrm>
          <a:off x="0" y="0"/>
          <a:ext cx="0" cy="0"/>
          <a:chOff x="0" y="0"/>
          <a:chExt cx="0" cy="0"/>
        </a:xfrm>
      </p:grpSpPr>
      <p:sp>
        <p:nvSpPr>
          <p:cNvPr id="4592" name="Google Shape;4592;g2ec0181afbd_0_1702:notes"/>
          <p:cNvSpPr/>
          <p:nvPr>
            <p:ph idx="2" type="sldImg"/>
          </p:nvPr>
        </p:nvSpPr>
        <p:spPr>
          <a:xfrm>
            <a:off x="381163"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93" name="Google Shape;4593;g2ec0181afbd_0_1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0" name="Shape 4640"/>
        <p:cNvGrpSpPr/>
        <p:nvPr/>
      </p:nvGrpSpPr>
      <p:grpSpPr>
        <a:xfrm>
          <a:off x="0" y="0"/>
          <a:ext cx="0" cy="0"/>
          <a:chOff x="0" y="0"/>
          <a:chExt cx="0" cy="0"/>
        </a:xfrm>
      </p:grpSpPr>
      <p:sp>
        <p:nvSpPr>
          <p:cNvPr id="4641" name="Google Shape;4641;g2ebf4faaa92_0_12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2" name="Google Shape;4642;g2ebf4faaa92_0_122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3" name="Google Shape;4643;g2ebf4faaa92_0_1226: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6" name="Shape 4656"/>
        <p:cNvGrpSpPr/>
        <p:nvPr/>
      </p:nvGrpSpPr>
      <p:grpSpPr>
        <a:xfrm>
          <a:off x="0" y="0"/>
          <a:ext cx="0" cy="0"/>
          <a:chOff x="0" y="0"/>
          <a:chExt cx="0" cy="0"/>
        </a:xfrm>
      </p:grpSpPr>
      <p:sp>
        <p:nvSpPr>
          <p:cNvPr id="4657" name="Google Shape;4657;g2eab3b72c8d_0_101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Arial"/>
              <a:buNone/>
            </a:pPr>
            <a:fld id="{00000000-1234-1234-1234-123412341234}" type="slidenum">
              <a:rPr b="0" i="0" lang="en" sz="1200" u="none" cap="none" strike="noStrike">
                <a:solidFill>
                  <a:srgbClr val="000000"/>
                </a:solidFill>
                <a:latin typeface="Arial"/>
                <a:ea typeface="Arial"/>
                <a:cs typeface="Arial"/>
                <a:sym typeface="Arial"/>
              </a:rPr>
              <a:t>‹#›</a:t>
            </a:fld>
            <a:endParaRPr/>
          </a:p>
        </p:txBody>
      </p:sp>
      <p:sp>
        <p:nvSpPr>
          <p:cNvPr id="4658" name="Google Shape;4658;g2eab3b72c8d_0_10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59" name="Google Shape;4659;g2eab3b72c8d_0_10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323850" lvl="0" marL="457200" marR="0" rtl="0" algn="l">
              <a:spcBef>
                <a:spcPts val="0"/>
              </a:spcBef>
              <a:spcAft>
                <a:spcPts val="0"/>
              </a:spcAft>
              <a:buSzPts val="1500"/>
              <a:buChar char="-"/>
            </a:pPr>
            <a:r>
              <a:rPr b="0" i="0" lang="en" sz="1500" u="none" cap="none" strike="noStrike"/>
              <a:t>Explain necessary- Diagnosis</a:t>
            </a:r>
            <a:endParaRPr sz="1100"/>
          </a:p>
          <a:p>
            <a:pPr indent="-323850" lvl="0" marL="457200" marR="0" rtl="0" algn="l">
              <a:spcBef>
                <a:spcPts val="0"/>
              </a:spcBef>
              <a:spcAft>
                <a:spcPts val="0"/>
              </a:spcAft>
              <a:buSzPts val="1500"/>
              <a:buChar char="-"/>
            </a:pPr>
            <a:r>
              <a:rPr b="0" i="0" lang="en" sz="1500" u="none" cap="none" strike="noStrike"/>
              <a:t>Explain used and how used is tracked and how accommodations may change -retention </a:t>
            </a:r>
            <a:r>
              <a:rPr lang="en" sz="1500"/>
              <a:t>for college</a:t>
            </a:r>
            <a:endParaRPr sz="1500"/>
          </a:p>
          <a:p>
            <a:pPr indent="-323850" lvl="0" marL="457200" marR="0" rtl="0" algn="l">
              <a:spcBef>
                <a:spcPts val="0"/>
              </a:spcBef>
              <a:spcAft>
                <a:spcPts val="0"/>
              </a:spcAft>
              <a:buSzPts val="1500"/>
              <a:buChar char="-"/>
            </a:pPr>
            <a:r>
              <a:rPr lang="en" sz="1500"/>
              <a:t>SHARED support -Student responsibility</a:t>
            </a:r>
            <a:endParaRPr sz="1500"/>
          </a:p>
          <a:p>
            <a:pPr indent="-323850" lvl="0" marL="457200" marR="0" rtl="0" algn="l">
              <a:spcBef>
                <a:spcPts val="0"/>
              </a:spcBef>
              <a:spcAft>
                <a:spcPts val="0"/>
              </a:spcAft>
              <a:buSzPts val="1500"/>
              <a:buChar char="-"/>
            </a:pPr>
            <a:r>
              <a:rPr lang="en" sz="1500"/>
              <a:t>Encourage student to take accommodations - </a:t>
            </a:r>
            <a:endParaRPr sz="1500"/>
          </a:p>
          <a:p>
            <a:pPr indent="-323850" lvl="0" marL="457200" marR="0" rtl="0" algn="l">
              <a:spcBef>
                <a:spcPts val="0"/>
              </a:spcBef>
              <a:spcAft>
                <a:spcPts val="0"/>
              </a:spcAft>
              <a:buSzPts val="1500"/>
              <a:buChar char="-"/>
            </a:pPr>
            <a:r>
              <a:rPr lang="en" sz="1500"/>
              <a:t>IMPORTANT!!! - HOW - REQUEST at least 24 hours in advance, best when the test is announced!</a:t>
            </a:r>
            <a:endParaRPr sz="1500"/>
          </a:p>
          <a:p>
            <a:pPr indent="-323850" lvl="0" marL="457200" marR="0" rtl="0" algn="l">
              <a:spcBef>
                <a:spcPts val="0"/>
              </a:spcBef>
              <a:spcAft>
                <a:spcPts val="0"/>
              </a:spcAft>
              <a:buSzPts val="1500"/>
              <a:buChar char="-"/>
            </a:pPr>
            <a:r>
              <a:rPr lang="en" sz="1500"/>
              <a:t>AFTER school - Tests are usually announced a week to 3 or 4 days prior to a test. Students are taught to know when a test will occur. </a:t>
            </a:r>
            <a:endParaRPr sz="1500"/>
          </a:p>
          <a:p>
            <a:pPr indent="-323850" lvl="0" marL="457200" marR="0" rtl="0" algn="l">
              <a:spcBef>
                <a:spcPts val="0"/>
              </a:spcBef>
              <a:spcAft>
                <a:spcPts val="0"/>
              </a:spcAft>
              <a:buSzPts val="1500"/>
              <a:buChar char="-"/>
            </a:pPr>
            <a:r>
              <a:rPr lang="en" sz="1500"/>
              <a:t> They have 48 hours to take their accommodations. </a:t>
            </a:r>
            <a:endParaRPr sz="1500"/>
          </a:p>
          <a:p>
            <a:pPr indent="-323850" lvl="0" marL="457200" marR="0" rtl="0" algn="l">
              <a:spcBef>
                <a:spcPts val="0"/>
              </a:spcBef>
              <a:spcAft>
                <a:spcPts val="0"/>
              </a:spcAft>
              <a:buSzPts val="1500"/>
              <a:buChar char="-"/>
            </a:pPr>
            <a:r>
              <a:rPr lang="en" sz="1500"/>
              <a:t>Students can call home if they forget</a:t>
            </a:r>
            <a:endParaRPr sz="1500"/>
          </a:p>
          <a:p>
            <a:pPr indent="0" lvl="0" marL="457200" marR="0" rtl="0" algn="l">
              <a:spcBef>
                <a:spcPts val="0"/>
              </a:spcBef>
              <a:spcAft>
                <a:spcPts val="0"/>
              </a:spcAft>
              <a:buNone/>
            </a:pPr>
            <a:r>
              <a:t/>
            </a:r>
            <a:endParaRPr sz="18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3" name="Shape 4663"/>
        <p:cNvGrpSpPr/>
        <p:nvPr/>
      </p:nvGrpSpPr>
      <p:grpSpPr>
        <a:xfrm>
          <a:off x="0" y="0"/>
          <a:ext cx="0" cy="0"/>
          <a:chOff x="0" y="0"/>
          <a:chExt cx="0" cy="0"/>
        </a:xfrm>
      </p:grpSpPr>
      <p:sp>
        <p:nvSpPr>
          <p:cNvPr id="4664" name="Google Shape;4664;g2eab3b72c8d_0_54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5" name="Google Shape;4665;g2eab3b72c8d_0_5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4" name="Shape 4674"/>
        <p:cNvGrpSpPr/>
        <p:nvPr/>
      </p:nvGrpSpPr>
      <p:grpSpPr>
        <a:xfrm>
          <a:off x="0" y="0"/>
          <a:ext cx="0" cy="0"/>
          <a:chOff x="0" y="0"/>
          <a:chExt cx="0" cy="0"/>
        </a:xfrm>
      </p:grpSpPr>
      <p:sp>
        <p:nvSpPr>
          <p:cNvPr id="4675" name="Google Shape;4675;g2eab3b72c8d_0_5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6" name="Google Shape;4676;g2eab3b72c8d_0_56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7" name="Google Shape;4677;g2eab3b72c8d_0_564: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1" name="Shape 4681"/>
        <p:cNvGrpSpPr/>
        <p:nvPr/>
      </p:nvGrpSpPr>
      <p:grpSpPr>
        <a:xfrm>
          <a:off x="0" y="0"/>
          <a:ext cx="0" cy="0"/>
          <a:chOff x="0" y="0"/>
          <a:chExt cx="0" cy="0"/>
        </a:xfrm>
      </p:grpSpPr>
      <p:sp>
        <p:nvSpPr>
          <p:cNvPr id="4682" name="Google Shape;4682;g2ebf4faaa92_0_2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3" name="Google Shape;4683;g2ebf4faaa92_0_2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7" name="Shape 4687"/>
        <p:cNvGrpSpPr/>
        <p:nvPr/>
      </p:nvGrpSpPr>
      <p:grpSpPr>
        <a:xfrm>
          <a:off x="0" y="0"/>
          <a:ext cx="0" cy="0"/>
          <a:chOff x="0" y="0"/>
          <a:chExt cx="0" cy="0"/>
        </a:xfrm>
      </p:grpSpPr>
      <p:sp>
        <p:nvSpPr>
          <p:cNvPr id="4688" name="Google Shape;4688;g2ea8a6d9a8c_0_9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9" name="Google Shape;4689;g2ea8a6d9a8c_0_9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arenBoth"/>
            </a:pPr>
            <a:r>
              <a:rPr lang="en"/>
              <a:t>Get to school in plenty of time (locker, ask questions, ready to learn), (2) Activities are great, but taking on too much at first can be difficult. Managing time is key. (3) Students always have at least 1.5 to 2 hours of study time a night. This includes homework and STUDYING - looking over notes - Make ABT a habit and a priority. It pays big dividends!  (4) Getting rest is important, reflecting on the day in prayer and getting in relaxation away from a screen can help with </a:t>
            </a:r>
            <a:r>
              <a:rPr lang="en"/>
              <a:t>restorative</a:t>
            </a:r>
            <a:r>
              <a:rPr lang="en"/>
              <a:t> sleep for mental and physical needs.   ENCOURAGE  and EXPECT listening at home, consistent homework time and study time, and yes on weekends too!  Strategies to be implemented, accommodations requested and accessed.</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7" name="Shape 4747"/>
        <p:cNvGrpSpPr/>
        <p:nvPr/>
      </p:nvGrpSpPr>
      <p:grpSpPr>
        <a:xfrm>
          <a:off x="0" y="0"/>
          <a:ext cx="0" cy="0"/>
          <a:chOff x="0" y="0"/>
          <a:chExt cx="0" cy="0"/>
        </a:xfrm>
      </p:grpSpPr>
      <p:sp>
        <p:nvSpPr>
          <p:cNvPr id="4748" name="Google Shape;4748;g2eab3b72c8d_0_12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9" name="Google Shape;4749;g2eab3b72c8d_0_128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Don't</a:t>
            </a:r>
            <a:r>
              <a:rPr lang="en"/>
              <a:t> forget to get together the anxiety students! For handouts- 2 groups?</a:t>
            </a:r>
            <a:endParaRPr/>
          </a:p>
        </p:txBody>
      </p:sp>
      <p:sp>
        <p:nvSpPr>
          <p:cNvPr id="4750" name="Google Shape;4750;g2eab3b72c8d_0_1286: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3" name="Shape 4753"/>
        <p:cNvGrpSpPr/>
        <p:nvPr/>
      </p:nvGrpSpPr>
      <p:grpSpPr>
        <a:xfrm>
          <a:off x="0" y="0"/>
          <a:ext cx="0" cy="0"/>
          <a:chOff x="0" y="0"/>
          <a:chExt cx="0" cy="0"/>
        </a:xfrm>
      </p:grpSpPr>
      <p:sp>
        <p:nvSpPr>
          <p:cNvPr id="4754" name="Google Shape;4754;g2eab3b72c8d_0_12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5" name="Google Shape;4755;g2eab3b72c8d_0_129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6" name="Google Shape;4756;g2eab3b72c8d_0_1291: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9" name="Shape 4759"/>
        <p:cNvGrpSpPr/>
        <p:nvPr/>
      </p:nvGrpSpPr>
      <p:grpSpPr>
        <a:xfrm>
          <a:off x="0" y="0"/>
          <a:ext cx="0" cy="0"/>
          <a:chOff x="0" y="0"/>
          <a:chExt cx="0" cy="0"/>
        </a:xfrm>
      </p:grpSpPr>
      <p:sp>
        <p:nvSpPr>
          <p:cNvPr id="4760" name="Google Shape;4760;g2eab3b72c8d_0_12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1" name="Google Shape;4761;g2eab3b72c8d_0_129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2" name="Google Shape;4762;g2eab3b72c8d_0_1297: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6" name="Shape 4766"/>
        <p:cNvGrpSpPr/>
        <p:nvPr/>
      </p:nvGrpSpPr>
      <p:grpSpPr>
        <a:xfrm>
          <a:off x="0" y="0"/>
          <a:ext cx="0" cy="0"/>
          <a:chOff x="0" y="0"/>
          <a:chExt cx="0" cy="0"/>
        </a:xfrm>
      </p:grpSpPr>
      <p:sp>
        <p:nvSpPr>
          <p:cNvPr id="4767" name="Google Shape;4767;g2eab3b72c8d_0_13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8" name="Google Shape;4768;g2eab3b72c8d_0_130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9" name="Google Shape;4769;g2eab3b72c8d_0_1303: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sz="1400"/>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2" name="Shape 4772"/>
        <p:cNvGrpSpPr/>
        <p:nvPr/>
      </p:nvGrpSpPr>
      <p:grpSpPr>
        <a:xfrm>
          <a:off x="0" y="0"/>
          <a:ext cx="0" cy="0"/>
          <a:chOff x="0" y="0"/>
          <a:chExt cx="0" cy="0"/>
        </a:xfrm>
      </p:grpSpPr>
      <p:sp>
        <p:nvSpPr>
          <p:cNvPr id="4773" name="Google Shape;4773;g2eab3b72c8d_0_130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4" name="Google Shape;4774;g2eab3b72c8d_0_13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rmAutofit/>
          </a:bodyPr>
          <a:lstStyle>
            <a:lvl1pPr indent="0" lvl="0"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200"/>
              </a:spcBef>
              <a:spcAft>
                <a:spcPts val="12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rmAutofit lnSpcReduction="10000"/>
          </a:bodyPr>
          <a:lstStyle>
            <a:lvl1pPr indent="0" lvl="0"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olor background">
  <p:cSld name="BLANK_1_1">
    <p:bg>
      <p:bgPr>
        <a:solidFill>
          <a:schemeClr val="accent2"/>
        </a:solidFill>
      </p:bgPr>
    </p:bg>
    <p:spTree>
      <p:nvGrpSpPr>
        <p:cNvPr id="56" name="Shape 56"/>
        <p:cNvGrpSpPr/>
        <p:nvPr/>
      </p:nvGrpSpPr>
      <p:grpSpPr>
        <a:xfrm>
          <a:off x="0" y="0"/>
          <a:ext cx="0" cy="0"/>
          <a:chOff x="0" y="0"/>
          <a:chExt cx="0" cy="0"/>
        </a:xfrm>
      </p:grpSpPr>
      <p:sp>
        <p:nvSpPr>
          <p:cNvPr id="57" name="Google Shape;57;p14"/>
          <p:cNvSpPr txBox="1"/>
          <p:nvPr>
            <p:ph idx="12" type="sldNum"/>
          </p:nvPr>
        </p:nvSpPr>
        <p:spPr>
          <a:xfrm>
            <a:off x="8696403" y="4673650"/>
            <a:ext cx="3330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grpSp>
        <p:nvGrpSpPr>
          <p:cNvPr id="58" name="Google Shape;58;p14"/>
          <p:cNvGrpSpPr/>
          <p:nvPr/>
        </p:nvGrpSpPr>
        <p:grpSpPr>
          <a:xfrm>
            <a:off x="7374896" y="4521435"/>
            <a:ext cx="230809" cy="243156"/>
            <a:chOff x="3770248" y="2527300"/>
            <a:chExt cx="180404" cy="190055"/>
          </a:xfrm>
        </p:grpSpPr>
        <p:sp>
          <p:nvSpPr>
            <p:cNvPr id="59" name="Google Shape;59;p1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 name="Google Shape;60;p1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 name="Google Shape;61;p1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1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3" name="Google Shape;63;p14"/>
          <p:cNvGrpSpPr/>
          <p:nvPr/>
        </p:nvGrpSpPr>
        <p:grpSpPr>
          <a:xfrm>
            <a:off x="8747492" y="2424502"/>
            <a:ext cx="230809" cy="243156"/>
            <a:chOff x="3770248" y="2527300"/>
            <a:chExt cx="180404" cy="190055"/>
          </a:xfrm>
        </p:grpSpPr>
        <p:sp>
          <p:nvSpPr>
            <p:cNvPr id="64" name="Google Shape;64;p1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 name="Google Shape;65;p1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 name="Google Shape;66;p1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 name="Google Shape;67;p1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8" name="Google Shape;68;p14"/>
          <p:cNvGrpSpPr/>
          <p:nvPr/>
        </p:nvGrpSpPr>
        <p:grpSpPr>
          <a:xfrm rot="5400000">
            <a:off x="8655377" y="3665221"/>
            <a:ext cx="201871" cy="231166"/>
            <a:chOff x="3462796" y="2555878"/>
            <a:chExt cx="157798" cy="180711"/>
          </a:xfrm>
        </p:grpSpPr>
        <p:sp>
          <p:nvSpPr>
            <p:cNvPr id="69" name="Google Shape;69;p14"/>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 name="Google Shape;70;p14"/>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 name="Google Shape;71;p14"/>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14"/>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 name="Google Shape;73;p14"/>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 name="Google Shape;74;p14"/>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5" name="Google Shape;75;p14"/>
          <p:cNvGrpSpPr/>
          <p:nvPr/>
        </p:nvGrpSpPr>
        <p:grpSpPr>
          <a:xfrm rot="-2700000">
            <a:off x="8038130" y="1128089"/>
            <a:ext cx="169840" cy="178926"/>
            <a:chOff x="3770248" y="2527300"/>
            <a:chExt cx="180404" cy="190055"/>
          </a:xfrm>
        </p:grpSpPr>
        <p:sp>
          <p:nvSpPr>
            <p:cNvPr id="76" name="Google Shape;76;p1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1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 name="Google Shape;78;p1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 name="Google Shape;79;p1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0" name="Google Shape;80;p14"/>
          <p:cNvGrpSpPr/>
          <p:nvPr/>
        </p:nvGrpSpPr>
        <p:grpSpPr>
          <a:xfrm>
            <a:off x="6800134" y="23"/>
            <a:ext cx="985363" cy="1665685"/>
            <a:chOff x="2484475" y="1329455"/>
            <a:chExt cx="1046700" cy="1769370"/>
          </a:xfrm>
        </p:grpSpPr>
        <p:sp>
          <p:nvSpPr>
            <p:cNvPr id="81" name="Google Shape;81;p14"/>
            <p:cNvSpPr/>
            <p:nvPr/>
          </p:nvSpPr>
          <p:spPr>
            <a:xfrm>
              <a:off x="2484475" y="2052125"/>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p:nvPr/>
          </p:nvSpPr>
          <p:spPr>
            <a:xfrm>
              <a:off x="2643144" y="2210793"/>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 name="Google Shape;83;p14"/>
            <p:cNvGrpSpPr/>
            <p:nvPr/>
          </p:nvGrpSpPr>
          <p:grpSpPr>
            <a:xfrm>
              <a:off x="2769703" y="1329455"/>
              <a:ext cx="510180" cy="1483501"/>
              <a:chOff x="1818382" y="2433081"/>
              <a:chExt cx="466728" cy="1357150"/>
            </a:xfrm>
          </p:grpSpPr>
          <p:grpSp>
            <p:nvGrpSpPr>
              <p:cNvPr id="84" name="Google Shape;84;p14"/>
              <p:cNvGrpSpPr/>
              <p:nvPr/>
            </p:nvGrpSpPr>
            <p:grpSpPr>
              <a:xfrm>
                <a:off x="1818382" y="2971595"/>
                <a:ext cx="466728" cy="818636"/>
                <a:chOff x="1818382" y="2942618"/>
                <a:chExt cx="466728" cy="818636"/>
              </a:xfrm>
            </p:grpSpPr>
            <p:sp>
              <p:nvSpPr>
                <p:cNvPr id="85" name="Google Shape;85;p14"/>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 name="Google Shape;86;p14"/>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14"/>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8" name="Google Shape;88;p14"/>
              <p:cNvSpPr/>
              <p:nvPr/>
            </p:nvSpPr>
            <p:spPr>
              <a:xfrm>
                <a:off x="2046046" y="2433081"/>
                <a:ext cx="17700" cy="544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9" name="Google Shape;89;p14"/>
          <p:cNvGrpSpPr/>
          <p:nvPr/>
        </p:nvGrpSpPr>
        <p:grpSpPr>
          <a:xfrm>
            <a:off x="8330194" y="1"/>
            <a:ext cx="852241" cy="2239549"/>
            <a:chOff x="3961868" y="-465246"/>
            <a:chExt cx="905291" cy="2378956"/>
          </a:xfrm>
        </p:grpSpPr>
        <p:grpSp>
          <p:nvGrpSpPr>
            <p:cNvPr id="90" name="Google Shape;90;p14"/>
            <p:cNvGrpSpPr/>
            <p:nvPr/>
          </p:nvGrpSpPr>
          <p:grpSpPr>
            <a:xfrm>
              <a:off x="3961868" y="1008419"/>
              <a:ext cx="905291" cy="905291"/>
              <a:chOff x="764100" y="3623300"/>
              <a:chExt cx="1046700" cy="1046700"/>
            </a:xfrm>
          </p:grpSpPr>
          <p:sp>
            <p:nvSpPr>
              <p:cNvPr id="91" name="Google Shape;91;p14"/>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4"/>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 name="Google Shape;93;p14"/>
            <p:cNvGrpSpPr/>
            <p:nvPr/>
          </p:nvGrpSpPr>
          <p:grpSpPr>
            <a:xfrm>
              <a:off x="4155315" y="-465246"/>
              <a:ext cx="522826" cy="2186340"/>
              <a:chOff x="2447534" y="1609676"/>
              <a:chExt cx="478297" cy="2000128"/>
            </a:xfrm>
          </p:grpSpPr>
          <p:grpSp>
            <p:nvGrpSpPr>
              <p:cNvPr id="94" name="Google Shape;94;p14"/>
              <p:cNvGrpSpPr/>
              <p:nvPr/>
            </p:nvGrpSpPr>
            <p:grpSpPr>
              <a:xfrm>
                <a:off x="2447534" y="2971595"/>
                <a:ext cx="478297" cy="638209"/>
                <a:chOff x="2447534" y="3081786"/>
                <a:chExt cx="478297" cy="638209"/>
              </a:xfrm>
            </p:grpSpPr>
            <p:sp>
              <p:nvSpPr>
                <p:cNvPr id="95" name="Google Shape;95;p14"/>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 name="Google Shape;96;p14"/>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 name="Google Shape;97;p14"/>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8" name="Google Shape;98;p14"/>
              <p:cNvSpPr/>
              <p:nvPr/>
            </p:nvSpPr>
            <p:spPr>
              <a:xfrm>
                <a:off x="2675605" y="1609676"/>
                <a:ext cx="17700" cy="1368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9" name="Google Shape;99;p14"/>
          <p:cNvGrpSpPr/>
          <p:nvPr/>
        </p:nvGrpSpPr>
        <p:grpSpPr>
          <a:xfrm>
            <a:off x="7811773" y="19"/>
            <a:ext cx="492189" cy="1147268"/>
            <a:chOff x="5194218" y="197272"/>
            <a:chExt cx="522827" cy="1218683"/>
          </a:xfrm>
        </p:grpSpPr>
        <p:grpSp>
          <p:nvGrpSpPr>
            <p:cNvPr id="100" name="Google Shape;100;p14"/>
            <p:cNvGrpSpPr/>
            <p:nvPr/>
          </p:nvGrpSpPr>
          <p:grpSpPr>
            <a:xfrm>
              <a:off x="5194218" y="893129"/>
              <a:ext cx="522827" cy="522827"/>
              <a:chOff x="764100" y="3623300"/>
              <a:chExt cx="1046700" cy="1046700"/>
            </a:xfrm>
          </p:grpSpPr>
          <p:sp>
            <p:nvSpPr>
              <p:cNvPr id="101" name="Google Shape;101;p14"/>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4"/>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 name="Google Shape;103;p14"/>
            <p:cNvGrpSpPr/>
            <p:nvPr/>
          </p:nvGrpSpPr>
          <p:grpSpPr>
            <a:xfrm>
              <a:off x="5371921" y="197272"/>
              <a:ext cx="182209" cy="1080483"/>
              <a:chOff x="3305183" y="2334136"/>
              <a:chExt cx="166690" cy="988457"/>
            </a:xfrm>
          </p:grpSpPr>
          <p:grpSp>
            <p:nvGrpSpPr>
              <p:cNvPr id="104" name="Google Shape;104;p14"/>
              <p:cNvGrpSpPr/>
              <p:nvPr/>
            </p:nvGrpSpPr>
            <p:grpSpPr>
              <a:xfrm>
                <a:off x="3305183" y="2971595"/>
                <a:ext cx="166690" cy="350998"/>
                <a:chOff x="3305183" y="3146560"/>
                <a:chExt cx="166690" cy="350998"/>
              </a:xfrm>
            </p:grpSpPr>
            <p:sp>
              <p:nvSpPr>
                <p:cNvPr id="105" name="Google Shape;105;p14"/>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 name="Google Shape;106;p14"/>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 name="Google Shape;107;p14"/>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08" name="Google Shape;108;p14"/>
              <p:cNvSpPr/>
              <p:nvPr/>
            </p:nvSpPr>
            <p:spPr>
              <a:xfrm>
                <a:off x="3375892" y="2334136"/>
                <a:ext cx="17700" cy="643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9" name="Google Shape;109;p14"/>
          <p:cNvGrpSpPr/>
          <p:nvPr/>
        </p:nvGrpSpPr>
        <p:grpSpPr>
          <a:xfrm>
            <a:off x="8018879" y="0"/>
            <a:ext cx="810166" cy="3722093"/>
            <a:chOff x="7824797" y="-929429"/>
            <a:chExt cx="860597" cy="3953785"/>
          </a:xfrm>
        </p:grpSpPr>
        <p:grpSp>
          <p:nvGrpSpPr>
            <p:cNvPr id="110" name="Google Shape;110;p14"/>
            <p:cNvGrpSpPr/>
            <p:nvPr/>
          </p:nvGrpSpPr>
          <p:grpSpPr>
            <a:xfrm>
              <a:off x="7824797" y="1891931"/>
              <a:ext cx="860597" cy="1132425"/>
              <a:chOff x="764100" y="3623300"/>
              <a:chExt cx="1046700" cy="1046700"/>
            </a:xfrm>
          </p:grpSpPr>
          <p:sp>
            <p:nvSpPr>
              <p:cNvPr id="111" name="Google Shape;111;p14"/>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4"/>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 name="Google Shape;113;p14"/>
            <p:cNvGrpSpPr/>
            <p:nvPr/>
          </p:nvGrpSpPr>
          <p:grpSpPr>
            <a:xfrm>
              <a:off x="8100547" y="-929429"/>
              <a:ext cx="300376" cy="3735115"/>
              <a:chOff x="3792712" y="404687"/>
              <a:chExt cx="274793" cy="3416993"/>
            </a:xfrm>
          </p:grpSpPr>
          <p:grpSp>
            <p:nvGrpSpPr>
              <p:cNvPr id="114" name="Google Shape;114;p14"/>
              <p:cNvGrpSpPr/>
              <p:nvPr/>
            </p:nvGrpSpPr>
            <p:grpSpPr>
              <a:xfrm>
                <a:off x="3792712" y="2971595"/>
                <a:ext cx="274793" cy="850085"/>
                <a:chOff x="3792712" y="2879468"/>
                <a:chExt cx="274793" cy="850085"/>
              </a:xfrm>
            </p:grpSpPr>
            <p:sp>
              <p:nvSpPr>
                <p:cNvPr id="115" name="Google Shape;115;p14"/>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14"/>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14"/>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18" name="Google Shape;118;p14"/>
              <p:cNvSpPr/>
              <p:nvPr/>
            </p:nvSpPr>
            <p:spPr>
              <a:xfrm>
                <a:off x="3923177" y="404687"/>
                <a:ext cx="17700" cy="2573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19" name="Google Shape;119;p14"/>
          <p:cNvGrpSpPr/>
          <p:nvPr/>
        </p:nvGrpSpPr>
        <p:grpSpPr>
          <a:xfrm>
            <a:off x="7260997" y="0"/>
            <a:ext cx="985363" cy="4610929"/>
            <a:chOff x="1192601" y="-2473021"/>
            <a:chExt cx="1046700" cy="4897949"/>
          </a:xfrm>
        </p:grpSpPr>
        <p:grpSp>
          <p:nvGrpSpPr>
            <p:cNvPr id="120" name="Google Shape;120;p14"/>
            <p:cNvGrpSpPr/>
            <p:nvPr/>
          </p:nvGrpSpPr>
          <p:grpSpPr>
            <a:xfrm>
              <a:off x="1192601" y="1378228"/>
              <a:ext cx="1046700" cy="1046700"/>
              <a:chOff x="764100" y="3623300"/>
              <a:chExt cx="1046700" cy="1046700"/>
            </a:xfrm>
          </p:grpSpPr>
          <p:sp>
            <p:nvSpPr>
              <p:cNvPr id="121" name="Google Shape;121;p14"/>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4"/>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 name="Google Shape;123;p14"/>
            <p:cNvGrpSpPr/>
            <p:nvPr/>
          </p:nvGrpSpPr>
          <p:grpSpPr>
            <a:xfrm>
              <a:off x="1417979" y="-2473021"/>
              <a:ext cx="580390" cy="4604206"/>
              <a:chOff x="522260" y="-312241"/>
              <a:chExt cx="530958" cy="4212063"/>
            </a:xfrm>
          </p:grpSpPr>
          <p:grpSp>
            <p:nvGrpSpPr>
              <p:cNvPr id="124" name="Google Shape;124;p14"/>
              <p:cNvGrpSpPr/>
              <p:nvPr/>
            </p:nvGrpSpPr>
            <p:grpSpPr>
              <a:xfrm>
                <a:off x="522260" y="2971595"/>
                <a:ext cx="530958" cy="928227"/>
                <a:chOff x="522260" y="2971595"/>
                <a:chExt cx="530958" cy="928227"/>
              </a:xfrm>
            </p:grpSpPr>
            <p:sp>
              <p:nvSpPr>
                <p:cNvPr id="125" name="Google Shape;125;p14"/>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 name="Google Shape;126;p14"/>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 name="Google Shape;127;p14"/>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 name="Google Shape;128;p14"/>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29" name="Google Shape;129;p14"/>
              <p:cNvSpPr/>
              <p:nvPr/>
            </p:nvSpPr>
            <p:spPr>
              <a:xfrm>
                <a:off x="786930" y="-312241"/>
                <a:ext cx="17700" cy="3290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0" name="Google Shape;130;p14"/>
          <p:cNvGrpSpPr/>
          <p:nvPr/>
        </p:nvGrpSpPr>
        <p:grpSpPr>
          <a:xfrm>
            <a:off x="7310064" y="1807216"/>
            <a:ext cx="148551" cy="170121"/>
            <a:chOff x="3462796" y="2555878"/>
            <a:chExt cx="157798" cy="180711"/>
          </a:xfrm>
        </p:grpSpPr>
        <p:sp>
          <p:nvSpPr>
            <p:cNvPr id="131" name="Google Shape;131;p14"/>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 name="Google Shape;132;p14"/>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 name="Google Shape;133;p14"/>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 name="Google Shape;134;p14"/>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 name="Google Shape;135;p14"/>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 name="Google Shape;136;p14"/>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7" name="Google Shape;137;p14"/>
          <p:cNvGrpSpPr/>
          <p:nvPr/>
        </p:nvGrpSpPr>
        <p:grpSpPr>
          <a:xfrm>
            <a:off x="6425530" y="0"/>
            <a:ext cx="985363" cy="3010692"/>
            <a:chOff x="6010934" y="-404723"/>
            <a:chExt cx="1046700" cy="3198101"/>
          </a:xfrm>
        </p:grpSpPr>
        <p:grpSp>
          <p:nvGrpSpPr>
            <p:cNvPr id="138" name="Google Shape;138;p14"/>
            <p:cNvGrpSpPr/>
            <p:nvPr/>
          </p:nvGrpSpPr>
          <p:grpSpPr>
            <a:xfrm>
              <a:off x="6010934" y="1746678"/>
              <a:ext cx="1046700" cy="1046700"/>
              <a:chOff x="764100" y="3623300"/>
              <a:chExt cx="1046700" cy="1046700"/>
            </a:xfrm>
          </p:grpSpPr>
          <p:sp>
            <p:nvSpPr>
              <p:cNvPr id="139" name="Google Shape;139;p14"/>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4"/>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 name="Google Shape;141;p14"/>
            <p:cNvGrpSpPr/>
            <p:nvPr/>
          </p:nvGrpSpPr>
          <p:grpSpPr>
            <a:xfrm>
              <a:off x="6308747" y="-404723"/>
              <a:ext cx="441786" cy="2976610"/>
              <a:chOff x="1121941" y="1239413"/>
              <a:chExt cx="404159" cy="2723090"/>
            </a:xfrm>
          </p:grpSpPr>
          <p:sp>
            <p:nvSpPr>
              <p:cNvPr id="142" name="Google Shape;142;p14"/>
              <p:cNvSpPr/>
              <p:nvPr/>
            </p:nvSpPr>
            <p:spPr>
              <a:xfrm>
                <a:off x="1308652" y="1239413"/>
                <a:ext cx="17700" cy="1738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3" name="Google Shape;143;p14"/>
              <p:cNvGrpSpPr/>
              <p:nvPr/>
            </p:nvGrpSpPr>
            <p:grpSpPr>
              <a:xfrm>
                <a:off x="1121941" y="2971595"/>
                <a:ext cx="404159" cy="990908"/>
                <a:chOff x="1121941" y="2969319"/>
                <a:chExt cx="404159" cy="990908"/>
              </a:xfrm>
            </p:grpSpPr>
            <p:sp>
              <p:nvSpPr>
                <p:cNvPr id="144" name="Google Shape;144;p14"/>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 name="Google Shape;145;p14"/>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 name="Google Shape;146;p14"/>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 name="Google Shape;147;p14"/>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
    <p:spTree>
      <p:nvGrpSpPr>
        <p:cNvPr id="148" name="Shape 148"/>
        <p:cNvGrpSpPr/>
        <p:nvPr/>
      </p:nvGrpSpPr>
      <p:grpSpPr>
        <a:xfrm>
          <a:off x="0" y="0"/>
          <a:ext cx="0" cy="0"/>
          <a:chOff x="0" y="0"/>
          <a:chExt cx="0" cy="0"/>
        </a:xfrm>
      </p:grpSpPr>
      <p:grpSp>
        <p:nvGrpSpPr>
          <p:cNvPr id="149" name="Google Shape;149;p15"/>
          <p:cNvGrpSpPr/>
          <p:nvPr/>
        </p:nvGrpSpPr>
        <p:grpSpPr>
          <a:xfrm>
            <a:off x="-65" y="-15"/>
            <a:ext cx="9144128" cy="5143530"/>
            <a:chOff x="-2163850" y="-134475"/>
            <a:chExt cx="3075000" cy="5336719"/>
          </a:xfrm>
        </p:grpSpPr>
        <p:cxnSp>
          <p:nvCxnSpPr>
            <p:cNvPr id="150" name="Google Shape;150;p1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1" name="Google Shape;151;p1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2" name="Google Shape;152;p1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3" name="Google Shape;153;p1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4" name="Google Shape;154;p1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5" name="Google Shape;155;p1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6" name="Google Shape;156;p1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7" name="Google Shape;157;p1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8" name="Google Shape;158;p1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59" name="Google Shape;159;p1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0" name="Google Shape;160;p1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 name="Google Shape;161;p1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 name="Google Shape;162;p1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3" name="Google Shape;163;p1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 name="Google Shape;164;p1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 name="Google Shape;165;p1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66" name="Google Shape;166;p15"/>
          <p:cNvSpPr txBox="1"/>
          <p:nvPr>
            <p:ph type="title"/>
          </p:nvPr>
        </p:nvSpPr>
        <p:spPr>
          <a:xfrm>
            <a:off x="713225" y="1791975"/>
            <a:ext cx="3546900" cy="646500"/>
          </a:xfrm>
          <a:prstGeom prst="rect">
            <a:avLst/>
          </a:prstGeom>
        </p:spPr>
        <p:txBody>
          <a:bodyPr anchorCtr="0" anchor="b"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7" name="Google Shape;167;p15"/>
          <p:cNvSpPr txBox="1"/>
          <p:nvPr>
            <p:ph idx="1" type="subTitle"/>
          </p:nvPr>
        </p:nvSpPr>
        <p:spPr>
          <a:xfrm>
            <a:off x="713225" y="2455725"/>
            <a:ext cx="3546900" cy="8958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68" name="Google Shape;168;p15"/>
          <p:cNvGrpSpPr/>
          <p:nvPr/>
        </p:nvGrpSpPr>
        <p:grpSpPr>
          <a:xfrm>
            <a:off x="4088651" y="-529414"/>
            <a:ext cx="5574247" cy="6531113"/>
            <a:chOff x="4088651" y="-529414"/>
            <a:chExt cx="5574247" cy="6531113"/>
          </a:xfrm>
        </p:grpSpPr>
        <p:grpSp>
          <p:nvGrpSpPr>
            <p:cNvPr id="169" name="Google Shape;169;p15"/>
            <p:cNvGrpSpPr/>
            <p:nvPr/>
          </p:nvGrpSpPr>
          <p:grpSpPr>
            <a:xfrm rot="-613024">
              <a:off x="7947923" y="-418284"/>
              <a:ext cx="1490859" cy="2660273"/>
              <a:chOff x="-2730075" y="639425"/>
              <a:chExt cx="225175" cy="401800"/>
            </a:xfrm>
          </p:grpSpPr>
          <p:sp>
            <p:nvSpPr>
              <p:cNvPr id="170" name="Google Shape;170;p15"/>
              <p:cNvSpPr/>
              <p:nvPr/>
            </p:nvSpPr>
            <p:spPr>
              <a:xfrm>
                <a:off x="-2730075" y="639800"/>
                <a:ext cx="223675" cy="401425"/>
              </a:xfrm>
              <a:custGeom>
                <a:rect b="b" l="l" r="r" t="t"/>
                <a:pathLst>
                  <a:path extrusionOk="0" h="16057" w="8947">
                    <a:moveTo>
                      <a:pt x="6901" y="2017"/>
                    </a:moveTo>
                    <a:lnTo>
                      <a:pt x="6916" y="8305"/>
                    </a:lnTo>
                    <a:lnTo>
                      <a:pt x="3421" y="2017"/>
                    </a:lnTo>
                    <a:close/>
                    <a:moveTo>
                      <a:pt x="0" y="1"/>
                    </a:moveTo>
                    <a:lnTo>
                      <a:pt x="8947" y="16057"/>
                    </a:lnTo>
                    <a:lnTo>
                      <a:pt x="891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5"/>
              <p:cNvSpPr/>
              <p:nvPr/>
            </p:nvSpPr>
            <p:spPr>
              <a:xfrm>
                <a:off x="-2728200" y="639425"/>
                <a:ext cx="223300" cy="376050"/>
              </a:xfrm>
              <a:custGeom>
                <a:rect b="b" l="l" r="r" t="t"/>
                <a:pathLst>
                  <a:path extrusionOk="0" h="15042" w="8932">
                    <a:moveTo>
                      <a:pt x="2778" y="1"/>
                    </a:moveTo>
                    <a:cubicBezTo>
                      <a:pt x="2748" y="1"/>
                      <a:pt x="2718" y="31"/>
                      <a:pt x="2718" y="61"/>
                    </a:cubicBezTo>
                    <a:lnTo>
                      <a:pt x="2718" y="344"/>
                    </a:lnTo>
                    <a:lnTo>
                      <a:pt x="2718" y="389"/>
                    </a:lnTo>
                    <a:cubicBezTo>
                      <a:pt x="2718" y="419"/>
                      <a:pt x="2748" y="449"/>
                      <a:pt x="2778" y="449"/>
                    </a:cubicBezTo>
                    <a:cubicBezTo>
                      <a:pt x="2808" y="449"/>
                      <a:pt x="2838" y="419"/>
                      <a:pt x="2838" y="389"/>
                    </a:cubicBezTo>
                    <a:lnTo>
                      <a:pt x="2838" y="105"/>
                    </a:lnTo>
                    <a:lnTo>
                      <a:pt x="2838" y="61"/>
                    </a:lnTo>
                    <a:cubicBezTo>
                      <a:pt x="2838" y="31"/>
                      <a:pt x="2808" y="1"/>
                      <a:pt x="2778" y="1"/>
                    </a:cubicBezTo>
                    <a:close/>
                    <a:moveTo>
                      <a:pt x="3226" y="1"/>
                    </a:moveTo>
                    <a:cubicBezTo>
                      <a:pt x="3196" y="1"/>
                      <a:pt x="3167" y="31"/>
                      <a:pt x="3167" y="61"/>
                    </a:cubicBezTo>
                    <a:lnTo>
                      <a:pt x="3167" y="344"/>
                    </a:lnTo>
                    <a:lnTo>
                      <a:pt x="3167" y="389"/>
                    </a:lnTo>
                    <a:cubicBezTo>
                      <a:pt x="3167" y="419"/>
                      <a:pt x="3196" y="449"/>
                      <a:pt x="3226" y="449"/>
                    </a:cubicBezTo>
                    <a:cubicBezTo>
                      <a:pt x="3256" y="449"/>
                      <a:pt x="3286" y="419"/>
                      <a:pt x="3286" y="389"/>
                    </a:cubicBezTo>
                    <a:lnTo>
                      <a:pt x="3286" y="105"/>
                    </a:lnTo>
                    <a:lnTo>
                      <a:pt x="3286" y="61"/>
                    </a:lnTo>
                    <a:cubicBezTo>
                      <a:pt x="3286" y="31"/>
                      <a:pt x="3256" y="1"/>
                      <a:pt x="3226" y="1"/>
                    </a:cubicBezTo>
                    <a:close/>
                    <a:moveTo>
                      <a:pt x="3674" y="1"/>
                    </a:moveTo>
                    <a:cubicBezTo>
                      <a:pt x="3644" y="1"/>
                      <a:pt x="3615" y="31"/>
                      <a:pt x="3615" y="61"/>
                    </a:cubicBezTo>
                    <a:lnTo>
                      <a:pt x="3615" y="344"/>
                    </a:lnTo>
                    <a:lnTo>
                      <a:pt x="3615" y="389"/>
                    </a:lnTo>
                    <a:cubicBezTo>
                      <a:pt x="3615" y="419"/>
                      <a:pt x="3644" y="449"/>
                      <a:pt x="3674" y="449"/>
                    </a:cubicBezTo>
                    <a:cubicBezTo>
                      <a:pt x="3704" y="449"/>
                      <a:pt x="3734" y="419"/>
                      <a:pt x="3734" y="389"/>
                    </a:cubicBezTo>
                    <a:lnTo>
                      <a:pt x="3734" y="105"/>
                    </a:lnTo>
                    <a:lnTo>
                      <a:pt x="3734" y="61"/>
                    </a:lnTo>
                    <a:cubicBezTo>
                      <a:pt x="3734" y="31"/>
                      <a:pt x="3704" y="1"/>
                      <a:pt x="3674" y="1"/>
                    </a:cubicBezTo>
                    <a:close/>
                    <a:moveTo>
                      <a:pt x="4137" y="1"/>
                    </a:moveTo>
                    <a:cubicBezTo>
                      <a:pt x="4093" y="1"/>
                      <a:pt x="4078" y="16"/>
                      <a:pt x="4078" y="61"/>
                    </a:cubicBezTo>
                    <a:lnTo>
                      <a:pt x="4078" y="344"/>
                    </a:lnTo>
                    <a:lnTo>
                      <a:pt x="4078" y="374"/>
                    </a:lnTo>
                    <a:cubicBezTo>
                      <a:pt x="4078" y="419"/>
                      <a:pt x="4107" y="449"/>
                      <a:pt x="4137" y="449"/>
                    </a:cubicBezTo>
                    <a:cubicBezTo>
                      <a:pt x="4167" y="449"/>
                      <a:pt x="4197" y="419"/>
                      <a:pt x="4197" y="374"/>
                    </a:cubicBezTo>
                    <a:lnTo>
                      <a:pt x="4197" y="90"/>
                    </a:lnTo>
                    <a:lnTo>
                      <a:pt x="4197" y="61"/>
                    </a:lnTo>
                    <a:cubicBezTo>
                      <a:pt x="4197" y="31"/>
                      <a:pt x="4167" y="1"/>
                      <a:pt x="4137" y="1"/>
                    </a:cubicBezTo>
                    <a:close/>
                    <a:moveTo>
                      <a:pt x="4585" y="1"/>
                    </a:moveTo>
                    <a:cubicBezTo>
                      <a:pt x="4556" y="1"/>
                      <a:pt x="4526" y="31"/>
                      <a:pt x="4526" y="61"/>
                    </a:cubicBezTo>
                    <a:lnTo>
                      <a:pt x="4526" y="344"/>
                    </a:lnTo>
                    <a:lnTo>
                      <a:pt x="4526" y="374"/>
                    </a:lnTo>
                    <a:cubicBezTo>
                      <a:pt x="4526" y="419"/>
                      <a:pt x="4556" y="449"/>
                      <a:pt x="4585" y="449"/>
                    </a:cubicBezTo>
                    <a:cubicBezTo>
                      <a:pt x="4615" y="449"/>
                      <a:pt x="4645" y="419"/>
                      <a:pt x="4645" y="374"/>
                    </a:cubicBezTo>
                    <a:lnTo>
                      <a:pt x="4645" y="90"/>
                    </a:lnTo>
                    <a:lnTo>
                      <a:pt x="4645" y="61"/>
                    </a:lnTo>
                    <a:cubicBezTo>
                      <a:pt x="4645" y="31"/>
                      <a:pt x="4615" y="1"/>
                      <a:pt x="4585" y="1"/>
                    </a:cubicBezTo>
                    <a:close/>
                    <a:moveTo>
                      <a:pt x="5033" y="1"/>
                    </a:moveTo>
                    <a:cubicBezTo>
                      <a:pt x="5004" y="1"/>
                      <a:pt x="4974" y="31"/>
                      <a:pt x="4974" y="61"/>
                    </a:cubicBezTo>
                    <a:lnTo>
                      <a:pt x="4974" y="344"/>
                    </a:lnTo>
                    <a:lnTo>
                      <a:pt x="4974" y="389"/>
                    </a:lnTo>
                    <a:cubicBezTo>
                      <a:pt x="4974" y="419"/>
                      <a:pt x="5004" y="449"/>
                      <a:pt x="5033" y="449"/>
                    </a:cubicBezTo>
                    <a:cubicBezTo>
                      <a:pt x="5063" y="449"/>
                      <a:pt x="5093" y="419"/>
                      <a:pt x="5093" y="389"/>
                    </a:cubicBezTo>
                    <a:lnTo>
                      <a:pt x="5093" y="105"/>
                    </a:lnTo>
                    <a:lnTo>
                      <a:pt x="5093" y="61"/>
                    </a:lnTo>
                    <a:cubicBezTo>
                      <a:pt x="5093" y="31"/>
                      <a:pt x="5063" y="1"/>
                      <a:pt x="5033" y="1"/>
                    </a:cubicBezTo>
                    <a:close/>
                    <a:moveTo>
                      <a:pt x="5497" y="1"/>
                    </a:moveTo>
                    <a:cubicBezTo>
                      <a:pt x="5452" y="1"/>
                      <a:pt x="5437" y="31"/>
                      <a:pt x="5437" y="61"/>
                    </a:cubicBezTo>
                    <a:lnTo>
                      <a:pt x="5437" y="344"/>
                    </a:lnTo>
                    <a:lnTo>
                      <a:pt x="5437" y="389"/>
                    </a:lnTo>
                    <a:cubicBezTo>
                      <a:pt x="5437" y="419"/>
                      <a:pt x="5467" y="449"/>
                      <a:pt x="5497" y="449"/>
                    </a:cubicBezTo>
                    <a:cubicBezTo>
                      <a:pt x="5526" y="449"/>
                      <a:pt x="5556" y="419"/>
                      <a:pt x="5556" y="389"/>
                    </a:cubicBezTo>
                    <a:lnTo>
                      <a:pt x="5556" y="105"/>
                    </a:lnTo>
                    <a:lnTo>
                      <a:pt x="5556" y="61"/>
                    </a:lnTo>
                    <a:cubicBezTo>
                      <a:pt x="5556" y="31"/>
                      <a:pt x="5526" y="1"/>
                      <a:pt x="5497" y="1"/>
                    </a:cubicBezTo>
                    <a:close/>
                    <a:moveTo>
                      <a:pt x="5945" y="1"/>
                    </a:moveTo>
                    <a:cubicBezTo>
                      <a:pt x="5915" y="1"/>
                      <a:pt x="5885" y="31"/>
                      <a:pt x="5885" y="61"/>
                    </a:cubicBezTo>
                    <a:lnTo>
                      <a:pt x="5885" y="344"/>
                    </a:lnTo>
                    <a:lnTo>
                      <a:pt x="5885" y="389"/>
                    </a:lnTo>
                    <a:cubicBezTo>
                      <a:pt x="5885" y="419"/>
                      <a:pt x="5915" y="449"/>
                      <a:pt x="5945" y="449"/>
                    </a:cubicBezTo>
                    <a:cubicBezTo>
                      <a:pt x="5974" y="449"/>
                      <a:pt x="6004" y="419"/>
                      <a:pt x="6004" y="389"/>
                    </a:cubicBezTo>
                    <a:lnTo>
                      <a:pt x="6004" y="105"/>
                    </a:lnTo>
                    <a:lnTo>
                      <a:pt x="6004" y="61"/>
                    </a:lnTo>
                    <a:cubicBezTo>
                      <a:pt x="6004" y="31"/>
                      <a:pt x="5974" y="1"/>
                      <a:pt x="5945" y="1"/>
                    </a:cubicBezTo>
                    <a:close/>
                    <a:moveTo>
                      <a:pt x="971" y="16"/>
                    </a:moveTo>
                    <a:cubicBezTo>
                      <a:pt x="941" y="16"/>
                      <a:pt x="911" y="46"/>
                      <a:pt x="911" y="76"/>
                    </a:cubicBezTo>
                    <a:lnTo>
                      <a:pt x="911" y="359"/>
                    </a:lnTo>
                    <a:lnTo>
                      <a:pt x="911" y="404"/>
                    </a:lnTo>
                    <a:cubicBezTo>
                      <a:pt x="911" y="434"/>
                      <a:pt x="941" y="464"/>
                      <a:pt x="971" y="464"/>
                    </a:cubicBezTo>
                    <a:cubicBezTo>
                      <a:pt x="1001" y="464"/>
                      <a:pt x="1031" y="434"/>
                      <a:pt x="1031" y="404"/>
                    </a:cubicBezTo>
                    <a:lnTo>
                      <a:pt x="1031" y="120"/>
                    </a:lnTo>
                    <a:lnTo>
                      <a:pt x="1031" y="76"/>
                    </a:lnTo>
                    <a:cubicBezTo>
                      <a:pt x="1031" y="46"/>
                      <a:pt x="1001" y="16"/>
                      <a:pt x="971" y="16"/>
                    </a:cubicBezTo>
                    <a:close/>
                    <a:moveTo>
                      <a:pt x="1419" y="16"/>
                    </a:moveTo>
                    <a:cubicBezTo>
                      <a:pt x="1389" y="16"/>
                      <a:pt x="1359" y="46"/>
                      <a:pt x="1359" y="76"/>
                    </a:cubicBezTo>
                    <a:lnTo>
                      <a:pt x="1359" y="359"/>
                    </a:lnTo>
                    <a:lnTo>
                      <a:pt x="1359" y="404"/>
                    </a:lnTo>
                    <a:cubicBezTo>
                      <a:pt x="1359" y="434"/>
                      <a:pt x="1389" y="464"/>
                      <a:pt x="1419" y="464"/>
                    </a:cubicBezTo>
                    <a:cubicBezTo>
                      <a:pt x="1449" y="464"/>
                      <a:pt x="1494" y="434"/>
                      <a:pt x="1494" y="404"/>
                    </a:cubicBezTo>
                    <a:lnTo>
                      <a:pt x="1494" y="120"/>
                    </a:lnTo>
                    <a:lnTo>
                      <a:pt x="1494" y="76"/>
                    </a:lnTo>
                    <a:cubicBezTo>
                      <a:pt x="1494" y="46"/>
                      <a:pt x="1449" y="16"/>
                      <a:pt x="1419" y="16"/>
                    </a:cubicBezTo>
                    <a:close/>
                    <a:moveTo>
                      <a:pt x="1867" y="16"/>
                    </a:moveTo>
                    <a:cubicBezTo>
                      <a:pt x="1837" y="16"/>
                      <a:pt x="1807" y="46"/>
                      <a:pt x="1807" y="76"/>
                    </a:cubicBezTo>
                    <a:lnTo>
                      <a:pt x="1807" y="359"/>
                    </a:lnTo>
                    <a:lnTo>
                      <a:pt x="1807" y="404"/>
                    </a:lnTo>
                    <a:cubicBezTo>
                      <a:pt x="1807" y="434"/>
                      <a:pt x="1837" y="464"/>
                      <a:pt x="1867" y="464"/>
                    </a:cubicBezTo>
                    <a:cubicBezTo>
                      <a:pt x="1897" y="464"/>
                      <a:pt x="1942" y="434"/>
                      <a:pt x="1942" y="404"/>
                    </a:cubicBezTo>
                    <a:lnTo>
                      <a:pt x="1942" y="105"/>
                    </a:lnTo>
                    <a:lnTo>
                      <a:pt x="1942" y="76"/>
                    </a:lnTo>
                    <a:cubicBezTo>
                      <a:pt x="1942" y="46"/>
                      <a:pt x="1897" y="16"/>
                      <a:pt x="1867" y="16"/>
                    </a:cubicBezTo>
                    <a:close/>
                    <a:moveTo>
                      <a:pt x="2330" y="16"/>
                    </a:moveTo>
                    <a:cubicBezTo>
                      <a:pt x="2285" y="16"/>
                      <a:pt x="2270" y="31"/>
                      <a:pt x="2270" y="76"/>
                    </a:cubicBezTo>
                    <a:lnTo>
                      <a:pt x="2270" y="359"/>
                    </a:lnTo>
                    <a:lnTo>
                      <a:pt x="2270" y="404"/>
                    </a:lnTo>
                    <a:cubicBezTo>
                      <a:pt x="2270" y="434"/>
                      <a:pt x="2300" y="464"/>
                      <a:pt x="2330" y="464"/>
                    </a:cubicBezTo>
                    <a:cubicBezTo>
                      <a:pt x="2360" y="464"/>
                      <a:pt x="2390" y="434"/>
                      <a:pt x="2390" y="404"/>
                    </a:cubicBezTo>
                    <a:lnTo>
                      <a:pt x="2390" y="105"/>
                    </a:lnTo>
                    <a:lnTo>
                      <a:pt x="2390" y="76"/>
                    </a:lnTo>
                    <a:cubicBezTo>
                      <a:pt x="2390" y="46"/>
                      <a:pt x="2360" y="16"/>
                      <a:pt x="2330" y="16"/>
                    </a:cubicBezTo>
                    <a:close/>
                    <a:moveTo>
                      <a:pt x="6377" y="12"/>
                    </a:moveTo>
                    <a:cubicBezTo>
                      <a:pt x="6353" y="12"/>
                      <a:pt x="6333" y="39"/>
                      <a:pt x="6333" y="76"/>
                    </a:cubicBezTo>
                    <a:lnTo>
                      <a:pt x="6333" y="359"/>
                    </a:lnTo>
                    <a:lnTo>
                      <a:pt x="6333" y="404"/>
                    </a:lnTo>
                    <a:cubicBezTo>
                      <a:pt x="6333" y="434"/>
                      <a:pt x="6363" y="464"/>
                      <a:pt x="6393" y="464"/>
                    </a:cubicBezTo>
                    <a:cubicBezTo>
                      <a:pt x="6423" y="464"/>
                      <a:pt x="6452" y="434"/>
                      <a:pt x="6452" y="404"/>
                    </a:cubicBezTo>
                    <a:lnTo>
                      <a:pt x="6452" y="105"/>
                    </a:lnTo>
                    <a:lnTo>
                      <a:pt x="6452" y="76"/>
                    </a:lnTo>
                    <a:cubicBezTo>
                      <a:pt x="6452" y="46"/>
                      <a:pt x="6423" y="16"/>
                      <a:pt x="6393" y="16"/>
                    </a:cubicBezTo>
                    <a:cubicBezTo>
                      <a:pt x="6387" y="13"/>
                      <a:pt x="6382" y="12"/>
                      <a:pt x="6377" y="12"/>
                    </a:cubicBezTo>
                    <a:close/>
                    <a:moveTo>
                      <a:pt x="6841" y="16"/>
                    </a:moveTo>
                    <a:cubicBezTo>
                      <a:pt x="6811" y="16"/>
                      <a:pt x="6781" y="31"/>
                      <a:pt x="6781" y="76"/>
                    </a:cubicBezTo>
                    <a:lnTo>
                      <a:pt x="6781" y="359"/>
                    </a:lnTo>
                    <a:lnTo>
                      <a:pt x="6781" y="404"/>
                    </a:lnTo>
                    <a:cubicBezTo>
                      <a:pt x="6781" y="434"/>
                      <a:pt x="6811" y="464"/>
                      <a:pt x="6841" y="464"/>
                    </a:cubicBezTo>
                    <a:cubicBezTo>
                      <a:pt x="6871" y="464"/>
                      <a:pt x="6900" y="434"/>
                      <a:pt x="6900" y="404"/>
                    </a:cubicBezTo>
                    <a:lnTo>
                      <a:pt x="6900" y="105"/>
                    </a:lnTo>
                    <a:lnTo>
                      <a:pt x="6900" y="76"/>
                    </a:lnTo>
                    <a:cubicBezTo>
                      <a:pt x="6900" y="46"/>
                      <a:pt x="6871" y="16"/>
                      <a:pt x="6841" y="16"/>
                    </a:cubicBezTo>
                    <a:close/>
                    <a:moveTo>
                      <a:pt x="7304" y="16"/>
                    </a:moveTo>
                    <a:cubicBezTo>
                      <a:pt x="7274" y="16"/>
                      <a:pt x="7244" y="46"/>
                      <a:pt x="7244" y="76"/>
                    </a:cubicBezTo>
                    <a:lnTo>
                      <a:pt x="7244" y="359"/>
                    </a:lnTo>
                    <a:lnTo>
                      <a:pt x="7244" y="404"/>
                    </a:lnTo>
                    <a:cubicBezTo>
                      <a:pt x="7244" y="434"/>
                      <a:pt x="7274" y="464"/>
                      <a:pt x="7304" y="464"/>
                    </a:cubicBezTo>
                    <a:cubicBezTo>
                      <a:pt x="7334" y="464"/>
                      <a:pt x="7363" y="434"/>
                      <a:pt x="7363" y="404"/>
                    </a:cubicBezTo>
                    <a:lnTo>
                      <a:pt x="7363" y="105"/>
                    </a:lnTo>
                    <a:lnTo>
                      <a:pt x="7363" y="76"/>
                    </a:lnTo>
                    <a:cubicBezTo>
                      <a:pt x="7363" y="46"/>
                      <a:pt x="7334" y="16"/>
                      <a:pt x="7304" y="16"/>
                    </a:cubicBezTo>
                    <a:close/>
                    <a:moveTo>
                      <a:pt x="7752" y="16"/>
                    </a:moveTo>
                    <a:cubicBezTo>
                      <a:pt x="7722" y="16"/>
                      <a:pt x="7692" y="46"/>
                      <a:pt x="7692" y="76"/>
                    </a:cubicBezTo>
                    <a:lnTo>
                      <a:pt x="7692" y="359"/>
                    </a:lnTo>
                    <a:lnTo>
                      <a:pt x="7692" y="404"/>
                    </a:lnTo>
                    <a:cubicBezTo>
                      <a:pt x="7692" y="434"/>
                      <a:pt x="7722" y="464"/>
                      <a:pt x="7752" y="464"/>
                    </a:cubicBezTo>
                    <a:cubicBezTo>
                      <a:pt x="7782" y="464"/>
                      <a:pt x="7812" y="434"/>
                      <a:pt x="7812" y="404"/>
                    </a:cubicBezTo>
                    <a:lnTo>
                      <a:pt x="7812" y="105"/>
                    </a:lnTo>
                    <a:lnTo>
                      <a:pt x="7812" y="76"/>
                    </a:lnTo>
                    <a:cubicBezTo>
                      <a:pt x="7812" y="46"/>
                      <a:pt x="7782" y="16"/>
                      <a:pt x="7752" y="16"/>
                    </a:cubicBezTo>
                    <a:close/>
                    <a:moveTo>
                      <a:pt x="8200" y="16"/>
                    </a:moveTo>
                    <a:cubicBezTo>
                      <a:pt x="8170" y="16"/>
                      <a:pt x="8140" y="46"/>
                      <a:pt x="8140" y="76"/>
                    </a:cubicBezTo>
                    <a:lnTo>
                      <a:pt x="8140" y="359"/>
                    </a:lnTo>
                    <a:lnTo>
                      <a:pt x="8140" y="404"/>
                    </a:lnTo>
                    <a:cubicBezTo>
                      <a:pt x="8140" y="434"/>
                      <a:pt x="8170" y="464"/>
                      <a:pt x="8200" y="464"/>
                    </a:cubicBezTo>
                    <a:cubicBezTo>
                      <a:pt x="8230" y="464"/>
                      <a:pt x="8260" y="434"/>
                      <a:pt x="8260" y="404"/>
                    </a:cubicBezTo>
                    <a:lnTo>
                      <a:pt x="8260" y="120"/>
                    </a:lnTo>
                    <a:lnTo>
                      <a:pt x="8260" y="76"/>
                    </a:lnTo>
                    <a:cubicBezTo>
                      <a:pt x="8260" y="46"/>
                      <a:pt x="8230" y="16"/>
                      <a:pt x="8200" y="16"/>
                    </a:cubicBezTo>
                    <a:close/>
                    <a:moveTo>
                      <a:pt x="75" y="31"/>
                    </a:moveTo>
                    <a:cubicBezTo>
                      <a:pt x="30" y="31"/>
                      <a:pt x="0" y="61"/>
                      <a:pt x="0" y="90"/>
                    </a:cubicBezTo>
                    <a:lnTo>
                      <a:pt x="0" y="374"/>
                    </a:lnTo>
                    <a:lnTo>
                      <a:pt x="0" y="419"/>
                    </a:lnTo>
                    <a:cubicBezTo>
                      <a:pt x="0" y="449"/>
                      <a:pt x="30" y="479"/>
                      <a:pt x="75" y="479"/>
                    </a:cubicBezTo>
                    <a:cubicBezTo>
                      <a:pt x="105" y="479"/>
                      <a:pt x="135" y="449"/>
                      <a:pt x="135" y="419"/>
                    </a:cubicBezTo>
                    <a:lnTo>
                      <a:pt x="135" y="120"/>
                    </a:lnTo>
                    <a:lnTo>
                      <a:pt x="135" y="90"/>
                    </a:lnTo>
                    <a:cubicBezTo>
                      <a:pt x="135" y="61"/>
                      <a:pt x="105" y="31"/>
                      <a:pt x="75" y="31"/>
                    </a:cubicBezTo>
                    <a:close/>
                    <a:moveTo>
                      <a:pt x="523" y="31"/>
                    </a:moveTo>
                    <a:cubicBezTo>
                      <a:pt x="478" y="31"/>
                      <a:pt x="463" y="46"/>
                      <a:pt x="463" y="90"/>
                    </a:cubicBezTo>
                    <a:lnTo>
                      <a:pt x="463" y="374"/>
                    </a:lnTo>
                    <a:lnTo>
                      <a:pt x="463" y="419"/>
                    </a:lnTo>
                    <a:cubicBezTo>
                      <a:pt x="463" y="449"/>
                      <a:pt x="493" y="479"/>
                      <a:pt x="523" y="479"/>
                    </a:cubicBezTo>
                    <a:cubicBezTo>
                      <a:pt x="553" y="479"/>
                      <a:pt x="583" y="449"/>
                      <a:pt x="583" y="419"/>
                    </a:cubicBezTo>
                    <a:lnTo>
                      <a:pt x="583" y="120"/>
                    </a:lnTo>
                    <a:lnTo>
                      <a:pt x="583" y="90"/>
                    </a:lnTo>
                    <a:cubicBezTo>
                      <a:pt x="583" y="61"/>
                      <a:pt x="553" y="31"/>
                      <a:pt x="523" y="31"/>
                    </a:cubicBezTo>
                    <a:close/>
                    <a:moveTo>
                      <a:pt x="8409" y="479"/>
                    </a:moveTo>
                    <a:cubicBezTo>
                      <a:pt x="8379" y="479"/>
                      <a:pt x="8349" y="509"/>
                      <a:pt x="8349" y="539"/>
                    </a:cubicBezTo>
                    <a:cubicBezTo>
                      <a:pt x="8349" y="568"/>
                      <a:pt x="8379" y="598"/>
                      <a:pt x="8409" y="598"/>
                    </a:cubicBezTo>
                    <a:lnTo>
                      <a:pt x="8738" y="598"/>
                    </a:lnTo>
                    <a:cubicBezTo>
                      <a:pt x="8767" y="598"/>
                      <a:pt x="8797" y="568"/>
                      <a:pt x="8797" y="539"/>
                    </a:cubicBezTo>
                    <a:cubicBezTo>
                      <a:pt x="8797" y="494"/>
                      <a:pt x="8767" y="479"/>
                      <a:pt x="8738" y="479"/>
                    </a:cubicBezTo>
                    <a:close/>
                    <a:moveTo>
                      <a:pt x="8424" y="927"/>
                    </a:moveTo>
                    <a:cubicBezTo>
                      <a:pt x="8394" y="927"/>
                      <a:pt x="8349" y="957"/>
                      <a:pt x="8349" y="987"/>
                    </a:cubicBezTo>
                    <a:cubicBezTo>
                      <a:pt x="8349" y="1017"/>
                      <a:pt x="8394" y="1046"/>
                      <a:pt x="8424" y="1046"/>
                    </a:cubicBezTo>
                    <a:lnTo>
                      <a:pt x="8738" y="1046"/>
                    </a:lnTo>
                    <a:cubicBezTo>
                      <a:pt x="8767" y="1046"/>
                      <a:pt x="8797" y="1017"/>
                      <a:pt x="8797" y="987"/>
                    </a:cubicBezTo>
                    <a:cubicBezTo>
                      <a:pt x="8797" y="957"/>
                      <a:pt x="8767" y="927"/>
                      <a:pt x="8738" y="927"/>
                    </a:cubicBezTo>
                    <a:close/>
                    <a:moveTo>
                      <a:pt x="7602" y="1151"/>
                    </a:moveTo>
                    <a:cubicBezTo>
                      <a:pt x="7602" y="1151"/>
                      <a:pt x="7588" y="1166"/>
                      <a:pt x="7573" y="1166"/>
                    </a:cubicBezTo>
                    <a:cubicBezTo>
                      <a:pt x="7573" y="1166"/>
                      <a:pt x="7573" y="1166"/>
                      <a:pt x="7573" y="1181"/>
                    </a:cubicBezTo>
                    <a:cubicBezTo>
                      <a:pt x="7558" y="1181"/>
                      <a:pt x="7558" y="1181"/>
                      <a:pt x="7543" y="1196"/>
                    </a:cubicBezTo>
                    <a:cubicBezTo>
                      <a:pt x="7528" y="1211"/>
                      <a:pt x="7513" y="1241"/>
                      <a:pt x="7513" y="1270"/>
                    </a:cubicBezTo>
                    <a:cubicBezTo>
                      <a:pt x="7513" y="1285"/>
                      <a:pt x="7513" y="1285"/>
                      <a:pt x="7528" y="1300"/>
                    </a:cubicBezTo>
                    <a:cubicBezTo>
                      <a:pt x="7528" y="1315"/>
                      <a:pt x="7528" y="1330"/>
                      <a:pt x="7543" y="1330"/>
                    </a:cubicBezTo>
                    <a:cubicBezTo>
                      <a:pt x="7558" y="1360"/>
                      <a:pt x="7573" y="1375"/>
                      <a:pt x="7588" y="1390"/>
                    </a:cubicBezTo>
                    <a:cubicBezTo>
                      <a:pt x="7602" y="1390"/>
                      <a:pt x="7617" y="1390"/>
                      <a:pt x="7617" y="1405"/>
                    </a:cubicBezTo>
                    <a:lnTo>
                      <a:pt x="7677" y="1405"/>
                    </a:lnTo>
                    <a:cubicBezTo>
                      <a:pt x="7692" y="1405"/>
                      <a:pt x="7707" y="1390"/>
                      <a:pt x="7722" y="1390"/>
                    </a:cubicBezTo>
                    <a:cubicBezTo>
                      <a:pt x="7722" y="1375"/>
                      <a:pt x="7737" y="1375"/>
                      <a:pt x="7737" y="1375"/>
                    </a:cubicBezTo>
                    <a:lnTo>
                      <a:pt x="7752" y="1360"/>
                    </a:lnTo>
                    <a:cubicBezTo>
                      <a:pt x="7752" y="1360"/>
                      <a:pt x="7767" y="1345"/>
                      <a:pt x="7767" y="1330"/>
                    </a:cubicBezTo>
                    <a:cubicBezTo>
                      <a:pt x="7782" y="1315"/>
                      <a:pt x="7782" y="1300"/>
                      <a:pt x="7782" y="1270"/>
                    </a:cubicBezTo>
                    <a:cubicBezTo>
                      <a:pt x="7782" y="1255"/>
                      <a:pt x="7782" y="1255"/>
                      <a:pt x="7782" y="1241"/>
                    </a:cubicBezTo>
                    <a:lnTo>
                      <a:pt x="7767" y="1218"/>
                    </a:lnTo>
                    <a:lnTo>
                      <a:pt x="7767" y="1218"/>
                    </a:lnTo>
                    <a:cubicBezTo>
                      <a:pt x="7767" y="1216"/>
                      <a:pt x="7767" y="1214"/>
                      <a:pt x="7767" y="1211"/>
                    </a:cubicBezTo>
                    <a:cubicBezTo>
                      <a:pt x="7765" y="1211"/>
                      <a:pt x="7763" y="1210"/>
                      <a:pt x="7761" y="1210"/>
                    </a:cubicBezTo>
                    <a:lnTo>
                      <a:pt x="7761" y="1210"/>
                    </a:lnTo>
                    <a:lnTo>
                      <a:pt x="7752" y="1196"/>
                    </a:lnTo>
                    <a:cubicBezTo>
                      <a:pt x="7748" y="1192"/>
                      <a:pt x="7744" y="1188"/>
                      <a:pt x="7740" y="1184"/>
                    </a:cubicBezTo>
                    <a:lnTo>
                      <a:pt x="7740" y="1184"/>
                    </a:lnTo>
                    <a:cubicBezTo>
                      <a:pt x="7739" y="1183"/>
                      <a:pt x="7738" y="1182"/>
                      <a:pt x="7737" y="1181"/>
                    </a:cubicBezTo>
                    <a:cubicBezTo>
                      <a:pt x="7726" y="1170"/>
                      <a:pt x="7715" y="1158"/>
                      <a:pt x="7697" y="1154"/>
                    </a:cubicBezTo>
                    <a:lnTo>
                      <a:pt x="7697" y="1154"/>
                    </a:lnTo>
                    <a:cubicBezTo>
                      <a:pt x="7696" y="1153"/>
                      <a:pt x="7694" y="1152"/>
                      <a:pt x="7692" y="1151"/>
                    </a:cubicBezTo>
                    <a:close/>
                    <a:moveTo>
                      <a:pt x="8424" y="1375"/>
                    </a:moveTo>
                    <a:cubicBezTo>
                      <a:pt x="8394" y="1375"/>
                      <a:pt x="8349" y="1405"/>
                      <a:pt x="8349" y="1435"/>
                    </a:cubicBezTo>
                    <a:cubicBezTo>
                      <a:pt x="8349" y="1465"/>
                      <a:pt x="8394" y="1494"/>
                      <a:pt x="8424" y="1494"/>
                    </a:cubicBezTo>
                    <a:lnTo>
                      <a:pt x="8738" y="1494"/>
                    </a:lnTo>
                    <a:cubicBezTo>
                      <a:pt x="8767" y="1494"/>
                      <a:pt x="8797" y="1465"/>
                      <a:pt x="8797" y="1435"/>
                    </a:cubicBezTo>
                    <a:cubicBezTo>
                      <a:pt x="8797" y="1405"/>
                      <a:pt x="8782" y="1375"/>
                      <a:pt x="8738" y="1375"/>
                    </a:cubicBezTo>
                    <a:close/>
                    <a:moveTo>
                      <a:pt x="8424" y="1823"/>
                    </a:moveTo>
                    <a:cubicBezTo>
                      <a:pt x="8394" y="1823"/>
                      <a:pt x="8349" y="1853"/>
                      <a:pt x="8349" y="1883"/>
                    </a:cubicBezTo>
                    <a:cubicBezTo>
                      <a:pt x="8349" y="1913"/>
                      <a:pt x="8394" y="1943"/>
                      <a:pt x="8424" y="1943"/>
                    </a:cubicBezTo>
                    <a:lnTo>
                      <a:pt x="8738" y="1943"/>
                    </a:lnTo>
                    <a:cubicBezTo>
                      <a:pt x="8767" y="1943"/>
                      <a:pt x="8797" y="1913"/>
                      <a:pt x="8797" y="1883"/>
                    </a:cubicBezTo>
                    <a:cubicBezTo>
                      <a:pt x="8797" y="1853"/>
                      <a:pt x="8782" y="1823"/>
                      <a:pt x="8738" y="1823"/>
                    </a:cubicBezTo>
                    <a:close/>
                    <a:moveTo>
                      <a:pt x="8424" y="2286"/>
                    </a:moveTo>
                    <a:cubicBezTo>
                      <a:pt x="8394" y="2286"/>
                      <a:pt x="8364" y="2316"/>
                      <a:pt x="8364" y="2346"/>
                    </a:cubicBezTo>
                    <a:cubicBezTo>
                      <a:pt x="8364" y="2376"/>
                      <a:pt x="8394" y="2406"/>
                      <a:pt x="8424" y="2406"/>
                    </a:cubicBezTo>
                    <a:lnTo>
                      <a:pt x="8753" y="2406"/>
                    </a:lnTo>
                    <a:cubicBezTo>
                      <a:pt x="8782" y="2406"/>
                      <a:pt x="8812" y="2376"/>
                      <a:pt x="8812" y="2346"/>
                    </a:cubicBezTo>
                    <a:cubicBezTo>
                      <a:pt x="8812" y="2301"/>
                      <a:pt x="8782" y="2286"/>
                      <a:pt x="8753" y="2286"/>
                    </a:cubicBezTo>
                    <a:close/>
                    <a:moveTo>
                      <a:pt x="8424" y="2734"/>
                    </a:moveTo>
                    <a:cubicBezTo>
                      <a:pt x="8394" y="2734"/>
                      <a:pt x="8364" y="2764"/>
                      <a:pt x="8364" y="2794"/>
                    </a:cubicBezTo>
                    <a:cubicBezTo>
                      <a:pt x="8364" y="2824"/>
                      <a:pt x="8394" y="2854"/>
                      <a:pt x="8424" y="2854"/>
                    </a:cubicBezTo>
                    <a:lnTo>
                      <a:pt x="8753" y="2854"/>
                    </a:lnTo>
                    <a:cubicBezTo>
                      <a:pt x="8782" y="2854"/>
                      <a:pt x="8812" y="2824"/>
                      <a:pt x="8812" y="2794"/>
                    </a:cubicBezTo>
                    <a:cubicBezTo>
                      <a:pt x="8812" y="2764"/>
                      <a:pt x="8782" y="2734"/>
                      <a:pt x="8753" y="2734"/>
                    </a:cubicBezTo>
                    <a:close/>
                    <a:moveTo>
                      <a:pt x="8424" y="3182"/>
                    </a:moveTo>
                    <a:cubicBezTo>
                      <a:pt x="8394" y="3182"/>
                      <a:pt x="8364" y="3212"/>
                      <a:pt x="8364" y="3242"/>
                    </a:cubicBezTo>
                    <a:cubicBezTo>
                      <a:pt x="8364" y="3272"/>
                      <a:pt x="8394" y="3302"/>
                      <a:pt x="8424" y="3302"/>
                    </a:cubicBezTo>
                    <a:lnTo>
                      <a:pt x="8753" y="3302"/>
                    </a:lnTo>
                    <a:cubicBezTo>
                      <a:pt x="8782" y="3302"/>
                      <a:pt x="8812" y="3272"/>
                      <a:pt x="8812" y="3242"/>
                    </a:cubicBezTo>
                    <a:cubicBezTo>
                      <a:pt x="8812" y="3212"/>
                      <a:pt x="8782" y="3182"/>
                      <a:pt x="8753" y="3182"/>
                    </a:cubicBezTo>
                    <a:close/>
                    <a:moveTo>
                      <a:pt x="8439" y="3630"/>
                    </a:moveTo>
                    <a:cubicBezTo>
                      <a:pt x="8409" y="3630"/>
                      <a:pt x="8364" y="3660"/>
                      <a:pt x="8364" y="3690"/>
                    </a:cubicBezTo>
                    <a:cubicBezTo>
                      <a:pt x="8364" y="3720"/>
                      <a:pt x="8409" y="3750"/>
                      <a:pt x="8439" y="3750"/>
                    </a:cubicBezTo>
                    <a:lnTo>
                      <a:pt x="8753" y="3750"/>
                    </a:lnTo>
                    <a:cubicBezTo>
                      <a:pt x="8782" y="3750"/>
                      <a:pt x="8812" y="3720"/>
                      <a:pt x="8812" y="3690"/>
                    </a:cubicBezTo>
                    <a:cubicBezTo>
                      <a:pt x="8812" y="3660"/>
                      <a:pt x="8782" y="3630"/>
                      <a:pt x="8753" y="3630"/>
                    </a:cubicBezTo>
                    <a:close/>
                    <a:moveTo>
                      <a:pt x="8439" y="4093"/>
                    </a:moveTo>
                    <a:cubicBezTo>
                      <a:pt x="8409" y="4093"/>
                      <a:pt x="8364" y="4123"/>
                      <a:pt x="8364" y="4153"/>
                    </a:cubicBezTo>
                    <a:cubicBezTo>
                      <a:pt x="8364" y="4183"/>
                      <a:pt x="8409" y="4213"/>
                      <a:pt x="8439" y="4213"/>
                    </a:cubicBezTo>
                    <a:lnTo>
                      <a:pt x="8753" y="4213"/>
                    </a:lnTo>
                    <a:cubicBezTo>
                      <a:pt x="8782" y="4213"/>
                      <a:pt x="8812" y="4183"/>
                      <a:pt x="8812" y="4153"/>
                    </a:cubicBezTo>
                    <a:cubicBezTo>
                      <a:pt x="8812" y="4123"/>
                      <a:pt x="8797" y="4093"/>
                      <a:pt x="8753" y="4093"/>
                    </a:cubicBezTo>
                    <a:close/>
                    <a:moveTo>
                      <a:pt x="8439" y="4526"/>
                    </a:moveTo>
                    <a:cubicBezTo>
                      <a:pt x="8409" y="4526"/>
                      <a:pt x="8364" y="4571"/>
                      <a:pt x="8364" y="4601"/>
                    </a:cubicBezTo>
                    <a:cubicBezTo>
                      <a:pt x="8364" y="4631"/>
                      <a:pt x="8409" y="4661"/>
                      <a:pt x="8439" y="4661"/>
                    </a:cubicBezTo>
                    <a:lnTo>
                      <a:pt x="8753" y="4661"/>
                    </a:lnTo>
                    <a:cubicBezTo>
                      <a:pt x="8782" y="4661"/>
                      <a:pt x="8812" y="4631"/>
                      <a:pt x="8812" y="4601"/>
                    </a:cubicBezTo>
                    <a:cubicBezTo>
                      <a:pt x="8812" y="4571"/>
                      <a:pt x="8797" y="4526"/>
                      <a:pt x="8753" y="4526"/>
                    </a:cubicBezTo>
                    <a:close/>
                    <a:moveTo>
                      <a:pt x="8439" y="4989"/>
                    </a:moveTo>
                    <a:cubicBezTo>
                      <a:pt x="8409" y="4989"/>
                      <a:pt x="8379" y="5019"/>
                      <a:pt x="8379" y="5049"/>
                    </a:cubicBezTo>
                    <a:cubicBezTo>
                      <a:pt x="8379" y="5079"/>
                      <a:pt x="8409" y="5109"/>
                      <a:pt x="8439" y="5109"/>
                    </a:cubicBezTo>
                    <a:lnTo>
                      <a:pt x="8767" y="5109"/>
                    </a:lnTo>
                    <a:cubicBezTo>
                      <a:pt x="8797" y="5109"/>
                      <a:pt x="8827" y="5079"/>
                      <a:pt x="8827" y="5049"/>
                    </a:cubicBezTo>
                    <a:cubicBezTo>
                      <a:pt x="8827" y="5019"/>
                      <a:pt x="8797" y="4989"/>
                      <a:pt x="8767" y="4989"/>
                    </a:cubicBezTo>
                    <a:close/>
                    <a:moveTo>
                      <a:pt x="8439" y="5438"/>
                    </a:moveTo>
                    <a:cubicBezTo>
                      <a:pt x="8409" y="5438"/>
                      <a:pt x="8379" y="5467"/>
                      <a:pt x="8379" y="5497"/>
                    </a:cubicBezTo>
                    <a:cubicBezTo>
                      <a:pt x="8379" y="5527"/>
                      <a:pt x="8409" y="5557"/>
                      <a:pt x="8439" y="5557"/>
                    </a:cubicBezTo>
                    <a:lnTo>
                      <a:pt x="8767" y="5557"/>
                    </a:lnTo>
                    <a:cubicBezTo>
                      <a:pt x="8797" y="5557"/>
                      <a:pt x="8827" y="5527"/>
                      <a:pt x="8827" y="5497"/>
                    </a:cubicBezTo>
                    <a:cubicBezTo>
                      <a:pt x="8827" y="5467"/>
                      <a:pt x="8797" y="5438"/>
                      <a:pt x="8767" y="5438"/>
                    </a:cubicBezTo>
                    <a:close/>
                    <a:moveTo>
                      <a:pt x="8767" y="5886"/>
                    </a:moveTo>
                    <a:cubicBezTo>
                      <a:pt x="8678" y="5886"/>
                      <a:pt x="8573" y="5886"/>
                      <a:pt x="8484" y="5901"/>
                    </a:cubicBezTo>
                    <a:lnTo>
                      <a:pt x="8454" y="5901"/>
                    </a:lnTo>
                    <a:cubicBezTo>
                      <a:pt x="8424" y="5901"/>
                      <a:pt x="8394" y="5930"/>
                      <a:pt x="8394" y="5960"/>
                    </a:cubicBezTo>
                    <a:cubicBezTo>
                      <a:pt x="8394" y="5990"/>
                      <a:pt x="8424" y="6020"/>
                      <a:pt x="8454" y="6020"/>
                    </a:cubicBezTo>
                    <a:lnTo>
                      <a:pt x="8767" y="6020"/>
                    </a:lnTo>
                    <a:cubicBezTo>
                      <a:pt x="8797" y="6020"/>
                      <a:pt x="8827" y="5990"/>
                      <a:pt x="8827" y="5960"/>
                    </a:cubicBezTo>
                    <a:cubicBezTo>
                      <a:pt x="8827" y="5915"/>
                      <a:pt x="8797" y="5886"/>
                      <a:pt x="8767" y="5886"/>
                    </a:cubicBezTo>
                    <a:close/>
                    <a:moveTo>
                      <a:pt x="8782" y="6334"/>
                    </a:moveTo>
                    <a:cubicBezTo>
                      <a:pt x="8693" y="6334"/>
                      <a:pt x="8588" y="6334"/>
                      <a:pt x="8499" y="6349"/>
                    </a:cubicBezTo>
                    <a:lnTo>
                      <a:pt x="8454" y="6349"/>
                    </a:lnTo>
                    <a:cubicBezTo>
                      <a:pt x="8424" y="6349"/>
                      <a:pt x="8394" y="6378"/>
                      <a:pt x="8394" y="6408"/>
                    </a:cubicBezTo>
                    <a:cubicBezTo>
                      <a:pt x="8394" y="6438"/>
                      <a:pt x="8424" y="6468"/>
                      <a:pt x="8454" y="6468"/>
                    </a:cubicBezTo>
                    <a:lnTo>
                      <a:pt x="8782" y="6468"/>
                    </a:lnTo>
                    <a:cubicBezTo>
                      <a:pt x="8812" y="6468"/>
                      <a:pt x="8842" y="6438"/>
                      <a:pt x="8842" y="6408"/>
                    </a:cubicBezTo>
                    <a:cubicBezTo>
                      <a:pt x="8842" y="6364"/>
                      <a:pt x="8812" y="6334"/>
                      <a:pt x="8782" y="6334"/>
                    </a:cubicBezTo>
                    <a:close/>
                    <a:moveTo>
                      <a:pt x="8469" y="6797"/>
                    </a:moveTo>
                    <a:cubicBezTo>
                      <a:pt x="8439" y="6797"/>
                      <a:pt x="8409" y="6841"/>
                      <a:pt x="8409" y="6871"/>
                    </a:cubicBezTo>
                    <a:cubicBezTo>
                      <a:pt x="8409" y="6901"/>
                      <a:pt x="8439" y="6931"/>
                      <a:pt x="8469" y="6931"/>
                    </a:cubicBezTo>
                    <a:cubicBezTo>
                      <a:pt x="8558" y="6931"/>
                      <a:pt x="8663" y="6931"/>
                      <a:pt x="8753" y="6916"/>
                    </a:cubicBezTo>
                    <a:lnTo>
                      <a:pt x="8782" y="6916"/>
                    </a:lnTo>
                    <a:cubicBezTo>
                      <a:pt x="8812" y="6916"/>
                      <a:pt x="8857" y="6886"/>
                      <a:pt x="8857" y="6856"/>
                    </a:cubicBezTo>
                    <a:cubicBezTo>
                      <a:pt x="8857" y="6812"/>
                      <a:pt x="8812" y="6797"/>
                      <a:pt x="8782" y="6797"/>
                    </a:cubicBezTo>
                    <a:close/>
                    <a:moveTo>
                      <a:pt x="8469" y="7245"/>
                    </a:moveTo>
                    <a:cubicBezTo>
                      <a:pt x="8439" y="7245"/>
                      <a:pt x="8409" y="7275"/>
                      <a:pt x="8409" y="7319"/>
                    </a:cubicBezTo>
                    <a:cubicBezTo>
                      <a:pt x="8409" y="7349"/>
                      <a:pt x="8439" y="7379"/>
                      <a:pt x="8469" y="7379"/>
                    </a:cubicBezTo>
                    <a:cubicBezTo>
                      <a:pt x="8558" y="7379"/>
                      <a:pt x="8663" y="7379"/>
                      <a:pt x="8753" y="7364"/>
                    </a:cubicBezTo>
                    <a:lnTo>
                      <a:pt x="8797" y="7364"/>
                    </a:lnTo>
                    <a:cubicBezTo>
                      <a:pt x="8827" y="7364"/>
                      <a:pt x="8857" y="7334"/>
                      <a:pt x="8857" y="7305"/>
                    </a:cubicBezTo>
                    <a:cubicBezTo>
                      <a:pt x="8857" y="7275"/>
                      <a:pt x="8827" y="7245"/>
                      <a:pt x="8797" y="7245"/>
                    </a:cubicBezTo>
                    <a:close/>
                    <a:moveTo>
                      <a:pt x="8797" y="7693"/>
                    </a:moveTo>
                    <a:cubicBezTo>
                      <a:pt x="8708" y="7693"/>
                      <a:pt x="8603" y="7693"/>
                      <a:pt x="8514" y="7708"/>
                    </a:cubicBezTo>
                    <a:lnTo>
                      <a:pt x="8484" y="7708"/>
                    </a:lnTo>
                    <a:cubicBezTo>
                      <a:pt x="8454" y="7708"/>
                      <a:pt x="8424" y="7738"/>
                      <a:pt x="8424" y="7768"/>
                    </a:cubicBezTo>
                    <a:cubicBezTo>
                      <a:pt x="8424" y="7797"/>
                      <a:pt x="8454" y="7827"/>
                      <a:pt x="8484" y="7827"/>
                    </a:cubicBezTo>
                    <a:lnTo>
                      <a:pt x="8797" y="7827"/>
                    </a:lnTo>
                    <a:cubicBezTo>
                      <a:pt x="8827" y="7827"/>
                      <a:pt x="8872" y="7797"/>
                      <a:pt x="8872" y="7768"/>
                    </a:cubicBezTo>
                    <a:cubicBezTo>
                      <a:pt x="8872" y="7723"/>
                      <a:pt x="8827" y="7693"/>
                      <a:pt x="8797" y="7693"/>
                    </a:cubicBezTo>
                    <a:close/>
                    <a:moveTo>
                      <a:pt x="8812" y="8141"/>
                    </a:moveTo>
                    <a:cubicBezTo>
                      <a:pt x="8723" y="8141"/>
                      <a:pt x="8618" y="8141"/>
                      <a:pt x="8528" y="8156"/>
                    </a:cubicBezTo>
                    <a:lnTo>
                      <a:pt x="8484" y="8156"/>
                    </a:lnTo>
                    <a:cubicBezTo>
                      <a:pt x="8454" y="8156"/>
                      <a:pt x="8424" y="8186"/>
                      <a:pt x="8424" y="8216"/>
                    </a:cubicBezTo>
                    <a:cubicBezTo>
                      <a:pt x="8424" y="8245"/>
                      <a:pt x="8454" y="8275"/>
                      <a:pt x="8484" y="8275"/>
                    </a:cubicBezTo>
                    <a:lnTo>
                      <a:pt x="8812" y="8275"/>
                    </a:lnTo>
                    <a:cubicBezTo>
                      <a:pt x="8842" y="8275"/>
                      <a:pt x="8872" y="8245"/>
                      <a:pt x="8872" y="8201"/>
                    </a:cubicBezTo>
                    <a:cubicBezTo>
                      <a:pt x="8872" y="8171"/>
                      <a:pt x="8842" y="8141"/>
                      <a:pt x="8812" y="8141"/>
                    </a:cubicBezTo>
                    <a:close/>
                    <a:moveTo>
                      <a:pt x="8499" y="8604"/>
                    </a:moveTo>
                    <a:cubicBezTo>
                      <a:pt x="8469" y="8604"/>
                      <a:pt x="8439" y="8634"/>
                      <a:pt x="8439" y="8679"/>
                    </a:cubicBezTo>
                    <a:cubicBezTo>
                      <a:pt x="8439" y="8708"/>
                      <a:pt x="8469" y="8738"/>
                      <a:pt x="8499" y="8738"/>
                    </a:cubicBezTo>
                    <a:cubicBezTo>
                      <a:pt x="8588" y="8738"/>
                      <a:pt x="8693" y="8738"/>
                      <a:pt x="8782" y="8723"/>
                    </a:cubicBezTo>
                    <a:lnTo>
                      <a:pt x="8812" y="8723"/>
                    </a:lnTo>
                    <a:cubicBezTo>
                      <a:pt x="8857" y="8723"/>
                      <a:pt x="8887" y="8694"/>
                      <a:pt x="8887" y="8664"/>
                    </a:cubicBezTo>
                    <a:cubicBezTo>
                      <a:pt x="8887" y="8619"/>
                      <a:pt x="8857" y="8604"/>
                      <a:pt x="8812" y="8604"/>
                    </a:cubicBezTo>
                    <a:close/>
                    <a:moveTo>
                      <a:pt x="8499" y="9052"/>
                    </a:moveTo>
                    <a:cubicBezTo>
                      <a:pt x="8469" y="9052"/>
                      <a:pt x="8439" y="9082"/>
                      <a:pt x="8439" y="9112"/>
                    </a:cubicBezTo>
                    <a:cubicBezTo>
                      <a:pt x="8439" y="9157"/>
                      <a:pt x="8469" y="9186"/>
                      <a:pt x="8499" y="9186"/>
                    </a:cubicBezTo>
                    <a:cubicBezTo>
                      <a:pt x="8588" y="9186"/>
                      <a:pt x="8693" y="9186"/>
                      <a:pt x="8782" y="9171"/>
                    </a:cubicBezTo>
                    <a:lnTo>
                      <a:pt x="8827" y="9171"/>
                    </a:lnTo>
                    <a:cubicBezTo>
                      <a:pt x="8857" y="9171"/>
                      <a:pt x="8887" y="9142"/>
                      <a:pt x="8887" y="9112"/>
                    </a:cubicBezTo>
                    <a:cubicBezTo>
                      <a:pt x="8887" y="9082"/>
                      <a:pt x="8857" y="9052"/>
                      <a:pt x="8827" y="9052"/>
                    </a:cubicBezTo>
                    <a:close/>
                    <a:moveTo>
                      <a:pt x="6841" y="1666"/>
                    </a:moveTo>
                    <a:cubicBezTo>
                      <a:pt x="6811" y="1666"/>
                      <a:pt x="6781" y="1689"/>
                      <a:pt x="6781" y="1733"/>
                    </a:cubicBezTo>
                    <a:cubicBezTo>
                      <a:pt x="6751" y="3735"/>
                      <a:pt x="6751" y="5736"/>
                      <a:pt x="6781" y="7738"/>
                    </a:cubicBezTo>
                    <a:cubicBezTo>
                      <a:pt x="6796" y="8305"/>
                      <a:pt x="6796" y="8858"/>
                      <a:pt x="6811" y="9425"/>
                    </a:cubicBezTo>
                    <a:cubicBezTo>
                      <a:pt x="6811" y="9470"/>
                      <a:pt x="6844" y="9493"/>
                      <a:pt x="6876" y="9493"/>
                    </a:cubicBezTo>
                    <a:cubicBezTo>
                      <a:pt x="6908" y="9493"/>
                      <a:pt x="6938" y="9470"/>
                      <a:pt x="6930" y="9425"/>
                    </a:cubicBezTo>
                    <a:cubicBezTo>
                      <a:pt x="6886" y="7424"/>
                      <a:pt x="6871" y="5423"/>
                      <a:pt x="6886" y="3421"/>
                    </a:cubicBezTo>
                    <a:cubicBezTo>
                      <a:pt x="6886" y="2854"/>
                      <a:pt x="6886" y="2301"/>
                      <a:pt x="6900" y="1733"/>
                    </a:cubicBezTo>
                    <a:cubicBezTo>
                      <a:pt x="6900" y="1689"/>
                      <a:pt x="6871" y="1666"/>
                      <a:pt x="6841" y="1666"/>
                    </a:cubicBezTo>
                    <a:close/>
                    <a:moveTo>
                      <a:pt x="8827" y="9500"/>
                    </a:moveTo>
                    <a:cubicBezTo>
                      <a:pt x="8738" y="9500"/>
                      <a:pt x="8648" y="9500"/>
                      <a:pt x="8543" y="9515"/>
                    </a:cubicBezTo>
                    <a:lnTo>
                      <a:pt x="8514" y="9515"/>
                    </a:lnTo>
                    <a:cubicBezTo>
                      <a:pt x="8484" y="9515"/>
                      <a:pt x="8454" y="9545"/>
                      <a:pt x="8454" y="9575"/>
                    </a:cubicBezTo>
                    <a:cubicBezTo>
                      <a:pt x="8454" y="9605"/>
                      <a:pt x="8484" y="9635"/>
                      <a:pt x="8514" y="9635"/>
                    </a:cubicBezTo>
                    <a:lnTo>
                      <a:pt x="8827" y="9635"/>
                    </a:lnTo>
                    <a:cubicBezTo>
                      <a:pt x="8872" y="9635"/>
                      <a:pt x="8902" y="9605"/>
                      <a:pt x="8902" y="9560"/>
                    </a:cubicBezTo>
                    <a:cubicBezTo>
                      <a:pt x="8902" y="9530"/>
                      <a:pt x="8872" y="9500"/>
                      <a:pt x="8827" y="9500"/>
                    </a:cubicBezTo>
                    <a:close/>
                    <a:moveTo>
                      <a:pt x="8842" y="9948"/>
                    </a:moveTo>
                    <a:cubicBezTo>
                      <a:pt x="8753" y="9948"/>
                      <a:pt x="8648" y="9948"/>
                      <a:pt x="8558" y="9963"/>
                    </a:cubicBezTo>
                    <a:lnTo>
                      <a:pt x="8514" y="9963"/>
                    </a:lnTo>
                    <a:cubicBezTo>
                      <a:pt x="8484" y="9963"/>
                      <a:pt x="8454" y="9993"/>
                      <a:pt x="8454" y="10023"/>
                    </a:cubicBezTo>
                    <a:cubicBezTo>
                      <a:pt x="8454" y="10053"/>
                      <a:pt x="8484" y="10083"/>
                      <a:pt x="8514" y="10083"/>
                    </a:cubicBezTo>
                    <a:lnTo>
                      <a:pt x="8842" y="10083"/>
                    </a:lnTo>
                    <a:cubicBezTo>
                      <a:pt x="8872" y="10083"/>
                      <a:pt x="8902" y="10038"/>
                      <a:pt x="8902" y="10008"/>
                    </a:cubicBezTo>
                    <a:cubicBezTo>
                      <a:pt x="8902" y="9978"/>
                      <a:pt x="8872" y="9948"/>
                      <a:pt x="8842" y="9948"/>
                    </a:cubicBezTo>
                    <a:close/>
                    <a:moveTo>
                      <a:pt x="8528" y="10411"/>
                    </a:moveTo>
                    <a:cubicBezTo>
                      <a:pt x="8499" y="10411"/>
                      <a:pt x="8469" y="10441"/>
                      <a:pt x="8469" y="10471"/>
                    </a:cubicBezTo>
                    <a:cubicBezTo>
                      <a:pt x="8469" y="10501"/>
                      <a:pt x="8499" y="10531"/>
                      <a:pt x="8528" y="10531"/>
                    </a:cubicBezTo>
                    <a:lnTo>
                      <a:pt x="8857" y="10531"/>
                    </a:lnTo>
                    <a:cubicBezTo>
                      <a:pt x="8887" y="10531"/>
                      <a:pt x="8917" y="10501"/>
                      <a:pt x="8917" y="10471"/>
                    </a:cubicBezTo>
                    <a:cubicBezTo>
                      <a:pt x="8917" y="10441"/>
                      <a:pt x="8887" y="10411"/>
                      <a:pt x="8857" y="10411"/>
                    </a:cubicBezTo>
                    <a:close/>
                    <a:moveTo>
                      <a:pt x="8528" y="10859"/>
                    </a:moveTo>
                    <a:cubicBezTo>
                      <a:pt x="8499" y="10859"/>
                      <a:pt x="8469" y="10889"/>
                      <a:pt x="8469" y="10919"/>
                    </a:cubicBezTo>
                    <a:cubicBezTo>
                      <a:pt x="8469" y="10949"/>
                      <a:pt x="8499" y="10994"/>
                      <a:pt x="8528" y="10994"/>
                    </a:cubicBezTo>
                    <a:lnTo>
                      <a:pt x="8857" y="10994"/>
                    </a:lnTo>
                    <a:cubicBezTo>
                      <a:pt x="8887" y="10994"/>
                      <a:pt x="8917" y="10949"/>
                      <a:pt x="8917" y="10919"/>
                    </a:cubicBezTo>
                    <a:cubicBezTo>
                      <a:pt x="8917" y="10889"/>
                      <a:pt x="8887" y="10859"/>
                      <a:pt x="8857" y="10859"/>
                    </a:cubicBezTo>
                    <a:close/>
                    <a:moveTo>
                      <a:pt x="8528" y="11307"/>
                    </a:moveTo>
                    <a:cubicBezTo>
                      <a:pt x="8499" y="11307"/>
                      <a:pt x="8469" y="11337"/>
                      <a:pt x="8469" y="11367"/>
                    </a:cubicBezTo>
                    <a:cubicBezTo>
                      <a:pt x="8469" y="11397"/>
                      <a:pt x="8499" y="11427"/>
                      <a:pt x="8528" y="11427"/>
                    </a:cubicBezTo>
                    <a:lnTo>
                      <a:pt x="8857" y="11427"/>
                    </a:lnTo>
                    <a:cubicBezTo>
                      <a:pt x="8887" y="11427"/>
                      <a:pt x="8917" y="11397"/>
                      <a:pt x="8917" y="11367"/>
                    </a:cubicBezTo>
                    <a:cubicBezTo>
                      <a:pt x="8917" y="11337"/>
                      <a:pt x="8887" y="11307"/>
                      <a:pt x="8857" y="11307"/>
                    </a:cubicBezTo>
                    <a:close/>
                    <a:moveTo>
                      <a:pt x="8528" y="11770"/>
                    </a:moveTo>
                    <a:cubicBezTo>
                      <a:pt x="8499" y="11770"/>
                      <a:pt x="8469" y="11800"/>
                      <a:pt x="8469" y="11830"/>
                    </a:cubicBezTo>
                    <a:cubicBezTo>
                      <a:pt x="8469" y="11860"/>
                      <a:pt x="8499" y="11890"/>
                      <a:pt x="8528" y="11890"/>
                    </a:cubicBezTo>
                    <a:lnTo>
                      <a:pt x="8857" y="11890"/>
                    </a:lnTo>
                    <a:cubicBezTo>
                      <a:pt x="8887" y="11890"/>
                      <a:pt x="8917" y="11860"/>
                      <a:pt x="8917" y="11830"/>
                    </a:cubicBezTo>
                    <a:cubicBezTo>
                      <a:pt x="8917" y="11785"/>
                      <a:pt x="8887" y="11770"/>
                      <a:pt x="8857" y="11770"/>
                    </a:cubicBezTo>
                    <a:close/>
                    <a:moveTo>
                      <a:pt x="8528" y="12218"/>
                    </a:moveTo>
                    <a:cubicBezTo>
                      <a:pt x="8499" y="12218"/>
                      <a:pt x="8469" y="12248"/>
                      <a:pt x="8469" y="12278"/>
                    </a:cubicBezTo>
                    <a:cubicBezTo>
                      <a:pt x="8469" y="12308"/>
                      <a:pt x="8499" y="12338"/>
                      <a:pt x="8528" y="12338"/>
                    </a:cubicBezTo>
                    <a:lnTo>
                      <a:pt x="8857" y="12338"/>
                    </a:lnTo>
                    <a:cubicBezTo>
                      <a:pt x="8887" y="12338"/>
                      <a:pt x="8917" y="12308"/>
                      <a:pt x="8917" y="12278"/>
                    </a:cubicBezTo>
                    <a:cubicBezTo>
                      <a:pt x="8917" y="12248"/>
                      <a:pt x="8902" y="12218"/>
                      <a:pt x="8857" y="12218"/>
                    </a:cubicBezTo>
                    <a:close/>
                    <a:moveTo>
                      <a:pt x="8528" y="12666"/>
                    </a:moveTo>
                    <a:cubicBezTo>
                      <a:pt x="8499" y="12666"/>
                      <a:pt x="8469" y="12696"/>
                      <a:pt x="8469" y="12726"/>
                    </a:cubicBezTo>
                    <a:cubicBezTo>
                      <a:pt x="8469" y="12756"/>
                      <a:pt x="8499" y="12786"/>
                      <a:pt x="8528" y="12786"/>
                    </a:cubicBezTo>
                    <a:lnTo>
                      <a:pt x="8857" y="12786"/>
                    </a:lnTo>
                    <a:cubicBezTo>
                      <a:pt x="8887" y="12786"/>
                      <a:pt x="8917" y="12756"/>
                      <a:pt x="8917" y="12726"/>
                    </a:cubicBezTo>
                    <a:cubicBezTo>
                      <a:pt x="8917" y="12696"/>
                      <a:pt x="8902" y="12666"/>
                      <a:pt x="8857" y="12666"/>
                    </a:cubicBezTo>
                    <a:close/>
                    <a:moveTo>
                      <a:pt x="8543" y="13115"/>
                    </a:moveTo>
                    <a:cubicBezTo>
                      <a:pt x="8514" y="13115"/>
                      <a:pt x="8484" y="13144"/>
                      <a:pt x="8484" y="13174"/>
                    </a:cubicBezTo>
                    <a:cubicBezTo>
                      <a:pt x="8484" y="13204"/>
                      <a:pt x="8514" y="13234"/>
                      <a:pt x="8543" y="13234"/>
                    </a:cubicBezTo>
                    <a:lnTo>
                      <a:pt x="8872" y="13234"/>
                    </a:lnTo>
                    <a:cubicBezTo>
                      <a:pt x="8902" y="13234"/>
                      <a:pt x="8932" y="13204"/>
                      <a:pt x="8932" y="13174"/>
                    </a:cubicBezTo>
                    <a:cubicBezTo>
                      <a:pt x="8932" y="13144"/>
                      <a:pt x="8902" y="13115"/>
                      <a:pt x="8872" y="13115"/>
                    </a:cubicBezTo>
                    <a:close/>
                    <a:moveTo>
                      <a:pt x="8543" y="13578"/>
                    </a:moveTo>
                    <a:cubicBezTo>
                      <a:pt x="8514" y="13578"/>
                      <a:pt x="8484" y="13607"/>
                      <a:pt x="8484" y="13637"/>
                    </a:cubicBezTo>
                    <a:cubicBezTo>
                      <a:pt x="8484" y="13667"/>
                      <a:pt x="8514" y="13697"/>
                      <a:pt x="8543" y="13697"/>
                    </a:cubicBezTo>
                    <a:lnTo>
                      <a:pt x="8872" y="13697"/>
                    </a:lnTo>
                    <a:cubicBezTo>
                      <a:pt x="8902" y="13697"/>
                      <a:pt x="8932" y="13667"/>
                      <a:pt x="8932" y="13637"/>
                    </a:cubicBezTo>
                    <a:cubicBezTo>
                      <a:pt x="8932" y="13593"/>
                      <a:pt x="8902" y="13578"/>
                      <a:pt x="8872" y="13578"/>
                    </a:cubicBezTo>
                    <a:close/>
                    <a:moveTo>
                      <a:pt x="8543" y="14026"/>
                    </a:moveTo>
                    <a:cubicBezTo>
                      <a:pt x="8514" y="14026"/>
                      <a:pt x="8484" y="14056"/>
                      <a:pt x="8484" y="14085"/>
                    </a:cubicBezTo>
                    <a:cubicBezTo>
                      <a:pt x="8484" y="14115"/>
                      <a:pt x="8514" y="14145"/>
                      <a:pt x="8543" y="14145"/>
                    </a:cubicBezTo>
                    <a:lnTo>
                      <a:pt x="8872" y="14145"/>
                    </a:lnTo>
                    <a:cubicBezTo>
                      <a:pt x="8902" y="14145"/>
                      <a:pt x="8932" y="14115"/>
                      <a:pt x="8932" y="14085"/>
                    </a:cubicBezTo>
                    <a:cubicBezTo>
                      <a:pt x="8932" y="14056"/>
                      <a:pt x="8902" y="14026"/>
                      <a:pt x="8872" y="14026"/>
                    </a:cubicBezTo>
                    <a:close/>
                    <a:moveTo>
                      <a:pt x="8543" y="14474"/>
                    </a:moveTo>
                    <a:cubicBezTo>
                      <a:pt x="8514" y="14474"/>
                      <a:pt x="8484" y="14504"/>
                      <a:pt x="8484" y="14533"/>
                    </a:cubicBezTo>
                    <a:cubicBezTo>
                      <a:pt x="8484" y="14563"/>
                      <a:pt x="8514" y="14593"/>
                      <a:pt x="8543" y="14593"/>
                    </a:cubicBezTo>
                    <a:lnTo>
                      <a:pt x="8872" y="14593"/>
                    </a:lnTo>
                    <a:cubicBezTo>
                      <a:pt x="8902" y="14593"/>
                      <a:pt x="8932" y="14563"/>
                      <a:pt x="8932" y="14533"/>
                    </a:cubicBezTo>
                    <a:cubicBezTo>
                      <a:pt x="8932" y="14504"/>
                      <a:pt x="8902" y="14474"/>
                      <a:pt x="8872" y="14474"/>
                    </a:cubicBezTo>
                    <a:close/>
                    <a:moveTo>
                      <a:pt x="8543" y="14922"/>
                    </a:moveTo>
                    <a:cubicBezTo>
                      <a:pt x="8514" y="14922"/>
                      <a:pt x="8484" y="14952"/>
                      <a:pt x="8484" y="14982"/>
                    </a:cubicBezTo>
                    <a:cubicBezTo>
                      <a:pt x="8484" y="15011"/>
                      <a:pt x="8514" y="15041"/>
                      <a:pt x="8543" y="15041"/>
                    </a:cubicBezTo>
                    <a:lnTo>
                      <a:pt x="8872" y="15041"/>
                    </a:lnTo>
                    <a:cubicBezTo>
                      <a:pt x="8902" y="15041"/>
                      <a:pt x="8932" y="15011"/>
                      <a:pt x="8932" y="14982"/>
                    </a:cubicBezTo>
                    <a:cubicBezTo>
                      <a:pt x="8932" y="14952"/>
                      <a:pt x="8917" y="14922"/>
                      <a:pt x="8872" y="1492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p:nvPr/>
            </p:nvSpPr>
            <p:spPr>
              <a:xfrm>
                <a:off x="-2538525" y="686950"/>
                <a:ext cx="3750" cy="39800"/>
              </a:xfrm>
              <a:custGeom>
                <a:rect b="b" l="l" r="r" t="t"/>
                <a:pathLst>
                  <a:path extrusionOk="0" h="1592" w="150">
                    <a:moveTo>
                      <a:pt x="68" y="0"/>
                    </a:moveTo>
                    <a:cubicBezTo>
                      <a:pt x="34" y="0"/>
                      <a:pt x="1" y="19"/>
                      <a:pt x="1" y="56"/>
                    </a:cubicBezTo>
                    <a:cubicBezTo>
                      <a:pt x="1" y="549"/>
                      <a:pt x="1" y="1042"/>
                      <a:pt x="15" y="1535"/>
                    </a:cubicBezTo>
                    <a:cubicBezTo>
                      <a:pt x="15" y="1572"/>
                      <a:pt x="49" y="1591"/>
                      <a:pt x="83" y="1591"/>
                    </a:cubicBezTo>
                    <a:cubicBezTo>
                      <a:pt x="116" y="1591"/>
                      <a:pt x="150" y="1572"/>
                      <a:pt x="150" y="1535"/>
                    </a:cubicBezTo>
                    <a:cubicBezTo>
                      <a:pt x="150" y="1042"/>
                      <a:pt x="150" y="549"/>
                      <a:pt x="135" y="56"/>
                    </a:cubicBezTo>
                    <a:cubicBezTo>
                      <a:pt x="135" y="19"/>
                      <a:pt x="101" y="0"/>
                      <a:pt x="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 name="Google Shape;173;p15"/>
            <p:cNvGrpSpPr/>
            <p:nvPr/>
          </p:nvGrpSpPr>
          <p:grpSpPr>
            <a:xfrm rot="-1761654">
              <a:off x="4458764" y="3771051"/>
              <a:ext cx="1668172" cy="1946720"/>
              <a:chOff x="2342300" y="-1710275"/>
              <a:chExt cx="230400" cy="268875"/>
            </a:xfrm>
          </p:grpSpPr>
          <p:sp>
            <p:nvSpPr>
              <p:cNvPr id="174" name="Google Shape;174;p15"/>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5"/>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78" name="Shape 178"/>
        <p:cNvGrpSpPr/>
        <p:nvPr/>
      </p:nvGrpSpPr>
      <p:grpSpPr>
        <a:xfrm>
          <a:off x="0" y="0"/>
          <a:ext cx="0" cy="0"/>
          <a:chOff x="0" y="0"/>
          <a:chExt cx="0" cy="0"/>
        </a:xfrm>
      </p:grpSpPr>
      <p:sp>
        <p:nvSpPr>
          <p:cNvPr id="179" name="Google Shape;179;p16"/>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rmAutofit/>
          </a:bodyPr>
          <a:lstStyle>
            <a:lvl1pPr lvl="0" rtl="0" algn="l">
              <a:spcBef>
                <a:spcPts val="0"/>
              </a:spcBef>
              <a:spcAft>
                <a:spcPts val="0"/>
              </a:spcAft>
              <a:buSzPts val="2800"/>
              <a:buNone/>
              <a:defRPr/>
            </a:lvl1pPr>
            <a:lvl2pPr lvl="1" rtl="0" algn="l">
              <a:spcBef>
                <a:spcPts val="0"/>
              </a:spcBef>
              <a:spcAft>
                <a:spcPts val="0"/>
              </a:spcAft>
              <a:buSzPts val="2800"/>
              <a:buNone/>
              <a:defRPr/>
            </a:lvl2pPr>
            <a:lvl3pPr lvl="2" rtl="0" algn="l">
              <a:spcBef>
                <a:spcPts val="0"/>
              </a:spcBef>
              <a:spcAft>
                <a:spcPts val="0"/>
              </a:spcAft>
              <a:buSzPts val="2800"/>
              <a:buNone/>
              <a:defRPr/>
            </a:lvl3pPr>
            <a:lvl4pPr lvl="3" rtl="0" algn="l">
              <a:spcBef>
                <a:spcPts val="0"/>
              </a:spcBef>
              <a:spcAft>
                <a:spcPts val="0"/>
              </a:spcAft>
              <a:buSzPts val="2800"/>
              <a:buNone/>
              <a:defRPr/>
            </a:lvl4pPr>
            <a:lvl5pPr lvl="4" rtl="0" algn="l">
              <a:spcBef>
                <a:spcPts val="0"/>
              </a:spcBef>
              <a:spcAft>
                <a:spcPts val="0"/>
              </a:spcAft>
              <a:buSzPts val="2800"/>
              <a:buNone/>
              <a:defRPr/>
            </a:lvl5pPr>
            <a:lvl6pPr lvl="5" marL="457200" rtl="0" algn="l">
              <a:spcBef>
                <a:spcPts val="0"/>
              </a:spcBef>
              <a:spcAft>
                <a:spcPts val="0"/>
              </a:spcAft>
              <a:buSzPts val="2800"/>
              <a:buNone/>
              <a:defRPr/>
            </a:lvl6pPr>
            <a:lvl7pPr lvl="6" marL="914400" rtl="0" algn="l">
              <a:spcBef>
                <a:spcPts val="0"/>
              </a:spcBef>
              <a:spcAft>
                <a:spcPts val="0"/>
              </a:spcAft>
              <a:buSzPts val="2800"/>
              <a:buNone/>
              <a:defRPr/>
            </a:lvl7pPr>
            <a:lvl8pPr lvl="7" marL="1371600" rtl="0" algn="l">
              <a:spcBef>
                <a:spcPts val="0"/>
              </a:spcBef>
              <a:spcAft>
                <a:spcPts val="0"/>
              </a:spcAft>
              <a:buSzPts val="2800"/>
              <a:buNone/>
              <a:defRPr/>
            </a:lvl8pPr>
            <a:lvl9pPr lvl="8" marL="1828800" rtl="0" algn="l">
              <a:spcBef>
                <a:spcPts val="0"/>
              </a:spcBef>
              <a:spcAft>
                <a:spcPts val="0"/>
              </a:spcAft>
              <a:buSzPts val="2800"/>
              <a:buNone/>
              <a:defRPr/>
            </a:lvl9pPr>
          </a:lstStyle>
          <a:p/>
        </p:txBody>
      </p:sp>
      <p:sp>
        <p:nvSpPr>
          <p:cNvPr id="180" name="Google Shape;180;p16"/>
          <p:cNvSpPr txBox="1"/>
          <p:nvPr>
            <p:ph idx="1" type="body"/>
          </p:nvPr>
        </p:nvSpPr>
        <p:spPr>
          <a:xfrm>
            <a:off x="457200" y="1200150"/>
            <a:ext cx="4038600" cy="3398100"/>
          </a:xfrm>
          <a:prstGeom prst="rect">
            <a:avLst/>
          </a:prstGeom>
          <a:noFill/>
          <a:ln>
            <a:noFill/>
          </a:ln>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1200"/>
              </a:spcBef>
              <a:spcAft>
                <a:spcPts val="0"/>
              </a:spcAft>
              <a:buSzPts val="1400"/>
              <a:buChar char="○"/>
              <a:defRPr/>
            </a:lvl2pPr>
            <a:lvl3pPr indent="-317500" lvl="2" marL="1371600" rtl="0">
              <a:spcBef>
                <a:spcPts val="1200"/>
              </a:spcBef>
              <a:spcAft>
                <a:spcPts val="0"/>
              </a:spcAft>
              <a:buSzPts val="1400"/>
              <a:buChar char="■"/>
              <a:defRPr/>
            </a:lvl3pPr>
            <a:lvl4pPr indent="-317500" lvl="3" marL="1828800" rtl="0">
              <a:spcBef>
                <a:spcPts val="1200"/>
              </a:spcBef>
              <a:spcAft>
                <a:spcPts val="0"/>
              </a:spcAft>
              <a:buSzPts val="1400"/>
              <a:buChar char="●"/>
              <a:defRPr/>
            </a:lvl4pPr>
            <a:lvl5pPr indent="-317500" lvl="4" marL="2286000" rtl="0">
              <a:spcBef>
                <a:spcPts val="1200"/>
              </a:spcBef>
              <a:spcAft>
                <a:spcPts val="0"/>
              </a:spcAft>
              <a:buSzPts val="1400"/>
              <a:buChar char="○"/>
              <a:defRPr/>
            </a:lvl5pPr>
            <a:lvl6pPr indent="-317500" lvl="5" marL="2743200" rtl="0">
              <a:spcBef>
                <a:spcPts val="1200"/>
              </a:spcBef>
              <a:spcAft>
                <a:spcPts val="0"/>
              </a:spcAft>
              <a:buSzPts val="1400"/>
              <a:buChar char="■"/>
              <a:defRPr/>
            </a:lvl6pPr>
            <a:lvl7pPr indent="-317500" lvl="6" marL="3200400" rtl="0">
              <a:spcBef>
                <a:spcPts val="1200"/>
              </a:spcBef>
              <a:spcAft>
                <a:spcPts val="0"/>
              </a:spcAft>
              <a:buSzPts val="1400"/>
              <a:buChar char="●"/>
              <a:defRPr/>
            </a:lvl7pPr>
            <a:lvl8pPr indent="-317500" lvl="7" marL="3657600" rtl="0">
              <a:spcBef>
                <a:spcPts val="1200"/>
              </a:spcBef>
              <a:spcAft>
                <a:spcPts val="0"/>
              </a:spcAft>
              <a:buSzPts val="1400"/>
              <a:buChar char="○"/>
              <a:defRPr/>
            </a:lvl8pPr>
            <a:lvl9pPr indent="-317500" lvl="8" marL="4114800" rtl="0">
              <a:spcBef>
                <a:spcPts val="1200"/>
              </a:spcBef>
              <a:spcAft>
                <a:spcPts val="1200"/>
              </a:spcAft>
              <a:buSzPts val="1400"/>
              <a:buChar char="■"/>
              <a:defRPr/>
            </a:lvl9pPr>
          </a:lstStyle>
          <a:p/>
        </p:txBody>
      </p:sp>
      <p:sp>
        <p:nvSpPr>
          <p:cNvPr id="181" name="Google Shape;181;p16"/>
          <p:cNvSpPr txBox="1"/>
          <p:nvPr>
            <p:ph idx="2" type="body"/>
          </p:nvPr>
        </p:nvSpPr>
        <p:spPr>
          <a:xfrm>
            <a:off x="4648200" y="1200150"/>
            <a:ext cx="4038600" cy="3398100"/>
          </a:xfrm>
          <a:prstGeom prst="rect">
            <a:avLst/>
          </a:prstGeom>
          <a:noFill/>
          <a:ln>
            <a:noFill/>
          </a:ln>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1200"/>
              </a:spcBef>
              <a:spcAft>
                <a:spcPts val="0"/>
              </a:spcAft>
              <a:buSzPts val="1400"/>
              <a:buChar char="○"/>
              <a:defRPr/>
            </a:lvl2pPr>
            <a:lvl3pPr indent="-317500" lvl="2" marL="1371600" rtl="0">
              <a:spcBef>
                <a:spcPts val="1200"/>
              </a:spcBef>
              <a:spcAft>
                <a:spcPts val="0"/>
              </a:spcAft>
              <a:buSzPts val="1400"/>
              <a:buChar char="■"/>
              <a:defRPr/>
            </a:lvl3pPr>
            <a:lvl4pPr indent="-317500" lvl="3" marL="1828800" rtl="0">
              <a:spcBef>
                <a:spcPts val="1200"/>
              </a:spcBef>
              <a:spcAft>
                <a:spcPts val="0"/>
              </a:spcAft>
              <a:buSzPts val="1400"/>
              <a:buChar char="●"/>
              <a:defRPr/>
            </a:lvl4pPr>
            <a:lvl5pPr indent="-317500" lvl="4" marL="2286000" rtl="0">
              <a:spcBef>
                <a:spcPts val="1200"/>
              </a:spcBef>
              <a:spcAft>
                <a:spcPts val="0"/>
              </a:spcAft>
              <a:buSzPts val="1400"/>
              <a:buChar char="○"/>
              <a:defRPr/>
            </a:lvl5pPr>
            <a:lvl6pPr indent="-317500" lvl="5" marL="2743200" rtl="0">
              <a:spcBef>
                <a:spcPts val="1200"/>
              </a:spcBef>
              <a:spcAft>
                <a:spcPts val="0"/>
              </a:spcAft>
              <a:buSzPts val="1400"/>
              <a:buChar char="■"/>
              <a:defRPr/>
            </a:lvl6pPr>
            <a:lvl7pPr indent="-317500" lvl="6" marL="3200400" rtl="0">
              <a:spcBef>
                <a:spcPts val="1200"/>
              </a:spcBef>
              <a:spcAft>
                <a:spcPts val="0"/>
              </a:spcAft>
              <a:buSzPts val="1400"/>
              <a:buChar char="●"/>
              <a:defRPr/>
            </a:lvl7pPr>
            <a:lvl8pPr indent="-317500" lvl="7" marL="3657600" rtl="0">
              <a:spcBef>
                <a:spcPts val="1200"/>
              </a:spcBef>
              <a:spcAft>
                <a:spcPts val="0"/>
              </a:spcAft>
              <a:buSzPts val="1400"/>
              <a:buChar char="○"/>
              <a:defRPr/>
            </a:lvl8pPr>
            <a:lvl9pPr indent="-317500" lvl="8" marL="4114800" rtl="0">
              <a:spcBef>
                <a:spcPts val="1200"/>
              </a:spcBef>
              <a:spcAft>
                <a:spcPts val="1200"/>
              </a:spcAft>
              <a:buSzPts val="1400"/>
              <a:buChar char="■"/>
              <a:defRPr/>
            </a:lvl9pPr>
          </a:lstStyle>
          <a:p/>
        </p:txBody>
      </p:sp>
      <p:sp>
        <p:nvSpPr>
          <p:cNvPr id="182" name="Google Shape;182;p16"/>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83" name="Google Shape;183;p16"/>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84" name="Google Shape;184;p16"/>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rm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Diagram or Organization Chart" type="dgm">
  <p:cSld name="DIAGRAM">
    <p:spTree>
      <p:nvGrpSpPr>
        <p:cNvPr id="185" name="Shape 185"/>
        <p:cNvGrpSpPr/>
        <p:nvPr/>
      </p:nvGrpSpPr>
      <p:grpSpPr>
        <a:xfrm>
          <a:off x="0" y="0"/>
          <a:ext cx="0" cy="0"/>
          <a:chOff x="0" y="0"/>
          <a:chExt cx="0" cy="0"/>
        </a:xfrm>
      </p:grpSpPr>
      <p:sp>
        <p:nvSpPr>
          <p:cNvPr id="186" name="Google Shape;186;p17"/>
          <p:cNvSpPr txBox="1"/>
          <p:nvPr>
            <p:ph type="title"/>
          </p:nvPr>
        </p:nvSpPr>
        <p:spPr>
          <a:xfrm>
            <a:off x="457200" y="208360"/>
            <a:ext cx="8229600" cy="854700"/>
          </a:xfrm>
          <a:prstGeom prst="rect">
            <a:avLst/>
          </a:prstGeom>
          <a:noFill/>
          <a:ln>
            <a:noFill/>
          </a:ln>
        </p:spPr>
        <p:txBody>
          <a:bodyPr anchorCtr="0" anchor="ctr" bIns="91425" lIns="91425" spcFirstLastPara="1" rIns="91425" wrap="square" tIns="91425">
            <a:normAutofit/>
          </a:bodyPr>
          <a:lstStyle>
            <a:lvl1pPr indent="0" lvl="0"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2800"/>
              <a:buNone/>
              <a:defRPr b="0" i="0" sz="4400" u="none" cap="none" strike="noStrike">
                <a:solidFill>
                  <a:schemeClr val="dk1"/>
                </a:solidFill>
                <a:latin typeface="Calibri"/>
                <a:ea typeface="Calibri"/>
                <a:cs typeface="Calibri"/>
                <a:sym typeface="Calibri"/>
              </a:defRPr>
            </a:lvl9pPr>
          </a:lstStyle>
          <a:p/>
        </p:txBody>
      </p:sp>
      <p:sp>
        <p:nvSpPr>
          <p:cNvPr id="187" name="Google Shape;187;p17"/>
          <p:cNvSpPr/>
          <p:nvPr>
            <p:ph idx="2" type="dgm"/>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42900" lvl="0" marL="3429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285750" lvl="1" marL="74295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600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228600" lvl="4" marL="2057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8" name="Google Shape;188;p1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89" name="Google Shape;189;p1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90" name="Google Shape;190;p1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rmAutofit lnSpcReduction="10000"/>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sz="1000">
              <a:solidFill>
                <a:schemeClr val="dk2"/>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9" name="Shape 199"/>
        <p:cNvGrpSpPr/>
        <p:nvPr/>
      </p:nvGrpSpPr>
      <p:grpSpPr>
        <a:xfrm>
          <a:off x="0" y="0"/>
          <a:ext cx="0" cy="0"/>
          <a:chOff x="0" y="0"/>
          <a:chExt cx="0" cy="0"/>
        </a:xfrm>
      </p:grpSpPr>
      <p:sp>
        <p:nvSpPr>
          <p:cNvPr id="200" name="Google Shape;200;p19"/>
          <p:cNvSpPr txBox="1"/>
          <p:nvPr>
            <p:ph type="ctrTitle"/>
          </p:nvPr>
        </p:nvSpPr>
        <p:spPr>
          <a:xfrm>
            <a:off x="914400" y="1143000"/>
            <a:ext cx="7623300" cy="13146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457200" marR="0" rtl="0" algn="l">
              <a:spcBef>
                <a:spcPts val="0"/>
              </a:spcBef>
              <a:spcAft>
                <a:spcPts val="0"/>
              </a:spcAft>
              <a:buSzPts val="1400"/>
              <a:buChar char="■"/>
              <a:defRPr/>
            </a:lvl6pPr>
            <a:lvl7pPr indent="-88900" lvl="6" marL="914400" marR="0" rtl="0" algn="l">
              <a:spcBef>
                <a:spcPts val="0"/>
              </a:spcBef>
              <a:spcAft>
                <a:spcPts val="0"/>
              </a:spcAft>
              <a:buSzPts val="1400"/>
              <a:buChar char="●"/>
              <a:defRPr/>
            </a:lvl7pPr>
            <a:lvl8pPr indent="-88900" lvl="7" marL="1371600" marR="0" rtl="0" algn="l">
              <a:spcBef>
                <a:spcPts val="0"/>
              </a:spcBef>
              <a:spcAft>
                <a:spcPts val="0"/>
              </a:spcAft>
              <a:buSzPts val="1400"/>
              <a:buChar char="○"/>
              <a:defRPr/>
            </a:lvl8pPr>
            <a:lvl9pPr indent="-88900" lvl="8" marL="1828800" marR="0" rtl="0" algn="l">
              <a:spcBef>
                <a:spcPts val="0"/>
              </a:spcBef>
              <a:spcAft>
                <a:spcPts val="0"/>
              </a:spcAft>
              <a:buSzPts val="1400"/>
              <a:buChar char="■"/>
              <a:defRPr/>
            </a:lvl9pPr>
          </a:lstStyle>
          <a:p/>
        </p:txBody>
      </p:sp>
      <p:sp>
        <p:nvSpPr>
          <p:cNvPr id="201" name="Google Shape;201;p19"/>
          <p:cNvSpPr txBox="1"/>
          <p:nvPr>
            <p:ph idx="1" type="subTitle"/>
          </p:nvPr>
        </p:nvSpPr>
        <p:spPr>
          <a:xfrm>
            <a:off x="1981200" y="2971800"/>
            <a:ext cx="6553200" cy="1314600"/>
          </a:xfrm>
          <a:prstGeom prst="rect">
            <a:avLst/>
          </a:prstGeom>
          <a:noFill/>
          <a:ln>
            <a:noFill/>
          </a:ln>
        </p:spPr>
        <p:txBody>
          <a:bodyPr anchorCtr="0" anchor="t" bIns="91425" lIns="91425" spcFirstLastPara="1" rIns="91425" wrap="square" tIns="91425">
            <a:noAutofit/>
          </a:bodyPr>
          <a:lstStyle>
            <a:lvl1pPr indent="0" lvl="0" marL="0" marR="0" rtl="0" algn="ctr">
              <a:spcBef>
                <a:spcPts val="600"/>
              </a:spcBef>
              <a:spcAft>
                <a:spcPts val="0"/>
              </a:spcAft>
              <a:buClr>
                <a:schemeClr val="accent1"/>
              </a:buClr>
              <a:buSzPts val="1400"/>
              <a:buFont typeface="Noto Symbol"/>
              <a:buNone/>
              <a:defRPr/>
            </a:lvl1pPr>
            <a:lvl2pPr indent="-316865" lvl="1" marL="669925" marR="0" rtl="0" algn="l">
              <a:spcBef>
                <a:spcPts val="520"/>
              </a:spcBef>
              <a:spcAft>
                <a:spcPts val="0"/>
              </a:spcAft>
              <a:buClr>
                <a:schemeClr val="accent2"/>
              </a:buClr>
              <a:buSzPts val="1400"/>
              <a:buFont typeface="Noto Symbol"/>
              <a:buChar char="❑"/>
              <a:defRPr/>
            </a:lvl2pPr>
            <a:lvl3pPr indent="-360044" lvl="2" marL="1022350" marR="0" rtl="0" algn="l">
              <a:spcBef>
                <a:spcPts val="440"/>
              </a:spcBef>
              <a:spcAft>
                <a:spcPts val="0"/>
              </a:spcAft>
              <a:buClr>
                <a:schemeClr val="accent1"/>
              </a:buClr>
              <a:buSzPts val="1400"/>
              <a:buFont typeface="Noto Symbol"/>
              <a:buChar char="■"/>
              <a:defRPr/>
            </a:lvl3pPr>
            <a:lvl4pPr indent="-323850" lvl="3" marL="1339850" marR="0" rtl="0" algn="l">
              <a:spcBef>
                <a:spcPts val="400"/>
              </a:spcBef>
              <a:spcAft>
                <a:spcPts val="0"/>
              </a:spcAft>
              <a:buClr>
                <a:schemeClr val="accent2"/>
              </a:buClr>
              <a:buSzPts val="1400"/>
              <a:buFont typeface="Noto Symbol"/>
              <a:buChar char="❑"/>
              <a:defRPr/>
            </a:lvl4pPr>
            <a:lvl5pPr indent="-341312" lvl="4" marL="1681162" marR="0" rtl="0" algn="l">
              <a:spcBef>
                <a:spcPts val="400"/>
              </a:spcBef>
              <a:spcAft>
                <a:spcPts val="0"/>
              </a:spcAft>
              <a:buClr>
                <a:schemeClr val="accent1"/>
              </a:buClr>
              <a:buSzPts val="1400"/>
              <a:buFont typeface="Noto Symbol"/>
              <a:buChar char="▪"/>
              <a:defRPr/>
            </a:lvl5pPr>
            <a:lvl6pPr indent="-341312" lvl="5" marL="2138362" marR="0" rtl="0" algn="l">
              <a:spcBef>
                <a:spcPts val="400"/>
              </a:spcBef>
              <a:spcAft>
                <a:spcPts val="0"/>
              </a:spcAft>
              <a:buClr>
                <a:schemeClr val="accent1"/>
              </a:buClr>
              <a:buSzPts val="1400"/>
              <a:buFont typeface="Noto Symbol"/>
              <a:buChar char="▪"/>
              <a:defRPr/>
            </a:lvl6pPr>
            <a:lvl7pPr indent="-341312" lvl="6" marL="2595562" marR="0" rtl="0" algn="l">
              <a:spcBef>
                <a:spcPts val="400"/>
              </a:spcBef>
              <a:spcAft>
                <a:spcPts val="0"/>
              </a:spcAft>
              <a:buClr>
                <a:schemeClr val="accent1"/>
              </a:buClr>
              <a:buSzPts val="1400"/>
              <a:buFont typeface="Noto Symbol"/>
              <a:buChar char="▪"/>
              <a:defRPr/>
            </a:lvl7pPr>
            <a:lvl8pPr indent="-341313" lvl="7" marL="3052763" marR="0" rtl="0" algn="l">
              <a:spcBef>
                <a:spcPts val="400"/>
              </a:spcBef>
              <a:spcAft>
                <a:spcPts val="0"/>
              </a:spcAft>
              <a:buClr>
                <a:schemeClr val="accent1"/>
              </a:buClr>
              <a:buSzPts val="1400"/>
              <a:buFont typeface="Noto Symbol"/>
              <a:buChar char="▪"/>
              <a:defRPr/>
            </a:lvl8pPr>
            <a:lvl9pPr indent="-341312" lvl="8" marL="3509962" marR="0" rtl="0" algn="l">
              <a:spcBef>
                <a:spcPts val="400"/>
              </a:spcBef>
              <a:spcAft>
                <a:spcPts val="0"/>
              </a:spcAft>
              <a:buClr>
                <a:schemeClr val="accent1"/>
              </a:buClr>
              <a:buSzPts val="1400"/>
              <a:buFont typeface="Noto Symbol"/>
              <a:buChar char="▪"/>
              <a:defRPr/>
            </a:lvl9pPr>
          </a:lstStyle>
          <a:p/>
        </p:txBody>
      </p:sp>
      <p:sp>
        <p:nvSpPr>
          <p:cNvPr id="202" name="Google Shape;202;p19"/>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03" name="Google Shape;203;p19"/>
          <p:cNvSpPr txBox="1"/>
          <p:nvPr>
            <p:ph idx="11" type="ftr"/>
          </p:nvPr>
        </p:nvSpPr>
        <p:spPr>
          <a:xfrm>
            <a:off x="3124200" y="4682728"/>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04" name="Google Shape;204;p19"/>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8" name="Shape 208"/>
        <p:cNvGrpSpPr/>
        <p:nvPr/>
      </p:nvGrpSpPr>
      <p:grpSpPr>
        <a:xfrm>
          <a:off x="0" y="0"/>
          <a:ext cx="0" cy="0"/>
          <a:chOff x="0" y="0"/>
          <a:chExt cx="0" cy="0"/>
        </a:xfrm>
      </p:grpSpPr>
      <p:grpSp>
        <p:nvGrpSpPr>
          <p:cNvPr id="209" name="Google Shape;209;p21"/>
          <p:cNvGrpSpPr/>
          <p:nvPr/>
        </p:nvGrpSpPr>
        <p:grpSpPr>
          <a:xfrm>
            <a:off x="-90" y="0"/>
            <a:ext cx="9144128" cy="5143530"/>
            <a:chOff x="-2163850" y="-134475"/>
            <a:chExt cx="3075000" cy="5336719"/>
          </a:xfrm>
        </p:grpSpPr>
        <p:cxnSp>
          <p:nvCxnSpPr>
            <p:cNvPr id="210" name="Google Shape;210;p21"/>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 name="Google Shape;211;p21"/>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2" name="Google Shape;212;p21"/>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 name="Google Shape;213;p21"/>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 name="Google Shape;214;p21"/>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5" name="Google Shape;215;p21"/>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 name="Google Shape;216;p21"/>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 name="Google Shape;217;p21"/>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8" name="Google Shape;218;p21"/>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 name="Google Shape;219;p21"/>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0" name="Google Shape;220;p21"/>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 name="Google Shape;221;p21"/>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 name="Google Shape;222;p21"/>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3" name="Google Shape;223;p21"/>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 name="Google Shape;224;p21"/>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 name="Google Shape;225;p21"/>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26" name="Google Shape;226;p21"/>
          <p:cNvSpPr txBox="1"/>
          <p:nvPr>
            <p:ph type="ctrTitle"/>
          </p:nvPr>
        </p:nvSpPr>
        <p:spPr>
          <a:xfrm>
            <a:off x="1489050" y="1305619"/>
            <a:ext cx="6165900" cy="1625400"/>
          </a:xfrm>
          <a:prstGeom prst="rect">
            <a:avLst/>
          </a:prstGeom>
        </p:spPr>
        <p:txBody>
          <a:bodyPr anchorCtr="0" anchor="b" bIns="91425" lIns="91425" spcFirstLastPara="1" rIns="91425" wrap="square" tIns="91425">
            <a:noAutofit/>
          </a:bodyPr>
          <a:lstStyle>
            <a:lvl1pPr lvl="0" rtl="0" algn="ctr">
              <a:lnSpc>
                <a:spcPct val="120000"/>
              </a:lnSpc>
              <a:spcBef>
                <a:spcPts val="0"/>
              </a:spcBef>
              <a:spcAft>
                <a:spcPts val="0"/>
              </a:spcAft>
              <a:buClr>
                <a:srgbClr val="191919"/>
              </a:buClr>
              <a:buSzPts val="5200"/>
              <a:buNone/>
              <a:defRPr sz="40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
        <p:nvSpPr>
          <p:cNvPr id="227" name="Google Shape;227;p21"/>
          <p:cNvSpPr txBox="1"/>
          <p:nvPr>
            <p:ph idx="1" type="subTitle"/>
          </p:nvPr>
        </p:nvSpPr>
        <p:spPr>
          <a:xfrm>
            <a:off x="1489050" y="3290025"/>
            <a:ext cx="6165900" cy="47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600">
                <a:solidFill>
                  <a:schemeClr val="dk1"/>
                </a:solidFill>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grpSp>
        <p:nvGrpSpPr>
          <p:cNvPr id="228" name="Google Shape;228;p21"/>
          <p:cNvGrpSpPr/>
          <p:nvPr/>
        </p:nvGrpSpPr>
        <p:grpSpPr>
          <a:xfrm>
            <a:off x="-42450" y="-42900"/>
            <a:ext cx="453600" cy="5229300"/>
            <a:chOff x="-42450" y="-42900"/>
            <a:chExt cx="453600" cy="5229300"/>
          </a:xfrm>
        </p:grpSpPr>
        <p:sp>
          <p:nvSpPr>
            <p:cNvPr id="229" name="Google Shape;229;p21"/>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30" name="Google Shape;230;p21"/>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 name="Google Shape;231;p21"/>
          <p:cNvGrpSpPr/>
          <p:nvPr/>
        </p:nvGrpSpPr>
        <p:grpSpPr>
          <a:xfrm>
            <a:off x="7162950" y="-625315"/>
            <a:ext cx="1814524" cy="1589511"/>
            <a:chOff x="1598650" y="-651565"/>
            <a:chExt cx="1814524" cy="1589511"/>
          </a:xfrm>
        </p:grpSpPr>
        <p:grpSp>
          <p:nvGrpSpPr>
            <p:cNvPr id="232" name="Google Shape;232;p21"/>
            <p:cNvGrpSpPr/>
            <p:nvPr/>
          </p:nvGrpSpPr>
          <p:grpSpPr>
            <a:xfrm rot="-2036207">
              <a:off x="2297842" y="-546073"/>
              <a:ext cx="798547" cy="1378526"/>
              <a:chOff x="1763900" y="-464625"/>
              <a:chExt cx="185600" cy="320400"/>
            </a:xfrm>
          </p:grpSpPr>
          <p:sp>
            <p:nvSpPr>
              <p:cNvPr id="233" name="Google Shape;233;p21"/>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1"/>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5" name="Google Shape;235;p21"/>
            <p:cNvSpPr/>
            <p:nvPr/>
          </p:nvSpPr>
          <p:spPr>
            <a:xfrm>
              <a:off x="1598650" y="77480"/>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6" name="Shape 236"/>
        <p:cNvGrpSpPr/>
        <p:nvPr/>
      </p:nvGrpSpPr>
      <p:grpSpPr>
        <a:xfrm>
          <a:off x="0" y="0"/>
          <a:ext cx="0" cy="0"/>
          <a:chOff x="0" y="0"/>
          <a:chExt cx="0" cy="0"/>
        </a:xfrm>
      </p:grpSpPr>
      <p:grpSp>
        <p:nvGrpSpPr>
          <p:cNvPr id="237" name="Google Shape;237;p22"/>
          <p:cNvGrpSpPr/>
          <p:nvPr/>
        </p:nvGrpSpPr>
        <p:grpSpPr>
          <a:xfrm>
            <a:off x="-65" y="-15"/>
            <a:ext cx="9144128" cy="5143530"/>
            <a:chOff x="-2163850" y="-134475"/>
            <a:chExt cx="3075000" cy="5336719"/>
          </a:xfrm>
        </p:grpSpPr>
        <p:cxnSp>
          <p:nvCxnSpPr>
            <p:cNvPr id="238" name="Google Shape;238;p2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9" name="Google Shape;239;p2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 name="Google Shape;240;p2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 name="Google Shape;241;p2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2" name="Google Shape;242;p2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3" name="Google Shape;243;p2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 name="Google Shape;244;p2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 name="Google Shape;245;p2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6" name="Google Shape;246;p2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7" name="Google Shape;247;p2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 name="Google Shape;248;p2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 name="Google Shape;249;p2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0" name="Google Shape;250;p2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1" name="Google Shape;251;p2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2" name="Google Shape;252;p2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 name="Google Shape;253;p2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54" name="Google Shape;254;p22"/>
          <p:cNvSpPr txBox="1"/>
          <p:nvPr>
            <p:ph type="title"/>
          </p:nvPr>
        </p:nvSpPr>
        <p:spPr>
          <a:xfrm>
            <a:off x="890550" y="2643025"/>
            <a:ext cx="4514700" cy="842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55" name="Google Shape;255;p22"/>
          <p:cNvSpPr txBox="1"/>
          <p:nvPr>
            <p:ph hasCustomPrompt="1" idx="2" type="title"/>
          </p:nvPr>
        </p:nvSpPr>
        <p:spPr>
          <a:xfrm>
            <a:off x="890550" y="994375"/>
            <a:ext cx="1652100" cy="915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6000">
                <a:solidFill>
                  <a:schemeClr val="dk2"/>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56" name="Google Shape;256;p22"/>
          <p:cNvSpPr txBox="1"/>
          <p:nvPr>
            <p:ph idx="1" type="subTitle"/>
          </p:nvPr>
        </p:nvSpPr>
        <p:spPr>
          <a:xfrm>
            <a:off x="890550" y="3485425"/>
            <a:ext cx="4514700" cy="43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57" name="Google Shape;257;p22"/>
          <p:cNvGrpSpPr/>
          <p:nvPr/>
        </p:nvGrpSpPr>
        <p:grpSpPr>
          <a:xfrm>
            <a:off x="-42450" y="-42900"/>
            <a:ext cx="453600" cy="5229300"/>
            <a:chOff x="-42450" y="-42900"/>
            <a:chExt cx="453600" cy="5229300"/>
          </a:xfrm>
        </p:grpSpPr>
        <p:sp>
          <p:nvSpPr>
            <p:cNvPr id="258" name="Google Shape;258;p22"/>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59" name="Google Shape;259;p22"/>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0" name="Google Shape;260;p22"/>
          <p:cNvGrpSpPr/>
          <p:nvPr/>
        </p:nvGrpSpPr>
        <p:grpSpPr>
          <a:xfrm rot="2095650">
            <a:off x="8258216" y="2609278"/>
            <a:ext cx="527071" cy="3262139"/>
            <a:chOff x="2359850" y="-1250950"/>
            <a:chExt cx="82525" cy="510775"/>
          </a:xfrm>
        </p:grpSpPr>
        <p:sp>
          <p:nvSpPr>
            <p:cNvPr id="261" name="Google Shape;261;p22"/>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2"/>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2"/>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2"/>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2"/>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6" name="Shape 266"/>
        <p:cNvGrpSpPr/>
        <p:nvPr/>
      </p:nvGrpSpPr>
      <p:grpSpPr>
        <a:xfrm>
          <a:off x="0" y="0"/>
          <a:ext cx="0" cy="0"/>
          <a:chOff x="0" y="0"/>
          <a:chExt cx="0" cy="0"/>
        </a:xfrm>
      </p:grpSpPr>
      <p:grpSp>
        <p:nvGrpSpPr>
          <p:cNvPr id="267" name="Google Shape;267;p23"/>
          <p:cNvGrpSpPr/>
          <p:nvPr/>
        </p:nvGrpSpPr>
        <p:grpSpPr>
          <a:xfrm>
            <a:off x="-65" y="-15"/>
            <a:ext cx="9144128" cy="5143530"/>
            <a:chOff x="-2163850" y="-134475"/>
            <a:chExt cx="3075000" cy="5336719"/>
          </a:xfrm>
        </p:grpSpPr>
        <p:cxnSp>
          <p:nvCxnSpPr>
            <p:cNvPr id="268" name="Google Shape;268;p2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9" name="Google Shape;269;p2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0" name="Google Shape;270;p2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 name="Google Shape;271;p2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2" name="Google Shape;272;p2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3" name="Google Shape;273;p2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4" name="Google Shape;274;p2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5" name="Google Shape;275;p2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6" name="Google Shape;276;p2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7" name="Google Shape;277;p2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8" name="Google Shape;278;p2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9" name="Google Shape;279;p2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80" name="Google Shape;280;p2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81" name="Google Shape;281;p2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82" name="Google Shape;282;p2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83" name="Google Shape;283;p2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84" name="Google Shape;284;p23"/>
          <p:cNvSpPr txBox="1"/>
          <p:nvPr>
            <p:ph type="title"/>
          </p:nvPr>
        </p:nvSpPr>
        <p:spPr>
          <a:xfrm>
            <a:off x="720000" y="445025"/>
            <a:ext cx="7704000" cy="64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85" name="Google Shape;285;p23"/>
          <p:cNvSpPr txBox="1"/>
          <p:nvPr>
            <p:ph idx="1" type="body"/>
          </p:nvPr>
        </p:nvSpPr>
        <p:spPr>
          <a:xfrm>
            <a:off x="720000" y="1215752"/>
            <a:ext cx="7704000" cy="4002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Font typeface="Nunito Light"/>
              <a:buChar char="●"/>
              <a:defRPr/>
            </a:lvl1pPr>
            <a:lvl2pPr indent="-317500" lvl="1" marL="914400" rtl="0">
              <a:lnSpc>
                <a:spcPct val="100000"/>
              </a:lnSpc>
              <a:spcBef>
                <a:spcPts val="0"/>
              </a:spcBef>
              <a:spcAft>
                <a:spcPts val="0"/>
              </a:spcAft>
              <a:buSzPts val="1400"/>
              <a:buFont typeface="Nunito Light"/>
              <a:buChar char="○"/>
              <a:defRPr/>
            </a:lvl2pPr>
            <a:lvl3pPr indent="-317500" lvl="2" marL="1371600" rtl="0">
              <a:lnSpc>
                <a:spcPct val="100000"/>
              </a:lnSpc>
              <a:spcBef>
                <a:spcPts val="0"/>
              </a:spcBef>
              <a:spcAft>
                <a:spcPts val="0"/>
              </a:spcAft>
              <a:buSzPts val="1400"/>
              <a:buFont typeface="Nunito Light"/>
              <a:buChar char="■"/>
              <a:defRPr/>
            </a:lvl3pPr>
            <a:lvl4pPr indent="-317500" lvl="3" marL="1828800" rtl="0">
              <a:lnSpc>
                <a:spcPct val="100000"/>
              </a:lnSpc>
              <a:spcBef>
                <a:spcPts val="0"/>
              </a:spcBef>
              <a:spcAft>
                <a:spcPts val="0"/>
              </a:spcAft>
              <a:buSzPts val="1400"/>
              <a:buFont typeface="Nunito Light"/>
              <a:buChar char="●"/>
              <a:defRPr/>
            </a:lvl4pPr>
            <a:lvl5pPr indent="-317500" lvl="4" marL="2286000" rtl="0">
              <a:lnSpc>
                <a:spcPct val="100000"/>
              </a:lnSpc>
              <a:spcBef>
                <a:spcPts val="0"/>
              </a:spcBef>
              <a:spcAft>
                <a:spcPts val="0"/>
              </a:spcAft>
              <a:buSzPts val="1400"/>
              <a:buFont typeface="Nunito Light"/>
              <a:buChar char="○"/>
              <a:defRPr/>
            </a:lvl5pPr>
            <a:lvl6pPr indent="-317500" lvl="5" marL="2743200" rtl="0">
              <a:lnSpc>
                <a:spcPct val="100000"/>
              </a:lnSpc>
              <a:spcBef>
                <a:spcPts val="0"/>
              </a:spcBef>
              <a:spcAft>
                <a:spcPts val="0"/>
              </a:spcAft>
              <a:buSzPts val="1400"/>
              <a:buFont typeface="Nunito Light"/>
              <a:buChar char="■"/>
              <a:defRPr/>
            </a:lvl6pPr>
            <a:lvl7pPr indent="-317500" lvl="6" marL="3200400" rtl="0">
              <a:lnSpc>
                <a:spcPct val="100000"/>
              </a:lnSpc>
              <a:spcBef>
                <a:spcPts val="0"/>
              </a:spcBef>
              <a:spcAft>
                <a:spcPts val="0"/>
              </a:spcAft>
              <a:buSzPts val="1400"/>
              <a:buFont typeface="Nunito Light"/>
              <a:buChar char="●"/>
              <a:defRPr/>
            </a:lvl7pPr>
            <a:lvl8pPr indent="-317500" lvl="7" marL="3657600" rtl="0">
              <a:lnSpc>
                <a:spcPct val="100000"/>
              </a:lnSpc>
              <a:spcBef>
                <a:spcPts val="0"/>
              </a:spcBef>
              <a:spcAft>
                <a:spcPts val="0"/>
              </a:spcAft>
              <a:buSzPts val="1400"/>
              <a:buFont typeface="Nunito Light"/>
              <a:buChar char="○"/>
              <a:defRPr/>
            </a:lvl8pPr>
            <a:lvl9pPr indent="-317500" lvl="8" marL="4114800" rtl="0">
              <a:lnSpc>
                <a:spcPct val="100000"/>
              </a:lnSpc>
              <a:spcBef>
                <a:spcPts val="0"/>
              </a:spcBef>
              <a:spcAft>
                <a:spcPts val="0"/>
              </a:spcAft>
              <a:buSzPts val="1400"/>
              <a:buFont typeface="Nunito Light"/>
              <a:buChar char="■"/>
              <a:defRPr/>
            </a:lvl9pPr>
          </a:lstStyle>
          <a:p/>
        </p:txBody>
      </p:sp>
      <p:grpSp>
        <p:nvGrpSpPr>
          <p:cNvPr id="286" name="Google Shape;286;p23"/>
          <p:cNvGrpSpPr/>
          <p:nvPr/>
        </p:nvGrpSpPr>
        <p:grpSpPr>
          <a:xfrm>
            <a:off x="-302924" y="-253403"/>
            <a:ext cx="9446990" cy="6086854"/>
            <a:chOff x="-302924" y="-253403"/>
            <a:chExt cx="9446990" cy="6086854"/>
          </a:xfrm>
        </p:grpSpPr>
        <p:grpSp>
          <p:nvGrpSpPr>
            <p:cNvPr id="287" name="Google Shape;287;p23"/>
            <p:cNvGrpSpPr/>
            <p:nvPr/>
          </p:nvGrpSpPr>
          <p:grpSpPr>
            <a:xfrm rot="751919">
              <a:off x="6233" y="-237116"/>
              <a:ext cx="468677" cy="2900858"/>
              <a:chOff x="2359850" y="-1250950"/>
              <a:chExt cx="82525" cy="510775"/>
            </a:xfrm>
          </p:grpSpPr>
          <p:sp>
            <p:nvSpPr>
              <p:cNvPr id="288" name="Google Shape;288;p23"/>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3"/>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3"/>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3"/>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3"/>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3" name="Google Shape;293;p23"/>
            <p:cNvSpPr/>
            <p:nvPr/>
          </p:nvSpPr>
          <p:spPr>
            <a:xfrm>
              <a:off x="7568604" y="4902100"/>
              <a:ext cx="225499" cy="36930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3"/>
            <p:cNvSpPr/>
            <p:nvPr/>
          </p:nvSpPr>
          <p:spPr>
            <a:xfrm flipH="1" rot="1155806">
              <a:off x="8615284" y="3294600"/>
              <a:ext cx="225496" cy="369294"/>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5" name="Google Shape;295;p23"/>
            <p:cNvGrpSpPr/>
            <p:nvPr/>
          </p:nvGrpSpPr>
          <p:grpSpPr>
            <a:xfrm rot="-4389914">
              <a:off x="7571363" y="4563278"/>
              <a:ext cx="2175285" cy="355361"/>
              <a:chOff x="-2497825" y="2229500"/>
              <a:chExt cx="368200" cy="60150"/>
            </a:xfrm>
          </p:grpSpPr>
          <p:sp>
            <p:nvSpPr>
              <p:cNvPr id="296" name="Google Shape;296;p23"/>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3"/>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3"/>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3"/>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3"/>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3"/>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3"/>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3"/>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3"/>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3"/>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3"/>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3"/>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3"/>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3"/>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3"/>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3"/>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3"/>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
              <p:cNvSpPr/>
              <p:nvPr/>
            </p:nvSpPr>
            <p:spPr>
              <a:xfrm rot="-428">
                <a:off x="-2467949" y="2230498"/>
                <a:ext cx="18922"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3"/>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6" name="Shape 316"/>
        <p:cNvGrpSpPr/>
        <p:nvPr/>
      </p:nvGrpSpPr>
      <p:grpSpPr>
        <a:xfrm>
          <a:off x="0" y="0"/>
          <a:ext cx="0" cy="0"/>
          <a:chOff x="0" y="0"/>
          <a:chExt cx="0" cy="0"/>
        </a:xfrm>
      </p:grpSpPr>
      <p:grpSp>
        <p:nvGrpSpPr>
          <p:cNvPr id="317" name="Google Shape;317;p24"/>
          <p:cNvGrpSpPr/>
          <p:nvPr/>
        </p:nvGrpSpPr>
        <p:grpSpPr>
          <a:xfrm>
            <a:off x="-65" y="-15"/>
            <a:ext cx="9144128" cy="5143530"/>
            <a:chOff x="-2163850" y="-134475"/>
            <a:chExt cx="3075000" cy="5336719"/>
          </a:xfrm>
        </p:grpSpPr>
        <p:cxnSp>
          <p:nvCxnSpPr>
            <p:cNvPr id="318" name="Google Shape;318;p2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19" name="Google Shape;319;p2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0" name="Google Shape;320;p2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1" name="Google Shape;321;p2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2" name="Google Shape;322;p2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3" name="Google Shape;323;p2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4" name="Google Shape;324;p2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5" name="Google Shape;325;p2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6" name="Google Shape;326;p2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7" name="Google Shape;327;p2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8" name="Google Shape;328;p2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29" name="Google Shape;329;p2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30" name="Google Shape;330;p2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31" name="Google Shape;331;p2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32" name="Google Shape;332;p2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33" name="Google Shape;333;p2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334" name="Google Shape;334;p24"/>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5" name="Google Shape;335;p24"/>
          <p:cNvSpPr txBox="1"/>
          <p:nvPr>
            <p:ph idx="1" type="subTitle"/>
          </p:nvPr>
        </p:nvSpPr>
        <p:spPr>
          <a:xfrm>
            <a:off x="5055280" y="3801974"/>
            <a:ext cx="2505600" cy="64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36" name="Google Shape;336;p24"/>
          <p:cNvSpPr txBox="1"/>
          <p:nvPr>
            <p:ph idx="2" type="subTitle"/>
          </p:nvPr>
        </p:nvSpPr>
        <p:spPr>
          <a:xfrm>
            <a:off x="1583188" y="3801974"/>
            <a:ext cx="2505600" cy="64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37" name="Google Shape;337;p24"/>
          <p:cNvSpPr txBox="1"/>
          <p:nvPr>
            <p:ph idx="3" type="subTitle"/>
          </p:nvPr>
        </p:nvSpPr>
        <p:spPr>
          <a:xfrm>
            <a:off x="5055280" y="3229275"/>
            <a:ext cx="2505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338" name="Google Shape;338;p24"/>
          <p:cNvSpPr txBox="1"/>
          <p:nvPr>
            <p:ph idx="4" type="subTitle"/>
          </p:nvPr>
        </p:nvSpPr>
        <p:spPr>
          <a:xfrm>
            <a:off x="1583188" y="3229275"/>
            <a:ext cx="2505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339" name="Google Shape;339;p24"/>
          <p:cNvGrpSpPr/>
          <p:nvPr/>
        </p:nvGrpSpPr>
        <p:grpSpPr>
          <a:xfrm>
            <a:off x="-748793" y="-1184576"/>
            <a:ext cx="10641573" cy="6242366"/>
            <a:chOff x="-764456" y="-1184576"/>
            <a:chExt cx="10641573" cy="6242366"/>
          </a:xfrm>
        </p:grpSpPr>
        <p:grpSp>
          <p:nvGrpSpPr>
            <p:cNvPr id="340" name="Google Shape;340;p24"/>
            <p:cNvGrpSpPr/>
            <p:nvPr/>
          </p:nvGrpSpPr>
          <p:grpSpPr>
            <a:xfrm>
              <a:off x="-764456" y="567070"/>
              <a:ext cx="1677862" cy="2829639"/>
              <a:chOff x="-764456" y="567070"/>
              <a:chExt cx="1677862" cy="2829639"/>
            </a:xfrm>
          </p:grpSpPr>
          <p:grpSp>
            <p:nvGrpSpPr>
              <p:cNvPr id="341" name="Google Shape;341;p24"/>
              <p:cNvGrpSpPr/>
              <p:nvPr/>
            </p:nvGrpSpPr>
            <p:grpSpPr>
              <a:xfrm flipH="1" rot="-9252106">
                <a:off x="-433469" y="1509325"/>
                <a:ext cx="1015888" cy="1753721"/>
                <a:chOff x="1763900" y="-464625"/>
                <a:chExt cx="185600" cy="320400"/>
              </a:xfrm>
            </p:grpSpPr>
            <p:sp>
              <p:nvSpPr>
                <p:cNvPr id="342" name="Google Shape;342;p24"/>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4"/>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4" name="Google Shape;344;p24"/>
              <p:cNvGrpSpPr/>
              <p:nvPr/>
            </p:nvGrpSpPr>
            <p:grpSpPr>
              <a:xfrm>
                <a:off x="-104239" y="567070"/>
                <a:ext cx="657299" cy="803813"/>
                <a:chOff x="-6" y="0"/>
                <a:chExt cx="971904" cy="1188545"/>
              </a:xfrm>
            </p:grpSpPr>
            <p:sp>
              <p:nvSpPr>
                <p:cNvPr id="345" name="Google Shape;345;p24"/>
                <p:cNvSpPr/>
                <p:nvPr/>
              </p:nvSpPr>
              <p:spPr>
                <a:xfrm rot="-687241">
                  <a:off x="61450" y="472566"/>
                  <a:ext cx="519660" cy="671064"/>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4"/>
                <p:cNvSpPr/>
                <p:nvPr/>
              </p:nvSpPr>
              <p:spPr>
                <a:xfrm>
                  <a:off x="545818" y="0"/>
                  <a:ext cx="426080" cy="69782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47" name="Google Shape;347;p24"/>
            <p:cNvGrpSpPr/>
            <p:nvPr/>
          </p:nvGrpSpPr>
          <p:grpSpPr>
            <a:xfrm flipH="1" rot="5528887">
              <a:off x="6652252" y="-1284235"/>
              <a:ext cx="1608009" cy="1876534"/>
              <a:chOff x="2342300" y="-1710275"/>
              <a:chExt cx="230400" cy="268875"/>
            </a:xfrm>
          </p:grpSpPr>
          <p:sp>
            <p:nvSpPr>
              <p:cNvPr id="348" name="Google Shape;348;p24"/>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4"/>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4"/>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4"/>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 name="Google Shape;352;p24"/>
            <p:cNvGrpSpPr/>
            <p:nvPr/>
          </p:nvGrpSpPr>
          <p:grpSpPr>
            <a:xfrm rot="7548230">
              <a:off x="8091986" y="3945697"/>
              <a:ext cx="2078746" cy="339602"/>
              <a:chOff x="-2497825" y="2229500"/>
              <a:chExt cx="368200" cy="60150"/>
            </a:xfrm>
          </p:grpSpPr>
          <p:sp>
            <p:nvSpPr>
              <p:cNvPr id="353" name="Google Shape;353;p24"/>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4"/>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4"/>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4"/>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4"/>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4"/>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4"/>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4"/>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4"/>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4"/>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4"/>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4"/>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4"/>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4"/>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4"/>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4"/>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4"/>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4"/>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4"/>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4"/>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3" name="Shape 373"/>
        <p:cNvGrpSpPr/>
        <p:nvPr/>
      </p:nvGrpSpPr>
      <p:grpSpPr>
        <a:xfrm>
          <a:off x="0" y="0"/>
          <a:ext cx="0" cy="0"/>
          <a:chOff x="0" y="0"/>
          <a:chExt cx="0" cy="0"/>
        </a:xfrm>
      </p:grpSpPr>
      <p:grpSp>
        <p:nvGrpSpPr>
          <p:cNvPr id="374" name="Google Shape;374;p25"/>
          <p:cNvGrpSpPr/>
          <p:nvPr/>
        </p:nvGrpSpPr>
        <p:grpSpPr>
          <a:xfrm>
            <a:off x="-65" y="-15"/>
            <a:ext cx="9144128" cy="5143530"/>
            <a:chOff x="-2163850" y="-134475"/>
            <a:chExt cx="3075000" cy="5336719"/>
          </a:xfrm>
        </p:grpSpPr>
        <p:cxnSp>
          <p:nvCxnSpPr>
            <p:cNvPr id="375" name="Google Shape;375;p2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76" name="Google Shape;376;p2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77" name="Google Shape;377;p2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78" name="Google Shape;378;p2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79" name="Google Shape;379;p2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0" name="Google Shape;380;p2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1" name="Google Shape;381;p2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2" name="Google Shape;382;p2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3" name="Google Shape;383;p2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4" name="Google Shape;384;p2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5" name="Google Shape;385;p2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6" name="Google Shape;386;p2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7" name="Google Shape;387;p2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8" name="Google Shape;388;p2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89" name="Google Shape;389;p2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390" name="Google Shape;390;p2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391" name="Google Shape;391;p2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392" name="Google Shape;392;p25"/>
          <p:cNvGrpSpPr/>
          <p:nvPr/>
        </p:nvGrpSpPr>
        <p:grpSpPr>
          <a:xfrm>
            <a:off x="-1827564" y="391576"/>
            <a:ext cx="11196828" cy="4552261"/>
            <a:chOff x="-1827564" y="391576"/>
            <a:chExt cx="11196828" cy="4552261"/>
          </a:xfrm>
        </p:grpSpPr>
        <p:grpSp>
          <p:nvGrpSpPr>
            <p:cNvPr id="393" name="Google Shape;393;p25"/>
            <p:cNvGrpSpPr/>
            <p:nvPr/>
          </p:nvGrpSpPr>
          <p:grpSpPr>
            <a:xfrm rot="-6057774">
              <a:off x="8205128" y="1892002"/>
              <a:ext cx="1723929" cy="281637"/>
              <a:chOff x="-2497825" y="2229500"/>
              <a:chExt cx="368200" cy="60150"/>
            </a:xfrm>
          </p:grpSpPr>
          <p:sp>
            <p:nvSpPr>
              <p:cNvPr id="394" name="Google Shape;394;p25"/>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5"/>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5"/>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5"/>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5"/>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5"/>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5"/>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5"/>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5"/>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5"/>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5"/>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5"/>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5"/>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5"/>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5"/>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5"/>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5"/>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5"/>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5"/>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5"/>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4" name="Google Shape;414;p25"/>
            <p:cNvGrpSpPr/>
            <p:nvPr/>
          </p:nvGrpSpPr>
          <p:grpSpPr>
            <a:xfrm>
              <a:off x="8516500" y="391576"/>
              <a:ext cx="670229" cy="756100"/>
              <a:chOff x="8430775" y="445026"/>
              <a:chExt cx="670229" cy="756100"/>
            </a:xfrm>
          </p:grpSpPr>
          <p:sp>
            <p:nvSpPr>
              <p:cNvPr id="415" name="Google Shape;415;p25"/>
              <p:cNvSpPr/>
              <p:nvPr/>
            </p:nvSpPr>
            <p:spPr>
              <a:xfrm>
                <a:off x="8430775" y="767225"/>
                <a:ext cx="336005" cy="433901"/>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5"/>
              <p:cNvSpPr/>
              <p:nvPr/>
            </p:nvSpPr>
            <p:spPr>
              <a:xfrm>
                <a:off x="8825506" y="445026"/>
                <a:ext cx="275498" cy="45120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 name="Google Shape;417;p25"/>
            <p:cNvGrpSpPr/>
            <p:nvPr/>
          </p:nvGrpSpPr>
          <p:grpSpPr>
            <a:xfrm rot="-160184">
              <a:off x="-1776158" y="2626032"/>
              <a:ext cx="2398342" cy="2263177"/>
              <a:chOff x="-1350000" y="1170375"/>
              <a:chExt cx="441375" cy="416500"/>
            </a:xfrm>
          </p:grpSpPr>
          <p:sp>
            <p:nvSpPr>
              <p:cNvPr id="418" name="Google Shape;418;p25"/>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5"/>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5"/>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5"/>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5"/>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5"/>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5"/>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5"/>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6" name="Shape 426"/>
        <p:cNvGrpSpPr/>
        <p:nvPr/>
      </p:nvGrpSpPr>
      <p:grpSpPr>
        <a:xfrm>
          <a:off x="0" y="0"/>
          <a:ext cx="0" cy="0"/>
          <a:chOff x="0" y="0"/>
          <a:chExt cx="0" cy="0"/>
        </a:xfrm>
      </p:grpSpPr>
      <p:grpSp>
        <p:nvGrpSpPr>
          <p:cNvPr id="427" name="Google Shape;427;p26"/>
          <p:cNvGrpSpPr/>
          <p:nvPr/>
        </p:nvGrpSpPr>
        <p:grpSpPr>
          <a:xfrm>
            <a:off x="-65" y="-15"/>
            <a:ext cx="9144128" cy="5143530"/>
            <a:chOff x="-2163850" y="-134475"/>
            <a:chExt cx="3075000" cy="5336719"/>
          </a:xfrm>
        </p:grpSpPr>
        <p:cxnSp>
          <p:nvCxnSpPr>
            <p:cNvPr id="428" name="Google Shape;428;p2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29" name="Google Shape;429;p2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0" name="Google Shape;430;p2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1" name="Google Shape;431;p2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2" name="Google Shape;432;p2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3" name="Google Shape;433;p2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4" name="Google Shape;434;p2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5" name="Google Shape;435;p2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6" name="Google Shape;436;p2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7" name="Google Shape;437;p2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8" name="Google Shape;438;p2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39" name="Google Shape;439;p2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40" name="Google Shape;440;p2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41" name="Google Shape;441;p2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42" name="Google Shape;442;p2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43" name="Google Shape;443;p2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444" name="Google Shape;444;p26"/>
          <p:cNvSpPr txBox="1"/>
          <p:nvPr>
            <p:ph type="title"/>
          </p:nvPr>
        </p:nvSpPr>
        <p:spPr>
          <a:xfrm>
            <a:off x="1018813" y="1176756"/>
            <a:ext cx="42948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45" name="Google Shape;445;p26"/>
          <p:cNvSpPr txBox="1"/>
          <p:nvPr>
            <p:ph idx="1" type="subTitle"/>
          </p:nvPr>
        </p:nvSpPr>
        <p:spPr>
          <a:xfrm>
            <a:off x="1018813" y="1823244"/>
            <a:ext cx="4294800" cy="2143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Nunito Light"/>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400"/>
              <a:buFont typeface="Nunito Light"/>
              <a:buChar char="○"/>
              <a:defRPr/>
            </a:lvl5pPr>
            <a:lvl6pPr lvl="5" rtl="0" algn="ctr">
              <a:lnSpc>
                <a:spcPct val="100000"/>
              </a:lnSpc>
              <a:spcBef>
                <a:spcPts val="0"/>
              </a:spcBef>
              <a:spcAft>
                <a:spcPts val="0"/>
              </a:spcAft>
              <a:buClr>
                <a:srgbClr val="999999"/>
              </a:buClr>
              <a:buSzPts val="14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400"/>
              <a:buFont typeface="Nunito Light"/>
              <a:buChar char="■"/>
              <a:defRPr/>
            </a:lvl9pPr>
          </a:lstStyle>
          <a:p/>
        </p:txBody>
      </p:sp>
      <p:grpSp>
        <p:nvGrpSpPr>
          <p:cNvPr id="446" name="Google Shape;446;p26"/>
          <p:cNvGrpSpPr/>
          <p:nvPr/>
        </p:nvGrpSpPr>
        <p:grpSpPr>
          <a:xfrm flipH="1" rot="10800000">
            <a:off x="183980" y="4142684"/>
            <a:ext cx="845154" cy="1109815"/>
            <a:chOff x="1232599" y="-41519"/>
            <a:chExt cx="695944" cy="913879"/>
          </a:xfrm>
        </p:grpSpPr>
        <p:sp>
          <p:nvSpPr>
            <p:cNvPr id="447" name="Google Shape;447;p26"/>
            <p:cNvSpPr/>
            <p:nvPr/>
          </p:nvSpPr>
          <p:spPr>
            <a:xfrm>
              <a:off x="1546142" y="-41519"/>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6"/>
            <p:cNvSpPr/>
            <p:nvPr/>
          </p:nvSpPr>
          <p:spPr>
            <a:xfrm>
              <a:off x="1232599" y="358850"/>
              <a:ext cx="313541" cy="513511"/>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49" name="Shape 449"/>
        <p:cNvGrpSpPr/>
        <p:nvPr/>
      </p:nvGrpSpPr>
      <p:grpSpPr>
        <a:xfrm>
          <a:off x="0" y="0"/>
          <a:ext cx="0" cy="0"/>
          <a:chOff x="0" y="0"/>
          <a:chExt cx="0" cy="0"/>
        </a:xfrm>
      </p:grpSpPr>
      <p:grpSp>
        <p:nvGrpSpPr>
          <p:cNvPr id="450" name="Google Shape;450;p27"/>
          <p:cNvGrpSpPr/>
          <p:nvPr/>
        </p:nvGrpSpPr>
        <p:grpSpPr>
          <a:xfrm>
            <a:off x="-65" y="-15"/>
            <a:ext cx="9144128" cy="5143530"/>
            <a:chOff x="-2163850" y="-134475"/>
            <a:chExt cx="3075000" cy="5336719"/>
          </a:xfrm>
        </p:grpSpPr>
        <p:cxnSp>
          <p:nvCxnSpPr>
            <p:cNvPr id="451" name="Google Shape;451;p2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2" name="Google Shape;452;p2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3" name="Google Shape;453;p2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4" name="Google Shape;454;p2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5" name="Google Shape;455;p2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6" name="Google Shape;456;p2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7" name="Google Shape;457;p2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8" name="Google Shape;458;p2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59" name="Google Shape;459;p2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0" name="Google Shape;460;p2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1" name="Google Shape;461;p2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2" name="Google Shape;462;p2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3" name="Google Shape;463;p2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4" name="Google Shape;464;p2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5" name="Google Shape;465;p2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66" name="Google Shape;466;p2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467" name="Google Shape;467;p27"/>
          <p:cNvSpPr/>
          <p:nvPr/>
        </p:nvSpPr>
        <p:spPr>
          <a:xfrm>
            <a:off x="1313850" y="734600"/>
            <a:ext cx="6592500" cy="3674400"/>
          </a:xfrm>
          <a:prstGeom prst="roundRect">
            <a:avLst>
              <a:gd fmla="val 13193"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rchivo"/>
                <a:ea typeface="Archivo"/>
                <a:cs typeface="Archivo"/>
                <a:sym typeface="Archivo"/>
              </a:rPr>
              <a:t> </a:t>
            </a:r>
            <a:endParaRPr>
              <a:latin typeface="Archivo"/>
              <a:ea typeface="Archivo"/>
              <a:cs typeface="Archivo"/>
              <a:sym typeface="Archivo"/>
            </a:endParaRPr>
          </a:p>
        </p:txBody>
      </p:sp>
      <p:sp>
        <p:nvSpPr>
          <p:cNvPr id="468" name="Google Shape;468;p27"/>
          <p:cNvSpPr txBox="1"/>
          <p:nvPr>
            <p:ph type="title"/>
          </p:nvPr>
        </p:nvSpPr>
        <p:spPr>
          <a:xfrm>
            <a:off x="1768550" y="1307100"/>
            <a:ext cx="5607000" cy="2529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6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grpSp>
        <p:nvGrpSpPr>
          <p:cNvPr id="469" name="Google Shape;469;p27"/>
          <p:cNvGrpSpPr/>
          <p:nvPr/>
        </p:nvGrpSpPr>
        <p:grpSpPr>
          <a:xfrm>
            <a:off x="-42450" y="-42900"/>
            <a:ext cx="453600" cy="5229300"/>
            <a:chOff x="-42450" y="-42900"/>
            <a:chExt cx="453600" cy="5229300"/>
          </a:xfrm>
        </p:grpSpPr>
        <p:sp>
          <p:nvSpPr>
            <p:cNvPr id="470" name="Google Shape;470;p27"/>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471" name="Google Shape;471;p27"/>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72" name="Shape 472"/>
        <p:cNvGrpSpPr/>
        <p:nvPr/>
      </p:nvGrpSpPr>
      <p:grpSpPr>
        <a:xfrm>
          <a:off x="0" y="0"/>
          <a:ext cx="0" cy="0"/>
          <a:chOff x="0" y="0"/>
          <a:chExt cx="0" cy="0"/>
        </a:xfrm>
      </p:grpSpPr>
      <p:grpSp>
        <p:nvGrpSpPr>
          <p:cNvPr id="473" name="Google Shape;473;p28"/>
          <p:cNvGrpSpPr/>
          <p:nvPr/>
        </p:nvGrpSpPr>
        <p:grpSpPr>
          <a:xfrm>
            <a:off x="-65" y="-15"/>
            <a:ext cx="9144128" cy="5143530"/>
            <a:chOff x="-2163850" y="-134475"/>
            <a:chExt cx="3075000" cy="5336719"/>
          </a:xfrm>
        </p:grpSpPr>
        <p:cxnSp>
          <p:nvCxnSpPr>
            <p:cNvPr id="474" name="Google Shape;474;p2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75" name="Google Shape;475;p2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76" name="Google Shape;476;p2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77" name="Google Shape;477;p2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78" name="Google Shape;478;p2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79" name="Google Shape;479;p2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0" name="Google Shape;480;p2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1" name="Google Shape;481;p2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2" name="Google Shape;482;p2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3" name="Google Shape;483;p2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4" name="Google Shape;484;p2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5" name="Google Shape;485;p2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6" name="Google Shape;486;p2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7" name="Google Shape;487;p2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8" name="Google Shape;488;p2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489" name="Google Shape;489;p2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490" name="Google Shape;490;p28"/>
          <p:cNvSpPr txBox="1"/>
          <p:nvPr>
            <p:ph type="title"/>
          </p:nvPr>
        </p:nvSpPr>
        <p:spPr>
          <a:xfrm>
            <a:off x="4148025" y="1461675"/>
            <a:ext cx="3904500" cy="122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491" name="Google Shape;491;p28"/>
          <p:cNvSpPr txBox="1"/>
          <p:nvPr>
            <p:ph idx="1" type="subTitle"/>
          </p:nvPr>
        </p:nvSpPr>
        <p:spPr>
          <a:xfrm>
            <a:off x="4145625" y="2684325"/>
            <a:ext cx="3906900" cy="99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492" name="Google Shape;492;p28"/>
          <p:cNvGrpSpPr/>
          <p:nvPr/>
        </p:nvGrpSpPr>
        <p:grpSpPr>
          <a:xfrm>
            <a:off x="0" y="-16500"/>
            <a:ext cx="455400" cy="5176500"/>
            <a:chOff x="0" y="-16500"/>
            <a:chExt cx="455400" cy="5176500"/>
          </a:xfrm>
        </p:grpSpPr>
        <p:sp>
          <p:nvSpPr>
            <p:cNvPr id="493" name="Google Shape;493;p28"/>
            <p:cNvSpPr/>
            <p:nvPr/>
          </p:nvSpPr>
          <p:spPr>
            <a:xfrm>
              <a:off x="0" y="-16500"/>
              <a:ext cx="4554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494" name="Google Shape;494;p28"/>
            <p:cNvSpPr/>
            <p:nvPr/>
          </p:nvSpPr>
          <p:spPr>
            <a:xfrm>
              <a:off x="0" y="-16500"/>
              <a:ext cx="3219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5" name="Shape 495"/>
        <p:cNvGrpSpPr/>
        <p:nvPr/>
      </p:nvGrpSpPr>
      <p:grpSpPr>
        <a:xfrm>
          <a:off x="0" y="0"/>
          <a:ext cx="0" cy="0"/>
          <a:chOff x="0" y="0"/>
          <a:chExt cx="0" cy="0"/>
        </a:xfrm>
      </p:grpSpPr>
      <p:sp>
        <p:nvSpPr>
          <p:cNvPr id="496" name="Google Shape;496;p29"/>
          <p:cNvSpPr/>
          <p:nvPr>
            <p:ph idx="2" type="pic"/>
          </p:nvPr>
        </p:nvSpPr>
        <p:spPr>
          <a:xfrm>
            <a:off x="-25" y="-13725"/>
            <a:ext cx="9144000" cy="5157300"/>
          </a:xfrm>
          <a:prstGeom prst="rect">
            <a:avLst/>
          </a:prstGeom>
          <a:noFill/>
          <a:ln>
            <a:noFill/>
          </a:ln>
        </p:spPr>
      </p:sp>
      <p:sp>
        <p:nvSpPr>
          <p:cNvPr id="497" name="Google Shape;497;p29"/>
          <p:cNvSpPr txBox="1"/>
          <p:nvPr>
            <p:ph type="title"/>
          </p:nvPr>
        </p:nvSpPr>
        <p:spPr>
          <a:xfrm flipH="1">
            <a:off x="1048450" y="4038050"/>
            <a:ext cx="7041000" cy="511200"/>
          </a:xfrm>
          <a:prstGeom prst="rect">
            <a:avLst/>
          </a:prstGeom>
          <a:solidFill>
            <a:schemeClr val="lt1"/>
          </a:solidFill>
        </p:spPr>
        <p:txBody>
          <a:bodyPr anchorCtr="0" anchor="ctr" bIns="91425" lIns="91425" spcFirstLastPara="1" rIns="91425" wrap="square" tIns="91425">
            <a:noAutofit/>
          </a:bodyPr>
          <a:lstStyle>
            <a:lvl1pPr lvl="0" rtl="0" algn="ctr">
              <a:lnSpc>
                <a:spcPct val="115000"/>
              </a:lnSpc>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8" name="Shape 498"/>
        <p:cNvGrpSpPr/>
        <p:nvPr/>
      </p:nvGrpSpPr>
      <p:grpSpPr>
        <a:xfrm>
          <a:off x="0" y="0"/>
          <a:ext cx="0" cy="0"/>
          <a:chOff x="0" y="0"/>
          <a:chExt cx="0" cy="0"/>
        </a:xfrm>
      </p:grpSpPr>
      <p:grpSp>
        <p:nvGrpSpPr>
          <p:cNvPr id="499" name="Google Shape;499;p30"/>
          <p:cNvGrpSpPr/>
          <p:nvPr/>
        </p:nvGrpSpPr>
        <p:grpSpPr>
          <a:xfrm>
            <a:off x="-65" y="-15"/>
            <a:ext cx="9144128" cy="5143530"/>
            <a:chOff x="-2163850" y="-134475"/>
            <a:chExt cx="3075000" cy="5336719"/>
          </a:xfrm>
        </p:grpSpPr>
        <p:cxnSp>
          <p:nvCxnSpPr>
            <p:cNvPr id="500" name="Google Shape;500;p3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1" name="Google Shape;501;p3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2" name="Google Shape;502;p3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3" name="Google Shape;503;p3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4" name="Google Shape;504;p3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5" name="Google Shape;505;p3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6" name="Google Shape;506;p3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7" name="Google Shape;507;p3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8" name="Google Shape;508;p3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09" name="Google Shape;509;p3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0" name="Google Shape;510;p3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1" name="Google Shape;511;p3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2" name="Google Shape;512;p3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3" name="Google Shape;513;p3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4" name="Google Shape;514;p3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15" name="Google Shape;515;p3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516" name="Google Shape;516;p30"/>
          <p:cNvSpPr/>
          <p:nvPr/>
        </p:nvSpPr>
        <p:spPr>
          <a:xfrm>
            <a:off x="1313850" y="734600"/>
            <a:ext cx="6592500" cy="3674400"/>
          </a:xfrm>
          <a:prstGeom prst="roundRect">
            <a:avLst>
              <a:gd fmla="val 13193"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rchivo"/>
                <a:ea typeface="Archivo"/>
                <a:cs typeface="Archivo"/>
                <a:sym typeface="Archivo"/>
              </a:rPr>
              <a:t> </a:t>
            </a:r>
            <a:endParaRPr>
              <a:latin typeface="Archivo"/>
              <a:ea typeface="Archivo"/>
              <a:cs typeface="Archivo"/>
              <a:sym typeface="Archivo"/>
            </a:endParaRPr>
          </a:p>
        </p:txBody>
      </p:sp>
      <p:sp>
        <p:nvSpPr>
          <p:cNvPr id="517" name="Google Shape;517;p30"/>
          <p:cNvSpPr txBox="1"/>
          <p:nvPr>
            <p:ph hasCustomPrompt="1" type="title"/>
          </p:nvPr>
        </p:nvSpPr>
        <p:spPr>
          <a:xfrm>
            <a:off x="2071050" y="1802100"/>
            <a:ext cx="5001900" cy="1108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6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518" name="Google Shape;518;p30"/>
          <p:cNvSpPr txBox="1"/>
          <p:nvPr>
            <p:ph idx="1" type="subTitle"/>
          </p:nvPr>
        </p:nvSpPr>
        <p:spPr>
          <a:xfrm>
            <a:off x="2071050" y="2910300"/>
            <a:ext cx="50019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519" name="Shape 519"/>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520" name="Shape 520"/>
        <p:cNvGrpSpPr/>
        <p:nvPr/>
      </p:nvGrpSpPr>
      <p:grpSpPr>
        <a:xfrm>
          <a:off x="0" y="0"/>
          <a:ext cx="0" cy="0"/>
          <a:chOff x="0" y="0"/>
          <a:chExt cx="0" cy="0"/>
        </a:xfrm>
      </p:grpSpPr>
      <p:grpSp>
        <p:nvGrpSpPr>
          <p:cNvPr id="521" name="Google Shape;521;p32"/>
          <p:cNvGrpSpPr/>
          <p:nvPr/>
        </p:nvGrpSpPr>
        <p:grpSpPr>
          <a:xfrm>
            <a:off x="-65" y="-15"/>
            <a:ext cx="9144128" cy="5143530"/>
            <a:chOff x="-2163850" y="-134475"/>
            <a:chExt cx="3075000" cy="5336719"/>
          </a:xfrm>
        </p:grpSpPr>
        <p:cxnSp>
          <p:nvCxnSpPr>
            <p:cNvPr id="522" name="Google Shape;522;p3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3" name="Google Shape;523;p3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4" name="Google Shape;524;p3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5" name="Google Shape;525;p3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6" name="Google Shape;526;p3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7" name="Google Shape;527;p3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8" name="Google Shape;528;p3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29" name="Google Shape;529;p3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0" name="Google Shape;530;p3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1" name="Google Shape;531;p3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2" name="Google Shape;532;p3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3" name="Google Shape;533;p3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4" name="Google Shape;534;p3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5" name="Google Shape;535;p3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6" name="Google Shape;536;p3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37" name="Google Shape;537;p3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538" name="Google Shape;538;p32"/>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39" name="Google Shape;539;p32"/>
          <p:cNvSpPr txBox="1"/>
          <p:nvPr>
            <p:ph idx="1" type="subTitle"/>
          </p:nvPr>
        </p:nvSpPr>
        <p:spPr>
          <a:xfrm>
            <a:off x="720000" y="2222818"/>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0" name="Google Shape;540;p32"/>
          <p:cNvSpPr txBox="1"/>
          <p:nvPr>
            <p:ph idx="2" type="subTitle"/>
          </p:nvPr>
        </p:nvSpPr>
        <p:spPr>
          <a:xfrm>
            <a:off x="3419275" y="2222826"/>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1" name="Google Shape;541;p32"/>
          <p:cNvSpPr txBox="1"/>
          <p:nvPr>
            <p:ph idx="3" type="subTitle"/>
          </p:nvPr>
        </p:nvSpPr>
        <p:spPr>
          <a:xfrm>
            <a:off x="720000"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2" name="Google Shape;542;p32"/>
          <p:cNvSpPr txBox="1"/>
          <p:nvPr>
            <p:ph idx="4" type="subTitle"/>
          </p:nvPr>
        </p:nvSpPr>
        <p:spPr>
          <a:xfrm>
            <a:off x="3419275"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3" name="Google Shape;543;p32"/>
          <p:cNvSpPr txBox="1"/>
          <p:nvPr>
            <p:ph idx="5" type="subTitle"/>
          </p:nvPr>
        </p:nvSpPr>
        <p:spPr>
          <a:xfrm>
            <a:off x="6118551" y="2222826"/>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4" name="Google Shape;544;p32"/>
          <p:cNvSpPr txBox="1"/>
          <p:nvPr>
            <p:ph idx="6" type="subTitle"/>
          </p:nvPr>
        </p:nvSpPr>
        <p:spPr>
          <a:xfrm>
            <a:off x="6118551"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45" name="Google Shape;545;p32"/>
          <p:cNvSpPr txBox="1"/>
          <p:nvPr>
            <p:ph hasCustomPrompt="1" idx="7" type="title"/>
          </p:nvPr>
        </p:nvSpPr>
        <p:spPr>
          <a:xfrm>
            <a:off x="720000"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6" name="Google Shape;546;p32"/>
          <p:cNvSpPr txBox="1"/>
          <p:nvPr>
            <p:ph hasCustomPrompt="1" idx="8" type="title"/>
          </p:nvPr>
        </p:nvSpPr>
        <p:spPr>
          <a:xfrm>
            <a:off x="720000"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7" name="Google Shape;547;p32"/>
          <p:cNvSpPr txBox="1"/>
          <p:nvPr>
            <p:ph hasCustomPrompt="1" idx="9" type="title"/>
          </p:nvPr>
        </p:nvSpPr>
        <p:spPr>
          <a:xfrm>
            <a:off x="3419271"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8" name="Google Shape;548;p32"/>
          <p:cNvSpPr txBox="1"/>
          <p:nvPr>
            <p:ph hasCustomPrompt="1" idx="13" type="title"/>
          </p:nvPr>
        </p:nvSpPr>
        <p:spPr>
          <a:xfrm>
            <a:off x="3419271"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49" name="Google Shape;549;p32"/>
          <p:cNvSpPr txBox="1"/>
          <p:nvPr>
            <p:ph hasCustomPrompt="1" idx="14" type="title"/>
          </p:nvPr>
        </p:nvSpPr>
        <p:spPr>
          <a:xfrm>
            <a:off x="6118549"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50" name="Google Shape;550;p32"/>
          <p:cNvSpPr txBox="1"/>
          <p:nvPr>
            <p:ph hasCustomPrompt="1" idx="15" type="title"/>
          </p:nvPr>
        </p:nvSpPr>
        <p:spPr>
          <a:xfrm>
            <a:off x="6118549"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51" name="Google Shape;551;p32"/>
          <p:cNvSpPr txBox="1"/>
          <p:nvPr>
            <p:ph idx="16" type="subTitle"/>
          </p:nvPr>
        </p:nvSpPr>
        <p:spPr>
          <a:xfrm>
            <a:off x="720000"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552" name="Google Shape;552;p32"/>
          <p:cNvSpPr txBox="1"/>
          <p:nvPr>
            <p:ph idx="17" type="subTitle"/>
          </p:nvPr>
        </p:nvSpPr>
        <p:spPr>
          <a:xfrm>
            <a:off x="3419271"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553" name="Google Shape;553;p32"/>
          <p:cNvSpPr txBox="1"/>
          <p:nvPr>
            <p:ph idx="18" type="subTitle"/>
          </p:nvPr>
        </p:nvSpPr>
        <p:spPr>
          <a:xfrm>
            <a:off x="6118549"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554" name="Google Shape;554;p32"/>
          <p:cNvSpPr txBox="1"/>
          <p:nvPr>
            <p:ph idx="19" type="subTitle"/>
          </p:nvPr>
        </p:nvSpPr>
        <p:spPr>
          <a:xfrm>
            <a:off x="720000"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555" name="Google Shape;555;p32"/>
          <p:cNvSpPr txBox="1"/>
          <p:nvPr>
            <p:ph idx="20" type="subTitle"/>
          </p:nvPr>
        </p:nvSpPr>
        <p:spPr>
          <a:xfrm>
            <a:off x="3419271"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556" name="Google Shape;556;p32"/>
          <p:cNvSpPr txBox="1"/>
          <p:nvPr>
            <p:ph idx="21" type="subTitle"/>
          </p:nvPr>
        </p:nvSpPr>
        <p:spPr>
          <a:xfrm>
            <a:off x="6118549"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557" name="Google Shape;557;p32"/>
          <p:cNvGrpSpPr/>
          <p:nvPr/>
        </p:nvGrpSpPr>
        <p:grpSpPr>
          <a:xfrm>
            <a:off x="-511748" y="-171194"/>
            <a:ext cx="11204765" cy="5746894"/>
            <a:chOff x="-511748" y="-171194"/>
            <a:chExt cx="11204765" cy="5746894"/>
          </a:xfrm>
        </p:grpSpPr>
        <p:grpSp>
          <p:nvGrpSpPr>
            <p:cNvPr id="558" name="Google Shape;558;p32"/>
            <p:cNvGrpSpPr/>
            <p:nvPr/>
          </p:nvGrpSpPr>
          <p:grpSpPr>
            <a:xfrm rot="-563356">
              <a:off x="8416021" y="-13864"/>
              <a:ext cx="2110551" cy="2213903"/>
              <a:chOff x="-2906325" y="1533725"/>
              <a:chExt cx="405175" cy="425000"/>
            </a:xfrm>
          </p:grpSpPr>
          <p:sp>
            <p:nvSpPr>
              <p:cNvPr id="559" name="Google Shape;559;p32"/>
              <p:cNvSpPr/>
              <p:nvPr/>
            </p:nvSpPr>
            <p:spPr>
              <a:xfrm>
                <a:off x="-2906325" y="1613925"/>
                <a:ext cx="405175" cy="326175"/>
              </a:xfrm>
              <a:custGeom>
                <a:rect b="b" l="l" r="r" t="t"/>
                <a:pathLst>
                  <a:path extrusionOk="0" h="13047" w="16207">
                    <a:moveTo>
                      <a:pt x="6214" y="1467"/>
                    </a:moveTo>
                    <a:lnTo>
                      <a:pt x="6214" y="1467"/>
                    </a:lnTo>
                    <a:cubicBezTo>
                      <a:pt x="6214" y="1467"/>
                      <a:pt x="6214" y="1467"/>
                      <a:pt x="6214" y="1467"/>
                    </a:cubicBezTo>
                    <a:cubicBezTo>
                      <a:pt x="6214" y="1467"/>
                      <a:pt x="6214" y="1467"/>
                      <a:pt x="6214" y="1467"/>
                    </a:cubicBezTo>
                    <a:close/>
                    <a:moveTo>
                      <a:pt x="4404" y="0"/>
                    </a:moveTo>
                    <a:cubicBezTo>
                      <a:pt x="3840" y="0"/>
                      <a:pt x="3281" y="120"/>
                      <a:pt x="2913" y="571"/>
                    </a:cubicBezTo>
                    <a:cubicBezTo>
                      <a:pt x="1913" y="1751"/>
                      <a:pt x="1375" y="3319"/>
                      <a:pt x="912" y="4738"/>
                    </a:cubicBezTo>
                    <a:cubicBezTo>
                      <a:pt x="419" y="6247"/>
                      <a:pt x="1" y="7860"/>
                      <a:pt x="31" y="9443"/>
                    </a:cubicBezTo>
                    <a:cubicBezTo>
                      <a:pt x="46" y="10787"/>
                      <a:pt x="568" y="12266"/>
                      <a:pt x="1913" y="12803"/>
                    </a:cubicBezTo>
                    <a:cubicBezTo>
                      <a:pt x="2327" y="12969"/>
                      <a:pt x="2816" y="13029"/>
                      <a:pt x="3302" y="13029"/>
                    </a:cubicBezTo>
                    <a:cubicBezTo>
                      <a:pt x="3690" y="13029"/>
                      <a:pt x="4077" y="12991"/>
                      <a:pt x="4422" y="12938"/>
                    </a:cubicBezTo>
                    <a:cubicBezTo>
                      <a:pt x="5228" y="12803"/>
                      <a:pt x="5856" y="12296"/>
                      <a:pt x="6453" y="11773"/>
                    </a:cubicBezTo>
                    <a:cubicBezTo>
                      <a:pt x="6465" y="11749"/>
                      <a:pt x="6278" y="11724"/>
                      <a:pt x="6234" y="11724"/>
                    </a:cubicBezTo>
                    <a:cubicBezTo>
                      <a:pt x="6224" y="11724"/>
                      <a:pt x="6221" y="11725"/>
                      <a:pt x="6229" y="11728"/>
                    </a:cubicBezTo>
                    <a:cubicBezTo>
                      <a:pt x="6035" y="11713"/>
                      <a:pt x="5856" y="11713"/>
                      <a:pt x="5676" y="11713"/>
                    </a:cubicBezTo>
                    <a:cubicBezTo>
                      <a:pt x="5605" y="11713"/>
                      <a:pt x="5490" y="11706"/>
                      <a:pt x="5369" y="11706"/>
                    </a:cubicBezTo>
                    <a:cubicBezTo>
                      <a:pt x="5186" y="11706"/>
                      <a:pt x="4989" y="11722"/>
                      <a:pt x="4900" y="11803"/>
                    </a:cubicBezTo>
                    <a:cubicBezTo>
                      <a:pt x="4440" y="12190"/>
                      <a:pt x="3999" y="12538"/>
                      <a:pt x="3459" y="12768"/>
                    </a:cubicBezTo>
                    <a:lnTo>
                      <a:pt x="3459" y="12768"/>
                    </a:lnTo>
                    <a:cubicBezTo>
                      <a:pt x="3324" y="12712"/>
                      <a:pt x="3180" y="12644"/>
                      <a:pt x="3048" y="12565"/>
                    </a:cubicBezTo>
                    <a:cubicBezTo>
                      <a:pt x="2794" y="12400"/>
                      <a:pt x="2555" y="12191"/>
                      <a:pt x="2361" y="11952"/>
                    </a:cubicBezTo>
                    <a:cubicBezTo>
                      <a:pt x="1479" y="10862"/>
                      <a:pt x="1509" y="9308"/>
                      <a:pt x="1689" y="7979"/>
                    </a:cubicBezTo>
                    <a:cubicBezTo>
                      <a:pt x="1883" y="6486"/>
                      <a:pt x="2316" y="5037"/>
                      <a:pt x="2839" y="3633"/>
                    </a:cubicBezTo>
                    <a:cubicBezTo>
                      <a:pt x="3092" y="2976"/>
                      <a:pt x="3361" y="2319"/>
                      <a:pt x="3705" y="1706"/>
                    </a:cubicBezTo>
                    <a:cubicBezTo>
                      <a:pt x="3869" y="1392"/>
                      <a:pt x="4063" y="1094"/>
                      <a:pt x="4272" y="810"/>
                    </a:cubicBezTo>
                    <a:cubicBezTo>
                      <a:pt x="4300" y="769"/>
                      <a:pt x="4329" y="726"/>
                      <a:pt x="4359" y="683"/>
                    </a:cubicBezTo>
                    <a:lnTo>
                      <a:pt x="4359" y="683"/>
                    </a:lnTo>
                    <a:cubicBezTo>
                      <a:pt x="4511" y="960"/>
                      <a:pt x="4607" y="1283"/>
                      <a:pt x="4661" y="1497"/>
                    </a:cubicBezTo>
                    <a:cubicBezTo>
                      <a:pt x="4674" y="1554"/>
                      <a:pt x="4811" y="1573"/>
                      <a:pt x="5000" y="1573"/>
                    </a:cubicBezTo>
                    <a:cubicBezTo>
                      <a:pt x="5437" y="1573"/>
                      <a:pt x="6149" y="1466"/>
                      <a:pt x="6210" y="1466"/>
                    </a:cubicBezTo>
                    <a:cubicBezTo>
                      <a:pt x="6212" y="1466"/>
                      <a:pt x="6214" y="1467"/>
                      <a:pt x="6214" y="1467"/>
                    </a:cubicBezTo>
                    <a:lnTo>
                      <a:pt x="6214" y="1467"/>
                    </a:lnTo>
                    <a:cubicBezTo>
                      <a:pt x="6080" y="900"/>
                      <a:pt x="5766" y="138"/>
                      <a:pt x="5109" y="48"/>
                    </a:cubicBezTo>
                    <a:cubicBezTo>
                      <a:pt x="4882" y="22"/>
                      <a:pt x="4643" y="0"/>
                      <a:pt x="4404" y="0"/>
                    </a:cubicBezTo>
                    <a:close/>
                    <a:moveTo>
                      <a:pt x="11999" y="28"/>
                    </a:moveTo>
                    <a:cubicBezTo>
                      <a:pt x="11808" y="28"/>
                      <a:pt x="11619" y="42"/>
                      <a:pt x="11457" y="48"/>
                    </a:cubicBezTo>
                    <a:cubicBezTo>
                      <a:pt x="11068" y="63"/>
                      <a:pt x="10695" y="78"/>
                      <a:pt x="10426" y="377"/>
                    </a:cubicBezTo>
                    <a:cubicBezTo>
                      <a:pt x="10142" y="676"/>
                      <a:pt x="9978" y="1094"/>
                      <a:pt x="9888" y="1497"/>
                    </a:cubicBezTo>
                    <a:cubicBezTo>
                      <a:pt x="9890" y="1493"/>
                      <a:pt x="9904" y="1491"/>
                      <a:pt x="9930" y="1491"/>
                    </a:cubicBezTo>
                    <a:cubicBezTo>
                      <a:pt x="10086" y="1491"/>
                      <a:pt x="10639" y="1558"/>
                      <a:pt x="11035" y="1558"/>
                    </a:cubicBezTo>
                    <a:cubicBezTo>
                      <a:pt x="11262" y="1558"/>
                      <a:pt x="11437" y="1536"/>
                      <a:pt x="11457" y="1467"/>
                    </a:cubicBezTo>
                    <a:cubicBezTo>
                      <a:pt x="11501" y="1262"/>
                      <a:pt x="11591" y="952"/>
                      <a:pt x="11733" y="681"/>
                    </a:cubicBezTo>
                    <a:lnTo>
                      <a:pt x="11733" y="681"/>
                    </a:lnTo>
                    <a:cubicBezTo>
                      <a:pt x="11776" y="741"/>
                      <a:pt x="11813" y="796"/>
                      <a:pt x="11845" y="840"/>
                    </a:cubicBezTo>
                    <a:cubicBezTo>
                      <a:pt x="12054" y="1124"/>
                      <a:pt x="12233" y="1422"/>
                      <a:pt x="12412" y="1736"/>
                    </a:cubicBezTo>
                    <a:cubicBezTo>
                      <a:pt x="12741" y="2348"/>
                      <a:pt x="13025" y="3020"/>
                      <a:pt x="13264" y="3663"/>
                    </a:cubicBezTo>
                    <a:cubicBezTo>
                      <a:pt x="13786" y="5052"/>
                      <a:pt x="14205" y="6486"/>
                      <a:pt x="14414" y="7934"/>
                    </a:cubicBezTo>
                    <a:cubicBezTo>
                      <a:pt x="14593" y="9249"/>
                      <a:pt x="14653" y="10772"/>
                      <a:pt x="13816" y="11892"/>
                    </a:cubicBezTo>
                    <a:cubicBezTo>
                      <a:pt x="13622" y="12131"/>
                      <a:pt x="13413" y="12355"/>
                      <a:pt x="13159" y="12535"/>
                    </a:cubicBezTo>
                    <a:cubicBezTo>
                      <a:pt x="13014" y="12622"/>
                      <a:pt x="12869" y="12709"/>
                      <a:pt x="12710" y="12782"/>
                    </a:cubicBezTo>
                    <a:lnTo>
                      <a:pt x="12710" y="12782"/>
                    </a:lnTo>
                    <a:cubicBezTo>
                      <a:pt x="12643" y="12764"/>
                      <a:pt x="12577" y="12744"/>
                      <a:pt x="12517" y="12714"/>
                    </a:cubicBezTo>
                    <a:cubicBezTo>
                      <a:pt x="12338" y="12624"/>
                      <a:pt x="12158" y="12535"/>
                      <a:pt x="11994" y="12415"/>
                    </a:cubicBezTo>
                    <a:cubicBezTo>
                      <a:pt x="11710" y="12221"/>
                      <a:pt x="11457" y="11997"/>
                      <a:pt x="11203" y="11773"/>
                    </a:cubicBezTo>
                    <a:cubicBezTo>
                      <a:pt x="11132" y="11716"/>
                      <a:pt x="10991" y="11700"/>
                      <a:pt x="10843" y="11700"/>
                    </a:cubicBezTo>
                    <a:cubicBezTo>
                      <a:pt x="10678" y="11700"/>
                      <a:pt x="10505" y="11720"/>
                      <a:pt x="10411" y="11728"/>
                    </a:cubicBezTo>
                    <a:cubicBezTo>
                      <a:pt x="10232" y="11728"/>
                      <a:pt x="10053" y="11728"/>
                      <a:pt x="9873" y="11758"/>
                    </a:cubicBezTo>
                    <a:cubicBezTo>
                      <a:pt x="9843" y="11758"/>
                      <a:pt x="9634" y="11803"/>
                      <a:pt x="9649" y="11803"/>
                    </a:cubicBezTo>
                    <a:cubicBezTo>
                      <a:pt x="10157" y="12251"/>
                      <a:pt x="10695" y="12729"/>
                      <a:pt x="11367" y="12908"/>
                    </a:cubicBezTo>
                    <a:cubicBezTo>
                      <a:pt x="11733" y="13005"/>
                      <a:pt x="12140" y="13046"/>
                      <a:pt x="12549" y="13046"/>
                    </a:cubicBezTo>
                    <a:cubicBezTo>
                      <a:pt x="12958" y="13046"/>
                      <a:pt x="13368" y="13005"/>
                      <a:pt x="13742" y="12938"/>
                    </a:cubicBezTo>
                    <a:cubicBezTo>
                      <a:pt x="15146" y="12654"/>
                      <a:pt x="15907" y="11295"/>
                      <a:pt x="16042" y="9966"/>
                    </a:cubicBezTo>
                    <a:cubicBezTo>
                      <a:pt x="16206" y="8397"/>
                      <a:pt x="15818" y="6769"/>
                      <a:pt x="15370" y="5276"/>
                    </a:cubicBezTo>
                    <a:cubicBezTo>
                      <a:pt x="14937" y="3812"/>
                      <a:pt x="14414" y="2304"/>
                      <a:pt x="13548" y="1034"/>
                    </a:cubicBezTo>
                    <a:cubicBezTo>
                      <a:pt x="13338" y="720"/>
                      <a:pt x="13099" y="347"/>
                      <a:pt x="12741" y="168"/>
                    </a:cubicBezTo>
                    <a:cubicBezTo>
                      <a:pt x="12533" y="55"/>
                      <a:pt x="12264" y="28"/>
                      <a:pt x="11999" y="2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2"/>
              <p:cNvSpPr/>
              <p:nvPr/>
            </p:nvSpPr>
            <p:spPr>
              <a:xfrm>
                <a:off x="-2832025" y="1599800"/>
                <a:ext cx="259550" cy="358925"/>
              </a:xfrm>
              <a:custGeom>
                <a:rect b="b" l="l" r="r" t="t"/>
                <a:pathLst>
                  <a:path extrusionOk="0" h="14357" w="10382">
                    <a:moveTo>
                      <a:pt x="8126" y="1"/>
                    </a:moveTo>
                    <a:lnTo>
                      <a:pt x="1644" y="344"/>
                    </a:lnTo>
                    <a:cubicBezTo>
                      <a:pt x="1032" y="2719"/>
                      <a:pt x="479" y="5109"/>
                      <a:pt x="210" y="7543"/>
                    </a:cubicBezTo>
                    <a:cubicBezTo>
                      <a:pt x="61" y="8888"/>
                      <a:pt x="1" y="10217"/>
                      <a:pt x="61" y="11561"/>
                    </a:cubicBezTo>
                    <a:cubicBezTo>
                      <a:pt x="106" y="12577"/>
                      <a:pt x="195" y="13772"/>
                      <a:pt x="1390" y="14041"/>
                    </a:cubicBezTo>
                    <a:cubicBezTo>
                      <a:pt x="2569" y="14285"/>
                      <a:pt x="3810" y="14356"/>
                      <a:pt x="5001" y="14356"/>
                    </a:cubicBezTo>
                    <a:cubicBezTo>
                      <a:pt x="5122" y="14356"/>
                      <a:pt x="5243" y="14356"/>
                      <a:pt x="5363" y="14354"/>
                    </a:cubicBezTo>
                    <a:cubicBezTo>
                      <a:pt x="6020" y="14354"/>
                      <a:pt x="6677" y="14324"/>
                      <a:pt x="7334" y="14250"/>
                    </a:cubicBezTo>
                    <a:cubicBezTo>
                      <a:pt x="7947" y="14190"/>
                      <a:pt x="8619" y="14145"/>
                      <a:pt x="9216" y="13966"/>
                    </a:cubicBezTo>
                    <a:cubicBezTo>
                      <a:pt x="9799" y="13787"/>
                      <a:pt x="9948" y="13159"/>
                      <a:pt x="10098" y="12637"/>
                    </a:cubicBezTo>
                    <a:cubicBezTo>
                      <a:pt x="10247" y="12039"/>
                      <a:pt x="10322" y="11427"/>
                      <a:pt x="10351" y="10814"/>
                    </a:cubicBezTo>
                    <a:cubicBezTo>
                      <a:pt x="10381" y="9560"/>
                      <a:pt x="10187" y="8305"/>
                      <a:pt x="9963" y="7066"/>
                    </a:cubicBezTo>
                    <a:cubicBezTo>
                      <a:pt x="9515" y="4691"/>
                      <a:pt x="9082" y="2256"/>
                      <a:pt x="812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2"/>
              <p:cNvSpPr/>
              <p:nvPr/>
            </p:nvSpPr>
            <p:spPr>
              <a:xfrm>
                <a:off x="-2753600" y="1533725"/>
                <a:ext cx="95250" cy="60875"/>
              </a:xfrm>
              <a:custGeom>
                <a:rect b="b" l="l" r="r" t="t"/>
                <a:pathLst>
                  <a:path extrusionOk="0" h="2435" w="3810">
                    <a:moveTo>
                      <a:pt x="1882" y="0"/>
                    </a:moveTo>
                    <a:cubicBezTo>
                      <a:pt x="1569" y="0"/>
                      <a:pt x="1285" y="90"/>
                      <a:pt x="1046" y="239"/>
                    </a:cubicBezTo>
                    <a:cubicBezTo>
                      <a:pt x="807" y="389"/>
                      <a:pt x="583" y="583"/>
                      <a:pt x="434" y="822"/>
                    </a:cubicBezTo>
                    <a:cubicBezTo>
                      <a:pt x="284" y="1046"/>
                      <a:pt x="180" y="1300"/>
                      <a:pt x="105" y="1554"/>
                    </a:cubicBezTo>
                    <a:cubicBezTo>
                      <a:pt x="45" y="1822"/>
                      <a:pt x="15" y="2076"/>
                      <a:pt x="0" y="2330"/>
                    </a:cubicBezTo>
                    <a:lnTo>
                      <a:pt x="688" y="2345"/>
                    </a:lnTo>
                    <a:cubicBezTo>
                      <a:pt x="688" y="1927"/>
                      <a:pt x="792" y="1509"/>
                      <a:pt x="1001" y="1195"/>
                    </a:cubicBezTo>
                    <a:cubicBezTo>
                      <a:pt x="1195" y="896"/>
                      <a:pt x="1554" y="687"/>
                      <a:pt x="1882" y="687"/>
                    </a:cubicBezTo>
                    <a:cubicBezTo>
                      <a:pt x="2047" y="687"/>
                      <a:pt x="2211" y="732"/>
                      <a:pt x="2360" y="837"/>
                    </a:cubicBezTo>
                    <a:cubicBezTo>
                      <a:pt x="2495" y="941"/>
                      <a:pt x="2629" y="1076"/>
                      <a:pt x="2734" y="1240"/>
                    </a:cubicBezTo>
                    <a:cubicBezTo>
                      <a:pt x="2943" y="1569"/>
                      <a:pt x="3062" y="1987"/>
                      <a:pt x="3167" y="2435"/>
                    </a:cubicBezTo>
                    <a:lnTo>
                      <a:pt x="3809" y="2270"/>
                    </a:lnTo>
                    <a:cubicBezTo>
                      <a:pt x="3764" y="2046"/>
                      <a:pt x="3705" y="1807"/>
                      <a:pt x="3615" y="1569"/>
                    </a:cubicBezTo>
                    <a:cubicBezTo>
                      <a:pt x="3540" y="1330"/>
                      <a:pt x="3451" y="1091"/>
                      <a:pt x="3301" y="852"/>
                    </a:cubicBezTo>
                    <a:cubicBezTo>
                      <a:pt x="3152" y="628"/>
                      <a:pt x="2958" y="418"/>
                      <a:pt x="2719" y="269"/>
                    </a:cubicBezTo>
                    <a:cubicBezTo>
                      <a:pt x="2599" y="179"/>
                      <a:pt x="2465" y="120"/>
                      <a:pt x="2330" y="75"/>
                    </a:cubicBezTo>
                    <a:cubicBezTo>
                      <a:pt x="2181" y="30"/>
                      <a:pt x="2032"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2"/>
              <p:cNvSpPr/>
              <p:nvPr/>
            </p:nvSpPr>
            <p:spPr>
              <a:xfrm>
                <a:off x="-2812600" y="1579650"/>
                <a:ext cx="212875" cy="121000"/>
              </a:xfrm>
              <a:custGeom>
                <a:rect b="b" l="l" r="r" t="t"/>
                <a:pathLst>
                  <a:path extrusionOk="0" h="4840" w="8515">
                    <a:moveTo>
                      <a:pt x="4671" y="0"/>
                    </a:moveTo>
                    <a:cubicBezTo>
                      <a:pt x="3394" y="0"/>
                      <a:pt x="2118" y="81"/>
                      <a:pt x="852" y="239"/>
                    </a:cubicBezTo>
                    <a:cubicBezTo>
                      <a:pt x="523" y="1180"/>
                      <a:pt x="240" y="2121"/>
                      <a:pt x="1" y="3092"/>
                    </a:cubicBezTo>
                    <a:cubicBezTo>
                      <a:pt x="1345" y="4033"/>
                      <a:pt x="2913" y="4645"/>
                      <a:pt x="4541" y="4840"/>
                    </a:cubicBezTo>
                    <a:cubicBezTo>
                      <a:pt x="5945" y="4451"/>
                      <a:pt x="7245" y="3734"/>
                      <a:pt x="8514" y="3002"/>
                    </a:cubicBezTo>
                    <a:cubicBezTo>
                      <a:pt x="8185" y="2032"/>
                      <a:pt x="7767" y="1061"/>
                      <a:pt x="7349" y="120"/>
                    </a:cubicBezTo>
                    <a:cubicBezTo>
                      <a:pt x="6458" y="40"/>
                      <a:pt x="5564" y="0"/>
                      <a:pt x="4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2"/>
              <p:cNvSpPr/>
              <p:nvPr/>
            </p:nvSpPr>
            <p:spPr>
              <a:xfrm>
                <a:off x="-2830150" y="1891050"/>
                <a:ext cx="254300" cy="65000"/>
              </a:xfrm>
              <a:custGeom>
                <a:rect b="b" l="l" r="r" t="t"/>
                <a:pathLst>
                  <a:path extrusionOk="0" h="2600" w="10172">
                    <a:moveTo>
                      <a:pt x="1" y="1"/>
                    </a:moveTo>
                    <a:cubicBezTo>
                      <a:pt x="60" y="1002"/>
                      <a:pt x="165" y="2122"/>
                      <a:pt x="1330" y="2376"/>
                    </a:cubicBezTo>
                    <a:cubicBezTo>
                      <a:pt x="1748" y="2465"/>
                      <a:pt x="2181" y="2540"/>
                      <a:pt x="2614" y="2585"/>
                    </a:cubicBezTo>
                    <a:cubicBezTo>
                      <a:pt x="2420" y="1957"/>
                      <a:pt x="2092" y="1375"/>
                      <a:pt x="1629" y="897"/>
                    </a:cubicBezTo>
                    <a:cubicBezTo>
                      <a:pt x="1181" y="434"/>
                      <a:pt x="613" y="120"/>
                      <a:pt x="1" y="1"/>
                    </a:cubicBezTo>
                    <a:close/>
                    <a:moveTo>
                      <a:pt x="10172" y="225"/>
                    </a:moveTo>
                    <a:cubicBezTo>
                      <a:pt x="9619" y="300"/>
                      <a:pt x="9082" y="524"/>
                      <a:pt x="8619" y="837"/>
                    </a:cubicBezTo>
                    <a:cubicBezTo>
                      <a:pt x="8006" y="1270"/>
                      <a:pt x="7513" y="1898"/>
                      <a:pt x="7259" y="2600"/>
                    </a:cubicBezTo>
                    <a:cubicBezTo>
                      <a:pt x="7872" y="2540"/>
                      <a:pt x="8559" y="2495"/>
                      <a:pt x="9156" y="2316"/>
                    </a:cubicBezTo>
                    <a:cubicBezTo>
                      <a:pt x="9724" y="2122"/>
                      <a:pt x="9888" y="1494"/>
                      <a:pt x="10023" y="972"/>
                    </a:cubicBezTo>
                    <a:cubicBezTo>
                      <a:pt x="10082" y="733"/>
                      <a:pt x="10142" y="479"/>
                      <a:pt x="10172" y="22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2"/>
              <p:cNvSpPr/>
              <p:nvPr/>
            </p:nvSpPr>
            <p:spPr>
              <a:xfrm>
                <a:off x="-2769275" y="1664025"/>
                <a:ext cx="33250" cy="96375"/>
              </a:xfrm>
              <a:custGeom>
                <a:rect b="b" l="l" r="r" t="t"/>
                <a:pathLst>
                  <a:path extrusionOk="0" h="3855" w="1330">
                    <a:moveTo>
                      <a:pt x="1225" y="1"/>
                    </a:moveTo>
                    <a:lnTo>
                      <a:pt x="0" y="61"/>
                    </a:lnTo>
                    <a:cubicBezTo>
                      <a:pt x="60" y="1330"/>
                      <a:pt x="75" y="2570"/>
                      <a:pt x="60" y="3839"/>
                    </a:cubicBezTo>
                    <a:lnTo>
                      <a:pt x="1300" y="3854"/>
                    </a:lnTo>
                    <a:cubicBezTo>
                      <a:pt x="1329" y="2570"/>
                      <a:pt x="1300" y="1285"/>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2"/>
              <p:cNvSpPr/>
              <p:nvPr/>
            </p:nvSpPr>
            <p:spPr>
              <a:xfrm>
                <a:off x="-2687125" y="1658800"/>
                <a:ext cx="39600" cy="106450"/>
              </a:xfrm>
              <a:custGeom>
                <a:rect b="b" l="l" r="r" t="t"/>
                <a:pathLst>
                  <a:path extrusionOk="0" h="4258" w="1584">
                    <a:moveTo>
                      <a:pt x="1225" y="1"/>
                    </a:moveTo>
                    <a:lnTo>
                      <a:pt x="0" y="135"/>
                    </a:lnTo>
                    <a:cubicBezTo>
                      <a:pt x="149" y="1509"/>
                      <a:pt x="269" y="2883"/>
                      <a:pt x="359" y="4257"/>
                    </a:cubicBezTo>
                    <a:lnTo>
                      <a:pt x="1583" y="4168"/>
                    </a:lnTo>
                    <a:cubicBezTo>
                      <a:pt x="1509" y="2779"/>
                      <a:pt x="1374" y="1390"/>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2"/>
              <p:cNvSpPr/>
              <p:nvPr/>
            </p:nvSpPr>
            <p:spPr>
              <a:xfrm>
                <a:off x="-2774875" y="1805550"/>
                <a:ext cx="135550" cy="101325"/>
              </a:xfrm>
              <a:custGeom>
                <a:rect b="b" l="l" r="r" t="t"/>
                <a:pathLst>
                  <a:path extrusionOk="0" h="4053" w="5422">
                    <a:moveTo>
                      <a:pt x="30" y="1"/>
                    </a:moveTo>
                    <a:cubicBezTo>
                      <a:pt x="0" y="777"/>
                      <a:pt x="120" y="1569"/>
                      <a:pt x="463" y="2271"/>
                    </a:cubicBezTo>
                    <a:cubicBezTo>
                      <a:pt x="866" y="3092"/>
                      <a:pt x="1598" y="3779"/>
                      <a:pt x="2494" y="3988"/>
                    </a:cubicBezTo>
                    <a:cubicBezTo>
                      <a:pt x="2663" y="4031"/>
                      <a:pt x="2837" y="4052"/>
                      <a:pt x="3010" y="4052"/>
                    </a:cubicBezTo>
                    <a:cubicBezTo>
                      <a:pt x="3330" y="4052"/>
                      <a:pt x="3648" y="3979"/>
                      <a:pt x="3928" y="3824"/>
                    </a:cubicBezTo>
                    <a:cubicBezTo>
                      <a:pt x="4511" y="3510"/>
                      <a:pt x="4854" y="2883"/>
                      <a:pt x="5063" y="2271"/>
                    </a:cubicBezTo>
                    <a:cubicBezTo>
                      <a:pt x="5302" y="1569"/>
                      <a:pt x="5407" y="837"/>
                      <a:pt x="5422" y="105"/>
                    </a:cubicBezTo>
                    <a:cubicBezTo>
                      <a:pt x="3630" y="105"/>
                      <a:pt x="1822" y="75"/>
                      <a:pt x="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2"/>
              <p:cNvSpPr/>
              <p:nvPr/>
            </p:nvSpPr>
            <p:spPr>
              <a:xfrm>
                <a:off x="-2832625" y="1810775"/>
                <a:ext cx="258900" cy="146725"/>
              </a:xfrm>
              <a:custGeom>
                <a:rect b="b" l="l" r="r" t="t"/>
                <a:pathLst>
                  <a:path extrusionOk="0" h="5869" w="10356">
                    <a:moveTo>
                      <a:pt x="7941" y="120"/>
                    </a:moveTo>
                    <a:cubicBezTo>
                      <a:pt x="8001" y="120"/>
                      <a:pt x="8046" y="135"/>
                      <a:pt x="8090" y="150"/>
                    </a:cubicBezTo>
                    <a:cubicBezTo>
                      <a:pt x="8120" y="150"/>
                      <a:pt x="8150" y="165"/>
                      <a:pt x="8165" y="180"/>
                    </a:cubicBezTo>
                    <a:cubicBezTo>
                      <a:pt x="8180" y="195"/>
                      <a:pt x="8210" y="225"/>
                      <a:pt x="8210" y="240"/>
                    </a:cubicBezTo>
                    <a:cubicBezTo>
                      <a:pt x="8210" y="240"/>
                      <a:pt x="8210" y="240"/>
                      <a:pt x="8210" y="255"/>
                    </a:cubicBezTo>
                    <a:cubicBezTo>
                      <a:pt x="8195" y="269"/>
                      <a:pt x="8150" y="269"/>
                      <a:pt x="8120" y="269"/>
                    </a:cubicBezTo>
                    <a:cubicBezTo>
                      <a:pt x="8075" y="284"/>
                      <a:pt x="8016" y="284"/>
                      <a:pt x="7956" y="284"/>
                    </a:cubicBezTo>
                    <a:cubicBezTo>
                      <a:pt x="7865" y="271"/>
                      <a:pt x="7762" y="247"/>
                      <a:pt x="7668" y="201"/>
                    </a:cubicBezTo>
                    <a:lnTo>
                      <a:pt x="7668" y="201"/>
                    </a:lnTo>
                    <a:cubicBezTo>
                      <a:pt x="7754" y="157"/>
                      <a:pt x="7847" y="120"/>
                      <a:pt x="7941" y="120"/>
                    </a:cubicBezTo>
                    <a:close/>
                    <a:moveTo>
                      <a:pt x="7941" y="1"/>
                    </a:moveTo>
                    <a:cubicBezTo>
                      <a:pt x="7807" y="16"/>
                      <a:pt x="7687" y="60"/>
                      <a:pt x="7568" y="120"/>
                    </a:cubicBezTo>
                    <a:cubicBezTo>
                      <a:pt x="7553" y="105"/>
                      <a:pt x="7538" y="105"/>
                      <a:pt x="7538" y="105"/>
                    </a:cubicBezTo>
                    <a:cubicBezTo>
                      <a:pt x="5880" y="90"/>
                      <a:pt x="4237" y="75"/>
                      <a:pt x="2609" y="60"/>
                    </a:cubicBezTo>
                    <a:cubicBezTo>
                      <a:pt x="2519" y="75"/>
                      <a:pt x="2519" y="195"/>
                      <a:pt x="2609" y="195"/>
                    </a:cubicBezTo>
                    <a:cubicBezTo>
                      <a:pt x="4252" y="210"/>
                      <a:pt x="5895" y="225"/>
                      <a:pt x="7538" y="240"/>
                    </a:cubicBezTo>
                    <a:cubicBezTo>
                      <a:pt x="7538" y="255"/>
                      <a:pt x="7538" y="269"/>
                      <a:pt x="7568" y="284"/>
                    </a:cubicBezTo>
                    <a:cubicBezTo>
                      <a:pt x="7672" y="344"/>
                      <a:pt x="7792" y="389"/>
                      <a:pt x="7911" y="389"/>
                    </a:cubicBezTo>
                    <a:cubicBezTo>
                      <a:pt x="7949" y="394"/>
                      <a:pt x="7992" y="398"/>
                      <a:pt x="8035" y="398"/>
                    </a:cubicBezTo>
                    <a:cubicBezTo>
                      <a:pt x="8110" y="398"/>
                      <a:pt x="8188" y="388"/>
                      <a:pt x="8255" y="359"/>
                    </a:cubicBezTo>
                    <a:cubicBezTo>
                      <a:pt x="8314" y="344"/>
                      <a:pt x="8359" y="299"/>
                      <a:pt x="8359" y="240"/>
                    </a:cubicBezTo>
                    <a:cubicBezTo>
                      <a:pt x="8359" y="180"/>
                      <a:pt x="8314" y="120"/>
                      <a:pt x="8270" y="90"/>
                    </a:cubicBezTo>
                    <a:cubicBezTo>
                      <a:pt x="8180" y="31"/>
                      <a:pt x="8060" y="1"/>
                      <a:pt x="7941" y="1"/>
                    </a:cubicBezTo>
                    <a:close/>
                    <a:moveTo>
                      <a:pt x="10256" y="3061"/>
                    </a:moveTo>
                    <a:cubicBezTo>
                      <a:pt x="10251" y="3061"/>
                      <a:pt x="10246" y="3062"/>
                      <a:pt x="10241" y="3062"/>
                    </a:cubicBezTo>
                    <a:cubicBezTo>
                      <a:pt x="9121" y="3316"/>
                      <a:pt x="8090" y="3959"/>
                      <a:pt x="7463" y="4915"/>
                    </a:cubicBezTo>
                    <a:cubicBezTo>
                      <a:pt x="7284" y="5183"/>
                      <a:pt x="7149" y="5467"/>
                      <a:pt x="7045" y="5781"/>
                    </a:cubicBezTo>
                    <a:cubicBezTo>
                      <a:pt x="7027" y="5825"/>
                      <a:pt x="7062" y="5854"/>
                      <a:pt x="7100" y="5854"/>
                    </a:cubicBezTo>
                    <a:cubicBezTo>
                      <a:pt x="7126" y="5854"/>
                      <a:pt x="7152" y="5841"/>
                      <a:pt x="7164" y="5811"/>
                    </a:cubicBezTo>
                    <a:cubicBezTo>
                      <a:pt x="7508" y="4765"/>
                      <a:pt x="8344" y="3944"/>
                      <a:pt x="9360" y="3496"/>
                    </a:cubicBezTo>
                    <a:cubicBezTo>
                      <a:pt x="9659" y="3361"/>
                      <a:pt x="9957" y="3257"/>
                      <a:pt x="10271" y="3182"/>
                    </a:cubicBezTo>
                    <a:cubicBezTo>
                      <a:pt x="10355" y="3168"/>
                      <a:pt x="10334" y="3061"/>
                      <a:pt x="10256" y="3061"/>
                    </a:cubicBezTo>
                    <a:close/>
                    <a:moveTo>
                      <a:pt x="85" y="2852"/>
                    </a:moveTo>
                    <a:cubicBezTo>
                      <a:pt x="21" y="2852"/>
                      <a:pt x="0" y="2945"/>
                      <a:pt x="70" y="2973"/>
                    </a:cubicBezTo>
                    <a:cubicBezTo>
                      <a:pt x="1100" y="3272"/>
                      <a:pt x="2011" y="3959"/>
                      <a:pt x="2564" y="4870"/>
                    </a:cubicBezTo>
                    <a:cubicBezTo>
                      <a:pt x="2743" y="5168"/>
                      <a:pt x="2878" y="5482"/>
                      <a:pt x="2997" y="5826"/>
                    </a:cubicBezTo>
                    <a:cubicBezTo>
                      <a:pt x="3003" y="5856"/>
                      <a:pt x="3026" y="5869"/>
                      <a:pt x="3051" y="5869"/>
                    </a:cubicBezTo>
                    <a:cubicBezTo>
                      <a:pt x="3087" y="5869"/>
                      <a:pt x="3126" y="5840"/>
                      <a:pt x="3117" y="5796"/>
                    </a:cubicBezTo>
                    <a:cubicBezTo>
                      <a:pt x="2743" y="4691"/>
                      <a:pt x="2011" y="3750"/>
                      <a:pt x="966" y="3197"/>
                    </a:cubicBezTo>
                    <a:cubicBezTo>
                      <a:pt x="697" y="3048"/>
                      <a:pt x="398" y="2928"/>
                      <a:pt x="100" y="2853"/>
                    </a:cubicBezTo>
                    <a:cubicBezTo>
                      <a:pt x="95" y="2852"/>
                      <a:pt x="90" y="2852"/>
                      <a:pt x="85" y="285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2"/>
              <p:cNvSpPr/>
              <p:nvPr/>
            </p:nvSpPr>
            <p:spPr>
              <a:xfrm>
                <a:off x="-2810550" y="1584625"/>
                <a:ext cx="207875" cy="108225"/>
              </a:xfrm>
              <a:custGeom>
                <a:rect b="b" l="l" r="r" t="t"/>
                <a:pathLst>
                  <a:path extrusionOk="0" h="4329" w="8315">
                    <a:moveTo>
                      <a:pt x="4852" y="1"/>
                    </a:moveTo>
                    <a:cubicBezTo>
                      <a:pt x="3933" y="1"/>
                      <a:pt x="3014" y="49"/>
                      <a:pt x="2099" y="145"/>
                    </a:cubicBezTo>
                    <a:cubicBezTo>
                      <a:pt x="1621" y="190"/>
                      <a:pt x="1143" y="264"/>
                      <a:pt x="665" y="339"/>
                    </a:cubicBezTo>
                    <a:cubicBezTo>
                      <a:pt x="581" y="339"/>
                      <a:pt x="603" y="445"/>
                      <a:pt x="680" y="445"/>
                    </a:cubicBezTo>
                    <a:cubicBezTo>
                      <a:pt x="685" y="445"/>
                      <a:pt x="690" y="444"/>
                      <a:pt x="695" y="444"/>
                    </a:cubicBezTo>
                    <a:cubicBezTo>
                      <a:pt x="2028" y="231"/>
                      <a:pt x="3380" y="121"/>
                      <a:pt x="4736" y="121"/>
                    </a:cubicBezTo>
                    <a:cubicBezTo>
                      <a:pt x="5096" y="121"/>
                      <a:pt x="5457" y="129"/>
                      <a:pt x="5818" y="145"/>
                    </a:cubicBezTo>
                    <a:cubicBezTo>
                      <a:pt x="6296" y="160"/>
                      <a:pt x="6774" y="190"/>
                      <a:pt x="7267" y="234"/>
                    </a:cubicBezTo>
                    <a:cubicBezTo>
                      <a:pt x="7272" y="235"/>
                      <a:pt x="7277" y="236"/>
                      <a:pt x="7282" y="236"/>
                    </a:cubicBezTo>
                    <a:cubicBezTo>
                      <a:pt x="7355" y="236"/>
                      <a:pt x="7337" y="129"/>
                      <a:pt x="7267" y="115"/>
                    </a:cubicBezTo>
                    <a:cubicBezTo>
                      <a:pt x="6464" y="38"/>
                      <a:pt x="5658" y="1"/>
                      <a:pt x="4852" y="1"/>
                    </a:cubicBezTo>
                    <a:close/>
                    <a:moveTo>
                      <a:pt x="8211" y="2431"/>
                    </a:moveTo>
                    <a:cubicBezTo>
                      <a:pt x="8196" y="2431"/>
                      <a:pt x="8179" y="2435"/>
                      <a:pt x="8163" y="2445"/>
                    </a:cubicBezTo>
                    <a:cubicBezTo>
                      <a:pt x="7700" y="2818"/>
                      <a:pt x="7192" y="3117"/>
                      <a:pt x="6655" y="3401"/>
                    </a:cubicBezTo>
                    <a:cubicBezTo>
                      <a:pt x="6117" y="3670"/>
                      <a:pt x="5564" y="3909"/>
                      <a:pt x="4982" y="4058"/>
                    </a:cubicBezTo>
                    <a:cubicBezTo>
                      <a:pt x="4637" y="4149"/>
                      <a:pt x="4286" y="4201"/>
                      <a:pt x="3933" y="4201"/>
                    </a:cubicBezTo>
                    <a:cubicBezTo>
                      <a:pt x="3705" y="4201"/>
                      <a:pt x="3477" y="4180"/>
                      <a:pt x="3249" y="4133"/>
                    </a:cubicBezTo>
                    <a:cubicBezTo>
                      <a:pt x="2697" y="4043"/>
                      <a:pt x="2189" y="3819"/>
                      <a:pt x="1711" y="3550"/>
                    </a:cubicBezTo>
                    <a:cubicBezTo>
                      <a:pt x="1158" y="3237"/>
                      <a:pt x="636" y="2863"/>
                      <a:pt x="128" y="2475"/>
                    </a:cubicBezTo>
                    <a:cubicBezTo>
                      <a:pt x="119" y="2471"/>
                      <a:pt x="110" y="2470"/>
                      <a:pt x="101" y="2470"/>
                    </a:cubicBezTo>
                    <a:cubicBezTo>
                      <a:pt x="40" y="2470"/>
                      <a:pt x="1" y="2555"/>
                      <a:pt x="53" y="2594"/>
                    </a:cubicBezTo>
                    <a:cubicBezTo>
                      <a:pt x="979" y="3281"/>
                      <a:pt x="1935" y="3983"/>
                      <a:pt x="3070" y="4237"/>
                    </a:cubicBezTo>
                    <a:cubicBezTo>
                      <a:pt x="3350" y="4300"/>
                      <a:pt x="3630" y="4329"/>
                      <a:pt x="3907" y="4329"/>
                    </a:cubicBezTo>
                    <a:cubicBezTo>
                      <a:pt x="4812" y="4329"/>
                      <a:pt x="5694" y="4025"/>
                      <a:pt x="6505" y="3625"/>
                    </a:cubicBezTo>
                    <a:cubicBezTo>
                      <a:pt x="7118" y="3311"/>
                      <a:pt x="7715" y="2968"/>
                      <a:pt x="8268" y="2535"/>
                    </a:cubicBezTo>
                    <a:cubicBezTo>
                      <a:pt x="8315" y="2488"/>
                      <a:pt x="8269" y="2431"/>
                      <a:pt x="8211" y="24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2"/>
              <p:cNvSpPr/>
              <p:nvPr/>
            </p:nvSpPr>
            <p:spPr>
              <a:xfrm>
                <a:off x="-2771150" y="1722125"/>
                <a:ext cx="38475" cy="32150"/>
              </a:xfrm>
              <a:custGeom>
                <a:rect b="b" l="l" r="r" t="t"/>
                <a:pathLst>
                  <a:path extrusionOk="0" h="1286" w="1539">
                    <a:moveTo>
                      <a:pt x="892" y="129"/>
                    </a:moveTo>
                    <a:cubicBezTo>
                      <a:pt x="1068" y="129"/>
                      <a:pt x="1243" y="136"/>
                      <a:pt x="1417" y="151"/>
                    </a:cubicBezTo>
                    <a:lnTo>
                      <a:pt x="1417" y="151"/>
                    </a:lnTo>
                    <a:lnTo>
                      <a:pt x="1377" y="1118"/>
                    </a:lnTo>
                    <a:lnTo>
                      <a:pt x="1377" y="1118"/>
                    </a:lnTo>
                    <a:cubicBezTo>
                      <a:pt x="1107" y="1143"/>
                      <a:pt x="836" y="1158"/>
                      <a:pt x="562" y="1158"/>
                    </a:cubicBezTo>
                    <a:cubicBezTo>
                      <a:pt x="421" y="1158"/>
                      <a:pt x="279" y="1154"/>
                      <a:pt x="135" y="1146"/>
                    </a:cubicBezTo>
                    <a:lnTo>
                      <a:pt x="135" y="1146"/>
                    </a:lnTo>
                    <a:lnTo>
                      <a:pt x="135" y="166"/>
                    </a:lnTo>
                    <a:lnTo>
                      <a:pt x="135" y="166"/>
                    </a:lnTo>
                    <a:cubicBezTo>
                      <a:pt x="385" y="143"/>
                      <a:pt x="639" y="129"/>
                      <a:pt x="892" y="129"/>
                    </a:cubicBezTo>
                    <a:close/>
                    <a:moveTo>
                      <a:pt x="841" y="1"/>
                    </a:moveTo>
                    <a:cubicBezTo>
                      <a:pt x="582" y="1"/>
                      <a:pt x="323" y="12"/>
                      <a:pt x="60" y="37"/>
                    </a:cubicBezTo>
                    <a:cubicBezTo>
                      <a:pt x="30" y="37"/>
                      <a:pt x="1" y="67"/>
                      <a:pt x="1" y="111"/>
                    </a:cubicBezTo>
                    <a:lnTo>
                      <a:pt x="1" y="1217"/>
                    </a:lnTo>
                    <a:cubicBezTo>
                      <a:pt x="1" y="1261"/>
                      <a:pt x="30" y="1284"/>
                      <a:pt x="62" y="1284"/>
                    </a:cubicBezTo>
                    <a:cubicBezTo>
                      <a:pt x="72" y="1284"/>
                      <a:pt x="83" y="1282"/>
                      <a:pt x="92" y="1277"/>
                    </a:cubicBezTo>
                    <a:lnTo>
                      <a:pt x="92" y="1277"/>
                    </a:lnTo>
                    <a:cubicBezTo>
                      <a:pt x="251" y="1282"/>
                      <a:pt x="411" y="1285"/>
                      <a:pt x="572" y="1285"/>
                    </a:cubicBezTo>
                    <a:cubicBezTo>
                      <a:pt x="860" y="1285"/>
                      <a:pt x="1150" y="1275"/>
                      <a:pt x="1434" y="1247"/>
                    </a:cubicBezTo>
                    <a:cubicBezTo>
                      <a:pt x="1464" y="1247"/>
                      <a:pt x="1494" y="1217"/>
                      <a:pt x="1494" y="1172"/>
                    </a:cubicBezTo>
                    <a:lnTo>
                      <a:pt x="1539" y="96"/>
                    </a:lnTo>
                    <a:cubicBezTo>
                      <a:pt x="1539" y="52"/>
                      <a:pt x="1509" y="22"/>
                      <a:pt x="1479" y="22"/>
                    </a:cubicBezTo>
                    <a:cubicBezTo>
                      <a:pt x="1264" y="8"/>
                      <a:pt x="1053" y="1"/>
                      <a:pt x="8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2"/>
              <p:cNvSpPr/>
              <p:nvPr/>
            </p:nvSpPr>
            <p:spPr>
              <a:xfrm>
                <a:off x="-2684200" y="1726800"/>
                <a:ext cx="40025" cy="32925"/>
              </a:xfrm>
              <a:custGeom>
                <a:rect b="b" l="l" r="r" t="t"/>
                <a:pathLst>
                  <a:path extrusionOk="0" h="1317" w="1601">
                    <a:moveTo>
                      <a:pt x="1002" y="127"/>
                    </a:moveTo>
                    <a:cubicBezTo>
                      <a:pt x="1129" y="127"/>
                      <a:pt x="1256" y="132"/>
                      <a:pt x="1381" y="143"/>
                    </a:cubicBezTo>
                    <a:lnTo>
                      <a:pt x="1381" y="143"/>
                    </a:lnTo>
                    <a:cubicBezTo>
                      <a:pt x="1408" y="453"/>
                      <a:pt x="1435" y="762"/>
                      <a:pt x="1462" y="1071"/>
                    </a:cubicBezTo>
                    <a:lnTo>
                      <a:pt x="1462" y="1071"/>
                    </a:lnTo>
                    <a:cubicBezTo>
                      <a:pt x="1132" y="1147"/>
                      <a:pt x="786" y="1188"/>
                      <a:pt x="443" y="1188"/>
                    </a:cubicBezTo>
                    <a:cubicBezTo>
                      <a:pt x="369" y="1188"/>
                      <a:pt x="295" y="1186"/>
                      <a:pt x="221" y="1182"/>
                    </a:cubicBezTo>
                    <a:lnTo>
                      <a:pt x="221" y="1182"/>
                    </a:lnTo>
                    <a:cubicBezTo>
                      <a:pt x="194" y="851"/>
                      <a:pt x="168" y="520"/>
                      <a:pt x="141" y="200"/>
                    </a:cubicBezTo>
                    <a:lnTo>
                      <a:pt x="141" y="200"/>
                    </a:lnTo>
                    <a:cubicBezTo>
                      <a:pt x="421" y="154"/>
                      <a:pt x="712" y="127"/>
                      <a:pt x="1002" y="127"/>
                    </a:cubicBezTo>
                    <a:close/>
                    <a:moveTo>
                      <a:pt x="1016" y="0"/>
                    </a:moveTo>
                    <a:cubicBezTo>
                      <a:pt x="704" y="0"/>
                      <a:pt x="395" y="25"/>
                      <a:pt x="92" y="83"/>
                    </a:cubicBezTo>
                    <a:lnTo>
                      <a:pt x="92" y="83"/>
                    </a:lnTo>
                    <a:cubicBezTo>
                      <a:pt x="87" y="82"/>
                      <a:pt x="82" y="81"/>
                      <a:pt x="77" y="81"/>
                    </a:cubicBezTo>
                    <a:cubicBezTo>
                      <a:pt x="63" y="81"/>
                      <a:pt x="48" y="86"/>
                      <a:pt x="37" y="97"/>
                    </a:cubicBezTo>
                    <a:lnTo>
                      <a:pt x="37" y="97"/>
                    </a:lnTo>
                    <a:cubicBezTo>
                      <a:pt x="4" y="115"/>
                      <a:pt x="1" y="155"/>
                      <a:pt x="20" y="182"/>
                    </a:cubicBezTo>
                    <a:lnTo>
                      <a:pt x="20" y="182"/>
                    </a:lnTo>
                    <a:cubicBezTo>
                      <a:pt x="49" y="530"/>
                      <a:pt x="78" y="892"/>
                      <a:pt x="107" y="1254"/>
                    </a:cubicBezTo>
                    <a:cubicBezTo>
                      <a:pt x="107" y="1284"/>
                      <a:pt x="122" y="1313"/>
                      <a:pt x="167" y="1313"/>
                    </a:cubicBezTo>
                    <a:cubicBezTo>
                      <a:pt x="238" y="1316"/>
                      <a:pt x="310" y="1317"/>
                      <a:pt x="382" y="1317"/>
                    </a:cubicBezTo>
                    <a:cubicBezTo>
                      <a:pt x="773" y="1317"/>
                      <a:pt x="1164" y="1280"/>
                      <a:pt x="1556" y="1179"/>
                    </a:cubicBezTo>
                    <a:cubicBezTo>
                      <a:pt x="1571" y="1164"/>
                      <a:pt x="1601" y="1149"/>
                      <a:pt x="1601" y="1119"/>
                    </a:cubicBezTo>
                    <a:cubicBezTo>
                      <a:pt x="1571" y="761"/>
                      <a:pt x="1541" y="432"/>
                      <a:pt x="1496" y="74"/>
                    </a:cubicBezTo>
                    <a:cubicBezTo>
                      <a:pt x="1496" y="44"/>
                      <a:pt x="1481" y="14"/>
                      <a:pt x="1436" y="14"/>
                    </a:cubicBezTo>
                    <a:cubicBezTo>
                      <a:pt x="1296" y="5"/>
                      <a:pt x="1156" y="0"/>
                      <a:pt x="10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2"/>
              <p:cNvSpPr/>
              <p:nvPr/>
            </p:nvSpPr>
            <p:spPr>
              <a:xfrm>
                <a:off x="-2753975" y="1722175"/>
                <a:ext cx="3750" cy="14700"/>
              </a:xfrm>
              <a:custGeom>
                <a:rect b="b" l="l" r="r" t="t"/>
                <a:pathLst>
                  <a:path extrusionOk="0" h="588" w="150">
                    <a:moveTo>
                      <a:pt x="45" y="1"/>
                    </a:moveTo>
                    <a:cubicBezTo>
                      <a:pt x="21" y="1"/>
                      <a:pt x="1" y="28"/>
                      <a:pt x="1" y="65"/>
                    </a:cubicBezTo>
                    <a:cubicBezTo>
                      <a:pt x="15" y="214"/>
                      <a:pt x="15" y="363"/>
                      <a:pt x="30" y="528"/>
                    </a:cubicBezTo>
                    <a:cubicBezTo>
                      <a:pt x="30" y="557"/>
                      <a:pt x="60" y="587"/>
                      <a:pt x="90" y="587"/>
                    </a:cubicBezTo>
                    <a:cubicBezTo>
                      <a:pt x="120" y="587"/>
                      <a:pt x="150" y="557"/>
                      <a:pt x="150" y="528"/>
                    </a:cubicBezTo>
                    <a:cubicBezTo>
                      <a:pt x="135" y="363"/>
                      <a:pt x="135" y="214"/>
                      <a:pt x="120" y="65"/>
                    </a:cubicBezTo>
                    <a:cubicBezTo>
                      <a:pt x="120" y="35"/>
                      <a:pt x="90" y="5"/>
                      <a:pt x="60" y="5"/>
                    </a:cubicBezTo>
                    <a:cubicBezTo>
                      <a:pt x="55" y="2"/>
                      <a:pt x="50" y="1"/>
                      <a:pt x="45" y="1"/>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2"/>
              <p:cNvSpPr/>
              <p:nvPr/>
            </p:nvSpPr>
            <p:spPr>
              <a:xfrm>
                <a:off x="-2666225" y="1727150"/>
                <a:ext cx="4875" cy="16450"/>
              </a:xfrm>
              <a:custGeom>
                <a:rect b="b" l="l" r="r" t="t"/>
                <a:pathLst>
                  <a:path extrusionOk="0" h="658" w="195">
                    <a:moveTo>
                      <a:pt x="60" y="0"/>
                    </a:moveTo>
                    <a:cubicBezTo>
                      <a:pt x="45" y="0"/>
                      <a:pt x="0" y="30"/>
                      <a:pt x="0" y="60"/>
                    </a:cubicBezTo>
                    <a:cubicBezTo>
                      <a:pt x="15" y="239"/>
                      <a:pt x="30" y="418"/>
                      <a:pt x="60" y="597"/>
                    </a:cubicBezTo>
                    <a:cubicBezTo>
                      <a:pt x="60" y="627"/>
                      <a:pt x="75" y="657"/>
                      <a:pt x="120" y="657"/>
                    </a:cubicBezTo>
                    <a:cubicBezTo>
                      <a:pt x="150" y="657"/>
                      <a:pt x="195" y="627"/>
                      <a:pt x="180" y="597"/>
                    </a:cubicBezTo>
                    <a:cubicBezTo>
                      <a:pt x="165" y="418"/>
                      <a:pt x="135" y="239"/>
                      <a:pt x="120" y="60"/>
                    </a:cubicBezTo>
                    <a:cubicBezTo>
                      <a:pt x="120" y="30"/>
                      <a:pt x="90" y="0"/>
                      <a:pt x="60"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2"/>
              <p:cNvSpPr/>
              <p:nvPr/>
            </p:nvSpPr>
            <p:spPr>
              <a:xfrm>
                <a:off x="-2768900" y="1816375"/>
                <a:ext cx="116150" cy="11225"/>
              </a:xfrm>
              <a:custGeom>
                <a:rect b="b" l="l" r="r" t="t"/>
                <a:pathLst>
                  <a:path extrusionOk="0" h="449" w="4646">
                    <a:moveTo>
                      <a:pt x="60" y="1"/>
                    </a:moveTo>
                    <a:cubicBezTo>
                      <a:pt x="30" y="1"/>
                      <a:pt x="0" y="31"/>
                      <a:pt x="0" y="60"/>
                    </a:cubicBezTo>
                    <a:lnTo>
                      <a:pt x="0" y="344"/>
                    </a:lnTo>
                    <a:lnTo>
                      <a:pt x="0" y="389"/>
                    </a:lnTo>
                    <a:cubicBezTo>
                      <a:pt x="0" y="419"/>
                      <a:pt x="30" y="449"/>
                      <a:pt x="60" y="449"/>
                    </a:cubicBezTo>
                    <a:cubicBezTo>
                      <a:pt x="90" y="449"/>
                      <a:pt x="120" y="419"/>
                      <a:pt x="120" y="389"/>
                    </a:cubicBezTo>
                    <a:lnTo>
                      <a:pt x="120" y="105"/>
                    </a:lnTo>
                    <a:lnTo>
                      <a:pt x="120" y="60"/>
                    </a:lnTo>
                    <a:cubicBezTo>
                      <a:pt x="120" y="31"/>
                      <a:pt x="90" y="1"/>
                      <a:pt x="60" y="1"/>
                    </a:cubicBezTo>
                    <a:close/>
                    <a:moveTo>
                      <a:pt x="523" y="1"/>
                    </a:moveTo>
                    <a:cubicBezTo>
                      <a:pt x="478" y="1"/>
                      <a:pt x="463" y="31"/>
                      <a:pt x="463" y="60"/>
                    </a:cubicBezTo>
                    <a:lnTo>
                      <a:pt x="463" y="344"/>
                    </a:lnTo>
                    <a:lnTo>
                      <a:pt x="463" y="389"/>
                    </a:lnTo>
                    <a:cubicBezTo>
                      <a:pt x="463" y="419"/>
                      <a:pt x="493" y="449"/>
                      <a:pt x="523" y="449"/>
                    </a:cubicBezTo>
                    <a:cubicBezTo>
                      <a:pt x="553" y="449"/>
                      <a:pt x="583" y="419"/>
                      <a:pt x="583" y="389"/>
                    </a:cubicBezTo>
                    <a:lnTo>
                      <a:pt x="583" y="105"/>
                    </a:lnTo>
                    <a:lnTo>
                      <a:pt x="583" y="60"/>
                    </a:lnTo>
                    <a:cubicBezTo>
                      <a:pt x="583" y="31"/>
                      <a:pt x="553" y="1"/>
                      <a:pt x="523" y="1"/>
                    </a:cubicBezTo>
                    <a:close/>
                    <a:moveTo>
                      <a:pt x="971" y="1"/>
                    </a:moveTo>
                    <a:cubicBezTo>
                      <a:pt x="941" y="1"/>
                      <a:pt x="911" y="31"/>
                      <a:pt x="911" y="60"/>
                    </a:cubicBezTo>
                    <a:lnTo>
                      <a:pt x="911" y="344"/>
                    </a:lnTo>
                    <a:lnTo>
                      <a:pt x="911" y="389"/>
                    </a:lnTo>
                    <a:cubicBezTo>
                      <a:pt x="911" y="419"/>
                      <a:pt x="941" y="449"/>
                      <a:pt x="971" y="449"/>
                    </a:cubicBezTo>
                    <a:cubicBezTo>
                      <a:pt x="1001" y="449"/>
                      <a:pt x="1031" y="419"/>
                      <a:pt x="1031" y="389"/>
                    </a:cubicBezTo>
                    <a:lnTo>
                      <a:pt x="1031" y="105"/>
                    </a:lnTo>
                    <a:lnTo>
                      <a:pt x="1031" y="60"/>
                    </a:lnTo>
                    <a:cubicBezTo>
                      <a:pt x="1031" y="31"/>
                      <a:pt x="1001" y="1"/>
                      <a:pt x="971" y="1"/>
                    </a:cubicBezTo>
                    <a:close/>
                    <a:moveTo>
                      <a:pt x="1419" y="1"/>
                    </a:moveTo>
                    <a:cubicBezTo>
                      <a:pt x="1389" y="1"/>
                      <a:pt x="1359" y="31"/>
                      <a:pt x="1359" y="60"/>
                    </a:cubicBezTo>
                    <a:lnTo>
                      <a:pt x="1359" y="344"/>
                    </a:lnTo>
                    <a:lnTo>
                      <a:pt x="1359" y="389"/>
                    </a:lnTo>
                    <a:cubicBezTo>
                      <a:pt x="1359" y="419"/>
                      <a:pt x="1389" y="449"/>
                      <a:pt x="1419" y="449"/>
                    </a:cubicBezTo>
                    <a:cubicBezTo>
                      <a:pt x="1449" y="449"/>
                      <a:pt x="1479" y="419"/>
                      <a:pt x="1479" y="389"/>
                    </a:cubicBezTo>
                    <a:lnTo>
                      <a:pt x="1479" y="105"/>
                    </a:lnTo>
                    <a:lnTo>
                      <a:pt x="1479" y="60"/>
                    </a:lnTo>
                    <a:cubicBezTo>
                      <a:pt x="1479" y="31"/>
                      <a:pt x="1449" y="1"/>
                      <a:pt x="1419" y="1"/>
                    </a:cubicBezTo>
                    <a:close/>
                    <a:moveTo>
                      <a:pt x="1867" y="1"/>
                    </a:moveTo>
                    <a:cubicBezTo>
                      <a:pt x="1837" y="1"/>
                      <a:pt x="1807" y="31"/>
                      <a:pt x="1807" y="60"/>
                    </a:cubicBezTo>
                    <a:lnTo>
                      <a:pt x="1807" y="344"/>
                    </a:lnTo>
                    <a:lnTo>
                      <a:pt x="1807" y="389"/>
                    </a:lnTo>
                    <a:cubicBezTo>
                      <a:pt x="1807" y="419"/>
                      <a:pt x="1837" y="449"/>
                      <a:pt x="1867" y="449"/>
                    </a:cubicBezTo>
                    <a:cubicBezTo>
                      <a:pt x="1897" y="449"/>
                      <a:pt x="1927" y="419"/>
                      <a:pt x="1927" y="389"/>
                    </a:cubicBezTo>
                    <a:lnTo>
                      <a:pt x="1927" y="105"/>
                    </a:lnTo>
                    <a:lnTo>
                      <a:pt x="1927" y="60"/>
                    </a:lnTo>
                    <a:cubicBezTo>
                      <a:pt x="1927" y="31"/>
                      <a:pt x="1897" y="1"/>
                      <a:pt x="1867" y="1"/>
                    </a:cubicBezTo>
                    <a:close/>
                    <a:moveTo>
                      <a:pt x="2330" y="1"/>
                    </a:moveTo>
                    <a:cubicBezTo>
                      <a:pt x="2285" y="1"/>
                      <a:pt x="2270" y="31"/>
                      <a:pt x="2270" y="60"/>
                    </a:cubicBezTo>
                    <a:lnTo>
                      <a:pt x="2270" y="344"/>
                    </a:lnTo>
                    <a:lnTo>
                      <a:pt x="2270" y="389"/>
                    </a:lnTo>
                    <a:cubicBezTo>
                      <a:pt x="2270" y="419"/>
                      <a:pt x="2300" y="449"/>
                      <a:pt x="2330" y="449"/>
                    </a:cubicBezTo>
                    <a:cubicBezTo>
                      <a:pt x="2360" y="449"/>
                      <a:pt x="2390" y="419"/>
                      <a:pt x="2390" y="389"/>
                    </a:cubicBezTo>
                    <a:lnTo>
                      <a:pt x="2390" y="105"/>
                    </a:lnTo>
                    <a:lnTo>
                      <a:pt x="2390" y="60"/>
                    </a:lnTo>
                    <a:cubicBezTo>
                      <a:pt x="2390" y="31"/>
                      <a:pt x="2360" y="1"/>
                      <a:pt x="2330" y="1"/>
                    </a:cubicBezTo>
                    <a:close/>
                    <a:moveTo>
                      <a:pt x="2778" y="1"/>
                    </a:moveTo>
                    <a:cubicBezTo>
                      <a:pt x="2748" y="1"/>
                      <a:pt x="2718" y="31"/>
                      <a:pt x="2718" y="60"/>
                    </a:cubicBezTo>
                    <a:lnTo>
                      <a:pt x="2718" y="344"/>
                    </a:lnTo>
                    <a:lnTo>
                      <a:pt x="2718" y="389"/>
                    </a:lnTo>
                    <a:cubicBezTo>
                      <a:pt x="2718" y="419"/>
                      <a:pt x="2748" y="449"/>
                      <a:pt x="2778" y="449"/>
                    </a:cubicBezTo>
                    <a:cubicBezTo>
                      <a:pt x="2808" y="449"/>
                      <a:pt x="2838" y="419"/>
                      <a:pt x="2838" y="389"/>
                    </a:cubicBezTo>
                    <a:lnTo>
                      <a:pt x="2838" y="105"/>
                    </a:lnTo>
                    <a:lnTo>
                      <a:pt x="2838" y="60"/>
                    </a:lnTo>
                    <a:cubicBezTo>
                      <a:pt x="2838" y="31"/>
                      <a:pt x="2808" y="1"/>
                      <a:pt x="2778" y="1"/>
                    </a:cubicBezTo>
                    <a:close/>
                    <a:moveTo>
                      <a:pt x="3226" y="1"/>
                    </a:moveTo>
                    <a:cubicBezTo>
                      <a:pt x="3196" y="1"/>
                      <a:pt x="3167" y="31"/>
                      <a:pt x="3167" y="60"/>
                    </a:cubicBezTo>
                    <a:lnTo>
                      <a:pt x="3167" y="344"/>
                    </a:lnTo>
                    <a:lnTo>
                      <a:pt x="3167" y="389"/>
                    </a:lnTo>
                    <a:cubicBezTo>
                      <a:pt x="3167" y="419"/>
                      <a:pt x="3196" y="449"/>
                      <a:pt x="3226" y="449"/>
                    </a:cubicBezTo>
                    <a:cubicBezTo>
                      <a:pt x="3256" y="449"/>
                      <a:pt x="3286" y="419"/>
                      <a:pt x="3286" y="389"/>
                    </a:cubicBezTo>
                    <a:lnTo>
                      <a:pt x="3286" y="105"/>
                    </a:lnTo>
                    <a:lnTo>
                      <a:pt x="3286" y="60"/>
                    </a:lnTo>
                    <a:cubicBezTo>
                      <a:pt x="3286" y="31"/>
                      <a:pt x="3256" y="1"/>
                      <a:pt x="3226" y="1"/>
                    </a:cubicBezTo>
                    <a:close/>
                    <a:moveTo>
                      <a:pt x="3674" y="1"/>
                    </a:moveTo>
                    <a:cubicBezTo>
                      <a:pt x="3644" y="1"/>
                      <a:pt x="3615" y="31"/>
                      <a:pt x="3615" y="60"/>
                    </a:cubicBezTo>
                    <a:lnTo>
                      <a:pt x="3615" y="344"/>
                    </a:lnTo>
                    <a:lnTo>
                      <a:pt x="3615" y="389"/>
                    </a:lnTo>
                    <a:cubicBezTo>
                      <a:pt x="3615" y="419"/>
                      <a:pt x="3644" y="449"/>
                      <a:pt x="3674" y="449"/>
                    </a:cubicBezTo>
                    <a:cubicBezTo>
                      <a:pt x="3704" y="449"/>
                      <a:pt x="3734" y="419"/>
                      <a:pt x="3734" y="389"/>
                    </a:cubicBezTo>
                    <a:lnTo>
                      <a:pt x="3734" y="105"/>
                    </a:lnTo>
                    <a:lnTo>
                      <a:pt x="3734" y="60"/>
                    </a:lnTo>
                    <a:cubicBezTo>
                      <a:pt x="3734" y="31"/>
                      <a:pt x="3704" y="1"/>
                      <a:pt x="3674" y="1"/>
                    </a:cubicBezTo>
                    <a:close/>
                    <a:moveTo>
                      <a:pt x="4137" y="1"/>
                    </a:moveTo>
                    <a:cubicBezTo>
                      <a:pt x="4107" y="1"/>
                      <a:pt x="4078" y="31"/>
                      <a:pt x="4078" y="60"/>
                    </a:cubicBezTo>
                    <a:lnTo>
                      <a:pt x="4078" y="344"/>
                    </a:lnTo>
                    <a:lnTo>
                      <a:pt x="4078" y="389"/>
                    </a:lnTo>
                    <a:cubicBezTo>
                      <a:pt x="4078" y="419"/>
                      <a:pt x="4107" y="449"/>
                      <a:pt x="4137" y="449"/>
                    </a:cubicBezTo>
                    <a:cubicBezTo>
                      <a:pt x="4167" y="449"/>
                      <a:pt x="4197" y="419"/>
                      <a:pt x="4197" y="389"/>
                    </a:cubicBezTo>
                    <a:lnTo>
                      <a:pt x="4197" y="105"/>
                    </a:lnTo>
                    <a:lnTo>
                      <a:pt x="4197" y="60"/>
                    </a:lnTo>
                    <a:cubicBezTo>
                      <a:pt x="4197" y="31"/>
                      <a:pt x="4167" y="1"/>
                      <a:pt x="4137" y="1"/>
                    </a:cubicBezTo>
                    <a:close/>
                    <a:moveTo>
                      <a:pt x="4585" y="1"/>
                    </a:moveTo>
                    <a:cubicBezTo>
                      <a:pt x="4556" y="1"/>
                      <a:pt x="4526" y="31"/>
                      <a:pt x="4526" y="60"/>
                    </a:cubicBezTo>
                    <a:lnTo>
                      <a:pt x="4526" y="344"/>
                    </a:lnTo>
                    <a:lnTo>
                      <a:pt x="4526" y="389"/>
                    </a:lnTo>
                    <a:cubicBezTo>
                      <a:pt x="4526" y="419"/>
                      <a:pt x="4556" y="449"/>
                      <a:pt x="4585" y="449"/>
                    </a:cubicBezTo>
                    <a:cubicBezTo>
                      <a:pt x="4615" y="449"/>
                      <a:pt x="4645" y="419"/>
                      <a:pt x="4645" y="389"/>
                    </a:cubicBezTo>
                    <a:lnTo>
                      <a:pt x="4645" y="105"/>
                    </a:lnTo>
                    <a:lnTo>
                      <a:pt x="4645" y="60"/>
                    </a:lnTo>
                    <a:cubicBezTo>
                      <a:pt x="4645" y="31"/>
                      <a:pt x="4615" y="1"/>
                      <a:pt x="458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2"/>
              <p:cNvSpPr/>
              <p:nvPr/>
            </p:nvSpPr>
            <p:spPr>
              <a:xfrm>
                <a:off x="-2646800" y="1899550"/>
                <a:ext cx="65725" cy="59000"/>
              </a:xfrm>
              <a:custGeom>
                <a:rect b="b" l="l" r="r" t="t"/>
                <a:pathLst>
                  <a:path extrusionOk="0" h="2360" w="2629">
                    <a:moveTo>
                      <a:pt x="2496" y="0"/>
                    </a:moveTo>
                    <a:cubicBezTo>
                      <a:pt x="2490" y="0"/>
                      <a:pt x="2485" y="2"/>
                      <a:pt x="2479" y="4"/>
                    </a:cubicBezTo>
                    <a:cubicBezTo>
                      <a:pt x="2450" y="4"/>
                      <a:pt x="2420" y="49"/>
                      <a:pt x="2435" y="79"/>
                    </a:cubicBezTo>
                    <a:cubicBezTo>
                      <a:pt x="2450" y="169"/>
                      <a:pt x="2465" y="258"/>
                      <a:pt x="2494" y="363"/>
                    </a:cubicBezTo>
                    <a:cubicBezTo>
                      <a:pt x="2494" y="378"/>
                      <a:pt x="2494" y="378"/>
                      <a:pt x="2494" y="393"/>
                    </a:cubicBezTo>
                    <a:cubicBezTo>
                      <a:pt x="2507" y="417"/>
                      <a:pt x="2529" y="441"/>
                      <a:pt x="2553" y="441"/>
                    </a:cubicBezTo>
                    <a:cubicBezTo>
                      <a:pt x="2558" y="441"/>
                      <a:pt x="2564" y="440"/>
                      <a:pt x="2569" y="438"/>
                    </a:cubicBezTo>
                    <a:cubicBezTo>
                      <a:pt x="2599" y="438"/>
                      <a:pt x="2629" y="408"/>
                      <a:pt x="2614" y="363"/>
                    </a:cubicBezTo>
                    <a:cubicBezTo>
                      <a:pt x="2599" y="273"/>
                      <a:pt x="2584" y="184"/>
                      <a:pt x="2554" y="79"/>
                    </a:cubicBezTo>
                    <a:cubicBezTo>
                      <a:pt x="2554" y="64"/>
                      <a:pt x="2554" y="64"/>
                      <a:pt x="2554" y="49"/>
                    </a:cubicBezTo>
                    <a:cubicBezTo>
                      <a:pt x="2542" y="25"/>
                      <a:pt x="2520" y="0"/>
                      <a:pt x="2496" y="0"/>
                    </a:cubicBezTo>
                    <a:close/>
                    <a:moveTo>
                      <a:pt x="2031" y="94"/>
                    </a:moveTo>
                    <a:cubicBezTo>
                      <a:pt x="2002" y="109"/>
                      <a:pt x="1987" y="139"/>
                      <a:pt x="1987" y="184"/>
                    </a:cubicBezTo>
                    <a:cubicBezTo>
                      <a:pt x="2016" y="273"/>
                      <a:pt x="2031" y="363"/>
                      <a:pt x="2046" y="452"/>
                    </a:cubicBezTo>
                    <a:cubicBezTo>
                      <a:pt x="2046" y="467"/>
                      <a:pt x="2061" y="482"/>
                      <a:pt x="2061" y="497"/>
                    </a:cubicBezTo>
                    <a:cubicBezTo>
                      <a:pt x="2061" y="527"/>
                      <a:pt x="2106" y="542"/>
                      <a:pt x="2136" y="542"/>
                    </a:cubicBezTo>
                    <a:cubicBezTo>
                      <a:pt x="2166" y="527"/>
                      <a:pt x="2196" y="497"/>
                      <a:pt x="2181" y="467"/>
                    </a:cubicBezTo>
                    <a:cubicBezTo>
                      <a:pt x="2151" y="378"/>
                      <a:pt x="2136" y="273"/>
                      <a:pt x="2121" y="184"/>
                    </a:cubicBezTo>
                    <a:cubicBezTo>
                      <a:pt x="2121" y="169"/>
                      <a:pt x="2106" y="169"/>
                      <a:pt x="2106" y="154"/>
                    </a:cubicBezTo>
                    <a:cubicBezTo>
                      <a:pt x="2106" y="124"/>
                      <a:pt x="2061" y="94"/>
                      <a:pt x="2031" y="94"/>
                    </a:cubicBezTo>
                    <a:close/>
                    <a:moveTo>
                      <a:pt x="1595" y="332"/>
                    </a:moveTo>
                    <a:cubicBezTo>
                      <a:pt x="1584" y="332"/>
                      <a:pt x="1574" y="336"/>
                      <a:pt x="1568" y="348"/>
                    </a:cubicBezTo>
                    <a:cubicBezTo>
                      <a:pt x="1539" y="363"/>
                      <a:pt x="1524" y="408"/>
                      <a:pt x="1553" y="438"/>
                    </a:cubicBezTo>
                    <a:cubicBezTo>
                      <a:pt x="1598" y="512"/>
                      <a:pt x="1658" y="587"/>
                      <a:pt x="1703" y="676"/>
                    </a:cubicBezTo>
                    <a:cubicBezTo>
                      <a:pt x="1703" y="676"/>
                      <a:pt x="1718" y="691"/>
                      <a:pt x="1733" y="706"/>
                    </a:cubicBezTo>
                    <a:cubicBezTo>
                      <a:pt x="1741" y="724"/>
                      <a:pt x="1760" y="731"/>
                      <a:pt x="1778" y="731"/>
                    </a:cubicBezTo>
                    <a:cubicBezTo>
                      <a:pt x="1790" y="731"/>
                      <a:pt x="1801" y="727"/>
                      <a:pt x="1807" y="721"/>
                    </a:cubicBezTo>
                    <a:cubicBezTo>
                      <a:pt x="1837" y="691"/>
                      <a:pt x="1852" y="662"/>
                      <a:pt x="1822" y="632"/>
                    </a:cubicBezTo>
                    <a:cubicBezTo>
                      <a:pt x="1777" y="557"/>
                      <a:pt x="1718" y="482"/>
                      <a:pt x="1673" y="393"/>
                    </a:cubicBezTo>
                    <a:cubicBezTo>
                      <a:pt x="1658" y="393"/>
                      <a:pt x="1658" y="378"/>
                      <a:pt x="1643" y="363"/>
                    </a:cubicBezTo>
                    <a:cubicBezTo>
                      <a:pt x="1634" y="344"/>
                      <a:pt x="1613" y="332"/>
                      <a:pt x="1595" y="332"/>
                    </a:cubicBezTo>
                    <a:close/>
                    <a:moveTo>
                      <a:pt x="1218" y="586"/>
                    </a:moveTo>
                    <a:cubicBezTo>
                      <a:pt x="1205" y="586"/>
                      <a:pt x="1191" y="590"/>
                      <a:pt x="1180" y="602"/>
                    </a:cubicBezTo>
                    <a:cubicBezTo>
                      <a:pt x="1165" y="617"/>
                      <a:pt x="1150" y="647"/>
                      <a:pt x="1165" y="676"/>
                    </a:cubicBezTo>
                    <a:cubicBezTo>
                      <a:pt x="1225" y="751"/>
                      <a:pt x="1285" y="841"/>
                      <a:pt x="1329" y="915"/>
                    </a:cubicBezTo>
                    <a:cubicBezTo>
                      <a:pt x="1329" y="930"/>
                      <a:pt x="1344" y="945"/>
                      <a:pt x="1344" y="945"/>
                    </a:cubicBezTo>
                    <a:cubicBezTo>
                      <a:pt x="1354" y="964"/>
                      <a:pt x="1374" y="977"/>
                      <a:pt x="1396" y="977"/>
                    </a:cubicBezTo>
                    <a:cubicBezTo>
                      <a:pt x="1409" y="977"/>
                      <a:pt x="1423" y="972"/>
                      <a:pt x="1434" y="960"/>
                    </a:cubicBezTo>
                    <a:cubicBezTo>
                      <a:pt x="1464" y="945"/>
                      <a:pt x="1464" y="901"/>
                      <a:pt x="1449" y="886"/>
                    </a:cubicBezTo>
                    <a:cubicBezTo>
                      <a:pt x="1389" y="811"/>
                      <a:pt x="1344" y="721"/>
                      <a:pt x="1300" y="647"/>
                    </a:cubicBezTo>
                    <a:cubicBezTo>
                      <a:pt x="1285" y="632"/>
                      <a:pt x="1285" y="617"/>
                      <a:pt x="1270" y="617"/>
                    </a:cubicBezTo>
                    <a:cubicBezTo>
                      <a:pt x="1260" y="598"/>
                      <a:pt x="1240" y="586"/>
                      <a:pt x="1218" y="586"/>
                    </a:cubicBezTo>
                    <a:close/>
                    <a:moveTo>
                      <a:pt x="895" y="950"/>
                    </a:moveTo>
                    <a:cubicBezTo>
                      <a:pt x="877" y="950"/>
                      <a:pt x="854" y="958"/>
                      <a:pt x="837" y="975"/>
                    </a:cubicBezTo>
                    <a:cubicBezTo>
                      <a:pt x="822" y="1005"/>
                      <a:pt x="822" y="1050"/>
                      <a:pt x="851" y="1080"/>
                    </a:cubicBezTo>
                    <a:cubicBezTo>
                      <a:pt x="926" y="1125"/>
                      <a:pt x="1001" y="1184"/>
                      <a:pt x="1076" y="1244"/>
                    </a:cubicBezTo>
                    <a:cubicBezTo>
                      <a:pt x="1090" y="1244"/>
                      <a:pt x="1105" y="1259"/>
                      <a:pt x="1105" y="1274"/>
                    </a:cubicBezTo>
                    <a:cubicBezTo>
                      <a:pt x="1116" y="1279"/>
                      <a:pt x="1129" y="1283"/>
                      <a:pt x="1142" y="1283"/>
                    </a:cubicBezTo>
                    <a:cubicBezTo>
                      <a:pt x="1164" y="1283"/>
                      <a:pt x="1186" y="1272"/>
                      <a:pt x="1195" y="1244"/>
                    </a:cubicBezTo>
                    <a:cubicBezTo>
                      <a:pt x="1225" y="1214"/>
                      <a:pt x="1210" y="1184"/>
                      <a:pt x="1180" y="1154"/>
                    </a:cubicBezTo>
                    <a:cubicBezTo>
                      <a:pt x="1105" y="1110"/>
                      <a:pt x="1031" y="1050"/>
                      <a:pt x="956" y="990"/>
                    </a:cubicBezTo>
                    <a:cubicBezTo>
                      <a:pt x="956" y="975"/>
                      <a:pt x="941" y="975"/>
                      <a:pt x="926" y="960"/>
                    </a:cubicBezTo>
                    <a:cubicBezTo>
                      <a:pt x="920" y="954"/>
                      <a:pt x="909" y="950"/>
                      <a:pt x="895" y="950"/>
                    </a:cubicBezTo>
                    <a:close/>
                    <a:moveTo>
                      <a:pt x="627" y="1309"/>
                    </a:moveTo>
                    <a:cubicBezTo>
                      <a:pt x="608" y="1309"/>
                      <a:pt x="585" y="1316"/>
                      <a:pt x="568" y="1334"/>
                    </a:cubicBezTo>
                    <a:cubicBezTo>
                      <a:pt x="538" y="1378"/>
                      <a:pt x="553" y="1408"/>
                      <a:pt x="583" y="1423"/>
                    </a:cubicBezTo>
                    <a:cubicBezTo>
                      <a:pt x="657" y="1483"/>
                      <a:pt x="732" y="1543"/>
                      <a:pt x="807" y="1603"/>
                    </a:cubicBezTo>
                    <a:cubicBezTo>
                      <a:pt x="822" y="1603"/>
                      <a:pt x="837" y="1617"/>
                      <a:pt x="837" y="1617"/>
                    </a:cubicBezTo>
                    <a:cubicBezTo>
                      <a:pt x="848" y="1629"/>
                      <a:pt x="862" y="1634"/>
                      <a:pt x="875" y="1634"/>
                    </a:cubicBezTo>
                    <a:cubicBezTo>
                      <a:pt x="896" y="1634"/>
                      <a:pt x="917" y="1621"/>
                      <a:pt x="926" y="1603"/>
                    </a:cubicBezTo>
                    <a:cubicBezTo>
                      <a:pt x="956" y="1573"/>
                      <a:pt x="941" y="1543"/>
                      <a:pt x="911" y="1513"/>
                    </a:cubicBezTo>
                    <a:cubicBezTo>
                      <a:pt x="837" y="1453"/>
                      <a:pt x="762" y="1393"/>
                      <a:pt x="687" y="1349"/>
                    </a:cubicBezTo>
                    <a:cubicBezTo>
                      <a:pt x="687" y="1334"/>
                      <a:pt x="672" y="1334"/>
                      <a:pt x="657" y="1319"/>
                    </a:cubicBezTo>
                    <a:cubicBezTo>
                      <a:pt x="651" y="1313"/>
                      <a:pt x="640" y="1309"/>
                      <a:pt x="627" y="1309"/>
                    </a:cubicBezTo>
                    <a:close/>
                    <a:moveTo>
                      <a:pt x="346" y="1667"/>
                    </a:moveTo>
                    <a:cubicBezTo>
                      <a:pt x="324" y="1667"/>
                      <a:pt x="301" y="1675"/>
                      <a:pt x="284" y="1692"/>
                    </a:cubicBezTo>
                    <a:cubicBezTo>
                      <a:pt x="269" y="1737"/>
                      <a:pt x="284" y="1767"/>
                      <a:pt x="299" y="1797"/>
                    </a:cubicBezTo>
                    <a:cubicBezTo>
                      <a:pt x="388" y="1841"/>
                      <a:pt x="463" y="1901"/>
                      <a:pt x="523" y="1961"/>
                    </a:cubicBezTo>
                    <a:cubicBezTo>
                      <a:pt x="538" y="1976"/>
                      <a:pt x="553" y="1976"/>
                      <a:pt x="568" y="1991"/>
                    </a:cubicBezTo>
                    <a:cubicBezTo>
                      <a:pt x="574" y="1997"/>
                      <a:pt x="585" y="2001"/>
                      <a:pt x="598" y="2001"/>
                    </a:cubicBezTo>
                    <a:cubicBezTo>
                      <a:pt x="617" y="2001"/>
                      <a:pt x="640" y="1993"/>
                      <a:pt x="657" y="1976"/>
                    </a:cubicBezTo>
                    <a:cubicBezTo>
                      <a:pt x="672" y="1931"/>
                      <a:pt x="672" y="1901"/>
                      <a:pt x="642" y="1871"/>
                    </a:cubicBezTo>
                    <a:cubicBezTo>
                      <a:pt x="568" y="1827"/>
                      <a:pt x="478" y="1767"/>
                      <a:pt x="418" y="1707"/>
                    </a:cubicBezTo>
                    <a:cubicBezTo>
                      <a:pt x="403" y="1692"/>
                      <a:pt x="388" y="1692"/>
                      <a:pt x="388" y="1677"/>
                    </a:cubicBezTo>
                    <a:cubicBezTo>
                      <a:pt x="376" y="1671"/>
                      <a:pt x="361" y="1667"/>
                      <a:pt x="346" y="1667"/>
                    </a:cubicBezTo>
                    <a:close/>
                    <a:moveTo>
                      <a:pt x="81" y="2034"/>
                    </a:moveTo>
                    <a:cubicBezTo>
                      <a:pt x="58" y="2034"/>
                      <a:pt x="34" y="2047"/>
                      <a:pt x="15" y="2066"/>
                    </a:cubicBezTo>
                    <a:cubicBezTo>
                      <a:pt x="0" y="2095"/>
                      <a:pt x="0" y="2125"/>
                      <a:pt x="30" y="2155"/>
                    </a:cubicBezTo>
                    <a:cubicBezTo>
                      <a:pt x="120" y="2215"/>
                      <a:pt x="194" y="2275"/>
                      <a:pt x="254" y="2319"/>
                    </a:cubicBezTo>
                    <a:cubicBezTo>
                      <a:pt x="269" y="2334"/>
                      <a:pt x="284" y="2334"/>
                      <a:pt x="284" y="2349"/>
                    </a:cubicBezTo>
                    <a:cubicBezTo>
                      <a:pt x="296" y="2355"/>
                      <a:pt x="311" y="2359"/>
                      <a:pt x="327" y="2359"/>
                    </a:cubicBezTo>
                    <a:cubicBezTo>
                      <a:pt x="348" y="2359"/>
                      <a:pt x="371" y="2352"/>
                      <a:pt x="388" y="2334"/>
                    </a:cubicBezTo>
                    <a:cubicBezTo>
                      <a:pt x="403" y="2304"/>
                      <a:pt x="403" y="2260"/>
                      <a:pt x="374" y="2245"/>
                    </a:cubicBezTo>
                    <a:cubicBezTo>
                      <a:pt x="284" y="2185"/>
                      <a:pt x="209" y="2125"/>
                      <a:pt x="149" y="2066"/>
                    </a:cubicBezTo>
                    <a:cubicBezTo>
                      <a:pt x="135" y="2066"/>
                      <a:pt x="120" y="2051"/>
                      <a:pt x="120" y="2051"/>
                    </a:cubicBezTo>
                    <a:cubicBezTo>
                      <a:pt x="108" y="2039"/>
                      <a:pt x="95" y="2034"/>
                      <a:pt x="81" y="203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2"/>
              <p:cNvSpPr/>
              <p:nvPr/>
            </p:nvSpPr>
            <p:spPr>
              <a:xfrm>
                <a:off x="-2830900" y="1893900"/>
                <a:ext cx="62400" cy="63800"/>
              </a:xfrm>
              <a:custGeom>
                <a:rect b="b" l="l" r="r" t="t"/>
                <a:pathLst>
                  <a:path extrusionOk="0" h="2552" w="2496">
                    <a:moveTo>
                      <a:pt x="216" y="0"/>
                    </a:moveTo>
                    <a:cubicBezTo>
                      <a:pt x="195" y="0"/>
                      <a:pt x="176" y="14"/>
                      <a:pt x="165" y="36"/>
                    </a:cubicBezTo>
                    <a:cubicBezTo>
                      <a:pt x="120" y="126"/>
                      <a:pt x="75" y="201"/>
                      <a:pt x="31" y="290"/>
                    </a:cubicBezTo>
                    <a:cubicBezTo>
                      <a:pt x="31" y="305"/>
                      <a:pt x="16" y="305"/>
                      <a:pt x="16" y="320"/>
                    </a:cubicBezTo>
                    <a:cubicBezTo>
                      <a:pt x="1" y="365"/>
                      <a:pt x="16" y="395"/>
                      <a:pt x="46" y="410"/>
                    </a:cubicBezTo>
                    <a:cubicBezTo>
                      <a:pt x="54" y="414"/>
                      <a:pt x="63" y="415"/>
                      <a:pt x="72" y="415"/>
                    </a:cubicBezTo>
                    <a:cubicBezTo>
                      <a:pt x="97" y="415"/>
                      <a:pt x="124" y="402"/>
                      <a:pt x="135" y="380"/>
                    </a:cubicBezTo>
                    <a:cubicBezTo>
                      <a:pt x="180" y="290"/>
                      <a:pt x="225" y="215"/>
                      <a:pt x="255" y="126"/>
                    </a:cubicBezTo>
                    <a:cubicBezTo>
                      <a:pt x="270" y="111"/>
                      <a:pt x="270" y="111"/>
                      <a:pt x="270" y="81"/>
                    </a:cubicBezTo>
                    <a:cubicBezTo>
                      <a:pt x="285" y="51"/>
                      <a:pt x="270" y="21"/>
                      <a:pt x="240" y="6"/>
                    </a:cubicBezTo>
                    <a:cubicBezTo>
                      <a:pt x="232" y="2"/>
                      <a:pt x="224" y="0"/>
                      <a:pt x="216" y="0"/>
                    </a:cubicBezTo>
                    <a:close/>
                    <a:moveTo>
                      <a:pt x="611" y="207"/>
                    </a:moveTo>
                    <a:cubicBezTo>
                      <a:pt x="593" y="207"/>
                      <a:pt x="578" y="217"/>
                      <a:pt x="568" y="245"/>
                    </a:cubicBezTo>
                    <a:cubicBezTo>
                      <a:pt x="524" y="335"/>
                      <a:pt x="479" y="410"/>
                      <a:pt x="434" y="499"/>
                    </a:cubicBezTo>
                    <a:cubicBezTo>
                      <a:pt x="434" y="514"/>
                      <a:pt x="419" y="514"/>
                      <a:pt x="419" y="529"/>
                    </a:cubicBezTo>
                    <a:cubicBezTo>
                      <a:pt x="404" y="574"/>
                      <a:pt x="419" y="604"/>
                      <a:pt x="449" y="619"/>
                    </a:cubicBezTo>
                    <a:cubicBezTo>
                      <a:pt x="457" y="623"/>
                      <a:pt x="466" y="625"/>
                      <a:pt x="475" y="625"/>
                    </a:cubicBezTo>
                    <a:cubicBezTo>
                      <a:pt x="501" y="625"/>
                      <a:pt x="528" y="611"/>
                      <a:pt x="538" y="589"/>
                    </a:cubicBezTo>
                    <a:cubicBezTo>
                      <a:pt x="583" y="499"/>
                      <a:pt x="628" y="425"/>
                      <a:pt x="658" y="335"/>
                    </a:cubicBezTo>
                    <a:cubicBezTo>
                      <a:pt x="673" y="320"/>
                      <a:pt x="673" y="305"/>
                      <a:pt x="673" y="290"/>
                    </a:cubicBezTo>
                    <a:cubicBezTo>
                      <a:pt x="688" y="260"/>
                      <a:pt x="673" y="230"/>
                      <a:pt x="643" y="215"/>
                    </a:cubicBezTo>
                    <a:cubicBezTo>
                      <a:pt x="632" y="210"/>
                      <a:pt x="621" y="207"/>
                      <a:pt x="611" y="207"/>
                    </a:cubicBezTo>
                    <a:close/>
                    <a:moveTo>
                      <a:pt x="1033" y="474"/>
                    </a:moveTo>
                    <a:cubicBezTo>
                      <a:pt x="1012" y="474"/>
                      <a:pt x="989" y="482"/>
                      <a:pt x="972" y="499"/>
                    </a:cubicBezTo>
                    <a:cubicBezTo>
                      <a:pt x="912" y="574"/>
                      <a:pt x="852" y="649"/>
                      <a:pt x="792" y="708"/>
                    </a:cubicBezTo>
                    <a:cubicBezTo>
                      <a:pt x="792" y="723"/>
                      <a:pt x="777" y="738"/>
                      <a:pt x="777" y="738"/>
                    </a:cubicBezTo>
                    <a:cubicBezTo>
                      <a:pt x="748" y="768"/>
                      <a:pt x="748" y="813"/>
                      <a:pt x="777" y="843"/>
                    </a:cubicBezTo>
                    <a:cubicBezTo>
                      <a:pt x="790" y="849"/>
                      <a:pt x="805" y="853"/>
                      <a:pt x="819" y="853"/>
                    </a:cubicBezTo>
                    <a:cubicBezTo>
                      <a:pt x="839" y="853"/>
                      <a:pt x="858" y="845"/>
                      <a:pt x="867" y="828"/>
                    </a:cubicBezTo>
                    <a:cubicBezTo>
                      <a:pt x="927" y="753"/>
                      <a:pt x="987" y="678"/>
                      <a:pt x="1061" y="619"/>
                    </a:cubicBezTo>
                    <a:cubicBezTo>
                      <a:pt x="1061" y="604"/>
                      <a:pt x="1076" y="589"/>
                      <a:pt x="1076" y="589"/>
                    </a:cubicBezTo>
                    <a:cubicBezTo>
                      <a:pt x="1106" y="559"/>
                      <a:pt x="1106" y="514"/>
                      <a:pt x="1076" y="484"/>
                    </a:cubicBezTo>
                    <a:cubicBezTo>
                      <a:pt x="1064" y="478"/>
                      <a:pt x="1049" y="474"/>
                      <a:pt x="1033" y="474"/>
                    </a:cubicBezTo>
                    <a:close/>
                    <a:moveTo>
                      <a:pt x="1368" y="773"/>
                    </a:moveTo>
                    <a:cubicBezTo>
                      <a:pt x="1350" y="773"/>
                      <a:pt x="1333" y="780"/>
                      <a:pt x="1315" y="798"/>
                    </a:cubicBezTo>
                    <a:cubicBezTo>
                      <a:pt x="1255" y="858"/>
                      <a:pt x="1196" y="932"/>
                      <a:pt x="1136" y="1007"/>
                    </a:cubicBezTo>
                    <a:cubicBezTo>
                      <a:pt x="1121" y="1007"/>
                      <a:pt x="1121" y="1037"/>
                      <a:pt x="1106" y="1037"/>
                    </a:cubicBezTo>
                    <a:cubicBezTo>
                      <a:pt x="1091" y="1067"/>
                      <a:pt x="1091" y="1112"/>
                      <a:pt x="1121" y="1127"/>
                    </a:cubicBezTo>
                    <a:cubicBezTo>
                      <a:pt x="1136" y="1141"/>
                      <a:pt x="1151" y="1149"/>
                      <a:pt x="1166" y="1149"/>
                    </a:cubicBezTo>
                    <a:cubicBezTo>
                      <a:pt x="1181" y="1149"/>
                      <a:pt x="1196" y="1141"/>
                      <a:pt x="1211" y="1127"/>
                    </a:cubicBezTo>
                    <a:cubicBezTo>
                      <a:pt x="1270" y="1052"/>
                      <a:pt x="1330" y="977"/>
                      <a:pt x="1390" y="902"/>
                    </a:cubicBezTo>
                    <a:cubicBezTo>
                      <a:pt x="1405" y="902"/>
                      <a:pt x="1405" y="888"/>
                      <a:pt x="1420" y="873"/>
                    </a:cubicBezTo>
                    <a:cubicBezTo>
                      <a:pt x="1435" y="858"/>
                      <a:pt x="1435" y="813"/>
                      <a:pt x="1405" y="783"/>
                    </a:cubicBezTo>
                    <a:cubicBezTo>
                      <a:pt x="1392" y="777"/>
                      <a:pt x="1380" y="773"/>
                      <a:pt x="1368" y="773"/>
                    </a:cubicBezTo>
                    <a:close/>
                    <a:moveTo>
                      <a:pt x="1707" y="1072"/>
                    </a:moveTo>
                    <a:cubicBezTo>
                      <a:pt x="1686" y="1072"/>
                      <a:pt x="1667" y="1079"/>
                      <a:pt x="1659" y="1097"/>
                    </a:cubicBezTo>
                    <a:cubicBezTo>
                      <a:pt x="1599" y="1156"/>
                      <a:pt x="1539" y="1231"/>
                      <a:pt x="1479" y="1306"/>
                    </a:cubicBezTo>
                    <a:cubicBezTo>
                      <a:pt x="1464" y="1321"/>
                      <a:pt x="1450" y="1336"/>
                      <a:pt x="1450" y="1336"/>
                    </a:cubicBezTo>
                    <a:cubicBezTo>
                      <a:pt x="1420" y="1366"/>
                      <a:pt x="1420" y="1410"/>
                      <a:pt x="1450" y="1425"/>
                    </a:cubicBezTo>
                    <a:cubicBezTo>
                      <a:pt x="1472" y="1440"/>
                      <a:pt x="1491" y="1448"/>
                      <a:pt x="1507" y="1448"/>
                    </a:cubicBezTo>
                    <a:cubicBezTo>
                      <a:pt x="1524" y="1448"/>
                      <a:pt x="1539" y="1440"/>
                      <a:pt x="1554" y="1425"/>
                    </a:cubicBezTo>
                    <a:cubicBezTo>
                      <a:pt x="1614" y="1351"/>
                      <a:pt x="1674" y="1276"/>
                      <a:pt x="1733" y="1201"/>
                    </a:cubicBezTo>
                    <a:cubicBezTo>
                      <a:pt x="1748" y="1201"/>
                      <a:pt x="1748" y="1186"/>
                      <a:pt x="1763" y="1171"/>
                    </a:cubicBezTo>
                    <a:cubicBezTo>
                      <a:pt x="1778" y="1156"/>
                      <a:pt x="1778" y="1112"/>
                      <a:pt x="1748" y="1082"/>
                    </a:cubicBezTo>
                    <a:cubicBezTo>
                      <a:pt x="1736" y="1076"/>
                      <a:pt x="1721" y="1072"/>
                      <a:pt x="1707" y="1072"/>
                    </a:cubicBezTo>
                    <a:close/>
                    <a:moveTo>
                      <a:pt x="2006" y="1484"/>
                    </a:moveTo>
                    <a:cubicBezTo>
                      <a:pt x="1995" y="1484"/>
                      <a:pt x="1984" y="1489"/>
                      <a:pt x="1972" y="1500"/>
                    </a:cubicBezTo>
                    <a:cubicBezTo>
                      <a:pt x="1883" y="1545"/>
                      <a:pt x="1793" y="1575"/>
                      <a:pt x="1718" y="1619"/>
                    </a:cubicBezTo>
                    <a:cubicBezTo>
                      <a:pt x="1689" y="1634"/>
                      <a:pt x="1689" y="1634"/>
                      <a:pt x="1674" y="1634"/>
                    </a:cubicBezTo>
                    <a:cubicBezTo>
                      <a:pt x="1644" y="1649"/>
                      <a:pt x="1629" y="1694"/>
                      <a:pt x="1644" y="1724"/>
                    </a:cubicBezTo>
                    <a:cubicBezTo>
                      <a:pt x="1655" y="1746"/>
                      <a:pt x="1682" y="1760"/>
                      <a:pt x="1707" y="1760"/>
                    </a:cubicBezTo>
                    <a:cubicBezTo>
                      <a:pt x="1716" y="1760"/>
                      <a:pt x="1725" y="1758"/>
                      <a:pt x="1733" y="1754"/>
                    </a:cubicBezTo>
                    <a:cubicBezTo>
                      <a:pt x="1823" y="1694"/>
                      <a:pt x="1898" y="1664"/>
                      <a:pt x="1987" y="1619"/>
                    </a:cubicBezTo>
                    <a:cubicBezTo>
                      <a:pt x="2002" y="1604"/>
                      <a:pt x="2017" y="1604"/>
                      <a:pt x="2032" y="1604"/>
                    </a:cubicBezTo>
                    <a:cubicBezTo>
                      <a:pt x="2062" y="1590"/>
                      <a:pt x="2077" y="1545"/>
                      <a:pt x="2047" y="1515"/>
                    </a:cubicBezTo>
                    <a:cubicBezTo>
                      <a:pt x="2038" y="1496"/>
                      <a:pt x="2023" y="1484"/>
                      <a:pt x="2006" y="1484"/>
                    </a:cubicBezTo>
                    <a:close/>
                    <a:moveTo>
                      <a:pt x="2207" y="1882"/>
                    </a:moveTo>
                    <a:cubicBezTo>
                      <a:pt x="2199" y="1882"/>
                      <a:pt x="2190" y="1884"/>
                      <a:pt x="2181" y="1888"/>
                    </a:cubicBezTo>
                    <a:cubicBezTo>
                      <a:pt x="2092" y="1933"/>
                      <a:pt x="2002" y="1978"/>
                      <a:pt x="1913" y="2023"/>
                    </a:cubicBezTo>
                    <a:cubicBezTo>
                      <a:pt x="1898" y="2023"/>
                      <a:pt x="1898" y="2038"/>
                      <a:pt x="1883" y="2038"/>
                    </a:cubicBezTo>
                    <a:cubicBezTo>
                      <a:pt x="1853" y="2053"/>
                      <a:pt x="1838" y="2082"/>
                      <a:pt x="1853" y="2112"/>
                    </a:cubicBezTo>
                    <a:cubicBezTo>
                      <a:pt x="1864" y="2134"/>
                      <a:pt x="1891" y="2148"/>
                      <a:pt x="1916" y="2148"/>
                    </a:cubicBezTo>
                    <a:cubicBezTo>
                      <a:pt x="1925" y="2148"/>
                      <a:pt x="1934" y="2146"/>
                      <a:pt x="1942" y="2142"/>
                    </a:cubicBezTo>
                    <a:cubicBezTo>
                      <a:pt x="2032" y="2097"/>
                      <a:pt x="2107" y="2053"/>
                      <a:pt x="2196" y="2008"/>
                    </a:cubicBezTo>
                    <a:cubicBezTo>
                      <a:pt x="2211" y="2008"/>
                      <a:pt x="2226" y="1993"/>
                      <a:pt x="2241" y="1993"/>
                    </a:cubicBezTo>
                    <a:cubicBezTo>
                      <a:pt x="2271" y="1978"/>
                      <a:pt x="2286" y="1933"/>
                      <a:pt x="2256" y="1903"/>
                    </a:cubicBezTo>
                    <a:cubicBezTo>
                      <a:pt x="2246" y="1893"/>
                      <a:pt x="2228" y="1882"/>
                      <a:pt x="2207" y="1882"/>
                    </a:cubicBezTo>
                    <a:close/>
                    <a:moveTo>
                      <a:pt x="2411" y="2285"/>
                    </a:moveTo>
                    <a:cubicBezTo>
                      <a:pt x="2401" y="2285"/>
                      <a:pt x="2389" y="2287"/>
                      <a:pt x="2376" y="2292"/>
                    </a:cubicBezTo>
                    <a:cubicBezTo>
                      <a:pt x="2301" y="2336"/>
                      <a:pt x="2211" y="2366"/>
                      <a:pt x="2122" y="2426"/>
                    </a:cubicBezTo>
                    <a:cubicBezTo>
                      <a:pt x="2107" y="2426"/>
                      <a:pt x="2107" y="2441"/>
                      <a:pt x="2092" y="2441"/>
                    </a:cubicBezTo>
                    <a:cubicBezTo>
                      <a:pt x="2062" y="2456"/>
                      <a:pt x="2047" y="2486"/>
                      <a:pt x="2062" y="2516"/>
                    </a:cubicBezTo>
                    <a:cubicBezTo>
                      <a:pt x="2073" y="2537"/>
                      <a:pt x="2100" y="2551"/>
                      <a:pt x="2125" y="2551"/>
                    </a:cubicBezTo>
                    <a:cubicBezTo>
                      <a:pt x="2134" y="2551"/>
                      <a:pt x="2144" y="2549"/>
                      <a:pt x="2152" y="2545"/>
                    </a:cubicBezTo>
                    <a:cubicBezTo>
                      <a:pt x="2241" y="2501"/>
                      <a:pt x="2316" y="2456"/>
                      <a:pt x="2405" y="2411"/>
                    </a:cubicBezTo>
                    <a:cubicBezTo>
                      <a:pt x="2420" y="2411"/>
                      <a:pt x="2435" y="2396"/>
                      <a:pt x="2450" y="2396"/>
                    </a:cubicBezTo>
                    <a:cubicBezTo>
                      <a:pt x="2480" y="2381"/>
                      <a:pt x="2495" y="2336"/>
                      <a:pt x="2465" y="2306"/>
                    </a:cubicBezTo>
                    <a:cubicBezTo>
                      <a:pt x="2455" y="2296"/>
                      <a:pt x="2437" y="2285"/>
                      <a:pt x="2411" y="228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2"/>
              <p:cNvSpPr/>
              <p:nvPr/>
            </p:nvSpPr>
            <p:spPr>
              <a:xfrm>
                <a:off x="-2799525" y="1589350"/>
                <a:ext cx="172525" cy="19925"/>
              </a:xfrm>
              <a:custGeom>
                <a:rect b="b" l="l" r="r" t="t"/>
                <a:pathLst>
                  <a:path extrusionOk="0" h="797" w="6901">
                    <a:moveTo>
                      <a:pt x="3690" y="1"/>
                    </a:moveTo>
                    <a:cubicBezTo>
                      <a:pt x="3660" y="1"/>
                      <a:pt x="3630" y="31"/>
                      <a:pt x="3615" y="60"/>
                    </a:cubicBezTo>
                    <a:cubicBezTo>
                      <a:pt x="3615" y="150"/>
                      <a:pt x="3600" y="240"/>
                      <a:pt x="3600" y="344"/>
                    </a:cubicBezTo>
                    <a:lnTo>
                      <a:pt x="3600" y="389"/>
                    </a:lnTo>
                    <a:cubicBezTo>
                      <a:pt x="3600" y="419"/>
                      <a:pt x="3630" y="449"/>
                      <a:pt x="3660" y="449"/>
                    </a:cubicBezTo>
                    <a:cubicBezTo>
                      <a:pt x="3704" y="449"/>
                      <a:pt x="3734" y="434"/>
                      <a:pt x="3734" y="389"/>
                    </a:cubicBezTo>
                    <a:cubicBezTo>
                      <a:pt x="3749" y="299"/>
                      <a:pt x="3749" y="210"/>
                      <a:pt x="3749" y="105"/>
                    </a:cubicBezTo>
                    <a:lnTo>
                      <a:pt x="3749" y="75"/>
                    </a:lnTo>
                    <a:cubicBezTo>
                      <a:pt x="3749" y="31"/>
                      <a:pt x="3734" y="1"/>
                      <a:pt x="3690" y="1"/>
                    </a:cubicBezTo>
                    <a:close/>
                    <a:moveTo>
                      <a:pt x="4153" y="31"/>
                    </a:moveTo>
                    <a:cubicBezTo>
                      <a:pt x="4108" y="31"/>
                      <a:pt x="4078" y="60"/>
                      <a:pt x="4078" y="90"/>
                    </a:cubicBezTo>
                    <a:cubicBezTo>
                      <a:pt x="4063" y="180"/>
                      <a:pt x="4063" y="270"/>
                      <a:pt x="4063" y="374"/>
                    </a:cubicBezTo>
                    <a:lnTo>
                      <a:pt x="4063" y="419"/>
                    </a:lnTo>
                    <a:cubicBezTo>
                      <a:pt x="4063" y="449"/>
                      <a:pt x="4078" y="479"/>
                      <a:pt x="4123" y="479"/>
                    </a:cubicBezTo>
                    <a:cubicBezTo>
                      <a:pt x="4153" y="479"/>
                      <a:pt x="4182" y="464"/>
                      <a:pt x="4197" y="419"/>
                    </a:cubicBezTo>
                    <a:cubicBezTo>
                      <a:pt x="4197" y="329"/>
                      <a:pt x="4212" y="240"/>
                      <a:pt x="4212" y="135"/>
                    </a:cubicBezTo>
                    <a:lnTo>
                      <a:pt x="4212" y="105"/>
                    </a:lnTo>
                    <a:cubicBezTo>
                      <a:pt x="4212" y="75"/>
                      <a:pt x="4182" y="31"/>
                      <a:pt x="4153" y="31"/>
                    </a:cubicBezTo>
                    <a:close/>
                    <a:moveTo>
                      <a:pt x="3197" y="31"/>
                    </a:moveTo>
                    <a:cubicBezTo>
                      <a:pt x="3167" y="31"/>
                      <a:pt x="3137" y="75"/>
                      <a:pt x="3152" y="105"/>
                    </a:cubicBezTo>
                    <a:cubicBezTo>
                      <a:pt x="3152" y="195"/>
                      <a:pt x="3167" y="299"/>
                      <a:pt x="3182" y="389"/>
                    </a:cubicBezTo>
                    <a:cubicBezTo>
                      <a:pt x="3182" y="404"/>
                      <a:pt x="3182" y="419"/>
                      <a:pt x="3182" y="434"/>
                    </a:cubicBezTo>
                    <a:cubicBezTo>
                      <a:pt x="3182" y="458"/>
                      <a:pt x="3212" y="483"/>
                      <a:pt x="3239" y="483"/>
                    </a:cubicBezTo>
                    <a:cubicBezTo>
                      <a:pt x="3245" y="483"/>
                      <a:pt x="3251" y="481"/>
                      <a:pt x="3256" y="479"/>
                    </a:cubicBezTo>
                    <a:cubicBezTo>
                      <a:pt x="3286" y="479"/>
                      <a:pt x="3316" y="449"/>
                      <a:pt x="3316" y="419"/>
                    </a:cubicBezTo>
                    <a:cubicBezTo>
                      <a:pt x="3301" y="329"/>
                      <a:pt x="3301" y="225"/>
                      <a:pt x="3286" y="135"/>
                    </a:cubicBezTo>
                    <a:cubicBezTo>
                      <a:pt x="3286" y="120"/>
                      <a:pt x="3286" y="105"/>
                      <a:pt x="3271" y="90"/>
                    </a:cubicBezTo>
                    <a:cubicBezTo>
                      <a:pt x="3271" y="60"/>
                      <a:pt x="3241" y="31"/>
                      <a:pt x="3197" y="31"/>
                    </a:cubicBezTo>
                    <a:close/>
                    <a:moveTo>
                      <a:pt x="4586" y="60"/>
                    </a:moveTo>
                    <a:cubicBezTo>
                      <a:pt x="4556" y="60"/>
                      <a:pt x="4526" y="90"/>
                      <a:pt x="4526" y="120"/>
                    </a:cubicBezTo>
                    <a:cubicBezTo>
                      <a:pt x="4511" y="210"/>
                      <a:pt x="4511" y="314"/>
                      <a:pt x="4511" y="404"/>
                    </a:cubicBezTo>
                    <a:lnTo>
                      <a:pt x="4511" y="449"/>
                    </a:lnTo>
                    <a:cubicBezTo>
                      <a:pt x="4511" y="479"/>
                      <a:pt x="4526" y="509"/>
                      <a:pt x="4571" y="509"/>
                    </a:cubicBezTo>
                    <a:cubicBezTo>
                      <a:pt x="4601" y="509"/>
                      <a:pt x="4630" y="494"/>
                      <a:pt x="4645" y="449"/>
                    </a:cubicBezTo>
                    <a:cubicBezTo>
                      <a:pt x="4645" y="359"/>
                      <a:pt x="4660" y="270"/>
                      <a:pt x="4660" y="165"/>
                    </a:cubicBezTo>
                    <a:lnTo>
                      <a:pt x="4660" y="135"/>
                    </a:lnTo>
                    <a:cubicBezTo>
                      <a:pt x="4660" y="105"/>
                      <a:pt x="4630" y="60"/>
                      <a:pt x="4586" y="60"/>
                    </a:cubicBezTo>
                    <a:close/>
                    <a:moveTo>
                      <a:pt x="2749" y="75"/>
                    </a:moveTo>
                    <a:cubicBezTo>
                      <a:pt x="2719" y="90"/>
                      <a:pt x="2689" y="120"/>
                      <a:pt x="2689" y="150"/>
                    </a:cubicBezTo>
                    <a:cubicBezTo>
                      <a:pt x="2704" y="240"/>
                      <a:pt x="2704" y="329"/>
                      <a:pt x="2719" y="434"/>
                    </a:cubicBezTo>
                    <a:cubicBezTo>
                      <a:pt x="2719" y="449"/>
                      <a:pt x="2719" y="449"/>
                      <a:pt x="2734" y="464"/>
                    </a:cubicBezTo>
                    <a:cubicBezTo>
                      <a:pt x="2734" y="489"/>
                      <a:pt x="2767" y="526"/>
                      <a:pt x="2795" y="526"/>
                    </a:cubicBezTo>
                    <a:cubicBezTo>
                      <a:pt x="2800" y="526"/>
                      <a:pt x="2804" y="525"/>
                      <a:pt x="2808" y="523"/>
                    </a:cubicBezTo>
                    <a:cubicBezTo>
                      <a:pt x="2838" y="509"/>
                      <a:pt x="2868" y="494"/>
                      <a:pt x="2853" y="449"/>
                    </a:cubicBezTo>
                    <a:cubicBezTo>
                      <a:pt x="2853" y="359"/>
                      <a:pt x="2838" y="270"/>
                      <a:pt x="2823" y="165"/>
                    </a:cubicBezTo>
                    <a:cubicBezTo>
                      <a:pt x="2823" y="150"/>
                      <a:pt x="2823" y="150"/>
                      <a:pt x="2823" y="135"/>
                    </a:cubicBezTo>
                    <a:cubicBezTo>
                      <a:pt x="2823" y="105"/>
                      <a:pt x="2778" y="75"/>
                      <a:pt x="2749" y="75"/>
                    </a:cubicBezTo>
                    <a:close/>
                    <a:moveTo>
                      <a:pt x="5049" y="90"/>
                    </a:moveTo>
                    <a:cubicBezTo>
                      <a:pt x="5004" y="90"/>
                      <a:pt x="4974" y="120"/>
                      <a:pt x="4974" y="150"/>
                    </a:cubicBezTo>
                    <a:cubicBezTo>
                      <a:pt x="4974" y="240"/>
                      <a:pt x="4959" y="344"/>
                      <a:pt x="4959" y="434"/>
                    </a:cubicBezTo>
                    <a:lnTo>
                      <a:pt x="4959" y="479"/>
                    </a:lnTo>
                    <a:cubicBezTo>
                      <a:pt x="4959" y="509"/>
                      <a:pt x="4989" y="553"/>
                      <a:pt x="5019" y="553"/>
                    </a:cubicBezTo>
                    <a:cubicBezTo>
                      <a:pt x="5049" y="553"/>
                      <a:pt x="5094" y="523"/>
                      <a:pt x="5094" y="479"/>
                    </a:cubicBezTo>
                    <a:cubicBezTo>
                      <a:pt x="5108" y="389"/>
                      <a:pt x="5108" y="299"/>
                      <a:pt x="5108" y="195"/>
                    </a:cubicBezTo>
                    <a:lnTo>
                      <a:pt x="5108" y="165"/>
                    </a:lnTo>
                    <a:cubicBezTo>
                      <a:pt x="5108" y="135"/>
                      <a:pt x="5094" y="90"/>
                      <a:pt x="5049" y="90"/>
                    </a:cubicBezTo>
                    <a:close/>
                    <a:moveTo>
                      <a:pt x="2301" y="120"/>
                    </a:moveTo>
                    <a:cubicBezTo>
                      <a:pt x="2271" y="135"/>
                      <a:pt x="2241" y="165"/>
                      <a:pt x="2241" y="195"/>
                    </a:cubicBezTo>
                    <a:cubicBezTo>
                      <a:pt x="2256" y="284"/>
                      <a:pt x="2256" y="374"/>
                      <a:pt x="2271" y="479"/>
                    </a:cubicBezTo>
                    <a:cubicBezTo>
                      <a:pt x="2271" y="494"/>
                      <a:pt x="2271" y="494"/>
                      <a:pt x="2286" y="509"/>
                    </a:cubicBezTo>
                    <a:cubicBezTo>
                      <a:pt x="2286" y="545"/>
                      <a:pt x="2316" y="572"/>
                      <a:pt x="2343" y="572"/>
                    </a:cubicBezTo>
                    <a:cubicBezTo>
                      <a:pt x="2349" y="572"/>
                      <a:pt x="2355" y="571"/>
                      <a:pt x="2360" y="568"/>
                    </a:cubicBezTo>
                    <a:cubicBezTo>
                      <a:pt x="2390" y="568"/>
                      <a:pt x="2420" y="538"/>
                      <a:pt x="2405" y="494"/>
                    </a:cubicBezTo>
                    <a:cubicBezTo>
                      <a:pt x="2405" y="404"/>
                      <a:pt x="2390" y="314"/>
                      <a:pt x="2375" y="210"/>
                    </a:cubicBezTo>
                    <a:cubicBezTo>
                      <a:pt x="2375" y="195"/>
                      <a:pt x="2375" y="195"/>
                      <a:pt x="2375" y="180"/>
                    </a:cubicBezTo>
                    <a:cubicBezTo>
                      <a:pt x="2375" y="150"/>
                      <a:pt x="2330" y="120"/>
                      <a:pt x="2301" y="120"/>
                    </a:cubicBezTo>
                    <a:close/>
                    <a:moveTo>
                      <a:pt x="5497" y="120"/>
                    </a:moveTo>
                    <a:cubicBezTo>
                      <a:pt x="5452" y="120"/>
                      <a:pt x="5422" y="150"/>
                      <a:pt x="5422" y="180"/>
                    </a:cubicBezTo>
                    <a:cubicBezTo>
                      <a:pt x="5422" y="270"/>
                      <a:pt x="5407" y="374"/>
                      <a:pt x="5407" y="464"/>
                    </a:cubicBezTo>
                    <a:lnTo>
                      <a:pt x="5407" y="509"/>
                    </a:lnTo>
                    <a:cubicBezTo>
                      <a:pt x="5407" y="538"/>
                      <a:pt x="5437" y="583"/>
                      <a:pt x="5467" y="583"/>
                    </a:cubicBezTo>
                    <a:cubicBezTo>
                      <a:pt x="5497" y="583"/>
                      <a:pt x="5542" y="553"/>
                      <a:pt x="5542" y="509"/>
                    </a:cubicBezTo>
                    <a:cubicBezTo>
                      <a:pt x="5557" y="419"/>
                      <a:pt x="5557" y="329"/>
                      <a:pt x="5557" y="225"/>
                    </a:cubicBezTo>
                    <a:lnTo>
                      <a:pt x="5557" y="195"/>
                    </a:lnTo>
                    <a:cubicBezTo>
                      <a:pt x="5557" y="165"/>
                      <a:pt x="5542" y="120"/>
                      <a:pt x="5497" y="120"/>
                    </a:cubicBezTo>
                    <a:close/>
                    <a:moveTo>
                      <a:pt x="5945" y="150"/>
                    </a:moveTo>
                    <a:cubicBezTo>
                      <a:pt x="5915" y="150"/>
                      <a:pt x="5885" y="180"/>
                      <a:pt x="5870" y="210"/>
                    </a:cubicBezTo>
                    <a:cubicBezTo>
                      <a:pt x="5870" y="299"/>
                      <a:pt x="5855" y="389"/>
                      <a:pt x="5855" y="494"/>
                    </a:cubicBezTo>
                    <a:lnTo>
                      <a:pt x="5855" y="538"/>
                    </a:lnTo>
                    <a:cubicBezTo>
                      <a:pt x="5855" y="568"/>
                      <a:pt x="5885" y="598"/>
                      <a:pt x="5915" y="598"/>
                    </a:cubicBezTo>
                    <a:cubicBezTo>
                      <a:pt x="5945" y="598"/>
                      <a:pt x="5990" y="583"/>
                      <a:pt x="5990" y="538"/>
                    </a:cubicBezTo>
                    <a:cubicBezTo>
                      <a:pt x="6005" y="449"/>
                      <a:pt x="6005" y="359"/>
                      <a:pt x="6005" y="255"/>
                    </a:cubicBezTo>
                    <a:lnTo>
                      <a:pt x="6005" y="210"/>
                    </a:lnTo>
                    <a:cubicBezTo>
                      <a:pt x="6005" y="180"/>
                      <a:pt x="5990" y="150"/>
                      <a:pt x="5945" y="150"/>
                    </a:cubicBezTo>
                    <a:close/>
                    <a:moveTo>
                      <a:pt x="1852" y="165"/>
                    </a:moveTo>
                    <a:cubicBezTo>
                      <a:pt x="1823" y="165"/>
                      <a:pt x="1793" y="195"/>
                      <a:pt x="1793" y="240"/>
                    </a:cubicBezTo>
                    <a:cubicBezTo>
                      <a:pt x="1808" y="329"/>
                      <a:pt x="1808" y="419"/>
                      <a:pt x="1823" y="523"/>
                    </a:cubicBezTo>
                    <a:cubicBezTo>
                      <a:pt x="1823" y="538"/>
                      <a:pt x="1823" y="553"/>
                      <a:pt x="1837" y="568"/>
                    </a:cubicBezTo>
                    <a:cubicBezTo>
                      <a:pt x="1837" y="593"/>
                      <a:pt x="1867" y="617"/>
                      <a:pt x="1895" y="617"/>
                    </a:cubicBezTo>
                    <a:cubicBezTo>
                      <a:pt x="1901" y="617"/>
                      <a:pt x="1907" y="616"/>
                      <a:pt x="1912" y="613"/>
                    </a:cubicBezTo>
                    <a:cubicBezTo>
                      <a:pt x="1942" y="613"/>
                      <a:pt x="1972" y="583"/>
                      <a:pt x="1957" y="553"/>
                    </a:cubicBezTo>
                    <a:cubicBezTo>
                      <a:pt x="1957" y="449"/>
                      <a:pt x="1942" y="359"/>
                      <a:pt x="1927" y="255"/>
                    </a:cubicBezTo>
                    <a:cubicBezTo>
                      <a:pt x="1927" y="240"/>
                      <a:pt x="1927" y="240"/>
                      <a:pt x="1927" y="225"/>
                    </a:cubicBezTo>
                    <a:cubicBezTo>
                      <a:pt x="1927" y="195"/>
                      <a:pt x="1882" y="165"/>
                      <a:pt x="1852" y="165"/>
                    </a:cubicBezTo>
                    <a:close/>
                    <a:moveTo>
                      <a:pt x="6393" y="180"/>
                    </a:moveTo>
                    <a:cubicBezTo>
                      <a:pt x="6363" y="180"/>
                      <a:pt x="6333" y="210"/>
                      <a:pt x="6333" y="240"/>
                    </a:cubicBezTo>
                    <a:cubicBezTo>
                      <a:pt x="6318" y="329"/>
                      <a:pt x="6318" y="419"/>
                      <a:pt x="6318" y="523"/>
                    </a:cubicBezTo>
                    <a:lnTo>
                      <a:pt x="6318" y="568"/>
                    </a:lnTo>
                    <a:cubicBezTo>
                      <a:pt x="6318" y="598"/>
                      <a:pt x="6333" y="628"/>
                      <a:pt x="6378" y="628"/>
                    </a:cubicBezTo>
                    <a:cubicBezTo>
                      <a:pt x="6408" y="628"/>
                      <a:pt x="6438" y="613"/>
                      <a:pt x="6438" y="568"/>
                    </a:cubicBezTo>
                    <a:cubicBezTo>
                      <a:pt x="6453" y="479"/>
                      <a:pt x="6468" y="389"/>
                      <a:pt x="6468" y="284"/>
                    </a:cubicBezTo>
                    <a:lnTo>
                      <a:pt x="6468" y="240"/>
                    </a:lnTo>
                    <a:cubicBezTo>
                      <a:pt x="6468" y="210"/>
                      <a:pt x="6438" y="180"/>
                      <a:pt x="6393" y="180"/>
                    </a:cubicBezTo>
                    <a:close/>
                    <a:moveTo>
                      <a:pt x="6841" y="210"/>
                    </a:moveTo>
                    <a:cubicBezTo>
                      <a:pt x="6811" y="210"/>
                      <a:pt x="6781" y="225"/>
                      <a:pt x="6781" y="270"/>
                    </a:cubicBezTo>
                    <a:cubicBezTo>
                      <a:pt x="6766" y="359"/>
                      <a:pt x="6766" y="449"/>
                      <a:pt x="6766" y="553"/>
                    </a:cubicBezTo>
                    <a:lnTo>
                      <a:pt x="6766" y="598"/>
                    </a:lnTo>
                    <a:cubicBezTo>
                      <a:pt x="6766" y="628"/>
                      <a:pt x="6781" y="658"/>
                      <a:pt x="6826" y="658"/>
                    </a:cubicBezTo>
                    <a:cubicBezTo>
                      <a:pt x="6856" y="658"/>
                      <a:pt x="6886" y="643"/>
                      <a:pt x="6886" y="598"/>
                    </a:cubicBezTo>
                    <a:cubicBezTo>
                      <a:pt x="6901" y="509"/>
                      <a:pt x="6901" y="419"/>
                      <a:pt x="6901" y="314"/>
                    </a:cubicBezTo>
                    <a:lnTo>
                      <a:pt x="6901" y="270"/>
                    </a:lnTo>
                    <a:cubicBezTo>
                      <a:pt x="6901" y="240"/>
                      <a:pt x="6886" y="210"/>
                      <a:pt x="6841" y="210"/>
                    </a:cubicBezTo>
                    <a:close/>
                    <a:moveTo>
                      <a:pt x="1404" y="210"/>
                    </a:moveTo>
                    <a:cubicBezTo>
                      <a:pt x="1374" y="210"/>
                      <a:pt x="1345" y="240"/>
                      <a:pt x="1345" y="284"/>
                    </a:cubicBezTo>
                    <a:cubicBezTo>
                      <a:pt x="1360" y="374"/>
                      <a:pt x="1360" y="464"/>
                      <a:pt x="1389" y="568"/>
                    </a:cubicBezTo>
                    <a:cubicBezTo>
                      <a:pt x="1389" y="583"/>
                      <a:pt x="1389" y="598"/>
                      <a:pt x="1389" y="613"/>
                    </a:cubicBezTo>
                    <a:cubicBezTo>
                      <a:pt x="1389" y="637"/>
                      <a:pt x="1419" y="662"/>
                      <a:pt x="1447" y="662"/>
                    </a:cubicBezTo>
                    <a:cubicBezTo>
                      <a:pt x="1453" y="662"/>
                      <a:pt x="1459" y="661"/>
                      <a:pt x="1464" y="658"/>
                    </a:cubicBezTo>
                    <a:cubicBezTo>
                      <a:pt x="1494" y="658"/>
                      <a:pt x="1524" y="628"/>
                      <a:pt x="1509" y="598"/>
                    </a:cubicBezTo>
                    <a:cubicBezTo>
                      <a:pt x="1509" y="494"/>
                      <a:pt x="1494" y="404"/>
                      <a:pt x="1479" y="314"/>
                    </a:cubicBezTo>
                    <a:cubicBezTo>
                      <a:pt x="1479" y="299"/>
                      <a:pt x="1479" y="284"/>
                      <a:pt x="1479" y="270"/>
                    </a:cubicBezTo>
                    <a:cubicBezTo>
                      <a:pt x="1479" y="240"/>
                      <a:pt x="1434" y="210"/>
                      <a:pt x="1404" y="210"/>
                    </a:cubicBezTo>
                    <a:close/>
                    <a:moveTo>
                      <a:pt x="973" y="251"/>
                    </a:moveTo>
                    <a:cubicBezTo>
                      <a:pt x="967" y="251"/>
                      <a:pt x="962" y="252"/>
                      <a:pt x="956" y="255"/>
                    </a:cubicBezTo>
                    <a:cubicBezTo>
                      <a:pt x="926" y="255"/>
                      <a:pt x="897" y="299"/>
                      <a:pt x="897" y="329"/>
                    </a:cubicBezTo>
                    <a:cubicBezTo>
                      <a:pt x="911" y="419"/>
                      <a:pt x="926" y="509"/>
                      <a:pt x="941" y="613"/>
                    </a:cubicBezTo>
                    <a:cubicBezTo>
                      <a:pt x="941" y="628"/>
                      <a:pt x="941" y="628"/>
                      <a:pt x="941" y="643"/>
                    </a:cubicBezTo>
                    <a:cubicBezTo>
                      <a:pt x="941" y="673"/>
                      <a:pt x="986" y="703"/>
                      <a:pt x="1016" y="703"/>
                    </a:cubicBezTo>
                    <a:cubicBezTo>
                      <a:pt x="1046" y="688"/>
                      <a:pt x="1076" y="673"/>
                      <a:pt x="1061" y="628"/>
                    </a:cubicBezTo>
                    <a:cubicBezTo>
                      <a:pt x="1061" y="538"/>
                      <a:pt x="1046" y="449"/>
                      <a:pt x="1031" y="344"/>
                    </a:cubicBezTo>
                    <a:cubicBezTo>
                      <a:pt x="1031" y="329"/>
                      <a:pt x="1031" y="329"/>
                      <a:pt x="1031" y="314"/>
                    </a:cubicBezTo>
                    <a:cubicBezTo>
                      <a:pt x="1031" y="277"/>
                      <a:pt x="1001" y="251"/>
                      <a:pt x="973" y="251"/>
                    </a:cubicBezTo>
                    <a:close/>
                    <a:moveTo>
                      <a:pt x="508" y="299"/>
                    </a:moveTo>
                    <a:cubicBezTo>
                      <a:pt x="478" y="314"/>
                      <a:pt x="448" y="329"/>
                      <a:pt x="448" y="374"/>
                    </a:cubicBezTo>
                    <a:cubicBezTo>
                      <a:pt x="463" y="464"/>
                      <a:pt x="463" y="553"/>
                      <a:pt x="478" y="658"/>
                    </a:cubicBezTo>
                    <a:cubicBezTo>
                      <a:pt x="478" y="673"/>
                      <a:pt x="478" y="673"/>
                      <a:pt x="493" y="688"/>
                    </a:cubicBezTo>
                    <a:cubicBezTo>
                      <a:pt x="493" y="714"/>
                      <a:pt x="516" y="750"/>
                      <a:pt x="541" y="750"/>
                    </a:cubicBezTo>
                    <a:cubicBezTo>
                      <a:pt x="545" y="750"/>
                      <a:pt x="549" y="750"/>
                      <a:pt x="553" y="747"/>
                    </a:cubicBezTo>
                    <a:cubicBezTo>
                      <a:pt x="583" y="733"/>
                      <a:pt x="613" y="718"/>
                      <a:pt x="613" y="673"/>
                    </a:cubicBezTo>
                    <a:cubicBezTo>
                      <a:pt x="598" y="583"/>
                      <a:pt x="598" y="494"/>
                      <a:pt x="583" y="389"/>
                    </a:cubicBezTo>
                    <a:cubicBezTo>
                      <a:pt x="583" y="374"/>
                      <a:pt x="583" y="374"/>
                      <a:pt x="568" y="359"/>
                    </a:cubicBezTo>
                    <a:cubicBezTo>
                      <a:pt x="568" y="329"/>
                      <a:pt x="538" y="299"/>
                      <a:pt x="508" y="299"/>
                    </a:cubicBezTo>
                    <a:close/>
                    <a:moveTo>
                      <a:pt x="60" y="344"/>
                    </a:moveTo>
                    <a:cubicBezTo>
                      <a:pt x="30" y="344"/>
                      <a:pt x="0" y="374"/>
                      <a:pt x="0" y="419"/>
                    </a:cubicBezTo>
                    <a:cubicBezTo>
                      <a:pt x="15" y="509"/>
                      <a:pt x="15" y="598"/>
                      <a:pt x="30" y="703"/>
                    </a:cubicBezTo>
                    <a:cubicBezTo>
                      <a:pt x="30" y="718"/>
                      <a:pt x="30" y="718"/>
                      <a:pt x="45" y="733"/>
                    </a:cubicBezTo>
                    <a:cubicBezTo>
                      <a:pt x="45" y="769"/>
                      <a:pt x="65" y="796"/>
                      <a:pt x="89" y="796"/>
                    </a:cubicBezTo>
                    <a:cubicBezTo>
                      <a:pt x="94" y="796"/>
                      <a:pt x="100" y="795"/>
                      <a:pt x="105" y="792"/>
                    </a:cubicBezTo>
                    <a:cubicBezTo>
                      <a:pt x="135" y="792"/>
                      <a:pt x="165" y="762"/>
                      <a:pt x="165" y="718"/>
                    </a:cubicBezTo>
                    <a:cubicBezTo>
                      <a:pt x="150" y="628"/>
                      <a:pt x="150" y="538"/>
                      <a:pt x="135" y="434"/>
                    </a:cubicBezTo>
                    <a:cubicBezTo>
                      <a:pt x="135" y="419"/>
                      <a:pt x="135" y="419"/>
                      <a:pt x="120" y="404"/>
                    </a:cubicBezTo>
                    <a:cubicBezTo>
                      <a:pt x="120" y="374"/>
                      <a:pt x="90" y="344"/>
                      <a:pt x="60" y="34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2"/>
              <p:cNvSpPr/>
              <p:nvPr/>
            </p:nvSpPr>
            <p:spPr>
              <a:xfrm>
                <a:off x="-2765550" y="1656575"/>
                <a:ext cx="26175" cy="12700"/>
              </a:xfrm>
              <a:custGeom>
                <a:rect b="b" l="l" r="r" t="t"/>
                <a:pathLst>
                  <a:path extrusionOk="0" h="508" w="1047">
                    <a:moveTo>
                      <a:pt x="971" y="0"/>
                    </a:moveTo>
                    <a:cubicBezTo>
                      <a:pt x="927" y="0"/>
                      <a:pt x="897" y="30"/>
                      <a:pt x="897" y="60"/>
                    </a:cubicBezTo>
                    <a:cubicBezTo>
                      <a:pt x="912" y="164"/>
                      <a:pt x="912" y="254"/>
                      <a:pt x="912" y="344"/>
                    </a:cubicBezTo>
                    <a:lnTo>
                      <a:pt x="912" y="388"/>
                    </a:lnTo>
                    <a:cubicBezTo>
                      <a:pt x="912" y="418"/>
                      <a:pt x="956" y="448"/>
                      <a:pt x="986" y="448"/>
                    </a:cubicBezTo>
                    <a:cubicBezTo>
                      <a:pt x="1016" y="448"/>
                      <a:pt x="1046" y="418"/>
                      <a:pt x="1046" y="388"/>
                    </a:cubicBezTo>
                    <a:cubicBezTo>
                      <a:pt x="1046" y="284"/>
                      <a:pt x="1031" y="194"/>
                      <a:pt x="1031" y="90"/>
                    </a:cubicBezTo>
                    <a:lnTo>
                      <a:pt x="1031" y="60"/>
                    </a:lnTo>
                    <a:cubicBezTo>
                      <a:pt x="1031" y="30"/>
                      <a:pt x="1001" y="0"/>
                      <a:pt x="971" y="0"/>
                    </a:cubicBezTo>
                    <a:close/>
                    <a:moveTo>
                      <a:pt x="508" y="30"/>
                    </a:moveTo>
                    <a:cubicBezTo>
                      <a:pt x="478" y="30"/>
                      <a:pt x="449" y="60"/>
                      <a:pt x="449" y="90"/>
                    </a:cubicBezTo>
                    <a:cubicBezTo>
                      <a:pt x="449" y="194"/>
                      <a:pt x="464" y="284"/>
                      <a:pt x="464" y="388"/>
                    </a:cubicBezTo>
                    <a:lnTo>
                      <a:pt x="464" y="418"/>
                    </a:lnTo>
                    <a:cubicBezTo>
                      <a:pt x="464" y="448"/>
                      <a:pt x="493" y="478"/>
                      <a:pt x="538" y="478"/>
                    </a:cubicBezTo>
                    <a:cubicBezTo>
                      <a:pt x="568" y="478"/>
                      <a:pt x="598" y="448"/>
                      <a:pt x="598" y="418"/>
                    </a:cubicBezTo>
                    <a:cubicBezTo>
                      <a:pt x="583" y="314"/>
                      <a:pt x="583" y="224"/>
                      <a:pt x="583" y="120"/>
                    </a:cubicBezTo>
                    <a:lnTo>
                      <a:pt x="583" y="90"/>
                    </a:lnTo>
                    <a:cubicBezTo>
                      <a:pt x="583" y="60"/>
                      <a:pt x="553" y="30"/>
                      <a:pt x="508" y="30"/>
                    </a:cubicBezTo>
                    <a:close/>
                    <a:moveTo>
                      <a:pt x="60" y="45"/>
                    </a:moveTo>
                    <a:cubicBezTo>
                      <a:pt x="30" y="60"/>
                      <a:pt x="1" y="90"/>
                      <a:pt x="1" y="120"/>
                    </a:cubicBezTo>
                    <a:cubicBezTo>
                      <a:pt x="15" y="209"/>
                      <a:pt x="15" y="299"/>
                      <a:pt x="15" y="403"/>
                    </a:cubicBezTo>
                    <a:lnTo>
                      <a:pt x="15" y="448"/>
                    </a:lnTo>
                    <a:cubicBezTo>
                      <a:pt x="15" y="478"/>
                      <a:pt x="45" y="508"/>
                      <a:pt x="90" y="508"/>
                    </a:cubicBezTo>
                    <a:cubicBezTo>
                      <a:pt x="120" y="508"/>
                      <a:pt x="150" y="478"/>
                      <a:pt x="150" y="433"/>
                    </a:cubicBezTo>
                    <a:cubicBezTo>
                      <a:pt x="135" y="344"/>
                      <a:pt x="135" y="254"/>
                      <a:pt x="135" y="149"/>
                    </a:cubicBezTo>
                    <a:lnTo>
                      <a:pt x="135" y="105"/>
                    </a:lnTo>
                    <a:cubicBezTo>
                      <a:pt x="135" y="75"/>
                      <a:pt x="105" y="45"/>
                      <a:pt x="60" y="4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2"/>
              <p:cNvSpPr/>
              <p:nvPr/>
            </p:nvSpPr>
            <p:spPr>
              <a:xfrm>
                <a:off x="-2686750" y="1651700"/>
                <a:ext cx="26525" cy="13475"/>
              </a:xfrm>
              <a:custGeom>
                <a:rect b="b" l="l" r="r" t="t"/>
                <a:pathLst>
                  <a:path extrusionOk="0" h="539" w="1061">
                    <a:moveTo>
                      <a:pt x="971" y="1"/>
                    </a:moveTo>
                    <a:cubicBezTo>
                      <a:pt x="926" y="16"/>
                      <a:pt x="911" y="31"/>
                      <a:pt x="911" y="76"/>
                    </a:cubicBezTo>
                    <a:cubicBezTo>
                      <a:pt x="911" y="165"/>
                      <a:pt x="926" y="255"/>
                      <a:pt x="926" y="359"/>
                    </a:cubicBezTo>
                    <a:lnTo>
                      <a:pt x="926" y="404"/>
                    </a:lnTo>
                    <a:cubicBezTo>
                      <a:pt x="926" y="434"/>
                      <a:pt x="956" y="464"/>
                      <a:pt x="1001" y="464"/>
                    </a:cubicBezTo>
                    <a:cubicBezTo>
                      <a:pt x="1031" y="449"/>
                      <a:pt x="1060" y="434"/>
                      <a:pt x="1060" y="389"/>
                    </a:cubicBezTo>
                    <a:cubicBezTo>
                      <a:pt x="1060" y="300"/>
                      <a:pt x="1046" y="210"/>
                      <a:pt x="1046" y="106"/>
                    </a:cubicBezTo>
                    <a:lnTo>
                      <a:pt x="1046" y="61"/>
                    </a:lnTo>
                    <a:cubicBezTo>
                      <a:pt x="1046" y="31"/>
                      <a:pt x="1016" y="1"/>
                      <a:pt x="971" y="1"/>
                    </a:cubicBezTo>
                    <a:close/>
                    <a:moveTo>
                      <a:pt x="523" y="46"/>
                    </a:moveTo>
                    <a:cubicBezTo>
                      <a:pt x="478" y="46"/>
                      <a:pt x="448" y="76"/>
                      <a:pt x="463" y="120"/>
                    </a:cubicBezTo>
                    <a:cubicBezTo>
                      <a:pt x="463" y="210"/>
                      <a:pt x="478" y="300"/>
                      <a:pt x="478" y="404"/>
                    </a:cubicBezTo>
                    <a:lnTo>
                      <a:pt x="478" y="434"/>
                    </a:lnTo>
                    <a:cubicBezTo>
                      <a:pt x="478" y="464"/>
                      <a:pt x="508" y="494"/>
                      <a:pt x="553" y="494"/>
                    </a:cubicBezTo>
                    <a:cubicBezTo>
                      <a:pt x="583" y="494"/>
                      <a:pt x="612" y="464"/>
                      <a:pt x="612" y="434"/>
                    </a:cubicBezTo>
                    <a:cubicBezTo>
                      <a:pt x="612" y="344"/>
                      <a:pt x="597" y="240"/>
                      <a:pt x="597" y="150"/>
                    </a:cubicBezTo>
                    <a:lnTo>
                      <a:pt x="597" y="106"/>
                    </a:lnTo>
                    <a:cubicBezTo>
                      <a:pt x="597" y="76"/>
                      <a:pt x="568" y="46"/>
                      <a:pt x="523" y="46"/>
                    </a:cubicBezTo>
                    <a:close/>
                    <a:moveTo>
                      <a:pt x="75" y="76"/>
                    </a:moveTo>
                    <a:cubicBezTo>
                      <a:pt x="30" y="91"/>
                      <a:pt x="0" y="120"/>
                      <a:pt x="15" y="150"/>
                    </a:cubicBezTo>
                    <a:cubicBezTo>
                      <a:pt x="15" y="240"/>
                      <a:pt x="30" y="344"/>
                      <a:pt x="30" y="434"/>
                    </a:cubicBezTo>
                    <a:lnTo>
                      <a:pt x="30" y="479"/>
                    </a:lnTo>
                    <a:cubicBezTo>
                      <a:pt x="30" y="509"/>
                      <a:pt x="60" y="539"/>
                      <a:pt x="105" y="539"/>
                    </a:cubicBezTo>
                    <a:cubicBezTo>
                      <a:pt x="134" y="524"/>
                      <a:pt x="164" y="509"/>
                      <a:pt x="164" y="464"/>
                    </a:cubicBezTo>
                    <a:cubicBezTo>
                      <a:pt x="164" y="374"/>
                      <a:pt x="149" y="285"/>
                      <a:pt x="149" y="180"/>
                    </a:cubicBezTo>
                    <a:lnTo>
                      <a:pt x="149" y="150"/>
                    </a:lnTo>
                    <a:cubicBezTo>
                      <a:pt x="149" y="120"/>
                      <a:pt x="119" y="76"/>
                      <a:pt x="75" y="7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9" name="Google Shape;579;p32"/>
            <p:cNvGrpSpPr/>
            <p:nvPr/>
          </p:nvGrpSpPr>
          <p:grpSpPr>
            <a:xfrm rot="-535852">
              <a:off x="-375221" y="3642155"/>
              <a:ext cx="1193684" cy="1852117"/>
              <a:chOff x="-3695300" y="2406050"/>
              <a:chExt cx="284175" cy="440925"/>
            </a:xfrm>
          </p:grpSpPr>
          <p:sp>
            <p:nvSpPr>
              <p:cNvPr id="580" name="Google Shape;580;p32"/>
              <p:cNvSpPr/>
              <p:nvPr/>
            </p:nvSpPr>
            <p:spPr>
              <a:xfrm>
                <a:off x="-3695300" y="2451900"/>
                <a:ext cx="243850" cy="393575"/>
              </a:xfrm>
              <a:custGeom>
                <a:rect b="b" l="l" r="r" t="t"/>
                <a:pathLst>
                  <a:path extrusionOk="0" h="15743" w="9754">
                    <a:moveTo>
                      <a:pt x="852" y="1"/>
                    </a:moveTo>
                    <a:cubicBezTo>
                      <a:pt x="852" y="1"/>
                      <a:pt x="553" y="538"/>
                      <a:pt x="434" y="986"/>
                    </a:cubicBezTo>
                    <a:cubicBezTo>
                      <a:pt x="0" y="5885"/>
                      <a:pt x="30" y="10829"/>
                      <a:pt x="478" y="15743"/>
                    </a:cubicBezTo>
                    <a:cubicBezTo>
                      <a:pt x="3570" y="15713"/>
                      <a:pt x="6662" y="15594"/>
                      <a:pt x="9753" y="15369"/>
                    </a:cubicBezTo>
                    <a:cubicBezTo>
                      <a:pt x="8857" y="10366"/>
                      <a:pt x="8424" y="5258"/>
                      <a:pt x="8469" y="165"/>
                    </a:cubicBezTo>
                    <a:cubicBezTo>
                      <a:pt x="6064" y="165"/>
                      <a:pt x="852"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2"/>
              <p:cNvSpPr/>
              <p:nvPr/>
            </p:nvSpPr>
            <p:spPr>
              <a:xfrm>
                <a:off x="-3690450" y="2450025"/>
                <a:ext cx="251325" cy="395450"/>
              </a:xfrm>
              <a:custGeom>
                <a:rect b="b" l="l" r="r" t="t"/>
                <a:pathLst>
                  <a:path extrusionOk="0" h="15818" w="10053">
                    <a:moveTo>
                      <a:pt x="8275" y="1"/>
                    </a:moveTo>
                    <a:cubicBezTo>
                      <a:pt x="5870" y="76"/>
                      <a:pt x="658" y="90"/>
                      <a:pt x="658" y="90"/>
                    </a:cubicBezTo>
                    <a:cubicBezTo>
                      <a:pt x="658" y="90"/>
                      <a:pt x="389" y="628"/>
                      <a:pt x="269" y="1076"/>
                    </a:cubicBezTo>
                    <a:cubicBezTo>
                      <a:pt x="1" y="5990"/>
                      <a:pt x="180" y="10919"/>
                      <a:pt x="792" y="15818"/>
                    </a:cubicBezTo>
                    <a:cubicBezTo>
                      <a:pt x="3884" y="15698"/>
                      <a:pt x="6976" y="15474"/>
                      <a:pt x="10052" y="15146"/>
                    </a:cubicBezTo>
                    <a:cubicBezTo>
                      <a:pt x="8992" y="10172"/>
                      <a:pt x="8409" y="5079"/>
                      <a:pt x="82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2"/>
              <p:cNvSpPr/>
              <p:nvPr/>
            </p:nvSpPr>
            <p:spPr>
              <a:xfrm>
                <a:off x="-3682225" y="2439200"/>
                <a:ext cx="263625" cy="405175"/>
              </a:xfrm>
              <a:custGeom>
                <a:rect b="b" l="l" r="r" t="t"/>
                <a:pathLst>
                  <a:path extrusionOk="0" h="16207" w="10545">
                    <a:moveTo>
                      <a:pt x="7931" y="1"/>
                    </a:moveTo>
                    <a:cubicBezTo>
                      <a:pt x="5526" y="210"/>
                      <a:pt x="329" y="509"/>
                      <a:pt x="329" y="509"/>
                    </a:cubicBezTo>
                    <a:cubicBezTo>
                      <a:pt x="329" y="509"/>
                      <a:pt x="90" y="1076"/>
                      <a:pt x="0" y="1524"/>
                    </a:cubicBezTo>
                    <a:cubicBezTo>
                      <a:pt x="15" y="6438"/>
                      <a:pt x="463" y="11367"/>
                      <a:pt x="1359" y="16206"/>
                    </a:cubicBezTo>
                    <a:cubicBezTo>
                      <a:pt x="4436" y="15922"/>
                      <a:pt x="7498" y="15519"/>
                      <a:pt x="10545" y="15026"/>
                    </a:cubicBezTo>
                    <a:cubicBezTo>
                      <a:pt x="9216" y="10112"/>
                      <a:pt x="8334" y="5079"/>
                      <a:pt x="79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2"/>
              <p:cNvSpPr/>
              <p:nvPr/>
            </p:nvSpPr>
            <p:spPr>
              <a:xfrm>
                <a:off x="-3684475" y="2445550"/>
                <a:ext cx="273350" cy="386125"/>
              </a:xfrm>
              <a:custGeom>
                <a:rect b="b" l="l" r="r" t="t"/>
                <a:pathLst>
                  <a:path extrusionOk="0" h="15445" w="10934">
                    <a:moveTo>
                      <a:pt x="8394" y="1"/>
                    </a:moveTo>
                    <a:lnTo>
                      <a:pt x="8394" y="1"/>
                    </a:lnTo>
                    <a:cubicBezTo>
                      <a:pt x="5736" y="60"/>
                      <a:pt x="3092" y="120"/>
                      <a:pt x="419" y="150"/>
                    </a:cubicBezTo>
                    <a:cubicBezTo>
                      <a:pt x="1" y="5303"/>
                      <a:pt x="673" y="10545"/>
                      <a:pt x="2360" y="15444"/>
                    </a:cubicBezTo>
                    <a:cubicBezTo>
                      <a:pt x="5213" y="14981"/>
                      <a:pt x="8066" y="14518"/>
                      <a:pt x="10934" y="14070"/>
                    </a:cubicBezTo>
                    <a:cubicBezTo>
                      <a:pt x="10784" y="13786"/>
                      <a:pt x="10665" y="13488"/>
                      <a:pt x="10545" y="13189"/>
                    </a:cubicBezTo>
                    <a:cubicBezTo>
                      <a:pt x="10336" y="12696"/>
                      <a:pt x="10157" y="12188"/>
                      <a:pt x="10008" y="11665"/>
                    </a:cubicBezTo>
                    <a:cubicBezTo>
                      <a:pt x="8828" y="7902"/>
                      <a:pt x="8275" y="3944"/>
                      <a:pt x="83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2"/>
              <p:cNvSpPr/>
              <p:nvPr/>
            </p:nvSpPr>
            <p:spPr>
              <a:xfrm>
                <a:off x="-3676625" y="2446300"/>
                <a:ext cx="258775" cy="374175"/>
              </a:xfrm>
              <a:custGeom>
                <a:rect b="b" l="l" r="r" t="t"/>
                <a:pathLst>
                  <a:path extrusionOk="0" h="14967" w="10351">
                    <a:moveTo>
                      <a:pt x="2106" y="90"/>
                    </a:moveTo>
                    <a:lnTo>
                      <a:pt x="1449" y="105"/>
                    </a:lnTo>
                    <a:cubicBezTo>
                      <a:pt x="1434" y="120"/>
                      <a:pt x="1419" y="135"/>
                      <a:pt x="1419" y="150"/>
                    </a:cubicBezTo>
                    <a:cubicBezTo>
                      <a:pt x="1389" y="180"/>
                      <a:pt x="1374" y="210"/>
                      <a:pt x="1359" y="225"/>
                    </a:cubicBezTo>
                    <a:cubicBezTo>
                      <a:pt x="1329" y="254"/>
                      <a:pt x="1315" y="284"/>
                      <a:pt x="1300" y="299"/>
                    </a:cubicBezTo>
                    <a:lnTo>
                      <a:pt x="1285" y="284"/>
                    </a:lnTo>
                    <a:cubicBezTo>
                      <a:pt x="1270" y="269"/>
                      <a:pt x="1255" y="225"/>
                      <a:pt x="1240" y="180"/>
                    </a:cubicBezTo>
                    <a:cubicBezTo>
                      <a:pt x="1225" y="165"/>
                      <a:pt x="1210" y="135"/>
                      <a:pt x="1210" y="105"/>
                    </a:cubicBezTo>
                    <a:lnTo>
                      <a:pt x="568" y="120"/>
                    </a:lnTo>
                    <a:cubicBezTo>
                      <a:pt x="583" y="165"/>
                      <a:pt x="598" y="210"/>
                      <a:pt x="613" y="254"/>
                    </a:cubicBezTo>
                    <a:cubicBezTo>
                      <a:pt x="628" y="329"/>
                      <a:pt x="642" y="374"/>
                      <a:pt x="672" y="419"/>
                    </a:cubicBezTo>
                    <a:cubicBezTo>
                      <a:pt x="702" y="478"/>
                      <a:pt x="732" y="553"/>
                      <a:pt x="762" y="613"/>
                    </a:cubicBezTo>
                    <a:lnTo>
                      <a:pt x="777" y="628"/>
                    </a:lnTo>
                    <a:lnTo>
                      <a:pt x="807" y="658"/>
                    </a:lnTo>
                    <a:cubicBezTo>
                      <a:pt x="822" y="688"/>
                      <a:pt x="837" y="702"/>
                      <a:pt x="852" y="717"/>
                    </a:cubicBezTo>
                    <a:cubicBezTo>
                      <a:pt x="881" y="762"/>
                      <a:pt x="926" y="807"/>
                      <a:pt x="971" y="837"/>
                    </a:cubicBezTo>
                    <a:cubicBezTo>
                      <a:pt x="1046" y="897"/>
                      <a:pt x="1150" y="926"/>
                      <a:pt x="1255" y="926"/>
                    </a:cubicBezTo>
                    <a:cubicBezTo>
                      <a:pt x="1269" y="928"/>
                      <a:pt x="1283" y="928"/>
                      <a:pt x="1297" y="928"/>
                    </a:cubicBezTo>
                    <a:cubicBezTo>
                      <a:pt x="1447" y="928"/>
                      <a:pt x="1594" y="857"/>
                      <a:pt x="1703" y="747"/>
                    </a:cubicBezTo>
                    <a:cubicBezTo>
                      <a:pt x="1748" y="688"/>
                      <a:pt x="1793" y="658"/>
                      <a:pt x="1822" y="613"/>
                    </a:cubicBezTo>
                    <a:cubicBezTo>
                      <a:pt x="1852" y="583"/>
                      <a:pt x="1882" y="538"/>
                      <a:pt x="1912" y="493"/>
                    </a:cubicBezTo>
                    <a:cubicBezTo>
                      <a:pt x="2002" y="374"/>
                      <a:pt x="2061" y="239"/>
                      <a:pt x="2106" y="90"/>
                    </a:cubicBezTo>
                    <a:close/>
                    <a:moveTo>
                      <a:pt x="6871" y="0"/>
                    </a:moveTo>
                    <a:lnTo>
                      <a:pt x="6124" y="15"/>
                    </a:lnTo>
                    <a:cubicBezTo>
                      <a:pt x="6109" y="45"/>
                      <a:pt x="6094" y="75"/>
                      <a:pt x="6079" y="105"/>
                    </a:cubicBezTo>
                    <a:cubicBezTo>
                      <a:pt x="5989" y="299"/>
                      <a:pt x="5915" y="493"/>
                      <a:pt x="5885" y="688"/>
                    </a:cubicBezTo>
                    <a:cubicBezTo>
                      <a:pt x="5810" y="1091"/>
                      <a:pt x="5810" y="1509"/>
                      <a:pt x="5885" y="1897"/>
                    </a:cubicBezTo>
                    <a:cubicBezTo>
                      <a:pt x="5975" y="2301"/>
                      <a:pt x="6124" y="2674"/>
                      <a:pt x="6333" y="3003"/>
                    </a:cubicBezTo>
                    <a:cubicBezTo>
                      <a:pt x="6542" y="3346"/>
                      <a:pt x="6826" y="3645"/>
                      <a:pt x="7154" y="3884"/>
                    </a:cubicBezTo>
                    <a:cubicBezTo>
                      <a:pt x="7468" y="4123"/>
                      <a:pt x="7842" y="4302"/>
                      <a:pt x="8230" y="4392"/>
                    </a:cubicBezTo>
                    <a:cubicBezTo>
                      <a:pt x="8215" y="4168"/>
                      <a:pt x="8185" y="3944"/>
                      <a:pt x="8170" y="3734"/>
                    </a:cubicBezTo>
                    <a:cubicBezTo>
                      <a:pt x="7632" y="3555"/>
                      <a:pt x="7169" y="3167"/>
                      <a:pt x="6856" y="2674"/>
                    </a:cubicBezTo>
                    <a:cubicBezTo>
                      <a:pt x="6691" y="2405"/>
                      <a:pt x="6557" y="2091"/>
                      <a:pt x="6497" y="1778"/>
                    </a:cubicBezTo>
                    <a:cubicBezTo>
                      <a:pt x="6423" y="1464"/>
                      <a:pt x="6423" y="1136"/>
                      <a:pt x="6482" y="822"/>
                    </a:cubicBezTo>
                    <a:cubicBezTo>
                      <a:pt x="6542" y="508"/>
                      <a:pt x="6677" y="225"/>
                      <a:pt x="6871" y="0"/>
                    </a:cubicBezTo>
                    <a:close/>
                    <a:moveTo>
                      <a:pt x="45" y="5064"/>
                    </a:moveTo>
                    <a:lnTo>
                      <a:pt x="45" y="5079"/>
                    </a:lnTo>
                    <a:cubicBezTo>
                      <a:pt x="45" y="5079"/>
                      <a:pt x="45" y="5080"/>
                      <a:pt x="46" y="5080"/>
                    </a:cubicBezTo>
                    <a:lnTo>
                      <a:pt x="46" y="5080"/>
                    </a:lnTo>
                    <a:cubicBezTo>
                      <a:pt x="45" y="5075"/>
                      <a:pt x="45" y="5069"/>
                      <a:pt x="45" y="5064"/>
                    </a:cubicBezTo>
                    <a:close/>
                    <a:moveTo>
                      <a:pt x="3630" y="60"/>
                    </a:moveTo>
                    <a:lnTo>
                      <a:pt x="3002" y="75"/>
                    </a:lnTo>
                    <a:cubicBezTo>
                      <a:pt x="3002" y="329"/>
                      <a:pt x="3032" y="568"/>
                      <a:pt x="3092" y="807"/>
                    </a:cubicBezTo>
                    <a:cubicBezTo>
                      <a:pt x="3152" y="1076"/>
                      <a:pt x="3241" y="1345"/>
                      <a:pt x="3316" y="1599"/>
                    </a:cubicBezTo>
                    <a:cubicBezTo>
                      <a:pt x="3495" y="2106"/>
                      <a:pt x="3689" y="2614"/>
                      <a:pt x="3809" y="3092"/>
                    </a:cubicBezTo>
                    <a:cubicBezTo>
                      <a:pt x="3854" y="3331"/>
                      <a:pt x="3898" y="3570"/>
                      <a:pt x="3884" y="3794"/>
                    </a:cubicBezTo>
                    <a:cubicBezTo>
                      <a:pt x="3884" y="3899"/>
                      <a:pt x="3854" y="4018"/>
                      <a:pt x="3824" y="4108"/>
                    </a:cubicBezTo>
                    <a:cubicBezTo>
                      <a:pt x="3794" y="4227"/>
                      <a:pt x="3764" y="4317"/>
                      <a:pt x="3704" y="4407"/>
                    </a:cubicBezTo>
                    <a:cubicBezTo>
                      <a:pt x="3600" y="4586"/>
                      <a:pt x="3450" y="4720"/>
                      <a:pt x="3271" y="4780"/>
                    </a:cubicBezTo>
                    <a:cubicBezTo>
                      <a:pt x="3175" y="4812"/>
                      <a:pt x="3070" y="4827"/>
                      <a:pt x="2962" y="4827"/>
                    </a:cubicBezTo>
                    <a:cubicBezTo>
                      <a:pt x="2868" y="4827"/>
                      <a:pt x="2771" y="4816"/>
                      <a:pt x="2674" y="4795"/>
                    </a:cubicBezTo>
                    <a:cubicBezTo>
                      <a:pt x="2256" y="4690"/>
                      <a:pt x="1912" y="4362"/>
                      <a:pt x="1643" y="3958"/>
                    </a:cubicBezTo>
                    <a:cubicBezTo>
                      <a:pt x="1374" y="3555"/>
                      <a:pt x="1180" y="3062"/>
                      <a:pt x="911" y="2569"/>
                    </a:cubicBezTo>
                    <a:cubicBezTo>
                      <a:pt x="852" y="2450"/>
                      <a:pt x="777" y="2330"/>
                      <a:pt x="702" y="2211"/>
                    </a:cubicBezTo>
                    <a:cubicBezTo>
                      <a:pt x="672" y="2166"/>
                      <a:pt x="613" y="2091"/>
                      <a:pt x="568" y="2032"/>
                    </a:cubicBezTo>
                    <a:cubicBezTo>
                      <a:pt x="523" y="1972"/>
                      <a:pt x="478" y="1912"/>
                      <a:pt x="418" y="1853"/>
                    </a:cubicBezTo>
                    <a:cubicBezTo>
                      <a:pt x="314" y="1733"/>
                      <a:pt x="179" y="1628"/>
                      <a:pt x="15" y="1554"/>
                    </a:cubicBezTo>
                    <a:cubicBezTo>
                      <a:pt x="15" y="1808"/>
                      <a:pt x="0" y="2062"/>
                      <a:pt x="0" y="2301"/>
                    </a:cubicBezTo>
                    <a:cubicBezTo>
                      <a:pt x="30" y="2330"/>
                      <a:pt x="60" y="2360"/>
                      <a:pt x="75" y="2405"/>
                    </a:cubicBezTo>
                    <a:cubicBezTo>
                      <a:pt x="120" y="2435"/>
                      <a:pt x="150" y="2480"/>
                      <a:pt x="179" y="2540"/>
                    </a:cubicBezTo>
                    <a:cubicBezTo>
                      <a:pt x="239" y="2644"/>
                      <a:pt x="299" y="2749"/>
                      <a:pt x="359" y="2868"/>
                    </a:cubicBezTo>
                    <a:cubicBezTo>
                      <a:pt x="598" y="3301"/>
                      <a:pt x="807" y="3809"/>
                      <a:pt x="1120" y="4287"/>
                    </a:cubicBezTo>
                    <a:cubicBezTo>
                      <a:pt x="1285" y="4526"/>
                      <a:pt x="1464" y="4765"/>
                      <a:pt x="1703" y="4959"/>
                    </a:cubicBezTo>
                    <a:cubicBezTo>
                      <a:pt x="1822" y="5049"/>
                      <a:pt x="1942" y="5138"/>
                      <a:pt x="2091" y="5213"/>
                    </a:cubicBezTo>
                    <a:cubicBezTo>
                      <a:pt x="2226" y="5288"/>
                      <a:pt x="2375" y="5348"/>
                      <a:pt x="2524" y="5392"/>
                    </a:cubicBezTo>
                    <a:cubicBezTo>
                      <a:pt x="2663" y="5425"/>
                      <a:pt x="2804" y="5444"/>
                      <a:pt x="2947" y="5444"/>
                    </a:cubicBezTo>
                    <a:cubicBezTo>
                      <a:pt x="3128" y="5444"/>
                      <a:pt x="3312" y="5414"/>
                      <a:pt x="3495" y="5348"/>
                    </a:cubicBezTo>
                    <a:cubicBezTo>
                      <a:pt x="3659" y="5288"/>
                      <a:pt x="3809" y="5213"/>
                      <a:pt x="3928" y="5094"/>
                    </a:cubicBezTo>
                    <a:cubicBezTo>
                      <a:pt x="4063" y="4989"/>
                      <a:pt x="4167" y="4855"/>
                      <a:pt x="4242" y="4720"/>
                    </a:cubicBezTo>
                    <a:cubicBezTo>
                      <a:pt x="4421" y="4436"/>
                      <a:pt x="4496" y="4123"/>
                      <a:pt x="4511" y="3824"/>
                    </a:cubicBezTo>
                    <a:cubicBezTo>
                      <a:pt x="4526" y="3525"/>
                      <a:pt x="4481" y="3227"/>
                      <a:pt x="4421" y="2943"/>
                    </a:cubicBezTo>
                    <a:cubicBezTo>
                      <a:pt x="4287" y="2405"/>
                      <a:pt x="4078" y="1912"/>
                      <a:pt x="3913" y="1404"/>
                    </a:cubicBezTo>
                    <a:cubicBezTo>
                      <a:pt x="3824" y="1165"/>
                      <a:pt x="3764" y="912"/>
                      <a:pt x="3704" y="673"/>
                    </a:cubicBezTo>
                    <a:cubicBezTo>
                      <a:pt x="3659" y="478"/>
                      <a:pt x="3630" y="269"/>
                      <a:pt x="3630" y="60"/>
                    </a:cubicBezTo>
                    <a:close/>
                    <a:moveTo>
                      <a:pt x="8319" y="5392"/>
                    </a:moveTo>
                    <a:cubicBezTo>
                      <a:pt x="8110" y="5422"/>
                      <a:pt x="7901" y="5467"/>
                      <a:pt x="7677" y="5512"/>
                    </a:cubicBezTo>
                    <a:cubicBezTo>
                      <a:pt x="7468" y="5557"/>
                      <a:pt x="7259" y="5616"/>
                      <a:pt x="7050" y="5676"/>
                    </a:cubicBezTo>
                    <a:cubicBezTo>
                      <a:pt x="6841" y="5736"/>
                      <a:pt x="6632" y="5796"/>
                      <a:pt x="6408" y="5900"/>
                    </a:cubicBezTo>
                    <a:cubicBezTo>
                      <a:pt x="6199" y="5990"/>
                      <a:pt x="5989" y="6124"/>
                      <a:pt x="5795" y="6303"/>
                    </a:cubicBezTo>
                    <a:cubicBezTo>
                      <a:pt x="5601" y="6483"/>
                      <a:pt x="5452" y="6707"/>
                      <a:pt x="5392" y="6990"/>
                    </a:cubicBezTo>
                    <a:cubicBezTo>
                      <a:pt x="5347" y="7110"/>
                      <a:pt x="5332" y="7259"/>
                      <a:pt x="5347" y="7409"/>
                    </a:cubicBezTo>
                    <a:cubicBezTo>
                      <a:pt x="5362" y="7558"/>
                      <a:pt x="5407" y="7707"/>
                      <a:pt x="5467" y="7827"/>
                    </a:cubicBezTo>
                    <a:cubicBezTo>
                      <a:pt x="5616" y="8081"/>
                      <a:pt x="5810" y="8260"/>
                      <a:pt x="6049" y="8394"/>
                    </a:cubicBezTo>
                    <a:cubicBezTo>
                      <a:pt x="6273" y="8514"/>
                      <a:pt x="6512" y="8574"/>
                      <a:pt x="6751" y="8618"/>
                    </a:cubicBezTo>
                    <a:cubicBezTo>
                      <a:pt x="6975" y="8648"/>
                      <a:pt x="7199" y="8663"/>
                      <a:pt x="7423" y="8663"/>
                    </a:cubicBezTo>
                    <a:cubicBezTo>
                      <a:pt x="7489" y="8668"/>
                      <a:pt x="7553" y="8669"/>
                      <a:pt x="7617" y="8669"/>
                    </a:cubicBezTo>
                    <a:cubicBezTo>
                      <a:pt x="7771" y="8669"/>
                      <a:pt x="7922" y="8659"/>
                      <a:pt x="8080" y="8648"/>
                    </a:cubicBezTo>
                    <a:cubicBezTo>
                      <a:pt x="8349" y="8633"/>
                      <a:pt x="8618" y="8589"/>
                      <a:pt x="8872" y="8544"/>
                    </a:cubicBezTo>
                    <a:cubicBezTo>
                      <a:pt x="8827" y="8350"/>
                      <a:pt x="8782" y="8141"/>
                      <a:pt x="8753" y="7931"/>
                    </a:cubicBezTo>
                    <a:cubicBezTo>
                      <a:pt x="8514" y="7976"/>
                      <a:pt x="8275" y="8021"/>
                      <a:pt x="8036" y="8036"/>
                    </a:cubicBezTo>
                    <a:cubicBezTo>
                      <a:pt x="7842" y="8051"/>
                      <a:pt x="7632" y="8051"/>
                      <a:pt x="7438" y="8051"/>
                    </a:cubicBezTo>
                    <a:cubicBezTo>
                      <a:pt x="7229" y="8036"/>
                      <a:pt x="7020" y="8036"/>
                      <a:pt x="6841" y="8006"/>
                    </a:cubicBezTo>
                    <a:cubicBezTo>
                      <a:pt x="6662" y="7976"/>
                      <a:pt x="6482" y="7931"/>
                      <a:pt x="6333" y="7842"/>
                    </a:cubicBezTo>
                    <a:cubicBezTo>
                      <a:pt x="6199" y="7767"/>
                      <a:pt x="6079" y="7663"/>
                      <a:pt x="6019" y="7543"/>
                    </a:cubicBezTo>
                    <a:cubicBezTo>
                      <a:pt x="5989" y="7483"/>
                      <a:pt x="5975" y="7409"/>
                      <a:pt x="5960" y="7349"/>
                    </a:cubicBezTo>
                    <a:cubicBezTo>
                      <a:pt x="5945" y="7289"/>
                      <a:pt x="5945" y="7214"/>
                      <a:pt x="5975" y="7140"/>
                    </a:cubicBezTo>
                    <a:cubicBezTo>
                      <a:pt x="6019" y="7005"/>
                      <a:pt x="6094" y="6856"/>
                      <a:pt x="6213" y="6751"/>
                    </a:cubicBezTo>
                    <a:cubicBezTo>
                      <a:pt x="6452" y="6527"/>
                      <a:pt x="6811" y="6378"/>
                      <a:pt x="7214" y="6259"/>
                    </a:cubicBezTo>
                    <a:cubicBezTo>
                      <a:pt x="7408" y="6199"/>
                      <a:pt x="7603" y="6154"/>
                      <a:pt x="7812" y="6109"/>
                    </a:cubicBezTo>
                    <a:cubicBezTo>
                      <a:pt x="8006" y="6079"/>
                      <a:pt x="8200" y="6035"/>
                      <a:pt x="8409" y="6005"/>
                    </a:cubicBezTo>
                    <a:lnTo>
                      <a:pt x="8424" y="6005"/>
                    </a:lnTo>
                    <a:cubicBezTo>
                      <a:pt x="8394" y="5796"/>
                      <a:pt x="8364" y="5601"/>
                      <a:pt x="8334" y="5392"/>
                    </a:cubicBezTo>
                    <a:close/>
                    <a:moveTo>
                      <a:pt x="46" y="5080"/>
                    </a:moveTo>
                    <a:lnTo>
                      <a:pt x="46" y="5080"/>
                    </a:lnTo>
                    <a:cubicBezTo>
                      <a:pt x="61" y="5478"/>
                      <a:pt x="90" y="5891"/>
                      <a:pt x="120" y="6303"/>
                    </a:cubicBezTo>
                    <a:cubicBezTo>
                      <a:pt x="224" y="6408"/>
                      <a:pt x="344" y="6498"/>
                      <a:pt x="463" y="6587"/>
                    </a:cubicBezTo>
                    <a:cubicBezTo>
                      <a:pt x="881" y="6901"/>
                      <a:pt x="1329" y="7125"/>
                      <a:pt x="1748" y="7364"/>
                    </a:cubicBezTo>
                    <a:cubicBezTo>
                      <a:pt x="2151" y="7588"/>
                      <a:pt x="2554" y="7842"/>
                      <a:pt x="2823" y="8170"/>
                    </a:cubicBezTo>
                    <a:cubicBezTo>
                      <a:pt x="3092" y="8484"/>
                      <a:pt x="3271" y="8902"/>
                      <a:pt x="3241" y="9291"/>
                    </a:cubicBezTo>
                    <a:cubicBezTo>
                      <a:pt x="3226" y="9649"/>
                      <a:pt x="2957" y="10007"/>
                      <a:pt x="2614" y="10291"/>
                    </a:cubicBezTo>
                    <a:cubicBezTo>
                      <a:pt x="2270" y="10575"/>
                      <a:pt x="1867" y="10769"/>
                      <a:pt x="1434" y="10859"/>
                    </a:cubicBezTo>
                    <a:cubicBezTo>
                      <a:pt x="1315" y="10889"/>
                      <a:pt x="1210" y="10919"/>
                      <a:pt x="1105" y="10919"/>
                    </a:cubicBezTo>
                    <a:cubicBezTo>
                      <a:pt x="1053" y="10926"/>
                      <a:pt x="1001" y="10930"/>
                      <a:pt x="950" y="10930"/>
                    </a:cubicBezTo>
                    <a:cubicBezTo>
                      <a:pt x="900" y="10930"/>
                      <a:pt x="852" y="10926"/>
                      <a:pt x="807" y="10919"/>
                    </a:cubicBezTo>
                    <a:lnTo>
                      <a:pt x="807" y="10919"/>
                    </a:lnTo>
                    <a:cubicBezTo>
                      <a:pt x="852" y="11128"/>
                      <a:pt x="896" y="11337"/>
                      <a:pt x="941" y="11546"/>
                    </a:cubicBezTo>
                    <a:cubicBezTo>
                      <a:pt x="1016" y="11546"/>
                      <a:pt x="1091" y="11531"/>
                      <a:pt x="1180" y="11531"/>
                    </a:cubicBezTo>
                    <a:cubicBezTo>
                      <a:pt x="1315" y="11516"/>
                      <a:pt x="1449" y="11486"/>
                      <a:pt x="1583" y="11456"/>
                    </a:cubicBezTo>
                    <a:cubicBezTo>
                      <a:pt x="2106" y="11337"/>
                      <a:pt x="2599" y="11098"/>
                      <a:pt x="3017" y="10754"/>
                    </a:cubicBezTo>
                    <a:cubicBezTo>
                      <a:pt x="3226" y="10590"/>
                      <a:pt x="3421" y="10396"/>
                      <a:pt x="3570" y="10157"/>
                    </a:cubicBezTo>
                    <a:cubicBezTo>
                      <a:pt x="3659" y="10037"/>
                      <a:pt x="3719" y="9903"/>
                      <a:pt x="3779" y="9769"/>
                    </a:cubicBezTo>
                    <a:cubicBezTo>
                      <a:pt x="3824" y="9634"/>
                      <a:pt x="3854" y="9470"/>
                      <a:pt x="3884" y="9335"/>
                    </a:cubicBezTo>
                    <a:cubicBezTo>
                      <a:pt x="3913" y="9022"/>
                      <a:pt x="3854" y="8738"/>
                      <a:pt x="3749" y="8469"/>
                    </a:cubicBezTo>
                    <a:cubicBezTo>
                      <a:pt x="3645" y="8215"/>
                      <a:pt x="3495" y="7976"/>
                      <a:pt x="3316" y="7767"/>
                    </a:cubicBezTo>
                    <a:cubicBezTo>
                      <a:pt x="2943" y="7334"/>
                      <a:pt x="2494" y="7065"/>
                      <a:pt x="2061" y="6811"/>
                    </a:cubicBezTo>
                    <a:cubicBezTo>
                      <a:pt x="1628" y="6572"/>
                      <a:pt x="1210" y="6348"/>
                      <a:pt x="837" y="6079"/>
                    </a:cubicBezTo>
                    <a:cubicBezTo>
                      <a:pt x="672" y="5945"/>
                      <a:pt x="508" y="5796"/>
                      <a:pt x="359" y="5631"/>
                    </a:cubicBezTo>
                    <a:cubicBezTo>
                      <a:pt x="299" y="5542"/>
                      <a:pt x="239" y="5467"/>
                      <a:pt x="194" y="5377"/>
                    </a:cubicBezTo>
                    <a:cubicBezTo>
                      <a:pt x="135" y="5273"/>
                      <a:pt x="90" y="5184"/>
                      <a:pt x="46" y="5080"/>
                    </a:cubicBezTo>
                    <a:close/>
                    <a:moveTo>
                      <a:pt x="9425" y="10739"/>
                    </a:moveTo>
                    <a:cubicBezTo>
                      <a:pt x="9290" y="10739"/>
                      <a:pt x="9156" y="10769"/>
                      <a:pt x="9036" y="10799"/>
                    </a:cubicBezTo>
                    <a:cubicBezTo>
                      <a:pt x="8768" y="10859"/>
                      <a:pt x="8484" y="11008"/>
                      <a:pt x="8275" y="11232"/>
                    </a:cubicBezTo>
                    <a:cubicBezTo>
                      <a:pt x="8080" y="11456"/>
                      <a:pt x="7946" y="11740"/>
                      <a:pt x="7931" y="12069"/>
                    </a:cubicBezTo>
                    <a:cubicBezTo>
                      <a:pt x="7916" y="12233"/>
                      <a:pt x="7946" y="12397"/>
                      <a:pt x="8006" y="12547"/>
                    </a:cubicBezTo>
                    <a:cubicBezTo>
                      <a:pt x="8080" y="12696"/>
                      <a:pt x="8170" y="12830"/>
                      <a:pt x="8275" y="12935"/>
                    </a:cubicBezTo>
                    <a:cubicBezTo>
                      <a:pt x="8379" y="13039"/>
                      <a:pt x="8499" y="13129"/>
                      <a:pt x="8633" y="13204"/>
                    </a:cubicBezTo>
                    <a:cubicBezTo>
                      <a:pt x="8768" y="13278"/>
                      <a:pt x="8887" y="13323"/>
                      <a:pt x="9021" y="13353"/>
                    </a:cubicBezTo>
                    <a:cubicBezTo>
                      <a:pt x="9290" y="13428"/>
                      <a:pt x="9544" y="13458"/>
                      <a:pt x="9798" y="13473"/>
                    </a:cubicBezTo>
                    <a:cubicBezTo>
                      <a:pt x="9977" y="13473"/>
                      <a:pt x="10171" y="13473"/>
                      <a:pt x="10351" y="13458"/>
                    </a:cubicBezTo>
                    <a:cubicBezTo>
                      <a:pt x="10306" y="13353"/>
                      <a:pt x="10261" y="13264"/>
                      <a:pt x="10231" y="13159"/>
                    </a:cubicBezTo>
                    <a:cubicBezTo>
                      <a:pt x="10186" y="13054"/>
                      <a:pt x="10142" y="12950"/>
                      <a:pt x="10112" y="12845"/>
                    </a:cubicBezTo>
                    <a:cubicBezTo>
                      <a:pt x="10042" y="12845"/>
                      <a:pt x="9972" y="12852"/>
                      <a:pt x="9903" y="12852"/>
                    </a:cubicBezTo>
                    <a:cubicBezTo>
                      <a:pt x="9868" y="12852"/>
                      <a:pt x="9833" y="12850"/>
                      <a:pt x="9798" y="12845"/>
                    </a:cubicBezTo>
                    <a:cubicBezTo>
                      <a:pt x="9574" y="12845"/>
                      <a:pt x="9365" y="12815"/>
                      <a:pt x="9171" y="12771"/>
                    </a:cubicBezTo>
                    <a:cubicBezTo>
                      <a:pt x="9081" y="12741"/>
                      <a:pt x="8992" y="12696"/>
                      <a:pt x="8902" y="12651"/>
                    </a:cubicBezTo>
                    <a:cubicBezTo>
                      <a:pt x="8827" y="12621"/>
                      <a:pt x="8768" y="12562"/>
                      <a:pt x="8693" y="12502"/>
                    </a:cubicBezTo>
                    <a:cubicBezTo>
                      <a:pt x="8648" y="12442"/>
                      <a:pt x="8603" y="12382"/>
                      <a:pt x="8573" y="12308"/>
                    </a:cubicBezTo>
                    <a:cubicBezTo>
                      <a:pt x="8543" y="12233"/>
                      <a:pt x="8529" y="12173"/>
                      <a:pt x="8529" y="12099"/>
                    </a:cubicBezTo>
                    <a:cubicBezTo>
                      <a:pt x="8543" y="11934"/>
                      <a:pt x="8603" y="11770"/>
                      <a:pt x="8723" y="11650"/>
                    </a:cubicBezTo>
                    <a:cubicBezTo>
                      <a:pt x="8842" y="11516"/>
                      <a:pt x="8992" y="11441"/>
                      <a:pt x="9171" y="11397"/>
                    </a:cubicBezTo>
                    <a:cubicBezTo>
                      <a:pt x="9305" y="11352"/>
                      <a:pt x="9455" y="11352"/>
                      <a:pt x="9604" y="11352"/>
                    </a:cubicBezTo>
                    <a:cubicBezTo>
                      <a:pt x="9544" y="11158"/>
                      <a:pt x="9484" y="10948"/>
                      <a:pt x="9425" y="10739"/>
                    </a:cubicBezTo>
                    <a:close/>
                    <a:moveTo>
                      <a:pt x="9096" y="9500"/>
                    </a:moveTo>
                    <a:cubicBezTo>
                      <a:pt x="8857" y="9559"/>
                      <a:pt x="8603" y="9589"/>
                      <a:pt x="8349" y="9604"/>
                    </a:cubicBezTo>
                    <a:cubicBezTo>
                      <a:pt x="7856" y="9634"/>
                      <a:pt x="7319" y="9604"/>
                      <a:pt x="6781" y="9649"/>
                    </a:cubicBezTo>
                    <a:cubicBezTo>
                      <a:pt x="6497" y="9664"/>
                      <a:pt x="6228" y="9694"/>
                      <a:pt x="5945" y="9769"/>
                    </a:cubicBezTo>
                    <a:cubicBezTo>
                      <a:pt x="5661" y="9843"/>
                      <a:pt x="5377" y="9948"/>
                      <a:pt x="5123" y="10127"/>
                    </a:cubicBezTo>
                    <a:cubicBezTo>
                      <a:pt x="4989" y="10217"/>
                      <a:pt x="4884" y="10321"/>
                      <a:pt x="4765" y="10456"/>
                    </a:cubicBezTo>
                    <a:cubicBezTo>
                      <a:pt x="4675" y="10575"/>
                      <a:pt x="4585" y="10724"/>
                      <a:pt x="4526" y="10874"/>
                    </a:cubicBezTo>
                    <a:cubicBezTo>
                      <a:pt x="4466" y="11023"/>
                      <a:pt x="4436" y="11187"/>
                      <a:pt x="4436" y="11367"/>
                    </a:cubicBezTo>
                    <a:cubicBezTo>
                      <a:pt x="4436" y="11531"/>
                      <a:pt x="4466" y="11725"/>
                      <a:pt x="4541" y="11874"/>
                    </a:cubicBezTo>
                    <a:cubicBezTo>
                      <a:pt x="4615" y="12039"/>
                      <a:pt x="4720" y="12173"/>
                      <a:pt x="4839" y="12293"/>
                    </a:cubicBezTo>
                    <a:cubicBezTo>
                      <a:pt x="4944" y="12397"/>
                      <a:pt x="5078" y="12487"/>
                      <a:pt x="5198" y="12576"/>
                    </a:cubicBezTo>
                    <a:cubicBezTo>
                      <a:pt x="5332" y="12651"/>
                      <a:pt x="5452" y="12711"/>
                      <a:pt x="5586" y="12786"/>
                    </a:cubicBezTo>
                    <a:cubicBezTo>
                      <a:pt x="5706" y="12845"/>
                      <a:pt x="5825" y="12890"/>
                      <a:pt x="5945" y="12935"/>
                    </a:cubicBezTo>
                    <a:cubicBezTo>
                      <a:pt x="6169" y="13039"/>
                      <a:pt x="6393" y="13144"/>
                      <a:pt x="6557" y="13278"/>
                    </a:cubicBezTo>
                    <a:cubicBezTo>
                      <a:pt x="6632" y="13353"/>
                      <a:pt x="6706" y="13428"/>
                      <a:pt x="6766" y="13517"/>
                    </a:cubicBezTo>
                    <a:cubicBezTo>
                      <a:pt x="6826" y="13592"/>
                      <a:pt x="6886" y="13697"/>
                      <a:pt x="6930" y="13801"/>
                    </a:cubicBezTo>
                    <a:cubicBezTo>
                      <a:pt x="7020" y="14010"/>
                      <a:pt x="7080" y="14249"/>
                      <a:pt x="7140" y="14503"/>
                    </a:cubicBezTo>
                    <a:lnTo>
                      <a:pt x="7154" y="14593"/>
                    </a:lnTo>
                    <a:lnTo>
                      <a:pt x="7767" y="14488"/>
                    </a:lnTo>
                    <a:cubicBezTo>
                      <a:pt x="7752" y="14458"/>
                      <a:pt x="7737" y="14414"/>
                      <a:pt x="7737" y="14384"/>
                    </a:cubicBezTo>
                    <a:cubicBezTo>
                      <a:pt x="7677" y="14115"/>
                      <a:pt x="7603" y="13831"/>
                      <a:pt x="7483" y="13562"/>
                    </a:cubicBezTo>
                    <a:cubicBezTo>
                      <a:pt x="7423" y="13428"/>
                      <a:pt x="7364" y="13293"/>
                      <a:pt x="7259" y="13159"/>
                    </a:cubicBezTo>
                    <a:cubicBezTo>
                      <a:pt x="7169" y="13039"/>
                      <a:pt x="7065" y="12920"/>
                      <a:pt x="6945" y="12815"/>
                    </a:cubicBezTo>
                    <a:cubicBezTo>
                      <a:pt x="6691" y="12621"/>
                      <a:pt x="6438" y="12487"/>
                      <a:pt x="6184" y="12382"/>
                    </a:cubicBezTo>
                    <a:cubicBezTo>
                      <a:pt x="6064" y="12337"/>
                      <a:pt x="5945" y="12293"/>
                      <a:pt x="5825" y="12233"/>
                    </a:cubicBezTo>
                    <a:cubicBezTo>
                      <a:pt x="5721" y="12173"/>
                      <a:pt x="5616" y="12128"/>
                      <a:pt x="5526" y="12069"/>
                    </a:cubicBezTo>
                    <a:cubicBezTo>
                      <a:pt x="5332" y="11934"/>
                      <a:pt x="5168" y="11785"/>
                      <a:pt x="5093" y="11635"/>
                    </a:cubicBezTo>
                    <a:cubicBezTo>
                      <a:pt x="5063" y="11546"/>
                      <a:pt x="5049" y="11456"/>
                      <a:pt x="5049" y="11382"/>
                    </a:cubicBezTo>
                    <a:cubicBezTo>
                      <a:pt x="5049" y="11292"/>
                      <a:pt x="5063" y="11202"/>
                      <a:pt x="5093" y="11098"/>
                    </a:cubicBezTo>
                    <a:cubicBezTo>
                      <a:pt x="5168" y="10919"/>
                      <a:pt x="5302" y="10769"/>
                      <a:pt x="5467" y="10635"/>
                    </a:cubicBezTo>
                    <a:cubicBezTo>
                      <a:pt x="5825" y="10396"/>
                      <a:pt x="6318" y="10306"/>
                      <a:pt x="6811" y="10276"/>
                    </a:cubicBezTo>
                    <a:cubicBezTo>
                      <a:pt x="7319" y="10232"/>
                      <a:pt x="7842" y="10261"/>
                      <a:pt x="8394" y="10232"/>
                    </a:cubicBezTo>
                    <a:cubicBezTo>
                      <a:pt x="8663" y="10202"/>
                      <a:pt x="8947" y="10172"/>
                      <a:pt x="9231" y="10097"/>
                    </a:cubicBezTo>
                    <a:lnTo>
                      <a:pt x="9245" y="10097"/>
                    </a:lnTo>
                    <a:cubicBezTo>
                      <a:pt x="9186" y="9903"/>
                      <a:pt x="9141" y="9694"/>
                      <a:pt x="9096" y="9500"/>
                    </a:cubicBezTo>
                    <a:close/>
                    <a:moveTo>
                      <a:pt x="2622" y="12103"/>
                    </a:moveTo>
                    <a:cubicBezTo>
                      <a:pt x="2387" y="12103"/>
                      <a:pt x="2154" y="12142"/>
                      <a:pt x="1927" y="12218"/>
                    </a:cubicBezTo>
                    <a:cubicBezTo>
                      <a:pt x="1748" y="12278"/>
                      <a:pt x="1598" y="12367"/>
                      <a:pt x="1434" y="12487"/>
                    </a:cubicBezTo>
                    <a:cubicBezTo>
                      <a:pt x="1359" y="12547"/>
                      <a:pt x="1285" y="12606"/>
                      <a:pt x="1210" y="12681"/>
                    </a:cubicBezTo>
                    <a:cubicBezTo>
                      <a:pt x="1270" y="12920"/>
                      <a:pt x="1344" y="13144"/>
                      <a:pt x="1404" y="13368"/>
                    </a:cubicBezTo>
                    <a:cubicBezTo>
                      <a:pt x="1434" y="13338"/>
                      <a:pt x="1479" y="13293"/>
                      <a:pt x="1509" y="13264"/>
                    </a:cubicBezTo>
                    <a:cubicBezTo>
                      <a:pt x="1613" y="13144"/>
                      <a:pt x="1703" y="13054"/>
                      <a:pt x="1793" y="12980"/>
                    </a:cubicBezTo>
                    <a:cubicBezTo>
                      <a:pt x="1897" y="12890"/>
                      <a:pt x="2002" y="12845"/>
                      <a:pt x="2136" y="12800"/>
                    </a:cubicBezTo>
                    <a:cubicBezTo>
                      <a:pt x="2279" y="12747"/>
                      <a:pt x="2434" y="12720"/>
                      <a:pt x="2586" y="12720"/>
                    </a:cubicBezTo>
                    <a:cubicBezTo>
                      <a:pt x="2687" y="12720"/>
                      <a:pt x="2787" y="12732"/>
                      <a:pt x="2883" y="12756"/>
                    </a:cubicBezTo>
                    <a:cubicBezTo>
                      <a:pt x="3017" y="12771"/>
                      <a:pt x="3122" y="12815"/>
                      <a:pt x="3241" y="12875"/>
                    </a:cubicBezTo>
                    <a:cubicBezTo>
                      <a:pt x="3346" y="12935"/>
                      <a:pt x="3435" y="13025"/>
                      <a:pt x="3495" y="13099"/>
                    </a:cubicBezTo>
                    <a:cubicBezTo>
                      <a:pt x="3540" y="13159"/>
                      <a:pt x="3570" y="13278"/>
                      <a:pt x="3615" y="13443"/>
                    </a:cubicBezTo>
                    <a:cubicBezTo>
                      <a:pt x="3630" y="13517"/>
                      <a:pt x="3659" y="13592"/>
                      <a:pt x="3689" y="13697"/>
                    </a:cubicBezTo>
                    <a:cubicBezTo>
                      <a:pt x="3719" y="13771"/>
                      <a:pt x="3749" y="13861"/>
                      <a:pt x="3794" y="13951"/>
                    </a:cubicBezTo>
                    <a:cubicBezTo>
                      <a:pt x="3973" y="14264"/>
                      <a:pt x="4227" y="14533"/>
                      <a:pt x="4481" y="14742"/>
                    </a:cubicBezTo>
                    <a:cubicBezTo>
                      <a:pt x="4585" y="14832"/>
                      <a:pt x="4690" y="14906"/>
                      <a:pt x="4795" y="14966"/>
                    </a:cubicBezTo>
                    <a:lnTo>
                      <a:pt x="5691" y="14832"/>
                    </a:lnTo>
                    <a:cubicBezTo>
                      <a:pt x="5392" y="14638"/>
                      <a:pt x="5123" y="14473"/>
                      <a:pt x="4884" y="14279"/>
                    </a:cubicBezTo>
                    <a:cubicBezTo>
                      <a:pt x="4660" y="14100"/>
                      <a:pt x="4466" y="13891"/>
                      <a:pt x="4361" y="13667"/>
                    </a:cubicBezTo>
                    <a:cubicBezTo>
                      <a:pt x="4317" y="13607"/>
                      <a:pt x="4302" y="13547"/>
                      <a:pt x="4272" y="13488"/>
                    </a:cubicBezTo>
                    <a:cubicBezTo>
                      <a:pt x="4257" y="13443"/>
                      <a:pt x="4242" y="13368"/>
                      <a:pt x="4227" y="13293"/>
                    </a:cubicBezTo>
                    <a:cubicBezTo>
                      <a:pt x="4182" y="13129"/>
                      <a:pt x="4137" y="12935"/>
                      <a:pt x="4003" y="12756"/>
                    </a:cubicBezTo>
                    <a:cubicBezTo>
                      <a:pt x="3884" y="12562"/>
                      <a:pt x="3719" y="12442"/>
                      <a:pt x="3555" y="12352"/>
                    </a:cubicBezTo>
                    <a:cubicBezTo>
                      <a:pt x="3391" y="12248"/>
                      <a:pt x="3211" y="12188"/>
                      <a:pt x="3032" y="12143"/>
                    </a:cubicBezTo>
                    <a:cubicBezTo>
                      <a:pt x="2895" y="12116"/>
                      <a:pt x="2758" y="12103"/>
                      <a:pt x="2622" y="121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2"/>
              <p:cNvSpPr/>
              <p:nvPr/>
            </p:nvSpPr>
            <p:spPr>
              <a:xfrm>
                <a:off x="-3674400" y="2406050"/>
                <a:ext cx="214000" cy="82475"/>
              </a:xfrm>
              <a:custGeom>
                <a:rect b="b" l="l" r="r" t="t"/>
                <a:pathLst>
                  <a:path extrusionOk="0" h="3299" w="8560">
                    <a:moveTo>
                      <a:pt x="7742" y="1"/>
                    </a:moveTo>
                    <a:cubicBezTo>
                      <a:pt x="7589" y="1"/>
                      <a:pt x="7441" y="80"/>
                      <a:pt x="7334" y="221"/>
                    </a:cubicBezTo>
                    <a:cubicBezTo>
                      <a:pt x="7260" y="311"/>
                      <a:pt x="7200" y="401"/>
                      <a:pt x="7155" y="505"/>
                    </a:cubicBezTo>
                    <a:cubicBezTo>
                      <a:pt x="7095" y="356"/>
                      <a:pt x="7006" y="236"/>
                      <a:pt x="6901" y="147"/>
                    </a:cubicBezTo>
                    <a:cubicBezTo>
                      <a:pt x="6804" y="61"/>
                      <a:pt x="6696" y="23"/>
                      <a:pt x="6590" y="23"/>
                    </a:cubicBezTo>
                    <a:cubicBezTo>
                      <a:pt x="6436" y="23"/>
                      <a:pt x="6284" y="104"/>
                      <a:pt x="6169" y="236"/>
                    </a:cubicBezTo>
                    <a:cubicBezTo>
                      <a:pt x="6110" y="326"/>
                      <a:pt x="6050" y="431"/>
                      <a:pt x="6005" y="520"/>
                    </a:cubicBezTo>
                    <a:cubicBezTo>
                      <a:pt x="5945" y="386"/>
                      <a:pt x="5856" y="266"/>
                      <a:pt x="5736" y="162"/>
                    </a:cubicBezTo>
                    <a:cubicBezTo>
                      <a:pt x="5639" y="83"/>
                      <a:pt x="5532" y="46"/>
                      <a:pt x="5427" y="46"/>
                    </a:cubicBezTo>
                    <a:cubicBezTo>
                      <a:pt x="5274" y="46"/>
                      <a:pt x="5126" y="124"/>
                      <a:pt x="5019" y="266"/>
                    </a:cubicBezTo>
                    <a:cubicBezTo>
                      <a:pt x="4945" y="356"/>
                      <a:pt x="4885" y="445"/>
                      <a:pt x="4840" y="550"/>
                    </a:cubicBezTo>
                    <a:cubicBezTo>
                      <a:pt x="4780" y="416"/>
                      <a:pt x="4691" y="281"/>
                      <a:pt x="4586" y="192"/>
                    </a:cubicBezTo>
                    <a:cubicBezTo>
                      <a:pt x="4490" y="107"/>
                      <a:pt x="4384" y="69"/>
                      <a:pt x="4279" y="69"/>
                    </a:cubicBezTo>
                    <a:cubicBezTo>
                      <a:pt x="4124" y="69"/>
                      <a:pt x="3970" y="153"/>
                      <a:pt x="3854" y="296"/>
                    </a:cubicBezTo>
                    <a:cubicBezTo>
                      <a:pt x="3795" y="371"/>
                      <a:pt x="3735" y="475"/>
                      <a:pt x="3690" y="565"/>
                    </a:cubicBezTo>
                    <a:cubicBezTo>
                      <a:pt x="3615" y="431"/>
                      <a:pt x="3541" y="311"/>
                      <a:pt x="3421" y="206"/>
                    </a:cubicBezTo>
                    <a:cubicBezTo>
                      <a:pt x="3326" y="130"/>
                      <a:pt x="3223" y="95"/>
                      <a:pt x="3120" y="95"/>
                    </a:cubicBezTo>
                    <a:cubicBezTo>
                      <a:pt x="2964" y="95"/>
                      <a:pt x="2812" y="176"/>
                      <a:pt x="2704" y="311"/>
                    </a:cubicBezTo>
                    <a:cubicBezTo>
                      <a:pt x="2630" y="401"/>
                      <a:pt x="2570" y="505"/>
                      <a:pt x="2525" y="595"/>
                    </a:cubicBezTo>
                    <a:cubicBezTo>
                      <a:pt x="2465" y="460"/>
                      <a:pt x="2376" y="326"/>
                      <a:pt x="2256" y="236"/>
                    </a:cubicBezTo>
                    <a:cubicBezTo>
                      <a:pt x="2160" y="152"/>
                      <a:pt x="2054" y="114"/>
                      <a:pt x="1950" y="114"/>
                    </a:cubicBezTo>
                    <a:cubicBezTo>
                      <a:pt x="1796" y="114"/>
                      <a:pt x="1646" y="198"/>
                      <a:pt x="1539" y="341"/>
                    </a:cubicBezTo>
                    <a:cubicBezTo>
                      <a:pt x="1465" y="416"/>
                      <a:pt x="1405" y="520"/>
                      <a:pt x="1360" y="610"/>
                    </a:cubicBezTo>
                    <a:cubicBezTo>
                      <a:pt x="1300" y="475"/>
                      <a:pt x="1211" y="341"/>
                      <a:pt x="1106" y="251"/>
                    </a:cubicBezTo>
                    <a:cubicBezTo>
                      <a:pt x="1009" y="172"/>
                      <a:pt x="899" y="135"/>
                      <a:pt x="792" y="135"/>
                    </a:cubicBezTo>
                    <a:cubicBezTo>
                      <a:pt x="634" y="135"/>
                      <a:pt x="481" y="214"/>
                      <a:pt x="374" y="356"/>
                    </a:cubicBezTo>
                    <a:cubicBezTo>
                      <a:pt x="76" y="714"/>
                      <a:pt x="16" y="1252"/>
                      <a:pt x="1" y="1715"/>
                    </a:cubicBezTo>
                    <a:cubicBezTo>
                      <a:pt x="8" y="1790"/>
                      <a:pt x="68" y="1827"/>
                      <a:pt x="126" y="1827"/>
                    </a:cubicBezTo>
                    <a:cubicBezTo>
                      <a:pt x="184" y="1827"/>
                      <a:pt x="240" y="1790"/>
                      <a:pt x="240" y="1715"/>
                    </a:cubicBezTo>
                    <a:cubicBezTo>
                      <a:pt x="240" y="1342"/>
                      <a:pt x="285" y="953"/>
                      <a:pt x="464" y="625"/>
                    </a:cubicBezTo>
                    <a:cubicBezTo>
                      <a:pt x="532" y="499"/>
                      <a:pt x="654" y="356"/>
                      <a:pt x="794" y="356"/>
                    </a:cubicBezTo>
                    <a:cubicBezTo>
                      <a:pt x="837" y="356"/>
                      <a:pt x="881" y="369"/>
                      <a:pt x="927" y="401"/>
                    </a:cubicBezTo>
                    <a:cubicBezTo>
                      <a:pt x="1091" y="520"/>
                      <a:pt x="1196" y="759"/>
                      <a:pt x="1240" y="968"/>
                    </a:cubicBezTo>
                    <a:cubicBezTo>
                      <a:pt x="1181" y="1207"/>
                      <a:pt x="1166" y="1461"/>
                      <a:pt x="1166" y="1700"/>
                    </a:cubicBezTo>
                    <a:cubicBezTo>
                      <a:pt x="1166" y="1767"/>
                      <a:pt x="1225" y="1801"/>
                      <a:pt x="1279" y="1801"/>
                    </a:cubicBezTo>
                    <a:cubicBezTo>
                      <a:pt x="1297" y="1801"/>
                      <a:pt x="1315" y="1797"/>
                      <a:pt x="1330" y="1790"/>
                    </a:cubicBezTo>
                    <a:lnTo>
                      <a:pt x="1330" y="1790"/>
                    </a:lnTo>
                    <a:cubicBezTo>
                      <a:pt x="1330" y="1999"/>
                      <a:pt x="1300" y="2208"/>
                      <a:pt x="1240" y="2417"/>
                    </a:cubicBezTo>
                    <a:cubicBezTo>
                      <a:pt x="1196" y="2626"/>
                      <a:pt x="1061" y="3059"/>
                      <a:pt x="777" y="3059"/>
                    </a:cubicBezTo>
                    <a:cubicBezTo>
                      <a:pt x="643" y="3059"/>
                      <a:pt x="643" y="3298"/>
                      <a:pt x="777" y="3298"/>
                    </a:cubicBezTo>
                    <a:cubicBezTo>
                      <a:pt x="1121" y="3283"/>
                      <a:pt x="1315" y="2940"/>
                      <a:pt x="1420" y="2656"/>
                    </a:cubicBezTo>
                    <a:cubicBezTo>
                      <a:pt x="1569" y="2223"/>
                      <a:pt x="1599" y="1730"/>
                      <a:pt x="1539" y="1282"/>
                    </a:cubicBezTo>
                    <a:cubicBezTo>
                      <a:pt x="1524" y="1177"/>
                      <a:pt x="1509" y="1073"/>
                      <a:pt x="1479" y="968"/>
                    </a:cubicBezTo>
                    <a:cubicBezTo>
                      <a:pt x="1524" y="849"/>
                      <a:pt x="1569" y="729"/>
                      <a:pt x="1629" y="610"/>
                    </a:cubicBezTo>
                    <a:cubicBezTo>
                      <a:pt x="1697" y="484"/>
                      <a:pt x="1810" y="341"/>
                      <a:pt x="1946" y="341"/>
                    </a:cubicBezTo>
                    <a:cubicBezTo>
                      <a:pt x="1987" y="341"/>
                      <a:pt x="2031" y="354"/>
                      <a:pt x="2077" y="386"/>
                    </a:cubicBezTo>
                    <a:cubicBezTo>
                      <a:pt x="2256" y="520"/>
                      <a:pt x="2346" y="744"/>
                      <a:pt x="2405" y="968"/>
                    </a:cubicBezTo>
                    <a:cubicBezTo>
                      <a:pt x="2346" y="1207"/>
                      <a:pt x="2331" y="1446"/>
                      <a:pt x="2331" y="1670"/>
                    </a:cubicBezTo>
                    <a:cubicBezTo>
                      <a:pt x="2331" y="1741"/>
                      <a:pt x="2387" y="1784"/>
                      <a:pt x="2447" y="1784"/>
                    </a:cubicBezTo>
                    <a:cubicBezTo>
                      <a:pt x="2463" y="1784"/>
                      <a:pt x="2480" y="1781"/>
                      <a:pt x="2495" y="1775"/>
                    </a:cubicBezTo>
                    <a:lnTo>
                      <a:pt x="2495" y="1775"/>
                    </a:lnTo>
                    <a:cubicBezTo>
                      <a:pt x="2480" y="1984"/>
                      <a:pt x="2450" y="2193"/>
                      <a:pt x="2405" y="2402"/>
                    </a:cubicBezTo>
                    <a:cubicBezTo>
                      <a:pt x="2346" y="2611"/>
                      <a:pt x="2226" y="3044"/>
                      <a:pt x="1942" y="3044"/>
                    </a:cubicBezTo>
                    <a:cubicBezTo>
                      <a:pt x="1793" y="3044"/>
                      <a:pt x="1793" y="3283"/>
                      <a:pt x="1942" y="3283"/>
                    </a:cubicBezTo>
                    <a:cubicBezTo>
                      <a:pt x="2286" y="3268"/>
                      <a:pt x="2480" y="2925"/>
                      <a:pt x="2570" y="2641"/>
                    </a:cubicBezTo>
                    <a:cubicBezTo>
                      <a:pt x="2734" y="2208"/>
                      <a:pt x="2764" y="1715"/>
                      <a:pt x="2704" y="1267"/>
                    </a:cubicBezTo>
                    <a:cubicBezTo>
                      <a:pt x="2689" y="1162"/>
                      <a:pt x="2674" y="1073"/>
                      <a:pt x="2644" y="968"/>
                    </a:cubicBezTo>
                    <a:cubicBezTo>
                      <a:pt x="2674" y="834"/>
                      <a:pt x="2734" y="714"/>
                      <a:pt x="2794" y="595"/>
                    </a:cubicBezTo>
                    <a:cubicBezTo>
                      <a:pt x="2862" y="470"/>
                      <a:pt x="2973" y="320"/>
                      <a:pt x="3107" y="320"/>
                    </a:cubicBezTo>
                    <a:cubicBezTo>
                      <a:pt x="3150" y="320"/>
                      <a:pt x="3195" y="335"/>
                      <a:pt x="3242" y="371"/>
                    </a:cubicBezTo>
                    <a:cubicBezTo>
                      <a:pt x="3421" y="490"/>
                      <a:pt x="3511" y="714"/>
                      <a:pt x="3570" y="938"/>
                    </a:cubicBezTo>
                    <a:cubicBezTo>
                      <a:pt x="3511" y="1177"/>
                      <a:pt x="3496" y="1416"/>
                      <a:pt x="3481" y="1640"/>
                    </a:cubicBezTo>
                    <a:cubicBezTo>
                      <a:pt x="3492" y="1720"/>
                      <a:pt x="3546" y="1756"/>
                      <a:pt x="3604" y="1756"/>
                    </a:cubicBezTo>
                    <a:cubicBezTo>
                      <a:pt x="3623" y="1756"/>
                      <a:pt x="3642" y="1752"/>
                      <a:pt x="3660" y="1745"/>
                    </a:cubicBezTo>
                    <a:lnTo>
                      <a:pt x="3660" y="1745"/>
                    </a:lnTo>
                    <a:cubicBezTo>
                      <a:pt x="3645" y="1954"/>
                      <a:pt x="3615" y="2178"/>
                      <a:pt x="3570" y="2372"/>
                    </a:cubicBezTo>
                    <a:cubicBezTo>
                      <a:pt x="3511" y="2581"/>
                      <a:pt x="3391" y="3014"/>
                      <a:pt x="3107" y="3014"/>
                    </a:cubicBezTo>
                    <a:cubicBezTo>
                      <a:pt x="2958" y="3014"/>
                      <a:pt x="2958" y="3253"/>
                      <a:pt x="3107" y="3253"/>
                    </a:cubicBezTo>
                    <a:cubicBezTo>
                      <a:pt x="3451" y="3238"/>
                      <a:pt x="3645" y="2895"/>
                      <a:pt x="3735" y="2626"/>
                    </a:cubicBezTo>
                    <a:cubicBezTo>
                      <a:pt x="3899" y="2193"/>
                      <a:pt x="3929" y="1700"/>
                      <a:pt x="3869" y="1237"/>
                    </a:cubicBezTo>
                    <a:cubicBezTo>
                      <a:pt x="3854" y="1133"/>
                      <a:pt x="3839" y="1028"/>
                      <a:pt x="3809" y="923"/>
                    </a:cubicBezTo>
                    <a:cubicBezTo>
                      <a:pt x="3839" y="804"/>
                      <a:pt x="3884" y="684"/>
                      <a:pt x="3944" y="565"/>
                    </a:cubicBezTo>
                    <a:cubicBezTo>
                      <a:pt x="4024" y="439"/>
                      <a:pt x="4139" y="296"/>
                      <a:pt x="4276" y="296"/>
                    </a:cubicBezTo>
                    <a:cubicBezTo>
                      <a:pt x="4317" y="296"/>
                      <a:pt x="4361" y="309"/>
                      <a:pt x="4407" y="341"/>
                    </a:cubicBezTo>
                    <a:cubicBezTo>
                      <a:pt x="4571" y="460"/>
                      <a:pt x="4661" y="699"/>
                      <a:pt x="4721" y="908"/>
                    </a:cubicBezTo>
                    <a:cubicBezTo>
                      <a:pt x="4661" y="1147"/>
                      <a:pt x="4646" y="1401"/>
                      <a:pt x="4646" y="1625"/>
                    </a:cubicBezTo>
                    <a:cubicBezTo>
                      <a:pt x="4646" y="1696"/>
                      <a:pt x="4711" y="1739"/>
                      <a:pt x="4768" y="1739"/>
                    </a:cubicBezTo>
                    <a:cubicBezTo>
                      <a:pt x="4783" y="1739"/>
                      <a:pt x="4798" y="1736"/>
                      <a:pt x="4810" y="1730"/>
                    </a:cubicBezTo>
                    <a:lnTo>
                      <a:pt x="4810" y="1730"/>
                    </a:lnTo>
                    <a:cubicBezTo>
                      <a:pt x="4810" y="1939"/>
                      <a:pt x="4780" y="2148"/>
                      <a:pt x="4735" y="2357"/>
                    </a:cubicBezTo>
                    <a:cubicBezTo>
                      <a:pt x="4676" y="2551"/>
                      <a:pt x="4541" y="3000"/>
                      <a:pt x="4272" y="3000"/>
                    </a:cubicBezTo>
                    <a:cubicBezTo>
                      <a:pt x="4123" y="3000"/>
                      <a:pt x="4123" y="3224"/>
                      <a:pt x="4272" y="3224"/>
                    </a:cubicBezTo>
                    <a:cubicBezTo>
                      <a:pt x="4601" y="3224"/>
                      <a:pt x="4795" y="2880"/>
                      <a:pt x="4900" y="2596"/>
                    </a:cubicBezTo>
                    <a:cubicBezTo>
                      <a:pt x="5049" y="2163"/>
                      <a:pt x="5079" y="1670"/>
                      <a:pt x="5019" y="1222"/>
                    </a:cubicBezTo>
                    <a:cubicBezTo>
                      <a:pt x="5004" y="1118"/>
                      <a:pt x="4989" y="1013"/>
                      <a:pt x="4960" y="908"/>
                    </a:cubicBezTo>
                    <a:cubicBezTo>
                      <a:pt x="5004" y="774"/>
                      <a:pt x="5049" y="655"/>
                      <a:pt x="5109" y="550"/>
                    </a:cubicBezTo>
                    <a:cubicBezTo>
                      <a:pt x="5177" y="425"/>
                      <a:pt x="5288" y="275"/>
                      <a:pt x="5422" y="275"/>
                    </a:cubicBezTo>
                    <a:cubicBezTo>
                      <a:pt x="5465" y="275"/>
                      <a:pt x="5510" y="290"/>
                      <a:pt x="5557" y="326"/>
                    </a:cubicBezTo>
                    <a:cubicBezTo>
                      <a:pt x="5736" y="445"/>
                      <a:pt x="5826" y="670"/>
                      <a:pt x="5886" y="894"/>
                    </a:cubicBezTo>
                    <a:cubicBezTo>
                      <a:pt x="5826" y="1118"/>
                      <a:pt x="5811" y="1371"/>
                      <a:pt x="5796" y="1596"/>
                    </a:cubicBezTo>
                    <a:cubicBezTo>
                      <a:pt x="5808" y="1684"/>
                      <a:pt x="5874" y="1719"/>
                      <a:pt x="5939" y="1719"/>
                    </a:cubicBezTo>
                    <a:cubicBezTo>
                      <a:pt x="5951" y="1719"/>
                      <a:pt x="5963" y="1717"/>
                      <a:pt x="5975" y="1715"/>
                    </a:cubicBezTo>
                    <a:lnTo>
                      <a:pt x="5975" y="1715"/>
                    </a:lnTo>
                    <a:cubicBezTo>
                      <a:pt x="5960" y="1924"/>
                      <a:pt x="5930" y="2133"/>
                      <a:pt x="5886" y="2327"/>
                    </a:cubicBezTo>
                    <a:cubicBezTo>
                      <a:pt x="5826" y="2536"/>
                      <a:pt x="5706" y="2970"/>
                      <a:pt x="5423" y="2970"/>
                    </a:cubicBezTo>
                    <a:cubicBezTo>
                      <a:pt x="5273" y="2970"/>
                      <a:pt x="5273" y="3209"/>
                      <a:pt x="5423" y="3209"/>
                    </a:cubicBezTo>
                    <a:cubicBezTo>
                      <a:pt x="5766" y="3194"/>
                      <a:pt x="5960" y="2850"/>
                      <a:pt x="6050" y="2566"/>
                    </a:cubicBezTo>
                    <a:cubicBezTo>
                      <a:pt x="6214" y="2148"/>
                      <a:pt x="6244" y="1640"/>
                      <a:pt x="6184" y="1192"/>
                    </a:cubicBezTo>
                    <a:cubicBezTo>
                      <a:pt x="6169" y="1088"/>
                      <a:pt x="6154" y="983"/>
                      <a:pt x="6124" y="879"/>
                    </a:cubicBezTo>
                    <a:cubicBezTo>
                      <a:pt x="6154" y="759"/>
                      <a:pt x="6199" y="640"/>
                      <a:pt x="6259" y="520"/>
                    </a:cubicBezTo>
                    <a:cubicBezTo>
                      <a:pt x="6339" y="394"/>
                      <a:pt x="6454" y="251"/>
                      <a:pt x="6591" y="251"/>
                    </a:cubicBezTo>
                    <a:cubicBezTo>
                      <a:pt x="6632" y="251"/>
                      <a:pt x="6676" y="265"/>
                      <a:pt x="6722" y="296"/>
                    </a:cubicBezTo>
                    <a:cubicBezTo>
                      <a:pt x="6886" y="416"/>
                      <a:pt x="6991" y="640"/>
                      <a:pt x="7036" y="864"/>
                    </a:cubicBezTo>
                    <a:cubicBezTo>
                      <a:pt x="6976" y="1103"/>
                      <a:pt x="6961" y="1357"/>
                      <a:pt x="6961" y="1581"/>
                    </a:cubicBezTo>
                    <a:cubicBezTo>
                      <a:pt x="6961" y="1652"/>
                      <a:pt x="7026" y="1694"/>
                      <a:pt x="7083" y="1694"/>
                    </a:cubicBezTo>
                    <a:cubicBezTo>
                      <a:pt x="7098" y="1694"/>
                      <a:pt x="7113" y="1691"/>
                      <a:pt x="7125" y="1685"/>
                    </a:cubicBezTo>
                    <a:lnTo>
                      <a:pt x="7125" y="1685"/>
                    </a:lnTo>
                    <a:cubicBezTo>
                      <a:pt x="7125" y="1894"/>
                      <a:pt x="7095" y="2103"/>
                      <a:pt x="7051" y="2298"/>
                    </a:cubicBezTo>
                    <a:cubicBezTo>
                      <a:pt x="6991" y="2507"/>
                      <a:pt x="6856" y="2955"/>
                      <a:pt x="6588" y="2955"/>
                    </a:cubicBezTo>
                    <a:cubicBezTo>
                      <a:pt x="6438" y="2955"/>
                      <a:pt x="6438" y="3179"/>
                      <a:pt x="6588" y="3179"/>
                    </a:cubicBezTo>
                    <a:cubicBezTo>
                      <a:pt x="6916" y="3179"/>
                      <a:pt x="7110" y="2835"/>
                      <a:pt x="7215" y="2551"/>
                    </a:cubicBezTo>
                    <a:cubicBezTo>
                      <a:pt x="7364" y="2118"/>
                      <a:pt x="7394" y="1625"/>
                      <a:pt x="7334" y="1162"/>
                    </a:cubicBezTo>
                    <a:cubicBezTo>
                      <a:pt x="7319" y="1073"/>
                      <a:pt x="7304" y="968"/>
                      <a:pt x="7275" y="864"/>
                    </a:cubicBezTo>
                    <a:cubicBezTo>
                      <a:pt x="7319" y="729"/>
                      <a:pt x="7364" y="610"/>
                      <a:pt x="7424" y="490"/>
                    </a:cubicBezTo>
                    <a:cubicBezTo>
                      <a:pt x="7492" y="377"/>
                      <a:pt x="7602" y="230"/>
                      <a:pt x="7737" y="230"/>
                    </a:cubicBezTo>
                    <a:cubicBezTo>
                      <a:pt x="7780" y="230"/>
                      <a:pt x="7825" y="245"/>
                      <a:pt x="7872" y="281"/>
                    </a:cubicBezTo>
                    <a:cubicBezTo>
                      <a:pt x="8111" y="431"/>
                      <a:pt x="8201" y="789"/>
                      <a:pt x="8245" y="1058"/>
                    </a:cubicBezTo>
                    <a:cubicBezTo>
                      <a:pt x="8320" y="1461"/>
                      <a:pt x="8305" y="1894"/>
                      <a:pt x="8201" y="2283"/>
                    </a:cubicBezTo>
                    <a:cubicBezTo>
                      <a:pt x="8141" y="2492"/>
                      <a:pt x="8021" y="2925"/>
                      <a:pt x="7738" y="2925"/>
                    </a:cubicBezTo>
                    <a:cubicBezTo>
                      <a:pt x="7588" y="2925"/>
                      <a:pt x="7588" y="3164"/>
                      <a:pt x="7738" y="3164"/>
                    </a:cubicBezTo>
                    <a:cubicBezTo>
                      <a:pt x="8081" y="3149"/>
                      <a:pt x="8275" y="2805"/>
                      <a:pt x="8365" y="2522"/>
                    </a:cubicBezTo>
                    <a:cubicBezTo>
                      <a:pt x="8529" y="2088"/>
                      <a:pt x="8559" y="1596"/>
                      <a:pt x="8499" y="1147"/>
                    </a:cubicBezTo>
                    <a:cubicBezTo>
                      <a:pt x="8454" y="789"/>
                      <a:pt x="8335" y="356"/>
                      <a:pt x="8051" y="117"/>
                    </a:cubicBezTo>
                    <a:cubicBezTo>
                      <a:pt x="7954" y="38"/>
                      <a:pt x="7847" y="1"/>
                      <a:pt x="77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2"/>
              <p:cNvSpPr/>
              <p:nvPr/>
            </p:nvSpPr>
            <p:spPr>
              <a:xfrm>
                <a:off x="-3647875" y="2531050"/>
                <a:ext cx="163200" cy="126250"/>
              </a:xfrm>
              <a:custGeom>
                <a:rect b="b" l="l" r="r" t="t"/>
                <a:pathLst>
                  <a:path extrusionOk="0" h="5050" w="6528">
                    <a:moveTo>
                      <a:pt x="5930" y="1"/>
                    </a:moveTo>
                    <a:cubicBezTo>
                      <a:pt x="3958" y="120"/>
                      <a:pt x="1987" y="240"/>
                      <a:pt x="15" y="359"/>
                    </a:cubicBezTo>
                    <a:cubicBezTo>
                      <a:pt x="0" y="1928"/>
                      <a:pt x="150" y="3511"/>
                      <a:pt x="478" y="5049"/>
                    </a:cubicBezTo>
                    <a:cubicBezTo>
                      <a:pt x="2495" y="4840"/>
                      <a:pt x="4511" y="4631"/>
                      <a:pt x="6527" y="4437"/>
                    </a:cubicBezTo>
                    <a:cubicBezTo>
                      <a:pt x="6169" y="2973"/>
                      <a:pt x="5975" y="1494"/>
                      <a:pt x="5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2"/>
              <p:cNvSpPr/>
              <p:nvPr/>
            </p:nvSpPr>
            <p:spPr>
              <a:xfrm>
                <a:off x="-3635550" y="2552675"/>
                <a:ext cx="131450" cy="78150"/>
              </a:xfrm>
              <a:custGeom>
                <a:rect b="b" l="l" r="r" t="t"/>
                <a:pathLst>
                  <a:path extrusionOk="0" h="3126" w="5258">
                    <a:moveTo>
                      <a:pt x="5121" y="1"/>
                    </a:moveTo>
                    <a:cubicBezTo>
                      <a:pt x="5117" y="1"/>
                      <a:pt x="5113" y="1"/>
                      <a:pt x="5108" y="2"/>
                    </a:cubicBezTo>
                    <a:cubicBezTo>
                      <a:pt x="3794" y="122"/>
                      <a:pt x="2509" y="241"/>
                      <a:pt x="1195" y="361"/>
                    </a:cubicBezTo>
                    <a:cubicBezTo>
                      <a:pt x="822" y="391"/>
                      <a:pt x="463" y="435"/>
                      <a:pt x="90" y="465"/>
                    </a:cubicBezTo>
                    <a:cubicBezTo>
                      <a:pt x="0" y="465"/>
                      <a:pt x="0" y="585"/>
                      <a:pt x="90" y="585"/>
                    </a:cubicBezTo>
                    <a:cubicBezTo>
                      <a:pt x="1389" y="465"/>
                      <a:pt x="2689" y="346"/>
                      <a:pt x="3988" y="226"/>
                    </a:cubicBezTo>
                    <a:cubicBezTo>
                      <a:pt x="4361" y="196"/>
                      <a:pt x="4735" y="152"/>
                      <a:pt x="5108" y="122"/>
                    </a:cubicBezTo>
                    <a:cubicBezTo>
                      <a:pt x="5178" y="108"/>
                      <a:pt x="5183" y="1"/>
                      <a:pt x="5121" y="1"/>
                    </a:cubicBezTo>
                    <a:close/>
                    <a:moveTo>
                      <a:pt x="5136" y="613"/>
                    </a:moveTo>
                    <a:cubicBezTo>
                      <a:pt x="5132" y="613"/>
                      <a:pt x="5128" y="614"/>
                      <a:pt x="5123" y="615"/>
                    </a:cubicBezTo>
                    <a:cubicBezTo>
                      <a:pt x="3839" y="764"/>
                      <a:pt x="2539" y="883"/>
                      <a:pt x="1255" y="973"/>
                    </a:cubicBezTo>
                    <a:cubicBezTo>
                      <a:pt x="881" y="988"/>
                      <a:pt x="523" y="1018"/>
                      <a:pt x="150" y="1033"/>
                    </a:cubicBezTo>
                    <a:cubicBezTo>
                      <a:pt x="60" y="1033"/>
                      <a:pt x="60" y="1167"/>
                      <a:pt x="135" y="1167"/>
                    </a:cubicBezTo>
                    <a:cubicBezTo>
                      <a:pt x="1434" y="1093"/>
                      <a:pt x="2733" y="988"/>
                      <a:pt x="4018" y="854"/>
                    </a:cubicBezTo>
                    <a:cubicBezTo>
                      <a:pt x="4391" y="809"/>
                      <a:pt x="4750" y="779"/>
                      <a:pt x="5123" y="734"/>
                    </a:cubicBezTo>
                    <a:cubicBezTo>
                      <a:pt x="5194" y="734"/>
                      <a:pt x="5211" y="613"/>
                      <a:pt x="5136" y="613"/>
                    </a:cubicBezTo>
                    <a:close/>
                    <a:moveTo>
                      <a:pt x="4915" y="2528"/>
                    </a:moveTo>
                    <a:cubicBezTo>
                      <a:pt x="4944" y="2528"/>
                      <a:pt x="4974" y="2536"/>
                      <a:pt x="5004" y="2556"/>
                    </a:cubicBezTo>
                    <a:cubicBezTo>
                      <a:pt x="5078" y="2601"/>
                      <a:pt x="5108" y="2735"/>
                      <a:pt x="5093" y="2825"/>
                    </a:cubicBezTo>
                    <a:cubicBezTo>
                      <a:pt x="5078" y="2900"/>
                      <a:pt x="5004" y="2989"/>
                      <a:pt x="4914" y="3004"/>
                    </a:cubicBezTo>
                    <a:cubicBezTo>
                      <a:pt x="4905" y="3006"/>
                      <a:pt x="4895" y="3007"/>
                      <a:pt x="4886" y="3007"/>
                    </a:cubicBezTo>
                    <a:cubicBezTo>
                      <a:pt x="4803" y="3007"/>
                      <a:pt x="4715" y="2950"/>
                      <a:pt x="4675" y="2870"/>
                    </a:cubicBezTo>
                    <a:cubicBezTo>
                      <a:pt x="4648" y="2789"/>
                      <a:pt x="4670" y="2683"/>
                      <a:pt x="4729" y="2620"/>
                    </a:cubicBezTo>
                    <a:lnTo>
                      <a:pt x="4729" y="2620"/>
                    </a:lnTo>
                    <a:cubicBezTo>
                      <a:pt x="4738" y="2616"/>
                      <a:pt x="4745" y="2610"/>
                      <a:pt x="4750" y="2601"/>
                    </a:cubicBezTo>
                    <a:lnTo>
                      <a:pt x="4750" y="2601"/>
                    </a:lnTo>
                    <a:cubicBezTo>
                      <a:pt x="4750" y="2601"/>
                      <a:pt x="4750" y="2601"/>
                      <a:pt x="4750" y="2601"/>
                    </a:cubicBezTo>
                    <a:cubicBezTo>
                      <a:pt x="4762" y="2595"/>
                      <a:pt x="4771" y="2588"/>
                      <a:pt x="4777" y="2580"/>
                    </a:cubicBezTo>
                    <a:lnTo>
                      <a:pt x="4777" y="2580"/>
                    </a:lnTo>
                    <a:cubicBezTo>
                      <a:pt x="4820" y="2550"/>
                      <a:pt x="4867" y="2528"/>
                      <a:pt x="4915" y="2528"/>
                    </a:cubicBezTo>
                    <a:close/>
                    <a:moveTo>
                      <a:pt x="4918" y="2403"/>
                    </a:moveTo>
                    <a:cubicBezTo>
                      <a:pt x="4824" y="2403"/>
                      <a:pt x="4730" y="2442"/>
                      <a:pt x="4660" y="2511"/>
                    </a:cubicBezTo>
                    <a:cubicBezTo>
                      <a:pt x="4657" y="2517"/>
                      <a:pt x="4655" y="2522"/>
                      <a:pt x="4654" y="2527"/>
                    </a:cubicBezTo>
                    <a:lnTo>
                      <a:pt x="4654" y="2527"/>
                    </a:lnTo>
                    <a:cubicBezTo>
                      <a:pt x="4559" y="2618"/>
                      <a:pt x="4516" y="2750"/>
                      <a:pt x="4556" y="2870"/>
                    </a:cubicBezTo>
                    <a:cubicBezTo>
                      <a:pt x="4585" y="3019"/>
                      <a:pt x="4720" y="3124"/>
                      <a:pt x="4869" y="3124"/>
                    </a:cubicBezTo>
                    <a:cubicBezTo>
                      <a:pt x="4879" y="3125"/>
                      <a:pt x="4888" y="3125"/>
                      <a:pt x="4898" y="3125"/>
                    </a:cubicBezTo>
                    <a:cubicBezTo>
                      <a:pt x="5035" y="3125"/>
                      <a:pt x="5156" y="3026"/>
                      <a:pt x="5198" y="2900"/>
                    </a:cubicBezTo>
                    <a:cubicBezTo>
                      <a:pt x="5258" y="2765"/>
                      <a:pt x="5213" y="2571"/>
                      <a:pt x="5108" y="2467"/>
                    </a:cubicBezTo>
                    <a:cubicBezTo>
                      <a:pt x="5052" y="2423"/>
                      <a:pt x="4985" y="2403"/>
                      <a:pt x="4918" y="2403"/>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2"/>
              <p:cNvSpPr/>
              <p:nvPr/>
            </p:nvSpPr>
            <p:spPr>
              <a:xfrm>
                <a:off x="-3687450" y="2509600"/>
                <a:ext cx="261775" cy="337375"/>
              </a:xfrm>
              <a:custGeom>
                <a:rect b="b" l="l" r="r" t="t"/>
                <a:pathLst>
                  <a:path extrusionOk="0" h="13495" w="10471">
                    <a:moveTo>
                      <a:pt x="60" y="2375"/>
                    </a:moveTo>
                    <a:cubicBezTo>
                      <a:pt x="30" y="2375"/>
                      <a:pt x="0" y="2397"/>
                      <a:pt x="0" y="2442"/>
                    </a:cubicBezTo>
                    <a:cubicBezTo>
                      <a:pt x="30" y="3069"/>
                      <a:pt x="30" y="3712"/>
                      <a:pt x="15" y="4339"/>
                    </a:cubicBezTo>
                    <a:cubicBezTo>
                      <a:pt x="22" y="4376"/>
                      <a:pt x="56" y="4395"/>
                      <a:pt x="88" y="4395"/>
                    </a:cubicBezTo>
                    <a:cubicBezTo>
                      <a:pt x="120" y="4395"/>
                      <a:pt x="149" y="4376"/>
                      <a:pt x="149" y="4339"/>
                    </a:cubicBezTo>
                    <a:cubicBezTo>
                      <a:pt x="164" y="3712"/>
                      <a:pt x="149" y="3069"/>
                      <a:pt x="120" y="2442"/>
                    </a:cubicBezTo>
                    <a:cubicBezTo>
                      <a:pt x="120" y="2397"/>
                      <a:pt x="90" y="2375"/>
                      <a:pt x="60" y="2375"/>
                    </a:cubicBezTo>
                    <a:close/>
                    <a:moveTo>
                      <a:pt x="67" y="4824"/>
                    </a:moveTo>
                    <a:cubicBezTo>
                      <a:pt x="34" y="4824"/>
                      <a:pt x="0" y="4847"/>
                      <a:pt x="0" y="4892"/>
                    </a:cubicBezTo>
                    <a:cubicBezTo>
                      <a:pt x="60" y="7132"/>
                      <a:pt x="120" y="9372"/>
                      <a:pt x="373" y="11598"/>
                    </a:cubicBezTo>
                    <a:cubicBezTo>
                      <a:pt x="448" y="12210"/>
                      <a:pt x="523" y="12837"/>
                      <a:pt x="627" y="13450"/>
                    </a:cubicBezTo>
                    <a:cubicBezTo>
                      <a:pt x="633" y="13479"/>
                      <a:pt x="655" y="13492"/>
                      <a:pt x="678" y="13492"/>
                    </a:cubicBezTo>
                    <a:cubicBezTo>
                      <a:pt x="715" y="13492"/>
                      <a:pt x="756" y="13460"/>
                      <a:pt x="747" y="13405"/>
                    </a:cubicBezTo>
                    <a:cubicBezTo>
                      <a:pt x="388" y="11224"/>
                      <a:pt x="269" y="8984"/>
                      <a:pt x="194" y="6774"/>
                    </a:cubicBezTo>
                    <a:cubicBezTo>
                      <a:pt x="164" y="6146"/>
                      <a:pt x="149" y="5519"/>
                      <a:pt x="134" y="4892"/>
                    </a:cubicBezTo>
                    <a:cubicBezTo>
                      <a:pt x="134" y="4847"/>
                      <a:pt x="101" y="4824"/>
                      <a:pt x="67" y="4824"/>
                    </a:cubicBezTo>
                    <a:close/>
                    <a:moveTo>
                      <a:pt x="299" y="0"/>
                    </a:moveTo>
                    <a:cubicBezTo>
                      <a:pt x="269" y="0"/>
                      <a:pt x="239" y="22"/>
                      <a:pt x="239" y="67"/>
                    </a:cubicBezTo>
                    <a:cubicBezTo>
                      <a:pt x="209" y="1800"/>
                      <a:pt x="269" y="3562"/>
                      <a:pt x="388" y="5295"/>
                    </a:cubicBezTo>
                    <a:cubicBezTo>
                      <a:pt x="508" y="7042"/>
                      <a:pt x="717" y="8760"/>
                      <a:pt x="986" y="10493"/>
                    </a:cubicBezTo>
                    <a:cubicBezTo>
                      <a:pt x="1150" y="11448"/>
                      <a:pt x="1329" y="12419"/>
                      <a:pt x="1524" y="13375"/>
                    </a:cubicBezTo>
                    <a:cubicBezTo>
                      <a:pt x="1524" y="13405"/>
                      <a:pt x="1538" y="13405"/>
                      <a:pt x="1553" y="13420"/>
                    </a:cubicBezTo>
                    <a:cubicBezTo>
                      <a:pt x="1538" y="13450"/>
                      <a:pt x="1553" y="13495"/>
                      <a:pt x="1613" y="13495"/>
                    </a:cubicBezTo>
                    <a:cubicBezTo>
                      <a:pt x="2121" y="13450"/>
                      <a:pt x="2644" y="13390"/>
                      <a:pt x="3166" y="13330"/>
                    </a:cubicBezTo>
                    <a:cubicBezTo>
                      <a:pt x="3166" y="13345"/>
                      <a:pt x="3196" y="13360"/>
                      <a:pt x="3211" y="13360"/>
                    </a:cubicBezTo>
                    <a:cubicBezTo>
                      <a:pt x="4869" y="13256"/>
                      <a:pt x="6527" y="13121"/>
                      <a:pt x="8185" y="12972"/>
                    </a:cubicBezTo>
                    <a:cubicBezTo>
                      <a:pt x="8663" y="12927"/>
                      <a:pt x="9126" y="12882"/>
                      <a:pt x="9604" y="12837"/>
                    </a:cubicBezTo>
                    <a:cubicBezTo>
                      <a:pt x="9675" y="12837"/>
                      <a:pt x="9692" y="12717"/>
                      <a:pt x="9617" y="12717"/>
                    </a:cubicBezTo>
                    <a:cubicBezTo>
                      <a:pt x="9613" y="12717"/>
                      <a:pt x="9609" y="12717"/>
                      <a:pt x="9604" y="12718"/>
                    </a:cubicBezTo>
                    <a:cubicBezTo>
                      <a:pt x="8021" y="12867"/>
                      <a:pt x="6452" y="13002"/>
                      <a:pt x="4869" y="13121"/>
                    </a:cubicBezTo>
                    <a:cubicBezTo>
                      <a:pt x="6079" y="12972"/>
                      <a:pt x="7289" y="12793"/>
                      <a:pt x="8499" y="12613"/>
                    </a:cubicBezTo>
                    <a:cubicBezTo>
                      <a:pt x="9126" y="12524"/>
                      <a:pt x="9768" y="12434"/>
                      <a:pt x="10395" y="12345"/>
                    </a:cubicBezTo>
                    <a:cubicBezTo>
                      <a:pt x="10470" y="12330"/>
                      <a:pt x="10440" y="12210"/>
                      <a:pt x="10366" y="12210"/>
                    </a:cubicBezTo>
                    <a:cubicBezTo>
                      <a:pt x="8095" y="12539"/>
                      <a:pt x="5810" y="12897"/>
                      <a:pt x="3525" y="13151"/>
                    </a:cubicBezTo>
                    <a:cubicBezTo>
                      <a:pt x="2898" y="13241"/>
                      <a:pt x="2270" y="13300"/>
                      <a:pt x="1643" y="13360"/>
                    </a:cubicBezTo>
                    <a:cubicBezTo>
                      <a:pt x="1643" y="13345"/>
                      <a:pt x="1643" y="13345"/>
                      <a:pt x="1643" y="13345"/>
                    </a:cubicBezTo>
                    <a:cubicBezTo>
                      <a:pt x="1285" y="11643"/>
                      <a:pt x="1001" y="9910"/>
                      <a:pt x="792" y="8192"/>
                    </a:cubicBezTo>
                    <a:cubicBezTo>
                      <a:pt x="583" y="6460"/>
                      <a:pt x="448" y="4742"/>
                      <a:pt x="388" y="2995"/>
                    </a:cubicBezTo>
                    <a:cubicBezTo>
                      <a:pt x="344" y="2024"/>
                      <a:pt x="344" y="1038"/>
                      <a:pt x="359" y="67"/>
                    </a:cubicBezTo>
                    <a:cubicBezTo>
                      <a:pt x="359" y="22"/>
                      <a:pt x="329" y="0"/>
                      <a:pt x="299"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2"/>
              <p:cNvSpPr/>
              <p:nvPr/>
            </p:nvSpPr>
            <p:spPr>
              <a:xfrm>
                <a:off x="-3629200" y="2598925"/>
                <a:ext cx="58025" cy="23500"/>
              </a:xfrm>
              <a:custGeom>
                <a:rect b="b" l="l" r="r" t="t"/>
                <a:pathLst>
                  <a:path extrusionOk="0" h="940" w="2321">
                    <a:moveTo>
                      <a:pt x="941" y="497"/>
                    </a:moveTo>
                    <a:cubicBezTo>
                      <a:pt x="941" y="502"/>
                      <a:pt x="941" y="507"/>
                      <a:pt x="941" y="512"/>
                    </a:cubicBezTo>
                    <a:cubicBezTo>
                      <a:pt x="926" y="527"/>
                      <a:pt x="926" y="542"/>
                      <a:pt x="926" y="572"/>
                    </a:cubicBezTo>
                    <a:cubicBezTo>
                      <a:pt x="896" y="632"/>
                      <a:pt x="851" y="706"/>
                      <a:pt x="792" y="751"/>
                    </a:cubicBezTo>
                    <a:cubicBezTo>
                      <a:pt x="762" y="766"/>
                      <a:pt x="717" y="796"/>
                      <a:pt x="687" y="796"/>
                    </a:cubicBezTo>
                    <a:cubicBezTo>
                      <a:pt x="687" y="796"/>
                      <a:pt x="672" y="811"/>
                      <a:pt x="672" y="811"/>
                    </a:cubicBezTo>
                    <a:lnTo>
                      <a:pt x="627" y="811"/>
                    </a:lnTo>
                    <a:cubicBezTo>
                      <a:pt x="627" y="811"/>
                      <a:pt x="612" y="811"/>
                      <a:pt x="612" y="796"/>
                    </a:cubicBezTo>
                    <a:lnTo>
                      <a:pt x="583" y="796"/>
                    </a:lnTo>
                    <a:cubicBezTo>
                      <a:pt x="593" y="796"/>
                      <a:pt x="589" y="789"/>
                      <a:pt x="586" y="789"/>
                    </a:cubicBezTo>
                    <a:cubicBezTo>
                      <a:pt x="584" y="789"/>
                      <a:pt x="583" y="791"/>
                      <a:pt x="583" y="796"/>
                    </a:cubicBezTo>
                    <a:cubicBezTo>
                      <a:pt x="583" y="796"/>
                      <a:pt x="583" y="781"/>
                      <a:pt x="583" y="781"/>
                    </a:cubicBezTo>
                    <a:lnTo>
                      <a:pt x="583" y="766"/>
                    </a:lnTo>
                    <a:cubicBezTo>
                      <a:pt x="597" y="721"/>
                      <a:pt x="642" y="691"/>
                      <a:pt x="672" y="661"/>
                    </a:cubicBezTo>
                    <a:cubicBezTo>
                      <a:pt x="747" y="572"/>
                      <a:pt x="836" y="527"/>
                      <a:pt x="941" y="497"/>
                    </a:cubicBezTo>
                    <a:close/>
                    <a:moveTo>
                      <a:pt x="630" y="0"/>
                    </a:moveTo>
                    <a:cubicBezTo>
                      <a:pt x="406" y="0"/>
                      <a:pt x="206" y="123"/>
                      <a:pt x="30" y="258"/>
                    </a:cubicBezTo>
                    <a:cubicBezTo>
                      <a:pt x="0" y="288"/>
                      <a:pt x="0" y="318"/>
                      <a:pt x="15" y="348"/>
                    </a:cubicBezTo>
                    <a:cubicBezTo>
                      <a:pt x="36" y="369"/>
                      <a:pt x="65" y="390"/>
                      <a:pt x="85" y="390"/>
                    </a:cubicBezTo>
                    <a:cubicBezTo>
                      <a:pt x="93" y="390"/>
                      <a:pt x="100" y="386"/>
                      <a:pt x="105" y="378"/>
                    </a:cubicBezTo>
                    <a:cubicBezTo>
                      <a:pt x="254" y="258"/>
                      <a:pt x="433" y="139"/>
                      <a:pt x="627" y="124"/>
                    </a:cubicBezTo>
                    <a:cubicBezTo>
                      <a:pt x="702" y="124"/>
                      <a:pt x="792" y="139"/>
                      <a:pt x="881" y="183"/>
                    </a:cubicBezTo>
                    <a:cubicBezTo>
                      <a:pt x="911" y="198"/>
                      <a:pt x="941" y="228"/>
                      <a:pt x="956" y="273"/>
                    </a:cubicBezTo>
                    <a:cubicBezTo>
                      <a:pt x="941" y="288"/>
                      <a:pt x="926" y="303"/>
                      <a:pt x="941" y="333"/>
                    </a:cubicBezTo>
                    <a:lnTo>
                      <a:pt x="941" y="363"/>
                    </a:lnTo>
                    <a:lnTo>
                      <a:pt x="911" y="363"/>
                    </a:lnTo>
                    <a:cubicBezTo>
                      <a:pt x="792" y="407"/>
                      <a:pt x="687" y="482"/>
                      <a:pt x="583" y="557"/>
                    </a:cubicBezTo>
                    <a:cubicBezTo>
                      <a:pt x="538" y="602"/>
                      <a:pt x="493" y="661"/>
                      <a:pt x="478" y="721"/>
                    </a:cubicBezTo>
                    <a:cubicBezTo>
                      <a:pt x="463" y="781"/>
                      <a:pt x="478" y="856"/>
                      <a:pt x="523" y="900"/>
                    </a:cubicBezTo>
                    <a:cubicBezTo>
                      <a:pt x="564" y="928"/>
                      <a:pt x="613" y="940"/>
                      <a:pt x="661" y="940"/>
                    </a:cubicBezTo>
                    <a:cubicBezTo>
                      <a:pt x="717" y="940"/>
                      <a:pt x="774" y="924"/>
                      <a:pt x="822" y="900"/>
                    </a:cubicBezTo>
                    <a:cubicBezTo>
                      <a:pt x="911" y="841"/>
                      <a:pt x="1001" y="766"/>
                      <a:pt x="1046" y="676"/>
                    </a:cubicBezTo>
                    <a:cubicBezTo>
                      <a:pt x="1075" y="602"/>
                      <a:pt x="1105" y="512"/>
                      <a:pt x="1105" y="422"/>
                    </a:cubicBezTo>
                    <a:cubicBezTo>
                      <a:pt x="1165" y="422"/>
                      <a:pt x="1240" y="452"/>
                      <a:pt x="1299" y="482"/>
                    </a:cubicBezTo>
                    <a:cubicBezTo>
                      <a:pt x="1404" y="527"/>
                      <a:pt x="1494" y="572"/>
                      <a:pt x="1598" y="587"/>
                    </a:cubicBezTo>
                    <a:cubicBezTo>
                      <a:pt x="1718" y="587"/>
                      <a:pt x="1837" y="542"/>
                      <a:pt x="1927" y="512"/>
                    </a:cubicBezTo>
                    <a:cubicBezTo>
                      <a:pt x="2046" y="467"/>
                      <a:pt x="2151" y="422"/>
                      <a:pt x="2270" y="348"/>
                    </a:cubicBezTo>
                    <a:cubicBezTo>
                      <a:pt x="2321" y="323"/>
                      <a:pt x="2286" y="233"/>
                      <a:pt x="2238" y="233"/>
                    </a:cubicBezTo>
                    <a:cubicBezTo>
                      <a:pt x="2229" y="233"/>
                      <a:pt x="2220" y="236"/>
                      <a:pt x="2211" y="243"/>
                    </a:cubicBezTo>
                    <a:cubicBezTo>
                      <a:pt x="2091" y="303"/>
                      <a:pt x="1987" y="363"/>
                      <a:pt x="1867" y="407"/>
                    </a:cubicBezTo>
                    <a:cubicBezTo>
                      <a:pt x="1792" y="440"/>
                      <a:pt x="1701" y="464"/>
                      <a:pt x="1617" y="464"/>
                    </a:cubicBezTo>
                    <a:cubicBezTo>
                      <a:pt x="1584" y="464"/>
                      <a:pt x="1553" y="461"/>
                      <a:pt x="1524" y="452"/>
                    </a:cubicBezTo>
                    <a:cubicBezTo>
                      <a:pt x="1374" y="407"/>
                      <a:pt x="1240" y="303"/>
                      <a:pt x="1090" y="303"/>
                    </a:cubicBezTo>
                    <a:cubicBezTo>
                      <a:pt x="1090" y="243"/>
                      <a:pt x="1060" y="183"/>
                      <a:pt x="1016" y="139"/>
                    </a:cubicBezTo>
                    <a:cubicBezTo>
                      <a:pt x="941" y="49"/>
                      <a:pt x="822" y="19"/>
                      <a:pt x="702" y="4"/>
                    </a:cubicBezTo>
                    <a:cubicBezTo>
                      <a:pt x="678" y="1"/>
                      <a:pt x="654" y="0"/>
                      <a:pt x="6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0" name="Google Shape;590;p32"/>
            <p:cNvSpPr/>
            <p:nvPr/>
          </p:nvSpPr>
          <p:spPr>
            <a:xfrm rot="-1705668">
              <a:off x="8246128" y="111652"/>
              <a:ext cx="225499" cy="369297"/>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2"/>
            <p:cNvSpPr/>
            <p:nvPr/>
          </p:nvSpPr>
          <p:spPr>
            <a:xfrm rot="2040770">
              <a:off x="7754379" y="-44075"/>
              <a:ext cx="225497" cy="369295"/>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592" name="Shape 592"/>
        <p:cNvGrpSpPr/>
        <p:nvPr/>
      </p:nvGrpSpPr>
      <p:grpSpPr>
        <a:xfrm>
          <a:off x="0" y="0"/>
          <a:ext cx="0" cy="0"/>
          <a:chOff x="0" y="0"/>
          <a:chExt cx="0" cy="0"/>
        </a:xfrm>
      </p:grpSpPr>
      <p:grpSp>
        <p:nvGrpSpPr>
          <p:cNvPr id="593" name="Google Shape;593;p33"/>
          <p:cNvGrpSpPr/>
          <p:nvPr/>
        </p:nvGrpSpPr>
        <p:grpSpPr>
          <a:xfrm>
            <a:off x="-65" y="-15"/>
            <a:ext cx="9144128" cy="5143530"/>
            <a:chOff x="-2163850" y="-134475"/>
            <a:chExt cx="3075000" cy="5336719"/>
          </a:xfrm>
        </p:grpSpPr>
        <p:cxnSp>
          <p:nvCxnSpPr>
            <p:cNvPr id="594" name="Google Shape;594;p3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95" name="Google Shape;595;p3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96" name="Google Shape;596;p3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97" name="Google Shape;597;p3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98" name="Google Shape;598;p3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599" name="Google Shape;599;p3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0" name="Google Shape;600;p3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1" name="Google Shape;601;p3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2" name="Google Shape;602;p3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3" name="Google Shape;603;p3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4" name="Google Shape;604;p3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5" name="Google Shape;605;p3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6" name="Google Shape;606;p3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7" name="Google Shape;607;p3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8" name="Google Shape;608;p3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09" name="Google Shape;609;p3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610" name="Google Shape;610;p33"/>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11" name="Google Shape;611;p33"/>
          <p:cNvGrpSpPr/>
          <p:nvPr/>
        </p:nvGrpSpPr>
        <p:grpSpPr>
          <a:xfrm>
            <a:off x="-1283215" y="485422"/>
            <a:ext cx="11017894" cy="5296271"/>
            <a:chOff x="-1283215" y="485422"/>
            <a:chExt cx="11017894" cy="5296271"/>
          </a:xfrm>
        </p:grpSpPr>
        <p:grpSp>
          <p:nvGrpSpPr>
            <p:cNvPr id="612" name="Google Shape;612;p33"/>
            <p:cNvGrpSpPr/>
            <p:nvPr/>
          </p:nvGrpSpPr>
          <p:grpSpPr>
            <a:xfrm rot="-764585">
              <a:off x="8517902" y="591287"/>
              <a:ext cx="1095911" cy="1218299"/>
              <a:chOff x="-1997850" y="2320850"/>
              <a:chExt cx="230400" cy="256125"/>
            </a:xfrm>
          </p:grpSpPr>
          <p:sp>
            <p:nvSpPr>
              <p:cNvPr id="613" name="Google Shape;613;p33"/>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3"/>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3"/>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3"/>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3"/>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3"/>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9" name="Google Shape;619;p33"/>
            <p:cNvGrpSpPr/>
            <p:nvPr/>
          </p:nvGrpSpPr>
          <p:grpSpPr>
            <a:xfrm rot="-10350234">
              <a:off x="-1171271" y="3869649"/>
              <a:ext cx="1558032" cy="1818185"/>
              <a:chOff x="2342300" y="-1710275"/>
              <a:chExt cx="230400" cy="268875"/>
            </a:xfrm>
          </p:grpSpPr>
          <p:sp>
            <p:nvSpPr>
              <p:cNvPr id="620" name="Google Shape;620;p33"/>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3"/>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3"/>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3"/>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4" name="Google Shape;624;p33"/>
            <p:cNvGrpSpPr/>
            <p:nvPr/>
          </p:nvGrpSpPr>
          <p:grpSpPr>
            <a:xfrm flipH="1">
              <a:off x="8598600" y="2416241"/>
              <a:ext cx="830345" cy="850304"/>
              <a:chOff x="2588275" y="451216"/>
              <a:chExt cx="830345" cy="850304"/>
            </a:xfrm>
          </p:grpSpPr>
          <p:sp>
            <p:nvSpPr>
              <p:cNvPr id="625" name="Google Shape;625;p33"/>
              <p:cNvSpPr/>
              <p:nvPr/>
            </p:nvSpPr>
            <p:spPr>
              <a:xfrm rot="-179950">
                <a:off x="3146022" y="866601"/>
                <a:ext cx="261571" cy="42837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3"/>
              <p:cNvSpPr/>
              <p:nvPr/>
            </p:nvSpPr>
            <p:spPr>
              <a:xfrm rot="3566374">
                <a:off x="2708429" y="458538"/>
                <a:ext cx="261565" cy="428373"/>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627" name="Shape 627"/>
        <p:cNvGrpSpPr/>
        <p:nvPr/>
      </p:nvGrpSpPr>
      <p:grpSpPr>
        <a:xfrm>
          <a:off x="0" y="0"/>
          <a:ext cx="0" cy="0"/>
          <a:chOff x="0" y="0"/>
          <a:chExt cx="0" cy="0"/>
        </a:xfrm>
      </p:grpSpPr>
      <p:grpSp>
        <p:nvGrpSpPr>
          <p:cNvPr id="628" name="Google Shape;628;p34"/>
          <p:cNvGrpSpPr/>
          <p:nvPr/>
        </p:nvGrpSpPr>
        <p:grpSpPr>
          <a:xfrm>
            <a:off x="-65" y="-15"/>
            <a:ext cx="9144128" cy="5143530"/>
            <a:chOff x="-2163850" y="-134475"/>
            <a:chExt cx="3075000" cy="5336719"/>
          </a:xfrm>
        </p:grpSpPr>
        <p:cxnSp>
          <p:nvCxnSpPr>
            <p:cNvPr id="629" name="Google Shape;629;p3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0" name="Google Shape;630;p3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1" name="Google Shape;631;p3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2" name="Google Shape;632;p3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3" name="Google Shape;633;p3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4" name="Google Shape;634;p3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5" name="Google Shape;635;p3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6" name="Google Shape;636;p3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7" name="Google Shape;637;p3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8" name="Google Shape;638;p3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39" name="Google Shape;639;p3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40" name="Google Shape;640;p3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41" name="Google Shape;641;p3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42" name="Google Shape;642;p3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43" name="Google Shape;643;p3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44" name="Google Shape;644;p3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645" name="Google Shape;645;p34"/>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46" name="Google Shape;646;p34"/>
          <p:cNvGrpSpPr/>
          <p:nvPr/>
        </p:nvGrpSpPr>
        <p:grpSpPr>
          <a:xfrm>
            <a:off x="7982100" y="4032410"/>
            <a:ext cx="1814524" cy="1589511"/>
            <a:chOff x="1598650" y="-651565"/>
            <a:chExt cx="1814524" cy="1589511"/>
          </a:xfrm>
        </p:grpSpPr>
        <p:grpSp>
          <p:nvGrpSpPr>
            <p:cNvPr id="647" name="Google Shape;647;p34"/>
            <p:cNvGrpSpPr/>
            <p:nvPr/>
          </p:nvGrpSpPr>
          <p:grpSpPr>
            <a:xfrm rot="-2036207">
              <a:off x="2297842" y="-546073"/>
              <a:ext cx="798547" cy="1378526"/>
              <a:chOff x="1763900" y="-464625"/>
              <a:chExt cx="185600" cy="320400"/>
            </a:xfrm>
          </p:grpSpPr>
          <p:sp>
            <p:nvSpPr>
              <p:cNvPr id="648" name="Google Shape;648;p34"/>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4"/>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0" name="Google Shape;650;p34"/>
            <p:cNvSpPr/>
            <p:nvPr/>
          </p:nvSpPr>
          <p:spPr>
            <a:xfrm>
              <a:off x="1598650" y="77480"/>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0_1_1">
    <p:spTree>
      <p:nvGrpSpPr>
        <p:cNvPr id="651" name="Shape 651"/>
        <p:cNvGrpSpPr/>
        <p:nvPr/>
      </p:nvGrpSpPr>
      <p:grpSpPr>
        <a:xfrm>
          <a:off x="0" y="0"/>
          <a:ext cx="0" cy="0"/>
          <a:chOff x="0" y="0"/>
          <a:chExt cx="0" cy="0"/>
        </a:xfrm>
      </p:grpSpPr>
      <p:grpSp>
        <p:nvGrpSpPr>
          <p:cNvPr id="652" name="Google Shape;652;p35"/>
          <p:cNvGrpSpPr/>
          <p:nvPr/>
        </p:nvGrpSpPr>
        <p:grpSpPr>
          <a:xfrm>
            <a:off x="-65" y="-15"/>
            <a:ext cx="9144128" cy="5143530"/>
            <a:chOff x="-2163850" y="-134475"/>
            <a:chExt cx="3075000" cy="5336719"/>
          </a:xfrm>
        </p:grpSpPr>
        <p:cxnSp>
          <p:nvCxnSpPr>
            <p:cNvPr id="653" name="Google Shape;653;p3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4" name="Google Shape;654;p3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5" name="Google Shape;655;p3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6" name="Google Shape;656;p3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7" name="Google Shape;657;p3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8" name="Google Shape;658;p3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59" name="Google Shape;659;p3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0" name="Google Shape;660;p3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1" name="Google Shape;661;p3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2" name="Google Shape;662;p3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3" name="Google Shape;663;p3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4" name="Google Shape;664;p3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5" name="Google Shape;665;p3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6" name="Google Shape;666;p3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7" name="Google Shape;667;p3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668" name="Google Shape;668;p3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669" name="Google Shape;669;p3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670" name="Google Shape;670;p35"/>
          <p:cNvGrpSpPr/>
          <p:nvPr/>
        </p:nvGrpSpPr>
        <p:grpSpPr>
          <a:xfrm>
            <a:off x="-511748" y="-171194"/>
            <a:ext cx="11204765" cy="5746894"/>
            <a:chOff x="-511748" y="-171194"/>
            <a:chExt cx="11204765" cy="5746894"/>
          </a:xfrm>
        </p:grpSpPr>
        <p:grpSp>
          <p:nvGrpSpPr>
            <p:cNvPr id="671" name="Google Shape;671;p35"/>
            <p:cNvGrpSpPr/>
            <p:nvPr/>
          </p:nvGrpSpPr>
          <p:grpSpPr>
            <a:xfrm rot="-563356">
              <a:off x="8416021" y="-13864"/>
              <a:ext cx="2110551" cy="2213903"/>
              <a:chOff x="-2906325" y="1533725"/>
              <a:chExt cx="405175" cy="425000"/>
            </a:xfrm>
          </p:grpSpPr>
          <p:sp>
            <p:nvSpPr>
              <p:cNvPr id="672" name="Google Shape;672;p35"/>
              <p:cNvSpPr/>
              <p:nvPr/>
            </p:nvSpPr>
            <p:spPr>
              <a:xfrm>
                <a:off x="-2906325" y="1613925"/>
                <a:ext cx="405175" cy="326175"/>
              </a:xfrm>
              <a:custGeom>
                <a:rect b="b" l="l" r="r" t="t"/>
                <a:pathLst>
                  <a:path extrusionOk="0" h="13047" w="16207">
                    <a:moveTo>
                      <a:pt x="6214" y="1467"/>
                    </a:moveTo>
                    <a:lnTo>
                      <a:pt x="6214" y="1467"/>
                    </a:lnTo>
                    <a:cubicBezTo>
                      <a:pt x="6214" y="1467"/>
                      <a:pt x="6214" y="1467"/>
                      <a:pt x="6214" y="1467"/>
                    </a:cubicBezTo>
                    <a:cubicBezTo>
                      <a:pt x="6214" y="1467"/>
                      <a:pt x="6214" y="1467"/>
                      <a:pt x="6214" y="1467"/>
                    </a:cubicBezTo>
                    <a:close/>
                    <a:moveTo>
                      <a:pt x="4404" y="0"/>
                    </a:moveTo>
                    <a:cubicBezTo>
                      <a:pt x="3840" y="0"/>
                      <a:pt x="3281" y="120"/>
                      <a:pt x="2913" y="571"/>
                    </a:cubicBezTo>
                    <a:cubicBezTo>
                      <a:pt x="1913" y="1751"/>
                      <a:pt x="1375" y="3319"/>
                      <a:pt x="912" y="4738"/>
                    </a:cubicBezTo>
                    <a:cubicBezTo>
                      <a:pt x="419" y="6247"/>
                      <a:pt x="1" y="7860"/>
                      <a:pt x="31" y="9443"/>
                    </a:cubicBezTo>
                    <a:cubicBezTo>
                      <a:pt x="46" y="10787"/>
                      <a:pt x="568" y="12266"/>
                      <a:pt x="1913" y="12803"/>
                    </a:cubicBezTo>
                    <a:cubicBezTo>
                      <a:pt x="2327" y="12969"/>
                      <a:pt x="2816" y="13029"/>
                      <a:pt x="3302" y="13029"/>
                    </a:cubicBezTo>
                    <a:cubicBezTo>
                      <a:pt x="3690" y="13029"/>
                      <a:pt x="4077" y="12991"/>
                      <a:pt x="4422" y="12938"/>
                    </a:cubicBezTo>
                    <a:cubicBezTo>
                      <a:pt x="5228" y="12803"/>
                      <a:pt x="5856" y="12296"/>
                      <a:pt x="6453" y="11773"/>
                    </a:cubicBezTo>
                    <a:cubicBezTo>
                      <a:pt x="6465" y="11749"/>
                      <a:pt x="6278" y="11724"/>
                      <a:pt x="6234" y="11724"/>
                    </a:cubicBezTo>
                    <a:cubicBezTo>
                      <a:pt x="6224" y="11724"/>
                      <a:pt x="6221" y="11725"/>
                      <a:pt x="6229" y="11728"/>
                    </a:cubicBezTo>
                    <a:cubicBezTo>
                      <a:pt x="6035" y="11713"/>
                      <a:pt x="5856" y="11713"/>
                      <a:pt x="5676" y="11713"/>
                    </a:cubicBezTo>
                    <a:cubicBezTo>
                      <a:pt x="5605" y="11713"/>
                      <a:pt x="5490" y="11706"/>
                      <a:pt x="5369" y="11706"/>
                    </a:cubicBezTo>
                    <a:cubicBezTo>
                      <a:pt x="5186" y="11706"/>
                      <a:pt x="4989" y="11722"/>
                      <a:pt x="4900" y="11803"/>
                    </a:cubicBezTo>
                    <a:cubicBezTo>
                      <a:pt x="4440" y="12190"/>
                      <a:pt x="3999" y="12538"/>
                      <a:pt x="3459" y="12768"/>
                    </a:cubicBezTo>
                    <a:lnTo>
                      <a:pt x="3459" y="12768"/>
                    </a:lnTo>
                    <a:cubicBezTo>
                      <a:pt x="3324" y="12712"/>
                      <a:pt x="3180" y="12644"/>
                      <a:pt x="3048" y="12565"/>
                    </a:cubicBezTo>
                    <a:cubicBezTo>
                      <a:pt x="2794" y="12400"/>
                      <a:pt x="2555" y="12191"/>
                      <a:pt x="2361" y="11952"/>
                    </a:cubicBezTo>
                    <a:cubicBezTo>
                      <a:pt x="1479" y="10862"/>
                      <a:pt x="1509" y="9308"/>
                      <a:pt x="1689" y="7979"/>
                    </a:cubicBezTo>
                    <a:cubicBezTo>
                      <a:pt x="1883" y="6486"/>
                      <a:pt x="2316" y="5037"/>
                      <a:pt x="2839" y="3633"/>
                    </a:cubicBezTo>
                    <a:cubicBezTo>
                      <a:pt x="3092" y="2976"/>
                      <a:pt x="3361" y="2319"/>
                      <a:pt x="3705" y="1706"/>
                    </a:cubicBezTo>
                    <a:cubicBezTo>
                      <a:pt x="3869" y="1392"/>
                      <a:pt x="4063" y="1094"/>
                      <a:pt x="4272" y="810"/>
                    </a:cubicBezTo>
                    <a:cubicBezTo>
                      <a:pt x="4300" y="769"/>
                      <a:pt x="4329" y="726"/>
                      <a:pt x="4359" y="683"/>
                    </a:cubicBezTo>
                    <a:lnTo>
                      <a:pt x="4359" y="683"/>
                    </a:lnTo>
                    <a:cubicBezTo>
                      <a:pt x="4511" y="960"/>
                      <a:pt x="4607" y="1283"/>
                      <a:pt x="4661" y="1497"/>
                    </a:cubicBezTo>
                    <a:cubicBezTo>
                      <a:pt x="4674" y="1554"/>
                      <a:pt x="4811" y="1573"/>
                      <a:pt x="5000" y="1573"/>
                    </a:cubicBezTo>
                    <a:cubicBezTo>
                      <a:pt x="5437" y="1573"/>
                      <a:pt x="6149" y="1466"/>
                      <a:pt x="6210" y="1466"/>
                    </a:cubicBezTo>
                    <a:cubicBezTo>
                      <a:pt x="6212" y="1466"/>
                      <a:pt x="6214" y="1467"/>
                      <a:pt x="6214" y="1467"/>
                    </a:cubicBezTo>
                    <a:lnTo>
                      <a:pt x="6214" y="1467"/>
                    </a:lnTo>
                    <a:cubicBezTo>
                      <a:pt x="6080" y="900"/>
                      <a:pt x="5766" y="138"/>
                      <a:pt x="5109" y="48"/>
                    </a:cubicBezTo>
                    <a:cubicBezTo>
                      <a:pt x="4882" y="22"/>
                      <a:pt x="4643" y="0"/>
                      <a:pt x="4404" y="0"/>
                    </a:cubicBezTo>
                    <a:close/>
                    <a:moveTo>
                      <a:pt x="11999" y="28"/>
                    </a:moveTo>
                    <a:cubicBezTo>
                      <a:pt x="11808" y="28"/>
                      <a:pt x="11619" y="42"/>
                      <a:pt x="11457" y="48"/>
                    </a:cubicBezTo>
                    <a:cubicBezTo>
                      <a:pt x="11068" y="63"/>
                      <a:pt x="10695" y="78"/>
                      <a:pt x="10426" y="377"/>
                    </a:cubicBezTo>
                    <a:cubicBezTo>
                      <a:pt x="10142" y="676"/>
                      <a:pt x="9978" y="1094"/>
                      <a:pt x="9888" y="1497"/>
                    </a:cubicBezTo>
                    <a:cubicBezTo>
                      <a:pt x="9890" y="1493"/>
                      <a:pt x="9904" y="1491"/>
                      <a:pt x="9930" y="1491"/>
                    </a:cubicBezTo>
                    <a:cubicBezTo>
                      <a:pt x="10086" y="1491"/>
                      <a:pt x="10639" y="1558"/>
                      <a:pt x="11035" y="1558"/>
                    </a:cubicBezTo>
                    <a:cubicBezTo>
                      <a:pt x="11262" y="1558"/>
                      <a:pt x="11437" y="1536"/>
                      <a:pt x="11457" y="1467"/>
                    </a:cubicBezTo>
                    <a:cubicBezTo>
                      <a:pt x="11501" y="1262"/>
                      <a:pt x="11591" y="952"/>
                      <a:pt x="11733" y="681"/>
                    </a:cubicBezTo>
                    <a:lnTo>
                      <a:pt x="11733" y="681"/>
                    </a:lnTo>
                    <a:cubicBezTo>
                      <a:pt x="11776" y="741"/>
                      <a:pt x="11813" y="796"/>
                      <a:pt x="11845" y="840"/>
                    </a:cubicBezTo>
                    <a:cubicBezTo>
                      <a:pt x="12054" y="1124"/>
                      <a:pt x="12233" y="1422"/>
                      <a:pt x="12412" y="1736"/>
                    </a:cubicBezTo>
                    <a:cubicBezTo>
                      <a:pt x="12741" y="2348"/>
                      <a:pt x="13025" y="3020"/>
                      <a:pt x="13264" y="3663"/>
                    </a:cubicBezTo>
                    <a:cubicBezTo>
                      <a:pt x="13786" y="5052"/>
                      <a:pt x="14205" y="6486"/>
                      <a:pt x="14414" y="7934"/>
                    </a:cubicBezTo>
                    <a:cubicBezTo>
                      <a:pt x="14593" y="9249"/>
                      <a:pt x="14653" y="10772"/>
                      <a:pt x="13816" y="11892"/>
                    </a:cubicBezTo>
                    <a:cubicBezTo>
                      <a:pt x="13622" y="12131"/>
                      <a:pt x="13413" y="12355"/>
                      <a:pt x="13159" y="12535"/>
                    </a:cubicBezTo>
                    <a:cubicBezTo>
                      <a:pt x="13014" y="12622"/>
                      <a:pt x="12869" y="12709"/>
                      <a:pt x="12710" y="12782"/>
                    </a:cubicBezTo>
                    <a:lnTo>
                      <a:pt x="12710" y="12782"/>
                    </a:lnTo>
                    <a:cubicBezTo>
                      <a:pt x="12643" y="12764"/>
                      <a:pt x="12577" y="12744"/>
                      <a:pt x="12517" y="12714"/>
                    </a:cubicBezTo>
                    <a:cubicBezTo>
                      <a:pt x="12338" y="12624"/>
                      <a:pt x="12158" y="12535"/>
                      <a:pt x="11994" y="12415"/>
                    </a:cubicBezTo>
                    <a:cubicBezTo>
                      <a:pt x="11710" y="12221"/>
                      <a:pt x="11457" y="11997"/>
                      <a:pt x="11203" y="11773"/>
                    </a:cubicBezTo>
                    <a:cubicBezTo>
                      <a:pt x="11132" y="11716"/>
                      <a:pt x="10991" y="11700"/>
                      <a:pt x="10843" y="11700"/>
                    </a:cubicBezTo>
                    <a:cubicBezTo>
                      <a:pt x="10678" y="11700"/>
                      <a:pt x="10505" y="11720"/>
                      <a:pt x="10411" y="11728"/>
                    </a:cubicBezTo>
                    <a:cubicBezTo>
                      <a:pt x="10232" y="11728"/>
                      <a:pt x="10053" y="11728"/>
                      <a:pt x="9873" y="11758"/>
                    </a:cubicBezTo>
                    <a:cubicBezTo>
                      <a:pt x="9843" y="11758"/>
                      <a:pt x="9634" y="11803"/>
                      <a:pt x="9649" y="11803"/>
                    </a:cubicBezTo>
                    <a:cubicBezTo>
                      <a:pt x="10157" y="12251"/>
                      <a:pt x="10695" y="12729"/>
                      <a:pt x="11367" y="12908"/>
                    </a:cubicBezTo>
                    <a:cubicBezTo>
                      <a:pt x="11733" y="13005"/>
                      <a:pt x="12140" y="13046"/>
                      <a:pt x="12549" y="13046"/>
                    </a:cubicBezTo>
                    <a:cubicBezTo>
                      <a:pt x="12958" y="13046"/>
                      <a:pt x="13368" y="13005"/>
                      <a:pt x="13742" y="12938"/>
                    </a:cubicBezTo>
                    <a:cubicBezTo>
                      <a:pt x="15146" y="12654"/>
                      <a:pt x="15907" y="11295"/>
                      <a:pt x="16042" y="9966"/>
                    </a:cubicBezTo>
                    <a:cubicBezTo>
                      <a:pt x="16206" y="8397"/>
                      <a:pt x="15818" y="6769"/>
                      <a:pt x="15370" y="5276"/>
                    </a:cubicBezTo>
                    <a:cubicBezTo>
                      <a:pt x="14937" y="3812"/>
                      <a:pt x="14414" y="2304"/>
                      <a:pt x="13548" y="1034"/>
                    </a:cubicBezTo>
                    <a:cubicBezTo>
                      <a:pt x="13338" y="720"/>
                      <a:pt x="13099" y="347"/>
                      <a:pt x="12741" y="168"/>
                    </a:cubicBezTo>
                    <a:cubicBezTo>
                      <a:pt x="12533" y="55"/>
                      <a:pt x="12264" y="28"/>
                      <a:pt x="11999" y="2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5"/>
              <p:cNvSpPr/>
              <p:nvPr/>
            </p:nvSpPr>
            <p:spPr>
              <a:xfrm>
                <a:off x="-2832025" y="1599800"/>
                <a:ext cx="259550" cy="358925"/>
              </a:xfrm>
              <a:custGeom>
                <a:rect b="b" l="l" r="r" t="t"/>
                <a:pathLst>
                  <a:path extrusionOk="0" h="14357" w="10382">
                    <a:moveTo>
                      <a:pt x="8126" y="1"/>
                    </a:moveTo>
                    <a:lnTo>
                      <a:pt x="1644" y="344"/>
                    </a:lnTo>
                    <a:cubicBezTo>
                      <a:pt x="1032" y="2719"/>
                      <a:pt x="479" y="5109"/>
                      <a:pt x="210" y="7543"/>
                    </a:cubicBezTo>
                    <a:cubicBezTo>
                      <a:pt x="61" y="8888"/>
                      <a:pt x="1" y="10217"/>
                      <a:pt x="61" y="11561"/>
                    </a:cubicBezTo>
                    <a:cubicBezTo>
                      <a:pt x="106" y="12577"/>
                      <a:pt x="195" y="13772"/>
                      <a:pt x="1390" y="14041"/>
                    </a:cubicBezTo>
                    <a:cubicBezTo>
                      <a:pt x="2569" y="14285"/>
                      <a:pt x="3810" y="14356"/>
                      <a:pt x="5001" y="14356"/>
                    </a:cubicBezTo>
                    <a:cubicBezTo>
                      <a:pt x="5122" y="14356"/>
                      <a:pt x="5243" y="14356"/>
                      <a:pt x="5363" y="14354"/>
                    </a:cubicBezTo>
                    <a:cubicBezTo>
                      <a:pt x="6020" y="14354"/>
                      <a:pt x="6677" y="14324"/>
                      <a:pt x="7334" y="14250"/>
                    </a:cubicBezTo>
                    <a:cubicBezTo>
                      <a:pt x="7947" y="14190"/>
                      <a:pt x="8619" y="14145"/>
                      <a:pt x="9216" y="13966"/>
                    </a:cubicBezTo>
                    <a:cubicBezTo>
                      <a:pt x="9799" y="13787"/>
                      <a:pt x="9948" y="13159"/>
                      <a:pt x="10098" y="12637"/>
                    </a:cubicBezTo>
                    <a:cubicBezTo>
                      <a:pt x="10247" y="12039"/>
                      <a:pt x="10322" y="11427"/>
                      <a:pt x="10351" y="10814"/>
                    </a:cubicBezTo>
                    <a:cubicBezTo>
                      <a:pt x="10381" y="9560"/>
                      <a:pt x="10187" y="8305"/>
                      <a:pt x="9963" y="7066"/>
                    </a:cubicBezTo>
                    <a:cubicBezTo>
                      <a:pt x="9515" y="4691"/>
                      <a:pt x="9082" y="2256"/>
                      <a:pt x="812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5"/>
              <p:cNvSpPr/>
              <p:nvPr/>
            </p:nvSpPr>
            <p:spPr>
              <a:xfrm>
                <a:off x="-2753600" y="1533725"/>
                <a:ext cx="95250" cy="60875"/>
              </a:xfrm>
              <a:custGeom>
                <a:rect b="b" l="l" r="r" t="t"/>
                <a:pathLst>
                  <a:path extrusionOk="0" h="2435" w="3810">
                    <a:moveTo>
                      <a:pt x="1882" y="0"/>
                    </a:moveTo>
                    <a:cubicBezTo>
                      <a:pt x="1569" y="0"/>
                      <a:pt x="1285" y="90"/>
                      <a:pt x="1046" y="239"/>
                    </a:cubicBezTo>
                    <a:cubicBezTo>
                      <a:pt x="807" y="389"/>
                      <a:pt x="583" y="583"/>
                      <a:pt x="434" y="822"/>
                    </a:cubicBezTo>
                    <a:cubicBezTo>
                      <a:pt x="284" y="1046"/>
                      <a:pt x="180" y="1300"/>
                      <a:pt x="105" y="1554"/>
                    </a:cubicBezTo>
                    <a:cubicBezTo>
                      <a:pt x="45" y="1822"/>
                      <a:pt x="15" y="2076"/>
                      <a:pt x="0" y="2330"/>
                    </a:cubicBezTo>
                    <a:lnTo>
                      <a:pt x="688" y="2345"/>
                    </a:lnTo>
                    <a:cubicBezTo>
                      <a:pt x="688" y="1927"/>
                      <a:pt x="792" y="1509"/>
                      <a:pt x="1001" y="1195"/>
                    </a:cubicBezTo>
                    <a:cubicBezTo>
                      <a:pt x="1195" y="896"/>
                      <a:pt x="1554" y="687"/>
                      <a:pt x="1882" y="687"/>
                    </a:cubicBezTo>
                    <a:cubicBezTo>
                      <a:pt x="2047" y="687"/>
                      <a:pt x="2211" y="732"/>
                      <a:pt x="2360" y="837"/>
                    </a:cubicBezTo>
                    <a:cubicBezTo>
                      <a:pt x="2495" y="941"/>
                      <a:pt x="2629" y="1076"/>
                      <a:pt x="2734" y="1240"/>
                    </a:cubicBezTo>
                    <a:cubicBezTo>
                      <a:pt x="2943" y="1569"/>
                      <a:pt x="3062" y="1987"/>
                      <a:pt x="3167" y="2435"/>
                    </a:cubicBezTo>
                    <a:lnTo>
                      <a:pt x="3809" y="2270"/>
                    </a:lnTo>
                    <a:cubicBezTo>
                      <a:pt x="3764" y="2046"/>
                      <a:pt x="3705" y="1807"/>
                      <a:pt x="3615" y="1569"/>
                    </a:cubicBezTo>
                    <a:cubicBezTo>
                      <a:pt x="3540" y="1330"/>
                      <a:pt x="3451" y="1091"/>
                      <a:pt x="3301" y="852"/>
                    </a:cubicBezTo>
                    <a:cubicBezTo>
                      <a:pt x="3152" y="628"/>
                      <a:pt x="2958" y="418"/>
                      <a:pt x="2719" y="269"/>
                    </a:cubicBezTo>
                    <a:cubicBezTo>
                      <a:pt x="2599" y="179"/>
                      <a:pt x="2465" y="120"/>
                      <a:pt x="2330" y="75"/>
                    </a:cubicBezTo>
                    <a:cubicBezTo>
                      <a:pt x="2181" y="30"/>
                      <a:pt x="2032"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5"/>
              <p:cNvSpPr/>
              <p:nvPr/>
            </p:nvSpPr>
            <p:spPr>
              <a:xfrm>
                <a:off x="-2812600" y="1579650"/>
                <a:ext cx="212875" cy="121000"/>
              </a:xfrm>
              <a:custGeom>
                <a:rect b="b" l="l" r="r" t="t"/>
                <a:pathLst>
                  <a:path extrusionOk="0" h="4840" w="8515">
                    <a:moveTo>
                      <a:pt x="4671" y="0"/>
                    </a:moveTo>
                    <a:cubicBezTo>
                      <a:pt x="3394" y="0"/>
                      <a:pt x="2118" y="81"/>
                      <a:pt x="852" y="239"/>
                    </a:cubicBezTo>
                    <a:cubicBezTo>
                      <a:pt x="523" y="1180"/>
                      <a:pt x="240" y="2121"/>
                      <a:pt x="1" y="3092"/>
                    </a:cubicBezTo>
                    <a:cubicBezTo>
                      <a:pt x="1345" y="4033"/>
                      <a:pt x="2913" y="4645"/>
                      <a:pt x="4541" y="4840"/>
                    </a:cubicBezTo>
                    <a:cubicBezTo>
                      <a:pt x="5945" y="4451"/>
                      <a:pt x="7245" y="3734"/>
                      <a:pt x="8514" y="3002"/>
                    </a:cubicBezTo>
                    <a:cubicBezTo>
                      <a:pt x="8185" y="2032"/>
                      <a:pt x="7767" y="1061"/>
                      <a:pt x="7349" y="120"/>
                    </a:cubicBezTo>
                    <a:cubicBezTo>
                      <a:pt x="6458" y="40"/>
                      <a:pt x="5564" y="0"/>
                      <a:pt x="4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5"/>
              <p:cNvSpPr/>
              <p:nvPr/>
            </p:nvSpPr>
            <p:spPr>
              <a:xfrm>
                <a:off x="-2830150" y="1891050"/>
                <a:ext cx="254300" cy="65000"/>
              </a:xfrm>
              <a:custGeom>
                <a:rect b="b" l="l" r="r" t="t"/>
                <a:pathLst>
                  <a:path extrusionOk="0" h="2600" w="10172">
                    <a:moveTo>
                      <a:pt x="1" y="1"/>
                    </a:moveTo>
                    <a:cubicBezTo>
                      <a:pt x="60" y="1002"/>
                      <a:pt x="165" y="2122"/>
                      <a:pt x="1330" y="2376"/>
                    </a:cubicBezTo>
                    <a:cubicBezTo>
                      <a:pt x="1748" y="2465"/>
                      <a:pt x="2181" y="2540"/>
                      <a:pt x="2614" y="2585"/>
                    </a:cubicBezTo>
                    <a:cubicBezTo>
                      <a:pt x="2420" y="1957"/>
                      <a:pt x="2092" y="1375"/>
                      <a:pt x="1629" y="897"/>
                    </a:cubicBezTo>
                    <a:cubicBezTo>
                      <a:pt x="1181" y="434"/>
                      <a:pt x="613" y="120"/>
                      <a:pt x="1" y="1"/>
                    </a:cubicBezTo>
                    <a:close/>
                    <a:moveTo>
                      <a:pt x="10172" y="225"/>
                    </a:moveTo>
                    <a:cubicBezTo>
                      <a:pt x="9619" y="300"/>
                      <a:pt x="9082" y="524"/>
                      <a:pt x="8619" y="837"/>
                    </a:cubicBezTo>
                    <a:cubicBezTo>
                      <a:pt x="8006" y="1270"/>
                      <a:pt x="7513" y="1898"/>
                      <a:pt x="7259" y="2600"/>
                    </a:cubicBezTo>
                    <a:cubicBezTo>
                      <a:pt x="7872" y="2540"/>
                      <a:pt x="8559" y="2495"/>
                      <a:pt x="9156" y="2316"/>
                    </a:cubicBezTo>
                    <a:cubicBezTo>
                      <a:pt x="9724" y="2122"/>
                      <a:pt x="9888" y="1494"/>
                      <a:pt x="10023" y="972"/>
                    </a:cubicBezTo>
                    <a:cubicBezTo>
                      <a:pt x="10082" y="733"/>
                      <a:pt x="10142" y="479"/>
                      <a:pt x="10172" y="22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5"/>
              <p:cNvSpPr/>
              <p:nvPr/>
            </p:nvSpPr>
            <p:spPr>
              <a:xfrm>
                <a:off x="-2769275" y="1664025"/>
                <a:ext cx="33250" cy="96375"/>
              </a:xfrm>
              <a:custGeom>
                <a:rect b="b" l="l" r="r" t="t"/>
                <a:pathLst>
                  <a:path extrusionOk="0" h="3855" w="1330">
                    <a:moveTo>
                      <a:pt x="1225" y="1"/>
                    </a:moveTo>
                    <a:lnTo>
                      <a:pt x="0" y="61"/>
                    </a:lnTo>
                    <a:cubicBezTo>
                      <a:pt x="60" y="1330"/>
                      <a:pt x="75" y="2570"/>
                      <a:pt x="60" y="3839"/>
                    </a:cubicBezTo>
                    <a:lnTo>
                      <a:pt x="1300" y="3854"/>
                    </a:lnTo>
                    <a:cubicBezTo>
                      <a:pt x="1329" y="2570"/>
                      <a:pt x="1300" y="1285"/>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5"/>
              <p:cNvSpPr/>
              <p:nvPr/>
            </p:nvSpPr>
            <p:spPr>
              <a:xfrm>
                <a:off x="-2687125" y="1658800"/>
                <a:ext cx="39600" cy="106450"/>
              </a:xfrm>
              <a:custGeom>
                <a:rect b="b" l="l" r="r" t="t"/>
                <a:pathLst>
                  <a:path extrusionOk="0" h="4258" w="1584">
                    <a:moveTo>
                      <a:pt x="1225" y="1"/>
                    </a:moveTo>
                    <a:lnTo>
                      <a:pt x="0" y="135"/>
                    </a:lnTo>
                    <a:cubicBezTo>
                      <a:pt x="149" y="1509"/>
                      <a:pt x="269" y="2883"/>
                      <a:pt x="359" y="4257"/>
                    </a:cubicBezTo>
                    <a:lnTo>
                      <a:pt x="1583" y="4168"/>
                    </a:lnTo>
                    <a:cubicBezTo>
                      <a:pt x="1509" y="2779"/>
                      <a:pt x="1374" y="1390"/>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5"/>
              <p:cNvSpPr/>
              <p:nvPr/>
            </p:nvSpPr>
            <p:spPr>
              <a:xfrm>
                <a:off x="-2774875" y="1805550"/>
                <a:ext cx="135550" cy="101325"/>
              </a:xfrm>
              <a:custGeom>
                <a:rect b="b" l="l" r="r" t="t"/>
                <a:pathLst>
                  <a:path extrusionOk="0" h="4053" w="5422">
                    <a:moveTo>
                      <a:pt x="30" y="1"/>
                    </a:moveTo>
                    <a:cubicBezTo>
                      <a:pt x="0" y="777"/>
                      <a:pt x="120" y="1569"/>
                      <a:pt x="463" y="2271"/>
                    </a:cubicBezTo>
                    <a:cubicBezTo>
                      <a:pt x="866" y="3092"/>
                      <a:pt x="1598" y="3779"/>
                      <a:pt x="2494" y="3988"/>
                    </a:cubicBezTo>
                    <a:cubicBezTo>
                      <a:pt x="2663" y="4031"/>
                      <a:pt x="2837" y="4052"/>
                      <a:pt x="3010" y="4052"/>
                    </a:cubicBezTo>
                    <a:cubicBezTo>
                      <a:pt x="3330" y="4052"/>
                      <a:pt x="3648" y="3979"/>
                      <a:pt x="3928" y="3824"/>
                    </a:cubicBezTo>
                    <a:cubicBezTo>
                      <a:pt x="4511" y="3510"/>
                      <a:pt x="4854" y="2883"/>
                      <a:pt x="5063" y="2271"/>
                    </a:cubicBezTo>
                    <a:cubicBezTo>
                      <a:pt x="5302" y="1569"/>
                      <a:pt x="5407" y="837"/>
                      <a:pt x="5422" y="105"/>
                    </a:cubicBezTo>
                    <a:cubicBezTo>
                      <a:pt x="3630" y="105"/>
                      <a:pt x="1822" y="75"/>
                      <a:pt x="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5"/>
              <p:cNvSpPr/>
              <p:nvPr/>
            </p:nvSpPr>
            <p:spPr>
              <a:xfrm>
                <a:off x="-2832625" y="1810775"/>
                <a:ext cx="258900" cy="146725"/>
              </a:xfrm>
              <a:custGeom>
                <a:rect b="b" l="l" r="r" t="t"/>
                <a:pathLst>
                  <a:path extrusionOk="0" h="5869" w="10356">
                    <a:moveTo>
                      <a:pt x="7941" y="120"/>
                    </a:moveTo>
                    <a:cubicBezTo>
                      <a:pt x="8001" y="120"/>
                      <a:pt x="8046" y="135"/>
                      <a:pt x="8090" y="150"/>
                    </a:cubicBezTo>
                    <a:cubicBezTo>
                      <a:pt x="8120" y="150"/>
                      <a:pt x="8150" y="165"/>
                      <a:pt x="8165" y="180"/>
                    </a:cubicBezTo>
                    <a:cubicBezTo>
                      <a:pt x="8180" y="195"/>
                      <a:pt x="8210" y="225"/>
                      <a:pt x="8210" y="240"/>
                    </a:cubicBezTo>
                    <a:cubicBezTo>
                      <a:pt x="8210" y="240"/>
                      <a:pt x="8210" y="240"/>
                      <a:pt x="8210" y="255"/>
                    </a:cubicBezTo>
                    <a:cubicBezTo>
                      <a:pt x="8195" y="269"/>
                      <a:pt x="8150" y="269"/>
                      <a:pt x="8120" y="269"/>
                    </a:cubicBezTo>
                    <a:cubicBezTo>
                      <a:pt x="8075" y="284"/>
                      <a:pt x="8016" y="284"/>
                      <a:pt x="7956" y="284"/>
                    </a:cubicBezTo>
                    <a:cubicBezTo>
                      <a:pt x="7865" y="271"/>
                      <a:pt x="7762" y="247"/>
                      <a:pt x="7668" y="201"/>
                    </a:cubicBezTo>
                    <a:lnTo>
                      <a:pt x="7668" y="201"/>
                    </a:lnTo>
                    <a:cubicBezTo>
                      <a:pt x="7754" y="157"/>
                      <a:pt x="7847" y="120"/>
                      <a:pt x="7941" y="120"/>
                    </a:cubicBezTo>
                    <a:close/>
                    <a:moveTo>
                      <a:pt x="7941" y="1"/>
                    </a:moveTo>
                    <a:cubicBezTo>
                      <a:pt x="7807" y="16"/>
                      <a:pt x="7687" y="60"/>
                      <a:pt x="7568" y="120"/>
                    </a:cubicBezTo>
                    <a:cubicBezTo>
                      <a:pt x="7553" y="105"/>
                      <a:pt x="7538" y="105"/>
                      <a:pt x="7538" y="105"/>
                    </a:cubicBezTo>
                    <a:cubicBezTo>
                      <a:pt x="5880" y="90"/>
                      <a:pt x="4237" y="75"/>
                      <a:pt x="2609" y="60"/>
                    </a:cubicBezTo>
                    <a:cubicBezTo>
                      <a:pt x="2519" y="75"/>
                      <a:pt x="2519" y="195"/>
                      <a:pt x="2609" y="195"/>
                    </a:cubicBezTo>
                    <a:cubicBezTo>
                      <a:pt x="4252" y="210"/>
                      <a:pt x="5895" y="225"/>
                      <a:pt x="7538" y="240"/>
                    </a:cubicBezTo>
                    <a:cubicBezTo>
                      <a:pt x="7538" y="255"/>
                      <a:pt x="7538" y="269"/>
                      <a:pt x="7568" y="284"/>
                    </a:cubicBezTo>
                    <a:cubicBezTo>
                      <a:pt x="7672" y="344"/>
                      <a:pt x="7792" y="389"/>
                      <a:pt x="7911" y="389"/>
                    </a:cubicBezTo>
                    <a:cubicBezTo>
                      <a:pt x="7949" y="394"/>
                      <a:pt x="7992" y="398"/>
                      <a:pt x="8035" y="398"/>
                    </a:cubicBezTo>
                    <a:cubicBezTo>
                      <a:pt x="8110" y="398"/>
                      <a:pt x="8188" y="388"/>
                      <a:pt x="8255" y="359"/>
                    </a:cubicBezTo>
                    <a:cubicBezTo>
                      <a:pt x="8314" y="344"/>
                      <a:pt x="8359" y="299"/>
                      <a:pt x="8359" y="240"/>
                    </a:cubicBezTo>
                    <a:cubicBezTo>
                      <a:pt x="8359" y="180"/>
                      <a:pt x="8314" y="120"/>
                      <a:pt x="8270" y="90"/>
                    </a:cubicBezTo>
                    <a:cubicBezTo>
                      <a:pt x="8180" y="31"/>
                      <a:pt x="8060" y="1"/>
                      <a:pt x="7941" y="1"/>
                    </a:cubicBezTo>
                    <a:close/>
                    <a:moveTo>
                      <a:pt x="10256" y="3061"/>
                    </a:moveTo>
                    <a:cubicBezTo>
                      <a:pt x="10251" y="3061"/>
                      <a:pt x="10246" y="3062"/>
                      <a:pt x="10241" y="3062"/>
                    </a:cubicBezTo>
                    <a:cubicBezTo>
                      <a:pt x="9121" y="3316"/>
                      <a:pt x="8090" y="3959"/>
                      <a:pt x="7463" y="4915"/>
                    </a:cubicBezTo>
                    <a:cubicBezTo>
                      <a:pt x="7284" y="5183"/>
                      <a:pt x="7149" y="5467"/>
                      <a:pt x="7045" y="5781"/>
                    </a:cubicBezTo>
                    <a:cubicBezTo>
                      <a:pt x="7027" y="5825"/>
                      <a:pt x="7062" y="5854"/>
                      <a:pt x="7100" y="5854"/>
                    </a:cubicBezTo>
                    <a:cubicBezTo>
                      <a:pt x="7126" y="5854"/>
                      <a:pt x="7152" y="5841"/>
                      <a:pt x="7164" y="5811"/>
                    </a:cubicBezTo>
                    <a:cubicBezTo>
                      <a:pt x="7508" y="4765"/>
                      <a:pt x="8344" y="3944"/>
                      <a:pt x="9360" y="3496"/>
                    </a:cubicBezTo>
                    <a:cubicBezTo>
                      <a:pt x="9659" y="3361"/>
                      <a:pt x="9957" y="3257"/>
                      <a:pt x="10271" y="3182"/>
                    </a:cubicBezTo>
                    <a:cubicBezTo>
                      <a:pt x="10355" y="3168"/>
                      <a:pt x="10334" y="3061"/>
                      <a:pt x="10256" y="3061"/>
                    </a:cubicBezTo>
                    <a:close/>
                    <a:moveTo>
                      <a:pt x="85" y="2852"/>
                    </a:moveTo>
                    <a:cubicBezTo>
                      <a:pt x="21" y="2852"/>
                      <a:pt x="0" y="2945"/>
                      <a:pt x="70" y="2973"/>
                    </a:cubicBezTo>
                    <a:cubicBezTo>
                      <a:pt x="1100" y="3272"/>
                      <a:pt x="2011" y="3959"/>
                      <a:pt x="2564" y="4870"/>
                    </a:cubicBezTo>
                    <a:cubicBezTo>
                      <a:pt x="2743" y="5168"/>
                      <a:pt x="2878" y="5482"/>
                      <a:pt x="2997" y="5826"/>
                    </a:cubicBezTo>
                    <a:cubicBezTo>
                      <a:pt x="3003" y="5856"/>
                      <a:pt x="3026" y="5869"/>
                      <a:pt x="3051" y="5869"/>
                    </a:cubicBezTo>
                    <a:cubicBezTo>
                      <a:pt x="3087" y="5869"/>
                      <a:pt x="3126" y="5840"/>
                      <a:pt x="3117" y="5796"/>
                    </a:cubicBezTo>
                    <a:cubicBezTo>
                      <a:pt x="2743" y="4691"/>
                      <a:pt x="2011" y="3750"/>
                      <a:pt x="966" y="3197"/>
                    </a:cubicBezTo>
                    <a:cubicBezTo>
                      <a:pt x="697" y="3048"/>
                      <a:pt x="398" y="2928"/>
                      <a:pt x="100" y="2853"/>
                    </a:cubicBezTo>
                    <a:cubicBezTo>
                      <a:pt x="95" y="2852"/>
                      <a:pt x="90" y="2852"/>
                      <a:pt x="85" y="285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5"/>
              <p:cNvSpPr/>
              <p:nvPr/>
            </p:nvSpPr>
            <p:spPr>
              <a:xfrm>
                <a:off x="-2810550" y="1584625"/>
                <a:ext cx="207875" cy="108225"/>
              </a:xfrm>
              <a:custGeom>
                <a:rect b="b" l="l" r="r" t="t"/>
                <a:pathLst>
                  <a:path extrusionOk="0" h="4329" w="8315">
                    <a:moveTo>
                      <a:pt x="4852" y="1"/>
                    </a:moveTo>
                    <a:cubicBezTo>
                      <a:pt x="3933" y="1"/>
                      <a:pt x="3014" y="49"/>
                      <a:pt x="2099" y="145"/>
                    </a:cubicBezTo>
                    <a:cubicBezTo>
                      <a:pt x="1621" y="190"/>
                      <a:pt x="1143" y="264"/>
                      <a:pt x="665" y="339"/>
                    </a:cubicBezTo>
                    <a:cubicBezTo>
                      <a:pt x="581" y="339"/>
                      <a:pt x="603" y="445"/>
                      <a:pt x="680" y="445"/>
                    </a:cubicBezTo>
                    <a:cubicBezTo>
                      <a:pt x="685" y="445"/>
                      <a:pt x="690" y="444"/>
                      <a:pt x="695" y="444"/>
                    </a:cubicBezTo>
                    <a:cubicBezTo>
                      <a:pt x="2028" y="231"/>
                      <a:pt x="3380" y="121"/>
                      <a:pt x="4736" y="121"/>
                    </a:cubicBezTo>
                    <a:cubicBezTo>
                      <a:pt x="5096" y="121"/>
                      <a:pt x="5457" y="129"/>
                      <a:pt x="5818" y="145"/>
                    </a:cubicBezTo>
                    <a:cubicBezTo>
                      <a:pt x="6296" y="160"/>
                      <a:pt x="6774" y="190"/>
                      <a:pt x="7267" y="234"/>
                    </a:cubicBezTo>
                    <a:cubicBezTo>
                      <a:pt x="7272" y="235"/>
                      <a:pt x="7277" y="236"/>
                      <a:pt x="7282" y="236"/>
                    </a:cubicBezTo>
                    <a:cubicBezTo>
                      <a:pt x="7355" y="236"/>
                      <a:pt x="7337" y="129"/>
                      <a:pt x="7267" y="115"/>
                    </a:cubicBezTo>
                    <a:cubicBezTo>
                      <a:pt x="6464" y="38"/>
                      <a:pt x="5658" y="1"/>
                      <a:pt x="4852" y="1"/>
                    </a:cubicBezTo>
                    <a:close/>
                    <a:moveTo>
                      <a:pt x="8211" y="2431"/>
                    </a:moveTo>
                    <a:cubicBezTo>
                      <a:pt x="8196" y="2431"/>
                      <a:pt x="8179" y="2435"/>
                      <a:pt x="8163" y="2445"/>
                    </a:cubicBezTo>
                    <a:cubicBezTo>
                      <a:pt x="7700" y="2818"/>
                      <a:pt x="7192" y="3117"/>
                      <a:pt x="6655" y="3401"/>
                    </a:cubicBezTo>
                    <a:cubicBezTo>
                      <a:pt x="6117" y="3670"/>
                      <a:pt x="5564" y="3909"/>
                      <a:pt x="4982" y="4058"/>
                    </a:cubicBezTo>
                    <a:cubicBezTo>
                      <a:pt x="4637" y="4149"/>
                      <a:pt x="4286" y="4201"/>
                      <a:pt x="3933" y="4201"/>
                    </a:cubicBezTo>
                    <a:cubicBezTo>
                      <a:pt x="3705" y="4201"/>
                      <a:pt x="3477" y="4180"/>
                      <a:pt x="3249" y="4133"/>
                    </a:cubicBezTo>
                    <a:cubicBezTo>
                      <a:pt x="2697" y="4043"/>
                      <a:pt x="2189" y="3819"/>
                      <a:pt x="1711" y="3550"/>
                    </a:cubicBezTo>
                    <a:cubicBezTo>
                      <a:pt x="1158" y="3237"/>
                      <a:pt x="636" y="2863"/>
                      <a:pt x="128" y="2475"/>
                    </a:cubicBezTo>
                    <a:cubicBezTo>
                      <a:pt x="119" y="2471"/>
                      <a:pt x="110" y="2470"/>
                      <a:pt x="101" y="2470"/>
                    </a:cubicBezTo>
                    <a:cubicBezTo>
                      <a:pt x="40" y="2470"/>
                      <a:pt x="1" y="2555"/>
                      <a:pt x="53" y="2594"/>
                    </a:cubicBezTo>
                    <a:cubicBezTo>
                      <a:pt x="979" y="3281"/>
                      <a:pt x="1935" y="3983"/>
                      <a:pt x="3070" y="4237"/>
                    </a:cubicBezTo>
                    <a:cubicBezTo>
                      <a:pt x="3350" y="4300"/>
                      <a:pt x="3630" y="4329"/>
                      <a:pt x="3907" y="4329"/>
                    </a:cubicBezTo>
                    <a:cubicBezTo>
                      <a:pt x="4812" y="4329"/>
                      <a:pt x="5694" y="4025"/>
                      <a:pt x="6505" y="3625"/>
                    </a:cubicBezTo>
                    <a:cubicBezTo>
                      <a:pt x="7118" y="3311"/>
                      <a:pt x="7715" y="2968"/>
                      <a:pt x="8268" y="2535"/>
                    </a:cubicBezTo>
                    <a:cubicBezTo>
                      <a:pt x="8315" y="2488"/>
                      <a:pt x="8269" y="2431"/>
                      <a:pt x="8211" y="24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5"/>
              <p:cNvSpPr/>
              <p:nvPr/>
            </p:nvSpPr>
            <p:spPr>
              <a:xfrm>
                <a:off x="-2771150" y="1722125"/>
                <a:ext cx="38475" cy="32150"/>
              </a:xfrm>
              <a:custGeom>
                <a:rect b="b" l="l" r="r" t="t"/>
                <a:pathLst>
                  <a:path extrusionOk="0" h="1286" w="1539">
                    <a:moveTo>
                      <a:pt x="892" y="129"/>
                    </a:moveTo>
                    <a:cubicBezTo>
                      <a:pt x="1068" y="129"/>
                      <a:pt x="1243" y="136"/>
                      <a:pt x="1417" y="151"/>
                    </a:cubicBezTo>
                    <a:lnTo>
                      <a:pt x="1417" y="151"/>
                    </a:lnTo>
                    <a:lnTo>
                      <a:pt x="1377" y="1118"/>
                    </a:lnTo>
                    <a:lnTo>
                      <a:pt x="1377" y="1118"/>
                    </a:lnTo>
                    <a:cubicBezTo>
                      <a:pt x="1107" y="1143"/>
                      <a:pt x="836" y="1158"/>
                      <a:pt x="562" y="1158"/>
                    </a:cubicBezTo>
                    <a:cubicBezTo>
                      <a:pt x="421" y="1158"/>
                      <a:pt x="279" y="1154"/>
                      <a:pt x="135" y="1146"/>
                    </a:cubicBezTo>
                    <a:lnTo>
                      <a:pt x="135" y="1146"/>
                    </a:lnTo>
                    <a:lnTo>
                      <a:pt x="135" y="166"/>
                    </a:lnTo>
                    <a:lnTo>
                      <a:pt x="135" y="166"/>
                    </a:lnTo>
                    <a:cubicBezTo>
                      <a:pt x="385" y="143"/>
                      <a:pt x="639" y="129"/>
                      <a:pt x="892" y="129"/>
                    </a:cubicBezTo>
                    <a:close/>
                    <a:moveTo>
                      <a:pt x="841" y="1"/>
                    </a:moveTo>
                    <a:cubicBezTo>
                      <a:pt x="582" y="1"/>
                      <a:pt x="323" y="12"/>
                      <a:pt x="60" y="37"/>
                    </a:cubicBezTo>
                    <a:cubicBezTo>
                      <a:pt x="30" y="37"/>
                      <a:pt x="1" y="67"/>
                      <a:pt x="1" y="111"/>
                    </a:cubicBezTo>
                    <a:lnTo>
                      <a:pt x="1" y="1217"/>
                    </a:lnTo>
                    <a:cubicBezTo>
                      <a:pt x="1" y="1261"/>
                      <a:pt x="30" y="1284"/>
                      <a:pt x="62" y="1284"/>
                    </a:cubicBezTo>
                    <a:cubicBezTo>
                      <a:pt x="72" y="1284"/>
                      <a:pt x="83" y="1282"/>
                      <a:pt x="92" y="1277"/>
                    </a:cubicBezTo>
                    <a:lnTo>
                      <a:pt x="92" y="1277"/>
                    </a:lnTo>
                    <a:cubicBezTo>
                      <a:pt x="251" y="1282"/>
                      <a:pt x="411" y="1285"/>
                      <a:pt x="572" y="1285"/>
                    </a:cubicBezTo>
                    <a:cubicBezTo>
                      <a:pt x="860" y="1285"/>
                      <a:pt x="1150" y="1275"/>
                      <a:pt x="1434" y="1247"/>
                    </a:cubicBezTo>
                    <a:cubicBezTo>
                      <a:pt x="1464" y="1247"/>
                      <a:pt x="1494" y="1217"/>
                      <a:pt x="1494" y="1172"/>
                    </a:cubicBezTo>
                    <a:lnTo>
                      <a:pt x="1539" y="96"/>
                    </a:lnTo>
                    <a:cubicBezTo>
                      <a:pt x="1539" y="52"/>
                      <a:pt x="1509" y="22"/>
                      <a:pt x="1479" y="22"/>
                    </a:cubicBezTo>
                    <a:cubicBezTo>
                      <a:pt x="1264" y="8"/>
                      <a:pt x="1053" y="1"/>
                      <a:pt x="8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5"/>
              <p:cNvSpPr/>
              <p:nvPr/>
            </p:nvSpPr>
            <p:spPr>
              <a:xfrm>
                <a:off x="-2684200" y="1726800"/>
                <a:ext cx="40025" cy="32925"/>
              </a:xfrm>
              <a:custGeom>
                <a:rect b="b" l="l" r="r" t="t"/>
                <a:pathLst>
                  <a:path extrusionOk="0" h="1317" w="1601">
                    <a:moveTo>
                      <a:pt x="1002" y="127"/>
                    </a:moveTo>
                    <a:cubicBezTo>
                      <a:pt x="1129" y="127"/>
                      <a:pt x="1256" y="132"/>
                      <a:pt x="1381" y="143"/>
                    </a:cubicBezTo>
                    <a:lnTo>
                      <a:pt x="1381" y="143"/>
                    </a:lnTo>
                    <a:cubicBezTo>
                      <a:pt x="1408" y="453"/>
                      <a:pt x="1435" y="762"/>
                      <a:pt x="1462" y="1071"/>
                    </a:cubicBezTo>
                    <a:lnTo>
                      <a:pt x="1462" y="1071"/>
                    </a:lnTo>
                    <a:cubicBezTo>
                      <a:pt x="1132" y="1147"/>
                      <a:pt x="786" y="1188"/>
                      <a:pt x="443" y="1188"/>
                    </a:cubicBezTo>
                    <a:cubicBezTo>
                      <a:pt x="369" y="1188"/>
                      <a:pt x="295" y="1186"/>
                      <a:pt x="221" y="1182"/>
                    </a:cubicBezTo>
                    <a:lnTo>
                      <a:pt x="221" y="1182"/>
                    </a:lnTo>
                    <a:cubicBezTo>
                      <a:pt x="194" y="851"/>
                      <a:pt x="168" y="520"/>
                      <a:pt x="141" y="200"/>
                    </a:cubicBezTo>
                    <a:lnTo>
                      <a:pt x="141" y="200"/>
                    </a:lnTo>
                    <a:cubicBezTo>
                      <a:pt x="421" y="154"/>
                      <a:pt x="712" y="127"/>
                      <a:pt x="1002" y="127"/>
                    </a:cubicBezTo>
                    <a:close/>
                    <a:moveTo>
                      <a:pt x="1016" y="0"/>
                    </a:moveTo>
                    <a:cubicBezTo>
                      <a:pt x="704" y="0"/>
                      <a:pt x="395" y="25"/>
                      <a:pt x="92" y="83"/>
                    </a:cubicBezTo>
                    <a:lnTo>
                      <a:pt x="92" y="83"/>
                    </a:lnTo>
                    <a:cubicBezTo>
                      <a:pt x="87" y="82"/>
                      <a:pt x="82" y="81"/>
                      <a:pt x="77" y="81"/>
                    </a:cubicBezTo>
                    <a:cubicBezTo>
                      <a:pt x="63" y="81"/>
                      <a:pt x="48" y="86"/>
                      <a:pt x="37" y="97"/>
                    </a:cubicBezTo>
                    <a:lnTo>
                      <a:pt x="37" y="97"/>
                    </a:lnTo>
                    <a:cubicBezTo>
                      <a:pt x="4" y="115"/>
                      <a:pt x="1" y="155"/>
                      <a:pt x="20" y="182"/>
                    </a:cubicBezTo>
                    <a:lnTo>
                      <a:pt x="20" y="182"/>
                    </a:lnTo>
                    <a:cubicBezTo>
                      <a:pt x="49" y="530"/>
                      <a:pt x="78" y="892"/>
                      <a:pt x="107" y="1254"/>
                    </a:cubicBezTo>
                    <a:cubicBezTo>
                      <a:pt x="107" y="1284"/>
                      <a:pt x="122" y="1313"/>
                      <a:pt x="167" y="1313"/>
                    </a:cubicBezTo>
                    <a:cubicBezTo>
                      <a:pt x="238" y="1316"/>
                      <a:pt x="310" y="1317"/>
                      <a:pt x="382" y="1317"/>
                    </a:cubicBezTo>
                    <a:cubicBezTo>
                      <a:pt x="773" y="1317"/>
                      <a:pt x="1164" y="1280"/>
                      <a:pt x="1556" y="1179"/>
                    </a:cubicBezTo>
                    <a:cubicBezTo>
                      <a:pt x="1571" y="1164"/>
                      <a:pt x="1601" y="1149"/>
                      <a:pt x="1601" y="1119"/>
                    </a:cubicBezTo>
                    <a:cubicBezTo>
                      <a:pt x="1571" y="761"/>
                      <a:pt x="1541" y="432"/>
                      <a:pt x="1496" y="74"/>
                    </a:cubicBezTo>
                    <a:cubicBezTo>
                      <a:pt x="1496" y="44"/>
                      <a:pt x="1481" y="14"/>
                      <a:pt x="1436" y="14"/>
                    </a:cubicBezTo>
                    <a:cubicBezTo>
                      <a:pt x="1296" y="5"/>
                      <a:pt x="1156" y="0"/>
                      <a:pt x="10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5"/>
              <p:cNvSpPr/>
              <p:nvPr/>
            </p:nvSpPr>
            <p:spPr>
              <a:xfrm>
                <a:off x="-2753975" y="1722175"/>
                <a:ext cx="3750" cy="14700"/>
              </a:xfrm>
              <a:custGeom>
                <a:rect b="b" l="l" r="r" t="t"/>
                <a:pathLst>
                  <a:path extrusionOk="0" h="588" w="150">
                    <a:moveTo>
                      <a:pt x="45" y="1"/>
                    </a:moveTo>
                    <a:cubicBezTo>
                      <a:pt x="21" y="1"/>
                      <a:pt x="1" y="28"/>
                      <a:pt x="1" y="65"/>
                    </a:cubicBezTo>
                    <a:cubicBezTo>
                      <a:pt x="15" y="214"/>
                      <a:pt x="15" y="363"/>
                      <a:pt x="30" y="528"/>
                    </a:cubicBezTo>
                    <a:cubicBezTo>
                      <a:pt x="30" y="557"/>
                      <a:pt x="60" y="587"/>
                      <a:pt x="90" y="587"/>
                    </a:cubicBezTo>
                    <a:cubicBezTo>
                      <a:pt x="120" y="587"/>
                      <a:pt x="150" y="557"/>
                      <a:pt x="150" y="528"/>
                    </a:cubicBezTo>
                    <a:cubicBezTo>
                      <a:pt x="135" y="363"/>
                      <a:pt x="135" y="214"/>
                      <a:pt x="120" y="65"/>
                    </a:cubicBezTo>
                    <a:cubicBezTo>
                      <a:pt x="120" y="35"/>
                      <a:pt x="90" y="5"/>
                      <a:pt x="60" y="5"/>
                    </a:cubicBezTo>
                    <a:cubicBezTo>
                      <a:pt x="55" y="2"/>
                      <a:pt x="50" y="1"/>
                      <a:pt x="45" y="1"/>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5"/>
              <p:cNvSpPr/>
              <p:nvPr/>
            </p:nvSpPr>
            <p:spPr>
              <a:xfrm>
                <a:off x="-2666225" y="1727150"/>
                <a:ext cx="4875" cy="16450"/>
              </a:xfrm>
              <a:custGeom>
                <a:rect b="b" l="l" r="r" t="t"/>
                <a:pathLst>
                  <a:path extrusionOk="0" h="658" w="195">
                    <a:moveTo>
                      <a:pt x="60" y="0"/>
                    </a:moveTo>
                    <a:cubicBezTo>
                      <a:pt x="45" y="0"/>
                      <a:pt x="0" y="30"/>
                      <a:pt x="0" y="60"/>
                    </a:cubicBezTo>
                    <a:cubicBezTo>
                      <a:pt x="15" y="239"/>
                      <a:pt x="30" y="418"/>
                      <a:pt x="60" y="597"/>
                    </a:cubicBezTo>
                    <a:cubicBezTo>
                      <a:pt x="60" y="627"/>
                      <a:pt x="75" y="657"/>
                      <a:pt x="120" y="657"/>
                    </a:cubicBezTo>
                    <a:cubicBezTo>
                      <a:pt x="150" y="657"/>
                      <a:pt x="195" y="627"/>
                      <a:pt x="180" y="597"/>
                    </a:cubicBezTo>
                    <a:cubicBezTo>
                      <a:pt x="165" y="418"/>
                      <a:pt x="135" y="239"/>
                      <a:pt x="120" y="60"/>
                    </a:cubicBezTo>
                    <a:cubicBezTo>
                      <a:pt x="120" y="30"/>
                      <a:pt x="90" y="0"/>
                      <a:pt x="60"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5"/>
              <p:cNvSpPr/>
              <p:nvPr/>
            </p:nvSpPr>
            <p:spPr>
              <a:xfrm>
                <a:off x="-2768900" y="1816375"/>
                <a:ext cx="116150" cy="11225"/>
              </a:xfrm>
              <a:custGeom>
                <a:rect b="b" l="l" r="r" t="t"/>
                <a:pathLst>
                  <a:path extrusionOk="0" h="449" w="4646">
                    <a:moveTo>
                      <a:pt x="60" y="1"/>
                    </a:moveTo>
                    <a:cubicBezTo>
                      <a:pt x="30" y="1"/>
                      <a:pt x="0" y="31"/>
                      <a:pt x="0" y="60"/>
                    </a:cubicBezTo>
                    <a:lnTo>
                      <a:pt x="0" y="344"/>
                    </a:lnTo>
                    <a:lnTo>
                      <a:pt x="0" y="389"/>
                    </a:lnTo>
                    <a:cubicBezTo>
                      <a:pt x="0" y="419"/>
                      <a:pt x="30" y="449"/>
                      <a:pt x="60" y="449"/>
                    </a:cubicBezTo>
                    <a:cubicBezTo>
                      <a:pt x="90" y="449"/>
                      <a:pt x="120" y="419"/>
                      <a:pt x="120" y="389"/>
                    </a:cubicBezTo>
                    <a:lnTo>
                      <a:pt x="120" y="105"/>
                    </a:lnTo>
                    <a:lnTo>
                      <a:pt x="120" y="60"/>
                    </a:lnTo>
                    <a:cubicBezTo>
                      <a:pt x="120" y="31"/>
                      <a:pt x="90" y="1"/>
                      <a:pt x="60" y="1"/>
                    </a:cubicBezTo>
                    <a:close/>
                    <a:moveTo>
                      <a:pt x="523" y="1"/>
                    </a:moveTo>
                    <a:cubicBezTo>
                      <a:pt x="478" y="1"/>
                      <a:pt x="463" y="31"/>
                      <a:pt x="463" y="60"/>
                    </a:cubicBezTo>
                    <a:lnTo>
                      <a:pt x="463" y="344"/>
                    </a:lnTo>
                    <a:lnTo>
                      <a:pt x="463" y="389"/>
                    </a:lnTo>
                    <a:cubicBezTo>
                      <a:pt x="463" y="419"/>
                      <a:pt x="493" y="449"/>
                      <a:pt x="523" y="449"/>
                    </a:cubicBezTo>
                    <a:cubicBezTo>
                      <a:pt x="553" y="449"/>
                      <a:pt x="583" y="419"/>
                      <a:pt x="583" y="389"/>
                    </a:cubicBezTo>
                    <a:lnTo>
                      <a:pt x="583" y="105"/>
                    </a:lnTo>
                    <a:lnTo>
                      <a:pt x="583" y="60"/>
                    </a:lnTo>
                    <a:cubicBezTo>
                      <a:pt x="583" y="31"/>
                      <a:pt x="553" y="1"/>
                      <a:pt x="523" y="1"/>
                    </a:cubicBezTo>
                    <a:close/>
                    <a:moveTo>
                      <a:pt x="971" y="1"/>
                    </a:moveTo>
                    <a:cubicBezTo>
                      <a:pt x="941" y="1"/>
                      <a:pt x="911" y="31"/>
                      <a:pt x="911" y="60"/>
                    </a:cubicBezTo>
                    <a:lnTo>
                      <a:pt x="911" y="344"/>
                    </a:lnTo>
                    <a:lnTo>
                      <a:pt x="911" y="389"/>
                    </a:lnTo>
                    <a:cubicBezTo>
                      <a:pt x="911" y="419"/>
                      <a:pt x="941" y="449"/>
                      <a:pt x="971" y="449"/>
                    </a:cubicBezTo>
                    <a:cubicBezTo>
                      <a:pt x="1001" y="449"/>
                      <a:pt x="1031" y="419"/>
                      <a:pt x="1031" y="389"/>
                    </a:cubicBezTo>
                    <a:lnTo>
                      <a:pt x="1031" y="105"/>
                    </a:lnTo>
                    <a:lnTo>
                      <a:pt x="1031" y="60"/>
                    </a:lnTo>
                    <a:cubicBezTo>
                      <a:pt x="1031" y="31"/>
                      <a:pt x="1001" y="1"/>
                      <a:pt x="971" y="1"/>
                    </a:cubicBezTo>
                    <a:close/>
                    <a:moveTo>
                      <a:pt x="1419" y="1"/>
                    </a:moveTo>
                    <a:cubicBezTo>
                      <a:pt x="1389" y="1"/>
                      <a:pt x="1359" y="31"/>
                      <a:pt x="1359" y="60"/>
                    </a:cubicBezTo>
                    <a:lnTo>
                      <a:pt x="1359" y="344"/>
                    </a:lnTo>
                    <a:lnTo>
                      <a:pt x="1359" y="389"/>
                    </a:lnTo>
                    <a:cubicBezTo>
                      <a:pt x="1359" y="419"/>
                      <a:pt x="1389" y="449"/>
                      <a:pt x="1419" y="449"/>
                    </a:cubicBezTo>
                    <a:cubicBezTo>
                      <a:pt x="1449" y="449"/>
                      <a:pt x="1479" y="419"/>
                      <a:pt x="1479" y="389"/>
                    </a:cubicBezTo>
                    <a:lnTo>
                      <a:pt x="1479" y="105"/>
                    </a:lnTo>
                    <a:lnTo>
                      <a:pt x="1479" y="60"/>
                    </a:lnTo>
                    <a:cubicBezTo>
                      <a:pt x="1479" y="31"/>
                      <a:pt x="1449" y="1"/>
                      <a:pt x="1419" y="1"/>
                    </a:cubicBezTo>
                    <a:close/>
                    <a:moveTo>
                      <a:pt x="1867" y="1"/>
                    </a:moveTo>
                    <a:cubicBezTo>
                      <a:pt x="1837" y="1"/>
                      <a:pt x="1807" y="31"/>
                      <a:pt x="1807" y="60"/>
                    </a:cubicBezTo>
                    <a:lnTo>
                      <a:pt x="1807" y="344"/>
                    </a:lnTo>
                    <a:lnTo>
                      <a:pt x="1807" y="389"/>
                    </a:lnTo>
                    <a:cubicBezTo>
                      <a:pt x="1807" y="419"/>
                      <a:pt x="1837" y="449"/>
                      <a:pt x="1867" y="449"/>
                    </a:cubicBezTo>
                    <a:cubicBezTo>
                      <a:pt x="1897" y="449"/>
                      <a:pt x="1927" y="419"/>
                      <a:pt x="1927" y="389"/>
                    </a:cubicBezTo>
                    <a:lnTo>
                      <a:pt x="1927" y="105"/>
                    </a:lnTo>
                    <a:lnTo>
                      <a:pt x="1927" y="60"/>
                    </a:lnTo>
                    <a:cubicBezTo>
                      <a:pt x="1927" y="31"/>
                      <a:pt x="1897" y="1"/>
                      <a:pt x="1867" y="1"/>
                    </a:cubicBezTo>
                    <a:close/>
                    <a:moveTo>
                      <a:pt x="2330" y="1"/>
                    </a:moveTo>
                    <a:cubicBezTo>
                      <a:pt x="2285" y="1"/>
                      <a:pt x="2270" y="31"/>
                      <a:pt x="2270" y="60"/>
                    </a:cubicBezTo>
                    <a:lnTo>
                      <a:pt x="2270" y="344"/>
                    </a:lnTo>
                    <a:lnTo>
                      <a:pt x="2270" y="389"/>
                    </a:lnTo>
                    <a:cubicBezTo>
                      <a:pt x="2270" y="419"/>
                      <a:pt x="2300" y="449"/>
                      <a:pt x="2330" y="449"/>
                    </a:cubicBezTo>
                    <a:cubicBezTo>
                      <a:pt x="2360" y="449"/>
                      <a:pt x="2390" y="419"/>
                      <a:pt x="2390" y="389"/>
                    </a:cubicBezTo>
                    <a:lnTo>
                      <a:pt x="2390" y="105"/>
                    </a:lnTo>
                    <a:lnTo>
                      <a:pt x="2390" y="60"/>
                    </a:lnTo>
                    <a:cubicBezTo>
                      <a:pt x="2390" y="31"/>
                      <a:pt x="2360" y="1"/>
                      <a:pt x="2330" y="1"/>
                    </a:cubicBezTo>
                    <a:close/>
                    <a:moveTo>
                      <a:pt x="2778" y="1"/>
                    </a:moveTo>
                    <a:cubicBezTo>
                      <a:pt x="2748" y="1"/>
                      <a:pt x="2718" y="31"/>
                      <a:pt x="2718" y="60"/>
                    </a:cubicBezTo>
                    <a:lnTo>
                      <a:pt x="2718" y="344"/>
                    </a:lnTo>
                    <a:lnTo>
                      <a:pt x="2718" y="389"/>
                    </a:lnTo>
                    <a:cubicBezTo>
                      <a:pt x="2718" y="419"/>
                      <a:pt x="2748" y="449"/>
                      <a:pt x="2778" y="449"/>
                    </a:cubicBezTo>
                    <a:cubicBezTo>
                      <a:pt x="2808" y="449"/>
                      <a:pt x="2838" y="419"/>
                      <a:pt x="2838" y="389"/>
                    </a:cubicBezTo>
                    <a:lnTo>
                      <a:pt x="2838" y="105"/>
                    </a:lnTo>
                    <a:lnTo>
                      <a:pt x="2838" y="60"/>
                    </a:lnTo>
                    <a:cubicBezTo>
                      <a:pt x="2838" y="31"/>
                      <a:pt x="2808" y="1"/>
                      <a:pt x="2778" y="1"/>
                    </a:cubicBezTo>
                    <a:close/>
                    <a:moveTo>
                      <a:pt x="3226" y="1"/>
                    </a:moveTo>
                    <a:cubicBezTo>
                      <a:pt x="3196" y="1"/>
                      <a:pt x="3167" y="31"/>
                      <a:pt x="3167" y="60"/>
                    </a:cubicBezTo>
                    <a:lnTo>
                      <a:pt x="3167" y="344"/>
                    </a:lnTo>
                    <a:lnTo>
                      <a:pt x="3167" y="389"/>
                    </a:lnTo>
                    <a:cubicBezTo>
                      <a:pt x="3167" y="419"/>
                      <a:pt x="3196" y="449"/>
                      <a:pt x="3226" y="449"/>
                    </a:cubicBezTo>
                    <a:cubicBezTo>
                      <a:pt x="3256" y="449"/>
                      <a:pt x="3286" y="419"/>
                      <a:pt x="3286" y="389"/>
                    </a:cubicBezTo>
                    <a:lnTo>
                      <a:pt x="3286" y="105"/>
                    </a:lnTo>
                    <a:lnTo>
                      <a:pt x="3286" y="60"/>
                    </a:lnTo>
                    <a:cubicBezTo>
                      <a:pt x="3286" y="31"/>
                      <a:pt x="3256" y="1"/>
                      <a:pt x="3226" y="1"/>
                    </a:cubicBezTo>
                    <a:close/>
                    <a:moveTo>
                      <a:pt x="3674" y="1"/>
                    </a:moveTo>
                    <a:cubicBezTo>
                      <a:pt x="3644" y="1"/>
                      <a:pt x="3615" y="31"/>
                      <a:pt x="3615" y="60"/>
                    </a:cubicBezTo>
                    <a:lnTo>
                      <a:pt x="3615" y="344"/>
                    </a:lnTo>
                    <a:lnTo>
                      <a:pt x="3615" y="389"/>
                    </a:lnTo>
                    <a:cubicBezTo>
                      <a:pt x="3615" y="419"/>
                      <a:pt x="3644" y="449"/>
                      <a:pt x="3674" y="449"/>
                    </a:cubicBezTo>
                    <a:cubicBezTo>
                      <a:pt x="3704" y="449"/>
                      <a:pt x="3734" y="419"/>
                      <a:pt x="3734" y="389"/>
                    </a:cubicBezTo>
                    <a:lnTo>
                      <a:pt x="3734" y="105"/>
                    </a:lnTo>
                    <a:lnTo>
                      <a:pt x="3734" y="60"/>
                    </a:lnTo>
                    <a:cubicBezTo>
                      <a:pt x="3734" y="31"/>
                      <a:pt x="3704" y="1"/>
                      <a:pt x="3674" y="1"/>
                    </a:cubicBezTo>
                    <a:close/>
                    <a:moveTo>
                      <a:pt x="4137" y="1"/>
                    </a:moveTo>
                    <a:cubicBezTo>
                      <a:pt x="4107" y="1"/>
                      <a:pt x="4078" y="31"/>
                      <a:pt x="4078" y="60"/>
                    </a:cubicBezTo>
                    <a:lnTo>
                      <a:pt x="4078" y="344"/>
                    </a:lnTo>
                    <a:lnTo>
                      <a:pt x="4078" y="389"/>
                    </a:lnTo>
                    <a:cubicBezTo>
                      <a:pt x="4078" y="419"/>
                      <a:pt x="4107" y="449"/>
                      <a:pt x="4137" y="449"/>
                    </a:cubicBezTo>
                    <a:cubicBezTo>
                      <a:pt x="4167" y="449"/>
                      <a:pt x="4197" y="419"/>
                      <a:pt x="4197" y="389"/>
                    </a:cubicBezTo>
                    <a:lnTo>
                      <a:pt x="4197" y="105"/>
                    </a:lnTo>
                    <a:lnTo>
                      <a:pt x="4197" y="60"/>
                    </a:lnTo>
                    <a:cubicBezTo>
                      <a:pt x="4197" y="31"/>
                      <a:pt x="4167" y="1"/>
                      <a:pt x="4137" y="1"/>
                    </a:cubicBezTo>
                    <a:close/>
                    <a:moveTo>
                      <a:pt x="4585" y="1"/>
                    </a:moveTo>
                    <a:cubicBezTo>
                      <a:pt x="4556" y="1"/>
                      <a:pt x="4526" y="31"/>
                      <a:pt x="4526" y="60"/>
                    </a:cubicBezTo>
                    <a:lnTo>
                      <a:pt x="4526" y="344"/>
                    </a:lnTo>
                    <a:lnTo>
                      <a:pt x="4526" y="389"/>
                    </a:lnTo>
                    <a:cubicBezTo>
                      <a:pt x="4526" y="419"/>
                      <a:pt x="4556" y="449"/>
                      <a:pt x="4585" y="449"/>
                    </a:cubicBezTo>
                    <a:cubicBezTo>
                      <a:pt x="4615" y="449"/>
                      <a:pt x="4645" y="419"/>
                      <a:pt x="4645" y="389"/>
                    </a:cubicBezTo>
                    <a:lnTo>
                      <a:pt x="4645" y="105"/>
                    </a:lnTo>
                    <a:lnTo>
                      <a:pt x="4645" y="60"/>
                    </a:lnTo>
                    <a:cubicBezTo>
                      <a:pt x="4645" y="31"/>
                      <a:pt x="4615" y="1"/>
                      <a:pt x="458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5"/>
              <p:cNvSpPr/>
              <p:nvPr/>
            </p:nvSpPr>
            <p:spPr>
              <a:xfrm>
                <a:off x="-2646800" y="1899550"/>
                <a:ext cx="65725" cy="59000"/>
              </a:xfrm>
              <a:custGeom>
                <a:rect b="b" l="l" r="r" t="t"/>
                <a:pathLst>
                  <a:path extrusionOk="0" h="2360" w="2629">
                    <a:moveTo>
                      <a:pt x="2496" y="0"/>
                    </a:moveTo>
                    <a:cubicBezTo>
                      <a:pt x="2490" y="0"/>
                      <a:pt x="2485" y="2"/>
                      <a:pt x="2479" y="4"/>
                    </a:cubicBezTo>
                    <a:cubicBezTo>
                      <a:pt x="2450" y="4"/>
                      <a:pt x="2420" y="49"/>
                      <a:pt x="2435" y="79"/>
                    </a:cubicBezTo>
                    <a:cubicBezTo>
                      <a:pt x="2450" y="169"/>
                      <a:pt x="2465" y="258"/>
                      <a:pt x="2494" y="363"/>
                    </a:cubicBezTo>
                    <a:cubicBezTo>
                      <a:pt x="2494" y="378"/>
                      <a:pt x="2494" y="378"/>
                      <a:pt x="2494" y="393"/>
                    </a:cubicBezTo>
                    <a:cubicBezTo>
                      <a:pt x="2507" y="417"/>
                      <a:pt x="2529" y="441"/>
                      <a:pt x="2553" y="441"/>
                    </a:cubicBezTo>
                    <a:cubicBezTo>
                      <a:pt x="2558" y="441"/>
                      <a:pt x="2564" y="440"/>
                      <a:pt x="2569" y="438"/>
                    </a:cubicBezTo>
                    <a:cubicBezTo>
                      <a:pt x="2599" y="438"/>
                      <a:pt x="2629" y="408"/>
                      <a:pt x="2614" y="363"/>
                    </a:cubicBezTo>
                    <a:cubicBezTo>
                      <a:pt x="2599" y="273"/>
                      <a:pt x="2584" y="184"/>
                      <a:pt x="2554" y="79"/>
                    </a:cubicBezTo>
                    <a:cubicBezTo>
                      <a:pt x="2554" y="64"/>
                      <a:pt x="2554" y="64"/>
                      <a:pt x="2554" y="49"/>
                    </a:cubicBezTo>
                    <a:cubicBezTo>
                      <a:pt x="2542" y="25"/>
                      <a:pt x="2520" y="0"/>
                      <a:pt x="2496" y="0"/>
                    </a:cubicBezTo>
                    <a:close/>
                    <a:moveTo>
                      <a:pt x="2031" y="94"/>
                    </a:moveTo>
                    <a:cubicBezTo>
                      <a:pt x="2002" y="109"/>
                      <a:pt x="1987" y="139"/>
                      <a:pt x="1987" y="184"/>
                    </a:cubicBezTo>
                    <a:cubicBezTo>
                      <a:pt x="2016" y="273"/>
                      <a:pt x="2031" y="363"/>
                      <a:pt x="2046" y="452"/>
                    </a:cubicBezTo>
                    <a:cubicBezTo>
                      <a:pt x="2046" y="467"/>
                      <a:pt x="2061" y="482"/>
                      <a:pt x="2061" y="497"/>
                    </a:cubicBezTo>
                    <a:cubicBezTo>
                      <a:pt x="2061" y="527"/>
                      <a:pt x="2106" y="542"/>
                      <a:pt x="2136" y="542"/>
                    </a:cubicBezTo>
                    <a:cubicBezTo>
                      <a:pt x="2166" y="527"/>
                      <a:pt x="2196" y="497"/>
                      <a:pt x="2181" y="467"/>
                    </a:cubicBezTo>
                    <a:cubicBezTo>
                      <a:pt x="2151" y="378"/>
                      <a:pt x="2136" y="273"/>
                      <a:pt x="2121" y="184"/>
                    </a:cubicBezTo>
                    <a:cubicBezTo>
                      <a:pt x="2121" y="169"/>
                      <a:pt x="2106" y="169"/>
                      <a:pt x="2106" y="154"/>
                    </a:cubicBezTo>
                    <a:cubicBezTo>
                      <a:pt x="2106" y="124"/>
                      <a:pt x="2061" y="94"/>
                      <a:pt x="2031" y="94"/>
                    </a:cubicBezTo>
                    <a:close/>
                    <a:moveTo>
                      <a:pt x="1595" y="332"/>
                    </a:moveTo>
                    <a:cubicBezTo>
                      <a:pt x="1584" y="332"/>
                      <a:pt x="1574" y="336"/>
                      <a:pt x="1568" y="348"/>
                    </a:cubicBezTo>
                    <a:cubicBezTo>
                      <a:pt x="1539" y="363"/>
                      <a:pt x="1524" y="408"/>
                      <a:pt x="1553" y="438"/>
                    </a:cubicBezTo>
                    <a:cubicBezTo>
                      <a:pt x="1598" y="512"/>
                      <a:pt x="1658" y="587"/>
                      <a:pt x="1703" y="676"/>
                    </a:cubicBezTo>
                    <a:cubicBezTo>
                      <a:pt x="1703" y="676"/>
                      <a:pt x="1718" y="691"/>
                      <a:pt x="1733" y="706"/>
                    </a:cubicBezTo>
                    <a:cubicBezTo>
                      <a:pt x="1741" y="724"/>
                      <a:pt x="1760" y="731"/>
                      <a:pt x="1778" y="731"/>
                    </a:cubicBezTo>
                    <a:cubicBezTo>
                      <a:pt x="1790" y="731"/>
                      <a:pt x="1801" y="727"/>
                      <a:pt x="1807" y="721"/>
                    </a:cubicBezTo>
                    <a:cubicBezTo>
                      <a:pt x="1837" y="691"/>
                      <a:pt x="1852" y="662"/>
                      <a:pt x="1822" y="632"/>
                    </a:cubicBezTo>
                    <a:cubicBezTo>
                      <a:pt x="1777" y="557"/>
                      <a:pt x="1718" y="482"/>
                      <a:pt x="1673" y="393"/>
                    </a:cubicBezTo>
                    <a:cubicBezTo>
                      <a:pt x="1658" y="393"/>
                      <a:pt x="1658" y="378"/>
                      <a:pt x="1643" y="363"/>
                    </a:cubicBezTo>
                    <a:cubicBezTo>
                      <a:pt x="1634" y="344"/>
                      <a:pt x="1613" y="332"/>
                      <a:pt x="1595" y="332"/>
                    </a:cubicBezTo>
                    <a:close/>
                    <a:moveTo>
                      <a:pt x="1218" y="586"/>
                    </a:moveTo>
                    <a:cubicBezTo>
                      <a:pt x="1205" y="586"/>
                      <a:pt x="1191" y="590"/>
                      <a:pt x="1180" y="602"/>
                    </a:cubicBezTo>
                    <a:cubicBezTo>
                      <a:pt x="1165" y="617"/>
                      <a:pt x="1150" y="647"/>
                      <a:pt x="1165" y="676"/>
                    </a:cubicBezTo>
                    <a:cubicBezTo>
                      <a:pt x="1225" y="751"/>
                      <a:pt x="1285" y="841"/>
                      <a:pt x="1329" y="915"/>
                    </a:cubicBezTo>
                    <a:cubicBezTo>
                      <a:pt x="1329" y="930"/>
                      <a:pt x="1344" y="945"/>
                      <a:pt x="1344" y="945"/>
                    </a:cubicBezTo>
                    <a:cubicBezTo>
                      <a:pt x="1354" y="964"/>
                      <a:pt x="1374" y="977"/>
                      <a:pt x="1396" y="977"/>
                    </a:cubicBezTo>
                    <a:cubicBezTo>
                      <a:pt x="1409" y="977"/>
                      <a:pt x="1423" y="972"/>
                      <a:pt x="1434" y="960"/>
                    </a:cubicBezTo>
                    <a:cubicBezTo>
                      <a:pt x="1464" y="945"/>
                      <a:pt x="1464" y="901"/>
                      <a:pt x="1449" y="886"/>
                    </a:cubicBezTo>
                    <a:cubicBezTo>
                      <a:pt x="1389" y="811"/>
                      <a:pt x="1344" y="721"/>
                      <a:pt x="1300" y="647"/>
                    </a:cubicBezTo>
                    <a:cubicBezTo>
                      <a:pt x="1285" y="632"/>
                      <a:pt x="1285" y="617"/>
                      <a:pt x="1270" y="617"/>
                    </a:cubicBezTo>
                    <a:cubicBezTo>
                      <a:pt x="1260" y="598"/>
                      <a:pt x="1240" y="586"/>
                      <a:pt x="1218" y="586"/>
                    </a:cubicBezTo>
                    <a:close/>
                    <a:moveTo>
                      <a:pt x="895" y="950"/>
                    </a:moveTo>
                    <a:cubicBezTo>
                      <a:pt x="877" y="950"/>
                      <a:pt x="854" y="958"/>
                      <a:pt x="837" y="975"/>
                    </a:cubicBezTo>
                    <a:cubicBezTo>
                      <a:pt x="822" y="1005"/>
                      <a:pt x="822" y="1050"/>
                      <a:pt x="851" y="1080"/>
                    </a:cubicBezTo>
                    <a:cubicBezTo>
                      <a:pt x="926" y="1125"/>
                      <a:pt x="1001" y="1184"/>
                      <a:pt x="1076" y="1244"/>
                    </a:cubicBezTo>
                    <a:cubicBezTo>
                      <a:pt x="1090" y="1244"/>
                      <a:pt x="1105" y="1259"/>
                      <a:pt x="1105" y="1274"/>
                    </a:cubicBezTo>
                    <a:cubicBezTo>
                      <a:pt x="1116" y="1279"/>
                      <a:pt x="1129" y="1283"/>
                      <a:pt x="1142" y="1283"/>
                    </a:cubicBezTo>
                    <a:cubicBezTo>
                      <a:pt x="1164" y="1283"/>
                      <a:pt x="1186" y="1272"/>
                      <a:pt x="1195" y="1244"/>
                    </a:cubicBezTo>
                    <a:cubicBezTo>
                      <a:pt x="1225" y="1214"/>
                      <a:pt x="1210" y="1184"/>
                      <a:pt x="1180" y="1154"/>
                    </a:cubicBezTo>
                    <a:cubicBezTo>
                      <a:pt x="1105" y="1110"/>
                      <a:pt x="1031" y="1050"/>
                      <a:pt x="956" y="990"/>
                    </a:cubicBezTo>
                    <a:cubicBezTo>
                      <a:pt x="956" y="975"/>
                      <a:pt x="941" y="975"/>
                      <a:pt x="926" y="960"/>
                    </a:cubicBezTo>
                    <a:cubicBezTo>
                      <a:pt x="920" y="954"/>
                      <a:pt x="909" y="950"/>
                      <a:pt x="895" y="950"/>
                    </a:cubicBezTo>
                    <a:close/>
                    <a:moveTo>
                      <a:pt x="627" y="1309"/>
                    </a:moveTo>
                    <a:cubicBezTo>
                      <a:pt x="608" y="1309"/>
                      <a:pt x="585" y="1316"/>
                      <a:pt x="568" y="1334"/>
                    </a:cubicBezTo>
                    <a:cubicBezTo>
                      <a:pt x="538" y="1378"/>
                      <a:pt x="553" y="1408"/>
                      <a:pt x="583" y="1423"/>
                    </a:cubicBezTo>
                    <a:cubicBezTo>
                      <a:pt x="657" y="1483"/>
                      <a:pt x="732" y="1543"/>
                      <a:pt x="807" y="1603"/>
                    </a:cubicBezTo>
                    <a:cubicBezTo>
                      <a:pt x="822" y="1603"/>
                      <a:pt x="837" y="1617"/>
                      <a:pt x="837" y="1617"/>
                    </a:cubicBezTo>
                    <a:cubicBezTo>
                      <a:pt x="848" y="1629"/>
                      <a:pt x="862" y="1634"/>
                      <a:pt x="875" y="1634"/>
                    </a:cubicBezTo>
                    <a:cubicBezTo>
                      <a:pt x="896" y="1634"/>
                      <a:pt x="917" y="1621"/>
                      <a:pt x="926" y="1603"/>
                    </a:cubicBezTo>
                    <a:cubicBezTo>
                      <a:pt x="956" y="1573"/>
                      <a:pt x="941" y="1543"/>
                      <a:pt x="911" y="1513"/>
                    </a:cubicBezTo>
                    <a:cubicBezTo>
                      <a:pt x="837" y="1453"/>
                      <a:pt x="762" y="1393"/>
                      <a:pt x="687" y="1349"/>
                    </a:cubicBezTo>
                    <a:cubicBezTo>
                      <a:pt x="687" y="1334"/>
                      <a:pt x="672" y="1334"/>
                      <a:pt x="657" y="1319"/>
                    </a:cubicBezTo>
                    <a:cubicBezTo>
                      <a:pt x="651" y="1313"/>
                      <a:pt x="640" y="1309"/>
                      <a:pt x="627" y="1309"/>
                    </a:cubicBezTo>
                    <a:close/>
                    <a:moveTo>
                      <a:pt x="346" y="1667"/>
                    </a:moveTo>
                    <a:cubicBezTo>
                      <a:pt x="324" y="1667"/>
                      <a:pt x="301" y="1675"/>
                      <a:pt x="284" y="1692"/>
                    </a:cubicBezTo>
                    <a:cubicBezTo>
                      <a:pt x="269" y="1737"/>
                      <a:pt x="284" y="1767"/>
                      <a:pt x="299" y="1797"/>
                    </a:cubicBezTo>
                    <a:cubicBezTo>
                      <a:pt x="388" y="1841"/>
                      <a:pt x="463" y="1901"/>
                      <a:pt x="523" y="1961"/>
                    </a:cubicBezTo>
                    <a:cubicBezTo>
                      <a:pt x="538" y="1976"/>
                      <a:pt x="553" y="1976"/>
                      <a:pt x="568" y="1991"/>
                    </a:cubicBezTo>
                    <a:cubicBezTo>
                      <a:pt x="574" y="1997"/>
                      <a:pt x="585" y="2001"/>
                      <a:pt x="598" y="2001"/>
                    </a:cubicBezTo>
                    <a:cubicBezTo>
                      <a:pt x="617" y="2001"/>
                      <a:pt x="640" y="1993"/>
                      <a:pt x="657" y="1976"/>
                    </a:cubicBezTo>
                    <a:cubicBezTo>
                      <a:pt x="672" y="1931"/>
                      <a:pt x="672" y="1901"/>
                      <a:pt x="642" y="1871"/>
                    </a:cubicBezTo>
                    <a:cubicBezTo>
                      <a:pt x="568" y="1827"/>
                      <a:pt x="478" y="1767"/>
                      <a:pt x="418" y="1707"/>
                    </a:cubicBezTo>
                    <a:cubicBezTo>
                      <a:pt x="403" y="1692"/>
                      <a:pt x="388" y="1692"/>
                      <a:pt x="388" y="1677"/>
                    </a:cubicBezTo>
                    <a:cubicBezTo>
                      <a:pt x="376" y="1671"/>
                      <a:pt x="361" y="1667"/>
                      <a:pt x="346" y="1667"/>
                    </a:cubicBezTo>
                    <a:close/>
                    <a:moveTo>
                      <a:pt x="81" y="2034"/>
                    </a:moveTo>
                    <a:cubicBezTo>
                      <a:pt x="58" y="2034"/>
                      <a:pt x="34" y="2047"/>
                      <a:pt x="15" y="2066"/>
                    </a:cubicBezTo>
                    <a:cubicBezTo>
                      <a:pt x="0" y="2095"/>
                      <a:pt x="0" y="2125"/>
                      <a:pt x="30" y="2155"/>
                    </a:cubicBezTo>
                    <a:cubicBezTo>
                      <a:pt x="120" y="2215"/>
                      <a:pt x="194" y="2275"/>
                      <a:pt x="254" y="2319"/>
                    </a:cubicBezTo>
                    <a:cubicBezTo>
                      <a:pt x="269" y="2334"/>
                      <a:pt x="284" y="2334"/>
                      <a:pt x="284" y="2349"/>
                    </a:cubicBezTo>
                    <a:cubicBezTo>
                      <a:pt x="296" y="2355"/>
                      <a:pt x="311" y="2359"/>
                      <a:pt x="327" y="2359"/>
                    </a:cubicBezTo>
                    <a:cubicBezTo>
                      <a:pt x="348" y="2359"/>
                      <a:pt x="371" y="2352"/>
                      <a:pt x="388" y="2334"/>
                    </a:cubicBezTo>
                    <a:cubicBezTo>
                      <a:pt x="403" y="2304"/>
                      <a:pt x="403" y="2260"/>
                      <a:pt x="374" y="2245"/>
                    </a:cubicBezTo>
                    <a:cubicBezTo>
                      <a:pt x="284" y="2185"/>
                      <a:pt x="209" y="2125"/>
                      <a:pt x="149" y="2066"/>
                    </a:cubicBezTo>
                    <a:cubicBezTo>
                      <a:pt x="135" y="2066"/>
                      <a:pt x="120" y="2051"/>
                      <a:pt x="120" y="2051"/>
                    </a:cubicBezTo>
                    <a:cubicBezTo>
                      <a:pt x="108" y="2039"/>
                      <a:pt x="95" y="2034"/>
                      <a:pt x="81" y="203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5"/>
              <p:cNvSpPr/>
              <p:nvPr/>
            </p:nvSpPr>
            <p:spPr>
              <a:xfrm>
                <a:off x="-2830900" y="1893900"/>
                <a:ext cx="62400" cy="63800"/>
              </a:xfrm>
              <a:custGeom>
                <a:rect b="b" l="l" r="r" t="t"/>
                <a:pathLst>
                  <a:path extrusionOk="0" h="2552" w="2496">
                    <a:moveTo>
                      <a:pt x="216" y="0"/>
                    </a:moveTo>
                    <a:cubicBezTo>
                      <a:pt x="195" y="0"/>
                      <a:pt x="176" y="14"/>
                      <a:pt x="165" y="36"/>
                    </a:cubicBezTo>
                    <a:cubicBezTo>
                      <a:pt x="120" y="126"/>
                      <a:pt x="75" y="201"/>
                      <a:pt x="31" y="290"/>
                    </a:cubicBezTo>
                    <a:cubicBezTo>
                      <a:pt x="31" y="305"/>
                      <a:pt x="16" y="305"/>
                      <a:pt x="16" y="320"/>
                    </a:cubicBezTo>
                    <a:cubicBezTo>
                      <a:pt x="1" y="365"/>
                      <a:pt x="16" y="395"/>
                      <a:pt x="46" y="410"/>
                    </a:cubicBezTo>
                    <a:cubicBezTo>
                      <a:pt x="54" y="414"/>
                      <a:pt x="63" y="415"/>
                      <a:pt x="72" y="415"/>
                    </a:cubicBezTo>
                    <a:cubicBezTo>
                      <a:pt x="97" y="415"/>
                      <a:pt x="124" y="402"/>
                      <a:pt x="135" y="380"/>
                    </a:cubicBezTo>
                    <a:cubicBezTo>
                      <a:pt x="180" y="290"/>
                      <a:pt x="225" y="215"/>
                      <a:pt x="255" y="126"/>
                    </a:cubicBezTo>
                    <a:cubicBezTo>
                      <a:pt x="270" y="111"/>
                      <a:pt x="270" y="111"/>
                      <a:pt x="270" y="81"/>
                    </a:cubicBezTo>
                    <a:cubicBezTo>
                      <a:pt x="285" y="51"/>
                      <a:pt x="270" y="21"/>
                      <a:pt x="240" y="6"/>
                    </a:cubicBezTo>
                    <a:cubicBezTo>
                      <a:pt x="232" y="2"/>
                      <a:pt x="224" y="0"/>
                      <a:pt x="216" y="0"/>
                    </a:cubicBezTo>
                    <a:close/>
                    <a:moveTo>
                      <a:pt x="611" y="207"/>
                    </a:moveTo>
                    <a:cubicBezTo>
                      <a:pt x="593" y="207"/>
                      <a:pt x="578" y="217"/>
                      <a:pt x="568" y="245"/>
                    </a:cubicBezTo>
                    <a:cubicBezTo>
                      <a:pt x="524" y="335"/>
                      <a:pt x="479" y="410"/>
                      <a:pt x="434" y="499"/>
                    </a:cubicBezTo>
                    <a:cubicBezTo>
                      <a:pt x="434" y="514"/>
                      <a:pt x="419" y="514"/>
                      <a:pt x="419" y="529"/>
                    </a:cubicBezTo>
                    <a:cubicBezTo>
                      <a:pt x="404" y="574"/>
                      <a:pt x="419" y="604"/>
                      <a:pt x="449" y="619"/>
                    </a:cubicBezTo>
                    <a:cubicBezTo>
                      <a:pt x="457" y="623"/>
                      <a:pt x="466" y="625"/>
                      <a:pt x="475" y="625"/>
                    </a:cubicBezTo>
                    <a:cubicBezTo>
                      <a:pt x="501" y="625"/>
                      <a:pt x="528" y="611"/>
                      <a:pt x="538" y="589"/>
                    </a:cubicBezTo>
                    <a:cubicBezTo>
                      <a:pt x="583" y="499"/>
                      <a:pt x="628" y="425"/>
                      <a:pt x="658" y="335"/>
                    </a:cubicBezTo>
                    <a:cubicBezTo>
                      <a:pt x="673" y="320"/>
                      <a:pt x="673" y="305"/>
                      <a:pt x="673" y="290"/>
                    </a:cubicBezTo>
                    <a:cubicBezTo>
                      <a:pt x="688" y="260"/>
                      <a:pt x="673" y="230"/>
                      <a:pt x="643" y="215"/>
                    </a:cubicBezTo>
                    <a:cubicBezTo>
                      <a:pt x="632" y="210"/>
                      <a:pt x="621" y="207"/>
                      <a:pt x="611" y="207"/>
                    </a:cubicBezTo>
                    <a:close/>
                    <a:moveTo>
                      <a:pt x="1033" y="474"/>
                    </a:moveTo>
                    <a:cubicBezTo>
                      <a:pt x="1012" y="474"/>
                      <a:pt x="989" y="482"/>
                      <a:pt x="972" y="499"/>
                    </a:cubicBezTo>
                    <a:cubicBezTo>
                      <a:pt x="912" y="574"/>
                      <a:pt x="852" y="649"/>
                      <a:pt x="792" y="708"/>
                    </a:cubicBezTo>
                    <a:cubicBezTo>
                      <a:pt x="792" y="723"/>
                      <a:pt x="777" y="738"/>
                      <a:pt x="777" y="738"/>
                    </a:cubicBezTo>
                    <a:cubicBezTo>
                      <a:pt x="748" y="768"/>
                      <a:pt x="748" y="813"/>
                      <a:pt x="777" y="843"/>
                    </a:cubicBezTo>
                    <a:cubicBezTo>
                      <a:pt x="790" y="849"/>
                      <a:pt x="805" y="853"/>
                      <a:pt x="819" y="853"/>
                    </a:cubicBezTo>
                    <a:cubicBezTo>
                      <a:pt x="839" y="853"/>
                      <a:pt x="858" y="845"/>
                      <a:pt x="867" y="828"/>
                    </a:cubicBezTo>
                    <a:cubicBezTo>
                      <a:pt x="927" y="753"/>
                      <a:pt x="987" y="678"/>
                      <a:pt x="1061" y="619"/>
                    </a:cubicBezTo>
                    <a:cubicBezTo>
                      <a:pt x="1061" y="604"/>
                      <a:pt x="1076" y="589"/>
                      <a:pt x="1076" y="589"/>
                    </a:cubicBezTo>
                    <a:cubicBezTo>
                      <a:pt x="1106" y="559"/>
                      <a:pt x="1106" y="514"/>
                      <a:pt x="1076" y="484"/>
                    </a:cubicBezTo>
                    <a:cubicBezTo>
                      <a:pt x="1064" y="478"/>
                      <a:pt x="1049" y="474"/>
                      <a:pt x="1033" y="474"/>
                    </a:cubicBezTo>
                    <a:close/>
                    <a:moveTo>
                      <a:pt x="1368" y="773"/>
                    </a:moveTo>
                    <a:cubicBezTo>
                      <a:pt x="1350" y="773"/>
                      <a:pt x="1333" y="780"/>
                      <a:pt x="1315" y="798"/>
                    </a:cubicBezTo>
                    <a:cubicBezTo>
                      <a:pt x="1255" y="858"/>
                      <a:pt x="1196" y="932"/>
                      <a:pt x="1136" y="1007"/>
                    </a:cubicBezTo>
                    <a:cubicBezTo>
                      <a:pt x="1121" y="1007"/>
                      <a:pt x="1121" y="1037"/>
                      <a:pt x="1106" y="1037"/>
                    </a:cubicBezTo>
                    <a:cubicBezTo>
                      <a:pt x="1091" y="1067"/>
                      <a:pt x="1091" y="1112"/>
                      <a:pt x="1121" y="1127"/>
                    </a:cubicBezTo>
                    <a:cubicBezTo>
                      <a:pt x="1136" y="1141"/>
                      <a:pt x="1151" y="1149"/>
                      <a:pt x="1166" y="1149"/>
                    </a:cubicBezTo>
                    <a:cubicBezTo>
                      <a:pt x="1181" y="1149"/>
                      <a:pt x="1196" y="1141"/>
                      <a:pt x="1211" y="1127"/>
                    </a:cubicBezTo>
                    <a:cubicBezTo>
                      <a:pt x="1270" y="1052"/>
                      <a:pt x="1330" y="977"/>
                      <a:pt x="1390" y="902"/>
                    </a:cubicBezTo>
                    <a:cubicBezTo>
                      <a:pt x="1405" y="902"/>
                      <a:pt x="1405" y="888"/>
                      <a:pt x="1420" y="873"/>
                    </a:cubicBezTo>
                    <a:cubicBezTo>
                      <a:pt x="1435" y="858"/>
                      <a:pt x="1435" y="813"/>
                      <a:pt x="1405" y="783"/>
                    </a:cubicBezTo>
                    <a:cubicBezTo>
                      <a:pt x="1392" y="777"/>
                      <a:pt x="1380" y="773"/>
                      <a:pt x="1368" y="773"/>
                    </a:cubicBezTo>
                    <a:close/>
                    <a:moveTo>
                      <a:pt x="1707" y="1072"/>
                    </a:moveTo>
                    <a:cubicBezTo>
                      <a:pt x="1686" y="1072"/>
                      <a:pt x="1667" y="1079"/>
                      <a:pt x="1659" y="1097"/>
                    </a:cubicBezTo>
                    <a:cubicBezTo>
                      <a:pt x="1599" y="1156"/>
                      <a:pt x="1539" y="1231"/>
                      <a:pt x="1479" y="1306"/>
                    </a:cubicBezTo>
                    <a:cubicBezTo>
                      <a:pt x="1464" y="1321"/>
                      <a:pt x="1450" y="1336"/>
                      <a:pt x="1450" y="1336"/>
                    </a:cubicBezTo>
                    <a:cubicBezTo>
                      <a:pt x="1420" y="1366"/>
                      <a:pt x="1420" y="1410"/>
                      <a:pt x="1450" y="1425"/>
                    </a:cubicBezTo>
                    <a:cubicBezTo>
                      <a:pt x="1472" y="1440"/>
                      <a:pt x="1491" y="1448"/>
                      <a:pt x="1507" y="1448"/>
                    </a:cubicBezTo>
                    <a:cubicBezTo>
                      <a:pt x="1524" y="1448"/>
                      <a:pt x="1539" y="1440"/>
                      <a:pt x="1554" y="1425"/>
                    </a:cubicBezTo>
                    <a:cubicBezTo>
                      <a:pt x="1614" y="1351"/>
                      <a:pt x="1674" y="1276"/>
                      <a:pt x="1733" y="1201"/>
                    </a:cubicBezTo>
                    <a:cubicBezTo>
                      <a:pt x="1748" y="1201"/>
                      <a:pt x="1748" y="1186"/>
                      <a:pt x="1763" y="1171"/>
                    </a:cubicBezTo>
                    <a:cubicBezTo>
                      <a:pt x="1778" y="1156"/>
                      <a:pt x="1778" y="1112"/>
                      <a:pt x="1748" y="1082"/>
                    </a:cubicBezTo>
                    <a:cubicBezTo>
                      <a:pt x="1736" y="1076"/>
                      <a:pt x="1721" y="1072"/>
                      <a:pt x="1707" y="1072"/>
                    </a:cubicBezTo>
                    <a:close/>
                    <a:moveTo>
                      <a:pt x="2006" y="1484"/>
                    </a:moveTo>
                    <a:cubicBezTo>
                      <a:pt x="1995" y="1484"/>
                      <a:pt x="1984" y="1489"/>
                      <a:pt x="1972" y="1500"/>
                    </a:cubicBezTo>
                    <a:cubicBezTo>
                      <a:pt x="1883" y="1545"/>
                      <a:pt x="1793" y="1575"/>
                      <a:pt x="1718" y="1619"/>
                    </a:cubicBezTo>
                    <a:cubicBezTo>
                      <a:pt x="1689" y="1634"/>
                      <a:pt x="1689" y="1634"/>
                      <a:pt x="1674" y="1634"/>
                    </a:cubicBezTo>
                    <a:cubicBezTo>
                      <a:pt x="1644" y="1649"/>
                      <a:pt x="1629" y="1694"/>
                      <a:pt x="1644" y="1724"/>
                    </a:cubicBezTo>
                    <a:cubicBezTo>
                      <a:pt x="1655" y="1746"/>
                      <a:pt x="1682" y="1760"/>
                      <a:pt x="1707" y="1760"/>
                    </a:cubicBezTo>
                    <a:cubicBezTo>
                      <a:pt x="1716" y="1760"/>
                      <a:pt x="1725" y="1758"/>
                      <a:pt x="1733" y="1754"/>
                    </a:cubicBezTo>
                    <a:cubicBezTo>
                      <a:pt x="1823" y="1694"/>
                      <a:pt x="1898" y="1664"/>
                      <a:pt x="1987" y="1619"/>
                    </a:cubicBezTo>
                    <a:cubicBezTo>
                      <a:pt x="2002" y="1604"/>
                      <a:pt x="2017" y="1604"/>
                      <a:pt x="2032" y="1604"/>
                    </a:cubicBezTo>
                    <a:cubicBezTo>
                      <a:pt x="2062" y="1590"/>
                      <a:pt x="2077" y="1545"/>
                      <a:pt x="2047" y="1515"/>
                    </a:cubicBezTo>
                    <a:cubicBezTo>
                      <a:pt x="2038" y="1496"/>
                      <a:pt x="2023" y="1484"/>
                      <a:pt x="2006" y="1484"/>
                    </a:cubicBezTo>
                    <a:close/>
                    <a:moveTo>
                      <a:pt x="2207" y="1882"/>
                    </a:moveTo>
                    <a:cubicBezTo>
                      <a:pt x="2199" y="1882"/>
                      <a:pt x="2190" y="1884"/>
                      <a:pt x="2181" y="1888"/>
                    </a:cubicBezTo>
                    <a:cubicBezTo>
                      <a:pt x="2092" y="1933"/>
                      <a:pt x="2002" y="1978"/>
                      <a:pt x="1913" y="2023"/>
                    </a:cubicBezTo>
                    <a:cubicBezTo>
                      <a:pt x="1898" y="2023"/>
                      <a:pt x="1898" y="2038"/>
                      <a:pt x="1883" y="2038"/>
                    </a:cubicBezTo>
                    <a:cubicBezTo>
                      <a:pt x="1853" y="2053"/>
                      <a:pt x="1838" y="2082"/>
                      <a:pt x="1853" y="2112"/>
                    </a:cubicBezTo>
                    <a:cubicBezTo>
                      <a:pt x="1864" y="2134"/>
                      <a:pt x="1891" y="2148"/>
                      <a:pt x="1916" y="2148"/>
                    </a:cubicBezTo>
                    <a:cubicBezTo>
                      <a:pt x="1925" y="2148"/>
                      <a:pt x="1934" y="2146"/>
                      <a:pt x="1942" y="2142"/>
                    </a:cubicBezTo>
                    <a:cubicBezTo>
                      <a:pt x="2032" y="2097"/>
                      <a:pt x="2107" y="2053"/>
                      <a:pt x="2196" y="2008"/>
                    </a:cubicBezTo>
                    <a:cubicBezTo>
                      <a:pt x="2211" y="2008"/>
                      <a:pt x="2226" y="1993"/>
                      <a:pt x="2241" y="1993"/>
                    </a:cubicBezTo>
                    <a:cubicBezTo>
                      <a:pt x="2271" y="1978"/>
                      <a:pt x="2286" y="1933"/>
                      <a:pt x="2256" y="1903"/>
                    </a:cubicBezTo>
                    <a:cubicBezTo>
                      <a:pt x="2246" y="1893"/>
                      <a:pt x="2228" y="1882"/>
                      <a:pt x="2207" y="1882"/>
                    </a:cubicBezTo>
                    <a:close/>
                    <a:moveTo>
                      <a:pt x="2411" y="2285"/>
                    </a:moveTo>
                    <a:cubicBezTo>
                      <a:pt x="2401" y="2285"/>
                      <a:pt x="2389" y="2287"/>
                      <a:pt x="2376" y="2292"/>
                    </a:cubicBezTo>
                    <a:cubicBezTo>
                      <a:pt x="2301" y="2336"/>
                      <a:pt x="2211" y="2366"/>
                      <a:pt x="2122" y="2426"/>
                    </a:cubicBezTo>
                    <a:cubicBezTo>
                      <a:pt x="2107" y="2426"/>
                      <a:pt x="2107" y="2441"/>
                      <a:pt x="2092" y="2441"/>
                    </a:cubicBezTo>
                    <a:cubicBezTo>
                      <a:pt x="2062" y="2456"/>
                      <a:pt x="2047" y="2486"/>
                      <a:pt x="2062" y="2516"/>
                    </a:cubicBezTo>
                    <a:cubicBezTo>
                      <a:pt x="2073" y="2537"/>
                      <a:pt x="2100" y="2551"/>
                      <a:pt x="2125" y="2551"/>
                    </a:cubicBezTo>
                    <a:cubicBezTo>
                      <a:pt x="2134" y="2551"/>
                      <a:pt x="2144" y="2549"/>
                      <a:pt x="2152" y="2545"/>
                    </a:cubicBezTo>
                    <a:cubicBezTo>
                      <a:pt x="2241" y="2501"/>
                      <a:pt x="2316" y="2456"/>
                      <a:pt x="2405" y="2411"/>
                    </a:cubicBezTo>
                    <a:cubicBezTo>
                      <a:pt x="2420" y="2411"/>
                      <a:pt x="2435" y="2396"/>
                      <a:pt x="2450" y="2396"/>
                    </a:cubicBezTo>
                    <a:cubicBezTo>
                      <a:pt x="2480" y="2381"/>
                      <a:pt x="2495" y="2336"/>
                      <a:pt x="2465" y="2306"/>
                    </a:cubicBezTo>
                    <a:cubicBezTo>
                      <a:pt x="2455" y="2296"/>
                      <a:pt x="2437" y="2285"/>
                      <a:pt x="2411" y="228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5"/>
              <p:cNvSpPr/>
              <p:nvPr/>
            </p:nvSpPr>
            <p:spPr>
              <a:xfrm>
                <a:off x="-2799525" y="1589350"/>
                <a:ext cx="172525" cy="19925"/>
              </a:xfrm>
              <a:custGeom>
                <a:rect b="b" l="l" r="r" t="t"/>
                <a:pathLst>
                  <a:path extrusionOk="0" h="797" w="6901">
                    <a:moveTo>
                      <a:pt x="3690" y="1"/>
                    </a:moveTo>
                    <a:cubicBezTo>
                      <a:pt x="3660" y="1"/>
                      <a:pt x="3630" y="31"/>
                      <a:pt x="3615" y="60"/>
                    </a:cubicBezTo>
                    <a:cubicBezTo>
                      <a:pt x="3615" y="150"/>
                      <a:pt x="3600" y="240"/>
                      <a:pt x="3600" y="344"/>
                    </a:cubicBezTo>
                    <a:lnTo>
                      <a:pt x="3600" y="389"/>
                    </a:lnTo>
                    <a:cubicBezTo>
                      <a:pt x="3600" y="419"/>
                      <a:pt x="3630" y="449"/>
                      <a:pt x="3660" y="449"/>
                    </a:cubicBezTo>
                    <a:cubicBezTo>
                      <a:pt x="3704" y="449"/>
                      <a:pt x="3734" y="434"/>
                      <a:pt x="3734" y="389"/>
                    </a:cubicBezTo>
                    <a:cubicBezTo>
                      <a:pt x="3749" y="299"/>
                      <a:pt x="3749" y="210"/>
                      <a:pt x="3749" y="105"/>
                    </a:cubicBezTo>
                    <a:lnTo>
                      <a:pt x="3749" y="75"/>
                    </a:lnTo>
                    <a:cubicBezTo>
                      <a:pt x="3749" y="31"/>
                      <a:pt x="3734" y="1"/>
                      <a:pt x="3690" y="1"/>
                    </a:cubicBezTo>
                    <a:close/>
                    <a:moveTo>
                      <a:pt x="4153" y="31"/>
                    </a:moveTo>
                    <a:cubicBezTo>
                      <a:pt x="4108" y="31"/>
                      <a:pt x="4078" y="60"/>
                      <a:pt x="4078" y="90"/>
                    </a:cubicBezTo>
                    <a:cubicBezTo>
                      <a:pt x="4063" y="180"/>
                      <a:pt x="4063" y="270"/>
                      <a:pt x="4063" y="374"/>
                    </a:cubicBezTo>
                    <a:lnTo>
                      <a:pt x="4063" y="419"/>
                    </a:lnTo>
                    <a:cubicBezTo>
                      <a:pt x="4063" y="449"/>
                      <a:pt x="4078" y="479"/>
                      <a:pt x="4123" y="479"/>
                    </a:cubicBezTo>
                    <a:cubicBezTo>
                      <a:pt x="4153" y="479"/>
                      <a:pt x="4182" y="464"/>
                      <a:pt x="4197" y="419"/>
                    </a:cubicBezTo>
                    <a:cubicBezTo>
                      <a:pt x="4197" y="329"/>
                      <a:pt x="4212" y="240"/>
                      <a:pt x="4212" y="135"/>
                    </a:cubicBezTo>
                    <a:lnTo>
                      <a:pt x="4212" y="105"/>
                    </a:lnTo>
                    <a:cubicBezTo>
                      <a:pt x="4212" y="75"/>
                      <a:pt x="4182" y="31"/>
                      <a:pt x="4153" y="31"/>
                    </a:cubicBezTo>
                    <a:close/>
                    <a:moveTo>
                      <a:pt x="3197" y="31"/>
                    </a:moveTo>
                    <a:cubicBezTo>
                      <a:pt x="3167" y="31"/>
                      <a:pt x="3137" y="75"/>
                      <a:pt x="3152" y="105"/>
                    </a:cubicBezTo>
                    <a:cubicBezTo>
                      <a:pt x="3152" y="195"/>
                      <a:pt x="3167" y="299"/>
                      <a:pt x="3182" y="389"/>
                    </a:cubicBezTo>
                    <a:cubicBezTo>
                      <a:pt x="3182" y="404"/>
                      <a:pt x="3182" y="419"/>
                      <a:pt x="3182" y="434"/>
                    </a:cubicBezTo>
                    <a:cubicBezTo>
                      <a:pt x="3182" y="458"/>
                      <a:pt x="3212" y="483"/>
                      <a:pt x="3239" y="483"/>
                    </a:cubicBezTo>
                    <a:cubicBezTo>
                      <a:pt x="3245" y="483"/>
                      <a:pt x="3251" y="481"/>
                      <a:pt x="3256" y="479"/>
                    </a:cubicBezTo>
                    <a:cubicBezTo>
                      <a:pt x="3286" y="479"/>
                      <a:pt x="3316" y="449"/>
                      <a:pt x="3316" y="419"/>
                    </a:cubicBezTo>
                    <a:cubicBezTo>
                      <a:pt x="3301" y="329"/>
                      <a:pt x="3301" y="225"/>
                      <a:pt x="3286" y="135"/>
                    </a:cubicBezTo>
                    <a:cubicBezTo>
                      <a:pt x="3286" y="120"/>
                      <a:pt x="3286" y="105"/>
                      <a:pt x="3271" y="90"/>
                    </a:cubicBezTo>
                    <a:cubicBezTo>
                      <a:pt x="3271" y="60"/>
                      <a:pt x="3241" y="31"/>
                      <a:pt x="3197" y="31"/>
                    </a:cubicBezTo>
                    <a:close/>
                    <a:moveTo>
                      <a:pt x="4586" y="60"/>
                    </a:moveTo>
                    <a:cubicBezTo>
                      <a:pt x="4556" y="60"/>
                      <a:pt x="4526" y="90"/>
                      <a:pt x="4526" y="120"/>
                    </a:cubicBezTo>
                    <a:cubicBezTo>
                      <a:pt x="4511" y="210"/>
                      <a:pt x="4511" y="314"/>
                      <a:pt x="4511" y="404"/>
                    </a:cubicBezTo>
                    <a:lnTo>
                      <a:pt x="4511" y="449"/>
                    </a:lnTo>
                    <a:cubicBezTo>
                      <a:pt x="4511" y="479"/>
                      <a:pt x="4526" y="509"/>
                      <a:pt x="4571" y="509"/>
                    </a:cubicBezTo>
                    <a:cubicBezTo>
                      <a:pt x="4601" y="509"/>
                      <a:pt x="4630" y="494"/>
                      <a:pt x="4645" y="449"/>
                    </a:cubicBezTo>
                    <a:cubicBezTo>
                      <a:pt x="4645" y="359"/>
                      <a:pt x="4660" y="270"/>
                      <a:pt x="4660" y="165"/>
                    </a:cubicBezTo>
                    <a:lnTo>
                      <a:pt x="4660" y="135"/>
                    </a:lnTo>
                    <a:cubicBezTo>
                      <a:pt x="4660" y="105"/>
                      <a:pt x="4630" y="60"/>
                      <a:pt x="4586" y="60"/>
                    </a:cubicBezTo>
                    <a:close/>
                    <a:moveTo>
                      <a:pt x="2749" y="75"/>
                    </a:moveTo>
                    <a:cubicBezTo>
                      <a:pt x="2719" y="90"/>
                      <a:pt x="2689" y="120"/>
                      <a:pt x="2689" y="150"/>
                    </a:cubicBezTo>
                    <a:cubicBezTo>
                      <a:pt x="2704" y="240"/>
                      <a:pt x="2704" y="329"/>
                      <a:pt x="2719" y="434"/>
                    </a:cubicBezTo>
                    <a:cubicBezTo>
                      <a:pt x="2719" y="449"/>
                      <a:pt x="2719" y="449"/>
                      <a:pt x="2734" y="464"/>
                    </a:cubicBezTo>
                    <a:cubicBezTo>
                      <a:pt x="2734" y="489"/>
                      <a:pt x="2767" y="526"/>
                      <a:pt x="2795" y="526"/>
                    </a:cubicBezTo>
                    <a:cubicBezTo>
                      <a:pt x="2800" y="526"/>
                      <a:pt x="2804" y="525"/>
                      <a:pt x="2808" y="523"/>
                    </a:cubicBezTo>
                    <a:cubicBezTo>
                      <a:pt x="2838" y="509"/>
                      <a:pt x="2868" y="494"/>
                      <a:pt x="2853" y="449"/>
                    </a:cubicBezTo>
                    <a:cubicBezTo>
                      <a:pt x="2853" y="359"/>
                      <a:pt x="2838" y="270"/>
                      <a:pt x="2823" y="165"/>
                    </a:cubicBezTo>
                    <a:cubicBezTo>
                      <a:pt x="2823" y="150"/>
                      <a:pt x="2823" y="150"/>
                      <a:pt x="2823" y="135"/>
                    </a:cubicBezTo>
                    <a:cubicBezTo>
                      <a:pt x="2823" y="105"/>
                      <a:pt x="2778" y="75"/>
                      <a:pt x="2749" y="75"/>
                    </a:cubicBezTo>
                    <a:close/>
                    <a:moveTo>
                      <a:pt x="5049" y="90"/>
                    </a:moveTo>
                    <a:cubicBezTo>
                      <a:pt x="5004" y="90"/>
                      <a:pt x="4974" y="120"/>
                      <a:pt x="4974" y="150"/>
                    </a:cubicBezTo>
                    <a:cubicBezTo>
                      <a:pt x="4974" y="240"/>
                      <a:pt x="4959" y="344"/>
                      <a:pt x="4959" y="434"/>
                    </a:cubicBezTo>
                    <a:lnTo>
                      <a:pt x="4959" y="479"/>
                    </a:lnTo>
                    <a:cubicBezTo>
                      <a:pt x="4959" y="509"/>
                      <a:pt x="4989" y="553"/>
                      <a:pt x="5019" y="553"/>
                    </a:cubicBezTo>
                    <a:cubicBezTo>
                      <a:pt x="5049" y="553"/>
                      <a:pt x="5094" y="523"/>
                      <a:pt x="5094" y="479"/>
                    </a:cubicBezTo>
                    <a:cubicBezTo>
                      <a:pt x="5108" y="389"/>
                      <a:pt x="5108" y="299"/>
                      <a:pt x="5108" y="195"/>
                    </a:cubicBezTo>
                    <a:lnTo>
                      <a:pt x="5108" y="165"/>
                    </a:lnTo>
                    <a:cubicBezTo>
                      <a:pt x="5108" y="135"/>
                      <a:pt x="5094" y="90"/>
                      <a:pt x="5049" y="90"/>
                    </a:cubicBezTo>
                    <a:close/>
                    <a:moveTo>
                      <a:pt x="2301" y="120"/>
                    </a:moveTo>
                    <a:cubicBezTo>
                      <a:pt x="2271" y="135"/>
                      <a:pt x="2241" y="165"/>
                      <a:pt x="2241" y="195"/>
                    </a:cubicBezTo>
                    <a:cubicBezTo>
                      <a:pt x="2256" y="284"/>
                      <a:pt x="2256" y="374"/>
                      <a:pt x="2271" y="479"/>
                    </a:cubicBezTo>
                    <a:cubicBezTo>
                      <a:pt x="2271" y="494"/>
                      <a:pt x="2271" y="494"/>
                      <a:pt x="2286" y="509"/>
                    </a:cubicBezTo>
                    <a:cubicBezTo>
                      <a:pt x="2286" y="545"/>
                      <a:pt x="2316" y="572"/>
                      <a:pt x="2343" y="572"/>
                    </a:cubicBezTo>
                    <a:cubicBezTo>
                      <a:pt x="2349" y="572"/>
                      <a:pt x="2355" y="571"/>
                      <a:pt x="2360" y="568"/>
                    </a:cubicBezTo>
                    <a:cubicBezTo>
                      <a:pt x="2390" y="568"/>
                      <a:pt x="2420" y="538"/>
                      <a:pt x="2405" y="494"/>
                    </a:cubicBezTo>
                    <a:cubicBezTo>
                      <a:pt x="2405" y="404"/>
                      <a:pt x="2390" y="314"/>
                      <a:pt x="2375" y="210"/>
                    </a:cubicBezTo>
                    <a:cubicBezTo>
                      <a:pt x="2375" y="195"/>
                      <a:pt x="2375" y="195"/>
                      <a:pt x="2375" y="180"/>
                    </a:cubicBezTo>
                    <a:cubicBezTo>
                      <a:pt x="2375" y="150"/>
                      <a:pt x="2330" y="120"/>
                      <a:pt x="2301" y="120"/>
                    </a:cubicBezTo>
                    <a:close/>
                    <a:moveTo>
                      <a:pt x="5497" y="120"/>
                    </a:moveTo>
                    <a:cubicBezTo>
                      <a:pt x="5452" y="120"/>
                      <a:pt x="5422" y="150"/>
                      <a:pt x="5422" y="180"/>
                    </a:cubicBezTo>
                    <a:cubicBezTo>
                      <a:pt x="5422" y="270"/>
                      <a:pt x="5407" y="374"/>
                      <a:pt x="5407" y="464"/>
                    </a:cubicBezTo>
                    <a:lnTo>
                      <a:pt x="5407" y="509"/>
                    </a:lnTo>
                    <a:cubicBezTo>
                      <a:pt x="5407" y="538"/>
                      <a:pt x="5437" y="583"/>
                      <a:pt x="5467" y="583"/>
                    </a:cubicBezTo>
                    <a:cubicBezTo>
                      <a:pt x="5497" y="583"/>
                      <a:pt x="5542" y="553"/>
                      <a:pt x="5542" y="509"/>
                    </a:cubicBezTo>
                    <a:cubicBezTo>
                      <a:pt x="5557" y="419"/>
                      <a:pt x="5557" y="329"/>
                      <a:pt x="5557" y="225"/>
                    </a:cubicBezTo>
                    <a:lnTo>
                      <a:pt x="5557" y="195"/>
                    </a:lnTo>
                    <a:cubicBezTo>
                      <a:pt x="5557" y="165"/>
                      <a:pt x="5542" y="120"/>
                      <a:pt x="5497" y="120"/>
                    </a:cubicBezTo>
                    <a:close/>
                    <a:moveTo>
                      <a:pt x="5945" y="150"/>
                    </a:moveTo>
                    <a:cubicBezTo>
                      <a:pt x="5915" y="150"/>
                      <a:pt x="5885" y="180"/>
                      <a:pt x="5870" y="210"/>
                    </a:cubicBezTo>
                    <a:cubicBezTo>
                      <a:pt x="5870" y="299"/>
                      <a:pt x="5855" y="389"/>
                      <a:pt x="5855" y="494"/>
                    </a:cubicBezTo>
                    <a:lnTo>
                      <a:pt x="5855" y="538"/>
                    </a:lnTo>
                    <a:cubicBezTo>
                      <a:pt x="5855" y="568"/>
                      <a:pt x="5885" y="598"/>
                      <a:pt x="5915" y="598"/>
                    </a:cubicBezTo>
                    <a:cubicBezTo>
                      <a:pt x="5945" y="598"/>
                      <a:pt x="5990" y="583"/>
                      <a:pt x="5990" y="538"/>
                    </a:cubicBezTo>
                    <a:cubicBezTo>
                      <a:pt x="6005" y="449"/>
                      <a:pt x="6005" y="359"/>
                      <a:pt x="6005" y="255"/>
                    </a:cubicBezTo>
                    <a:lnTo>
                      <a:pt x="6005" y="210"/>
                    </a:lnTo>
                    <a:cubicBezTo>
                      <a:pt x="6005" y="180"/>
                      <a:pt x="5990" y="150"/>
                      <a:pt x="5945" y="150"/>
                    </a:cubicBezTo>
                    <a:close/>
                    <a:moveTo>
                      <a:pt x="1852" y="165"/>
                    </a:moveTo>
                    <a:cubicBezTo>
                      <a:pt x="1823" y="165"/>
                      <a:pt x="1793" y="195"/>
                      <a:pt x="1793" y="240"/>
                    </a:cubicBezTo>
                    <a:cubicBezTo>
                      <a:pt x="1808" y="329"/>
                      <a:pt x="1808" y="419"/>
                      <a:pt x="1823" y="523"/>
                    </a:cubicBezTo>
                    <a:cubicBezTo>
                      <a:pt x="1823" y="538"/>
                      <a:pt x="1823" y="553"/>
                      <a:pt x="1837" y="568"/>
                    </a:cubicBezTo>
                    <a:cubicBezTo>
                      <a:pt x="1837" y="593"/>
                      <a:pt x="1867" y="617"/>
                      <a:pt x="1895" y="617"/>
                    </a:cubicBezTo>
                    <a:cubicBezTo>
                      <a:pt x="1901" y="617"/>
                      <a:pt x="1907" y="616"/>
                      <a:pt x="1912" y="613"/>
                    </a:cubicBezTo>
                    <a:cubicBezTo>
                      <a:pt x="1942" y="613"/>
                      <a:pt x="1972" y="583"/>
                      <a:pt x="1957" y="553"/>
                    </a:cubicBezTo>
                    <a:cubicBezTo>
                      <a:pt x="1957" y="449"/>
                      <a:pt x="1942" y="359"/>
                      <a:pt x="1927" y="255"/>
                    </a:cubicBezTo>
                    <a:cubicBezTo>
                      <a:pt x="1927" y="240"/>
                      <a:pt x="1927" y="240"/>
                      <a:pt x="1927" y="225"/>
                    </a:cubicBezTo>
                    <a:cubicBezTo>
                      <a:pt x="1927" y="195"/>
                      <a:pt x="1882" y="165"/>
                      <a:pt x="1852" y="165"/>
                    </a:cubicBezTo>
                    <a:close/>
                    <a:moveTo>
                      <a:pt x="6393" y="180"/>
                    </a:moveTo>
                    <a:cubicBezTo>
                      <a:pt x="6363" y="180"/>
                      <a:pt x="6333" y="210"/>
                      <a:pt x="6333" y="240"/>
                    </a:cubicBezTo>
                    <a:cubicBezTo>
                      <a:pt x="6318" y="329"/>
                      <a:pt x="6318" y="419"/>
                      <a:pt x="6318" y="523"/>
                    </a:cubicBezTo>
                    <a:lnTo>
                      <a:pt x="6318" y="568"/>
                    </a:lnTo>
                    <a:cubicBezTo>
                      <a:pt x="6318" y="598"/>
                      <a:pt x="6333" y="628"/>
                      <a:pt x="6378" y="628"/>
                    </a:cubicBezTo>
                    <a:cubicBezTo>
                      <a:pt x="6408" y="628"/>
                      <a:pt x="6438" y="613"/>
                      <a:pt x="6438" y="568"/>
                    </a:cubicBezTo>
                    <a:cubicBezTo>
                      <a:pt x="6453" y="479"/>
                      <a:pt x="6468" y="389"/>
                      <a:pt x="6468" y="284"/>
                    </a:cubicBezTo>
                    <a:lnTo>
                      <a:pt x="6468" y="240"/>
                    </a:lnTo>
                    <a:cubicBezTo>
                      <a:pt x="6468" y="210"/>
                      <a:pt x="6438" y="180"/>
                      <a:pt x="6393" y="180"/>
                    </a:cubicBezTo>
                    <a:close/>
                    <a:moveTo>
                      <a:pt x="6841" y="210"/>
                    </a:moveTo>
                    <a:cubicBezTo>
                      <a:pt x="6811" y="210"/>
                      <a:pt x="6781" y="225"/>
                      <a:pt x="6781" y="270"/>
                    </a:cubicBezTo>
                    <a:cubicBezTo>
                      <a:pt x="6766" y="359"/>
                      <a:pt x="6766" y="449"/>
                      <a:pt x="6766" y="553"/>
                    </a:cubicBezTo>
                    <a:lnTo>
                      <a:pt x="6766" y="598"/>
                    </a:lnTo>
                    <a:cubicBezTo>
                      <a:pt x="6766" y="628"/>
                      <a:pt x="6781" y="658"/>
                      <a:pt x="6826" y="658"/>
                    </a:cubicBezTo>
                    <a:cubicBezTo>
                      <a:pt x="6856" y="658"/>
                      <a:pt x="6886" y="643"/>
                      <a:pt x="6886" y="598"/>
                    </a:cubicBezTo>
                    <a:cubicBezTo>
                      <a:pt x="6901" y="509"/>
                      <a:pt x="6901" y="419"/>
                      <a:pt x="6901" y="314"/>
                    </a:cubicBezTo>
                    <a:lnTo>
                      <a:pt x="6901" y="270"/>
                    </a:lnTo>
                    <a:cubicBezTo>
                      <a:pt x="6901" y="240"/>
                      <a:pt x="6886" y="210"/>
                      <a:pt x="6841" y="210"/>
                    </a:cubicBezTo>
                    <a:close/>
                    <a:moveTo>
                      <a:pt x="1404" y="210"/>
                    </a:moveTo>
                    <a:cubicBezTo>
                      <a:pt x="1374" y="210"/>
                      <a:pt x="1345" y="240"/>
                      <a:pt x="1345" y="284"/>
                    </a:cubicBezTo>
                    <a:cubicBezTo>
                      <a:pt x="1360" y="374"/>
                      <a:pt x="1360" y="464"/>
                      <a:pt x="1389" y="568"/>
                    </a:cubicBezTo>
                    <a:cubicBezTo>
                      <a:pt x="1389" y="583"/>
                      <a:pt x="1389" y="598"/>
                      <a:pt x="1389" y="613"/>
                    </a:cubicBezTo>
                    <a:cubicBezTo>
                      <a:pt x="1389" y="637"/>
                      <a:pt x="1419" y="662"/>
                      <a:pt x="1447" y="662"/>
                    </a:cubicBezTo>
                    <a:cubicBezTo>
                      <a:pt x="1453" y="662"/>
                      <a:pt x="1459" y="661"/>
                      <a:pt x="1464" y="658"/>
                    </a:cubicBezTo>
                    <a:cubicBezTo>
                      <a:pt x="1494" y="658"/>
                      <a:pt x="1524" y="628"/>
                      <a:pt x="1509" y="598"/>
                    </a:cubicBezTo>
                    <a:cubicBezTo>
                      <a:pt x="1509" y="494"/>
                      <a:pt x="1494" y="404"/>
                      <a:pt x="1479" y="314"/>
                    </a:cubicBezTo>
                    <a:cubicBezTo>
                      <a:pt x="1479" y="299"/>
                      <a:pt x="1479" y="284"/>
                      <a:pt x="1479" y="270"/>
                    </a:cubicBezTo>
                    <a:cubicBezTo>
                      <a:pt x="1479" y="240"/>
                      <a:pt x="1434" y="210"/>
                      <a:pt x="1404" y="210"/>
                    </a:cubicBezTo>
                    <a:close/>
                    <a:moveTo>
                      <a:pt x="973" y="251"/>
                    </a:moveTo>
                    <a:cubicBezTo>
                      <a:pt x="967" y="251"/>
                      <a:pt x="962" y="252"/>
                      <a:pt x="956" y="255"/>
                    </a:cubicBezTo>
                    <a:cubicBezTo>
                      <a:pt x="926" y="255"/>
                      <a:pt x="897" y="299"/>
                      <a:pt x="897" y="329"/>
                    </a:cubicBezTo>
                    <a:cubicBezTo>
                      <a:pt x="911" y="419"/>
                      <a:pt x="926" y="509"/>
                      <a:pt x="941" y="613"/>
                    </a:cubicBezTo>
                    <a:cubicBezTo>
                      <a:pt x="941" y="628"/>
                      <a:pt x="941" y="628"/>
                      <a:pt x="941" y="643"/>
                    </a:cubicBezTo>
                    <a:cubicBezTo>
                      <a:pt x="941" y="673"/>
                      <a:pt x="986" y="703"/>
                      <a:pt x="1016" y="703"/>
                    </a:cubicBezTo>
                    <a:cubicBezTo>
                      <a:pt x="1046" y="688"/>
                      <a:pt x="1076" y="673"/>
                      <a:pt x="1061" y="628"/>
                    </a:cubicBezTo>
                    <a:cubicBezTo>
                      <a:pt x="1061" y="538"/>
                      <a:pt x="1046" y="449"/>
                      <a:pt x="1031" y="344"/>
                    </a:cubicBezTo>
                    <a:cubicBezTo>
                      <a:pt x="1031" y="329"/>
                      <a:pt x="1031" y="329"/>
                      <a:pt x="1031" y="314"/>
                    </a:cubicBezTo>
                    <a:cubicBezTo>
                      <a:pt x="1031" y="277"/>
                      <a:pt x="1001" y="251"/>
                      <a:pt x="973" y="251"/>
                    </a:cubicBezTo>
                    <a:close/>
                    <a:moveTo>
                      <a:pt x="508" y="299"/>
                    </a:moveTo>
                    <a:cubicBezTo>
                      <a:pt x="478" y="314"/>
                      <a:pt x="448" y="329"/>
                      <a:pt x="448" y="374"/>
                    </a:cubicBezTo>
                    <a:cubicBezTo>
                      <a:pt x="463" y="464"/>
                      <a:pt x="463" y="553"/>
                      <a:pt x="478" y="658"/>
                    </a:cubicBezTo>
                    <a:cubicBezTo>
                      <a:pt x="478" y="673"/>
                      <a:pt x="478" y="673"/>
                      <a:pt x="493" y="688"/>
                    </a:cubicBezTo>
                    <a:cubicBezTo>
                      <a:pt x="493" y="714"/>
                      <a:pt x="516" y="750"/>
                      <a:pt x="541" y="750"/>
                    </a:cubicBezTo>
                    <a:cubicBezTo>
                      <a:pt x="545" y="750"/>
                      <a:pt x="549" y="750"/>
                      <a:pt x="553" y="747"/>
                    </a:cubicBezTo>
                    <a:cubicBezTo>
                      <a:pt x="583" y="733"/>
                      <a:pt x="613" y="718"/>
                      <a:pt x="613" y="673"/>
                    </a:cubicBezTo>
                    <a:cubicBezTo>
                      <a:pt x="598" y="583"/>
                      <a:pt x="598" y="494"/>
                      <a:pt x="583" y="389"/>
                    </a:cubicBezTo>
                    <a:cubicBezTo>
                      <a:pt x="583" y="374"/>
                      <a:pt x="583" y="374"/>
                      <a:pt x="568" y="359"/>
                    </a:cubicBezTo>
                    <a:cubicBezTo>
                      <a:pt x="568" y="329"/>
                      <a:pt x="538" y="299"/>
                      <a:pt x="508" y="299"/>
                    </a:cubicBezTo>
                    <a:close/>
                    <a:moveTo>
                      <a:pt x="60" y="344"/>
                    </a:moveTo>
                    <a:cubicBezTo>
                      <a:pt x="30" y="344"/>
                      <a:pt x="0" y="374"/>
                      <a:pt x="0" y="419"/>
                    </a:cubicBezTo>
                    <a:cubicBezTo>
                      <a:pt x="15" y="509"/>
                      <a:pt x="15" y="598"/>
                      <a:pt x="30" y="703"/>
                    </a:cubicBezTo>
                    <a:cubicBezTo>
                      <a:pt x="30" y="718"/>
                      <a:pt x="30" y="718"/>
                      <a:pt x="45" y="733"/>
                    </a:cubicBezTo>
                    <a:cubicBezTo>
                      <a:pt x="45" y="769"/>
                      <a:pt x="65" y="796"/>
                      <a:pt x="89" y="796"/>
                    </a:cubicBezTo>
                    <a:cubicBezTo>
                      <a:pt x="94" y="796"/>
                      <a:pt x="100" y="795"/>
                      <a:pt x="105" y="792"/>
                    </a:cubicBezTo>
                    <a:cubicBezTo>
                      <a:pt x="135" y="792"/>
                      <a:pt x="165" y="762"/>
                      <a:pt x="165" y="718"/>
                    </a:cubicBezTo>
                    <a:cubicBezTo>
                      <a:pt x="150" y="628"/>
                      <a:pt x="150" y="538"/>
                      <a:pt x="135" y="434"/>
                    </a:cubicBezTo>
                    <a:cubicBezTo>
                      <a:pt x="135" y="419"/>
                      <a:pt x="135" y="419"/>
                      <a:pt x="120" y="404"/>
                    </a:cubicBezTo>
                    <a:cubicBezTo>
                      <a:pt x="120" y="374"/>
                      <a:pt x="90" y="344"/>
                      <a:pt x="60" y="34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5"/>
              <p:cNvSpPr/>
              <p:nvPr/>
            </p:nvSpPr>
            <p:spPr>
              <a:xfrm>
                <a:off x="-2765550" y="1656575"/>
                <a:ext cx="26175" cy="12700"/>
              </a:xfrm>
              <a:custGeom>
                <a:rect b="b" l="l" r="r" t="t"/>
                <a:pathLst>
                  <a:path extrusionOk="0" h="508" w="1047">
                    <a:moveTo>
                      <a:pt x="971" y="0"/>
                    </a:moveTo>
                    <a:cubicBezTo>
                      <a:pt x="927" y="0"/>
                      <a:pt x="897" y="30"/>
                      <a:pt x="897" y="60"/>
                    </a:cubicBezTo>
                    <a:cubicBezTo>
                      <a:pt x="912" y="164"/>
                      <a:pt x="912" y="254"/>
                      <a:pt x="912" y="344"/>
                    </a:cubicBezTo>
                    <a:lnTo>
                      <a:pt x="912" y="388"/>
                    </a:lnTo>
                    <a:cubicBezTo>
                      <a:pt x="912" y="418"/>
                      <a:pt x="956" y="448"/>
                      <a:pt x="986" y="448"/>
                    </a:cubicBezTo>
                    <a:cubicBezTo>
                      <a:pt x="1016" y="448"/>
                      <a:pt x="1046" y="418"/>
                      <a:pt x="1046" y="388"/>
                    </a:cubicBezTo>
                    <a:cubicBezTo>
                      <a:pt x="1046" y="284"/>
                      <a:pt x="1031" y="194"/>
                      <a:pt x="1031" y="90"/>
                    </a:cubicBezTo>
                    <a:lnTo>
                      <a:pt x="1031" y="60"/>
                    </a:lnTo>
                    <a:cubicBezTo>
                      <a:pt x="1031" y="30"/>
                      <a:pt x="1001" y="0"/>
                      <a:pt x="971" y="0"/>
                    </a:cubicBezTo>
                    <a:close/>
                    <a:moveTo>
                      <a:pt x="508" y="30"/>
                    </a:moveTo>
                    <a:cubicBezTo>
                      <a:pt x="478" y="30"/>
                      <a:pt x="449" y="60"/>
                      <a:pt x="449" y="90"/>
                    </a:cubicBezTo>
                    <a:cubicBezTo>
                      <a:pt x="449" y="194"/>
                      <a:pt x="464" y="284"/>
                      <a:pt x="464" y="388"/>
                    </a:cubicBezTo>
                    <a:lnTo>
                      <a:pt x="464" y="418"/>
                    </a:lnTo>
                    <a:cubicBezTo>
                      <a:pt x="464" y="448"/>
                      <a:pt x="493" y="478"/>
                      <a:pt x="538" y="478"/>
                    </a:cubicBezTo>
                    <a:cubicBezTo>
                      <a:pt x="568" y="478"/>
                      <a:pt x="598" y="448"/>
                      <a:pt x="598" y="418"/>
                    </a:cubicBezTo>
                    <a:cubicBezTo>
                      <a:pt x="583" y="314"/>
                      <a:pt x="583" y="224"/>
                      <a:pt x="583" y="120"/>
                    </a:cubicBezTo>
                    <a:lnTo>
                      <a:pt x="583" y="90"/>
                    </a:lnTo>
                    <a:cubicBezTo>
                      <a:pt x="583" y="60"/>
                      <a:pt x="553" y="30"/>
                      <a:pt x="508" y="30"/>
                    </a:cubicBezTo>
                    <a:close/>
                    <a:moveTo>
                      <a:pt x="60" y="45"/>
                    </a:moveTo>
                    <a:cubicBezTo>
                      <a:pt x="30" y="60"/>
                      <a:pt x="1" y="90"/>
                      <a:pt x="1" y="120"/>
                    </a:cubicBezTo>
                    <a:cubicBezTo>
                      <a:pt x="15" y="209"/>
                      <a:pt x="15" y="299"/>
                      <a:pt x="15" y="403"/>
                    </a:cubicBezTo>
                    <a:lnTo>
                      <a:pt x="15" y="448"/>
                    </a:lnTo>
                    <a:cubicBezTo>
                      <a:pt x="15" y="478"/>
                      <a:pt x="45" y="508"/>
                      <a:pt x="90" y="508"/>
                    </a:cubicBezTo>
                    <a:cubicBezTo>
                      <a:pt x="120" y="508"/>
                      <a:pt x="150" y="478"/>
                      <a:pt x="150" y="433"/>
                    </a:cubicBezTo>
                    <a:cubicBezTo>
                      <a:pt x="135" y="344"/>
                      <a:pt x="135" y="254"/>
                      <a:pt x="135" y="149"/>
                    </a:cubicBezTo>
                    <a:lnTo>
                      <a:pt x="135" y="105"/>
                    </a:lnTo>
                    <a:cubicBezTo>
                      <a:pt x="135" y="75"/>
                      <a:pt x="105" y="45"/>
                      <a:pt x="60" y="4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5"/>
              <p:cNvSpPr/>
              <p:nvPr/>
            </p:nvSpPr>
            <p:spPr>
              <a:xfrm>
                <a:off x="-2686750" y="1651700"/>
                <a:ext cx="26525" cy="13475"/>
              </a:xfrm>
              <a:custGeom>
                <a:rect b="b" l="l" r="r" t="t"/>
                <a:pathLst>
                  <a:path extrusionOk="0" h="539" w="1061">
                    <a:moveTo>
                      <a:pt x="971" y="1"/>
                    </a:moveTo>
                    <a:cubicBezTo>
                      <a:pt x="926" y="16"/>
                      <a:pt x="911" y="31"/>
                      <a:pt x="911" y="76"/>
                    </a:cubicBezTo>
                    <a:cubicBezTo>
                      <a:pt x="911" y="165"/>
                      <a:pt x="926" y="255"/>
                      <a:pt x="926" y="359"/>
                    </a:cubicBezTo>
                    <a:lnTo>
                      <a:pt x="926" y="404"/>
                    </a:lnTo>
                    <a:cubicBezTo>
                      <a:pt x="926" y="434"/>
                      <a:pt x="956" y="464"/>
                      <a:pt x="1001" y="464"/>
                    </a:cubicBezTo>
                    <a:cubicBezTo>
                      <a:pt x="1031" y="449"/>
                      <a:pt x="1060" y="434"/>
                      <a:pt x="1060" y="389"/>
                    </a:cubicBezTo>
                    <a:cubicBezTo>
                      <a:pt x="1060" y="300"/>
                      <a:pt x="1046" y="210"/>
                      <a:pt x="1046" y="106"/>
                    </a:cubicBezTo>
                    <a:lnTo>
                      <a:pt x="1046" y="61"/>
                    </a:lnTo>
                    <a:cubicBezTo>
                      <a:pt x="1046" y="31"/>
                      <a:pt x="1016" y="1"/>
                      <a:pt x="971" y="1"/>
                    </a:cubicBezTo>
                    <a:close/>
                    <a:moveTo>
                      <a:pt x="523" y="46"/>
                    </a:moveTo>
                    <a:cubicBezTo>
                      <a:pt x="478" y="46"/>
                      <a:pt x="448" y="76"/>
                      <a:pt x="463" y="120"/>
                    </a:cubicBezTo>
                    <a:cubicBezTo>
                      <a:pt x="463" y="210"/>
                      <a:pt x="478" y="300"/>
                      <a:pt x="478" y="404"/>
                    </a:cubicBezTo>
                    <a:lnTo>
                      <a:pt x="478" y="434"/>
                    </a:lnTo>
                    <a:cubicBezTo>
                      <a:pt x="478" y="464"/>
                      <a:pt x="508" y="494"/>
                      <a:pt x="553" y="494"/>
                    </a:cubicBezTo>
                    <a:cubicBezTo>
                      <a:pt x="583" y="494"/>
                      <a:pt x="612" y="464"/>
                      <a:pt x="612" y="434"/>
                    </a:cubicBezTo>
                    <a:cubicBezTo>
                      <a:pt x="612" y="344"/>
                      <a:pt x="597" y="240"/>
                      <a:pt x="597" y="150"/>
                    </a:cubicBezTo>
                    <a:lnTo>
                      <a:pt x="597" y="106"/>
                    </a:lnTo>
                    <a:cubicBezTo>
                      <a:pt x="597" y="76"/>
                      <a:pt x="568" y="46"/>
                      <a:pt x="523" y="46"/>
                    </a:cubicBezTo>
                    <a:close/>
                    <a:moveTo>
                      <a:pt x="75" y="76"/>
                    </a:moveTo>
                    <a:cubicBezTo>
                      <a:pt x="30" y="91"/>
                      <a:pt x="0" y="120"/>
                      <a:pt x="15" y="150"/>
                    </a:cubicBezTo>
                    <a:cubicBezTo>
                      <a:pt x="15" y="240"/>
                      <a:pt x="30" y="344"/>
                      <a:pt x="30" y="434"/>
                    </a:cubicBezTo>
                    <a:lnTo>
                      <a:pt x="30" y="479"/>
                    </a:lnTo>
                    <a:cubicBezTo>
                      <a:pt x="30" y="509"/>
                      <a:pt x="60" y="539"/>
                      <a:pt x="105" y="539"/>
                    </a:cubicBezTo>
                    <a:cubicBezTo>
                      <a:pt x="134" y="524"/>
                      <a:pt x="164" y="509"/>
                      <a:pt x="164" y="464"/>
                    </a:cubicBezTo>
                    <a:cubicBezTo>
                      <a:pt x="164" y="374"/>
                      <a:pt x="149" y="285"/>
                      <a:pt x="149" y="180"/>
                    </a:cubicBezTo>
                    <a:lnTo>
                      <a:pt x="149" y="150"/>
                    </a:lnTo>
                    <a:cubicBezTo>
                      <a:pt x="149" y="120"/>
                      <a:pt x="119" y="76"/>
                      <a:pt x="75" y="7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2" name="Google Shape;692;p35"/>
            <p:cNvGrpSpPr/>
            <p:nvPr/>
          </p:nvGrpSpPr>
          <p:grpSpPr>
            <a:xfrm rot="-535852">
              <a:off x="-375221" y="3642155"/>
              <a:ext cx="1193684" cy="1852117"/>
              <a:chOff x="-3695300" y="2406050"/>
              <a:chExt cx="284175" cy="440925"/>
            </a:xfrm>
          </p:grpSpPr>
          <p:sp>
            <p:nvSpPr>
              <p:cNvPr id="693" name="Google Shape;693;p35"/>
              <p:cNvSpPr/>
              <p:nvPr/>
            </p:nvSpPr>
            <p:spPr>
              <a:xfrm>
                <a:off x="-3695300" y="2451900"/>
                <a:ext cx="243850" cy="393575"/>
              </a:xfrm>
              <a:custGeom>
                <a:rect b="b" l="l" r="r" t="t"/>
                <a:pathLst>
                  <a:path extrusionOk="0" h="15743" w="9754">
                    <a:moveTo>
                      <a:pt x="852" y="1"/>
                    </a:moveTo>
                    <a:cubicBezTo>
                      <a:pt x="852" y="1"/>
                      <a:pt x="553" y="538"/>
                      <a:pt x="434" y="986"/>
                    </a:cubicBezTo>
                    <a:cubicBezTo>
                      <a:pt x="0" y="5885"/>
                      <a:pt x="30" y="10829"/>
                      <a:pt x="478" y="15743"/>
                    </a:cubicBezTo>
                    <a:cubicBezTo>
                      <a:pt x="3570" y="15713"/>
                      <a:pt x="6662" y="15594"/>
                      <a:pt x="9753" y="15369"/>
                    </a:cubicBezTo>
                    <a:cubicBezTo>
                      <a:pt x="8857" y="10366"/>
                      <a:pt x="8424" y="5258"/>
                      <a:pt x="8469" y="165"/>
                    </a:cubicBezTo>
                    <a:cubicBezTo>
                      <a:pt x="6064" y="165"/>
                      <a:pt x="852"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5"/>
              <p:cNvSpPr/>
              <p:nvPr/>
            </p:nvSpPr>
            <p:spPr>
              <a:xfrm>
                <a:off x="-3690450" y="2450025"/>
                <a:ext cx="251325" cy="395450"/>
              </a:xfrm>
              <a:custGeom>
                <a:rect b="b" l="l" r="r" t="t"/>
                <a:pathLst>
                  <a:path extrusionOk="0" h="15818" w="10053">
                    <a:moveTo>
                      <a:pt x="8275" y="1"/>
                    </a:moveTo>
                    <a:cubicBezTo>
                      <a:pt x="5870" y="76"/>
                      <a:pt x="658" y="90"/>
                      <a:pt x="658" y="90"/>
                    </a:cubicBezTo>
                    <a:cubicBezTo>
                      <a:pt x="658" y="90"/>
                      <a:pt x="389" y="628"/>
                      <a:pt x="269" y="1076"/>
                    </a:cubicBezTo>
                    <a:cubicBezTo>
                      <a:pt x="1" y="5990"/>
                      <a:pt x="180" y="10919"/>
                      <a:pt x="792" y="15818"/>
                    </a:cubicBezTo>
                    <a:cubicBezTo>
                      <a:pt x="3884" y="15698"/>
                      <a:pt x="6976" y="15474"/>
                      <a:pt x="10052" y="15146"/>
                    </a:cubicBezTo>
                    <a:cubicBezTo>
                      <a:pt x="8992" y="10172"/>
                      <a:pt x="8409" y="5079"/>
                      <a:pt x="82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5"/>
              <p:cNvSpPr/>
              <p:nvPr/>
            </p:nvSpPr>
            <p:spPr>
              <a:xfrm>
                <a:off x="-3682225" y="2439200"/>
                <a:ext cx="263625" cy="405175"/>
              </a:xfrm>
              <a:custGeom>
                <a:rect b="b" l="l" r="r" t="t"/>
                <a:pathLst>
                  <a:path extrusionOk="0" h="16207" w="10545">
                    <a:moveTo>
                      <a:pt x="7931" y="1"/>
                    </a:moveTo>
                    <a:cubicBezTo>
                      <a:pt x="5526" y="210"/>
                      <a:pt x="329" y="509"/>
                      <a:pt x="329" y="509"/>
                    </a:cubicBezTo>
                    <a:cubicBezTo>
                      <a:pt x="329" y="509"/>
                      <a:pt x="90" y="1076"/>
                      <a:pt x="0" y="1524"/>
                    </a:cubicBezTo>
                    <a:cubicBezTo>
                      <a:pt x="15" y="6438"/>
                      <a:pt x="463" y="11367"/>
                      <a:pt x="1359" y="16206"/>
                    </a:cubicBezTo>
                    <a:cubicBezTo>
                      <a:pt x="4436" y="15922"/>
                      <a:pt x="7498" y="15519"/>
                      <a:pt x="10545" y="15026"/>
                    </a:cubicBezTo>
                    <a:cubicBezTo>
                      <a:pt x="9216" y="10112"/>
                      <a:pt x="8334" y="5079"/>
                      <a:pt x="79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5"/>
              <p:cNvSpPr/>
              <p:nvPr/>
            </p:nvSpPr>
            <p:spPr>
              <a:xfrm>
                <a:off x="-3684475" y="2445550"/>
                <a:ext cx="273350" cy="386125"/>
              </a:xfrm>
              <a:custGeom>
                <a:rect b="b" l="l" r="r" t="t"/>
                <a:pathLst>
                  <a:path extrusionOk="0" h="15445" w="10934">
                    <a:moveTo>
                      <a:pt x="8394" y="1"/>
                    </a:moveTo>
                    <a:lnTo>
                      <a:pt x="8394" y="1"/>
                    </a:lnTo>
                    <a:cubicBezTo>
                      <a:pt x="5736" y="60"/>
                      <a:pt x="3092" y="120"/>
                      <a:pt x="419" y="150"/>
                    </a:cubicBezTo>
                    <a:cubicBezTo>
                      <a:pt x="1" y="5303"/>
                      <a:pt x="673" y="10545"/>
                      <a:pt x="2360" y="15444"/>
                    </a:cubicBezTo>
                    <a:cubicBezTo>
                      <a:pt x="5213" y="14981"/>
                      <a:pt x="8066" y="14518"/>
                      <a:pt x="10934" y="14070"/>
                    </a:cubicBezTo>
                    <a:cubicBezTo>
                      <a:pt x="10784" y="13786"/>
                      <a:pt x="10665" y="13488"/>
                      <a:pt x="10545" y="13189"/>
                    </a:cubicBezTo>
                    <a:cubicBezTo>
                      <a:pt x="10336" y="12696"/>
                      <a:pt x="10157" y="12188"/>
                      <a:pt x="10008" y="11665"/>
                    </a:cubicBezTo>
                    <a:cubicBezTo>
                      <a:pt x="8828" y="7902"/>
                      <a:pt x="8275" y="3944"/>
                      <a:pt x="83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5"/>
              <p:cNvSpPr/>
              <p:nvPr/>
            </p:nvSpPr>
            <p:spPr>
              <a:xfrm>
                <a:off x="-3676625" y="2446300"/>
                <a:ext cx="258775" cy="374175"/>
              </a:xfrm>
              <a:custGeom>
                <a:rect b="b" l="l" r="r" t="t"/>
                <a:pathLst>
                  <a:path extrusionOk="0" h="14967" w="10351">
                    <a:moveTo>
                      <a:pt x="2106" y="90"/>
                    </a:moveTo>
                    <a:lnTo>
                      <a:pt x="1449" y="105"/>
                    </a:lnTo>
                    <a:cubicBezTo>
                      <a:pt x="1434" y="120"/>
                      <a:pt x="1419" y="135"/>
                      <a:pt x="1419" y="150"/>
                    </a:cubicBezTo>
                    <a:cubicBezTo>
                      <a:pt x="1389" y="180"/>
                      <a:pt x="1374" y="210"/>
                      <a:pt x="1359" y="225"/>
                    </a:cubicBezTo>
                    <a:cubicBezTo>
                      <a:pt x="1329" y="254"/>
                      <a:pt x="1315" y="284"/>
                      <a:pt x="1300" y="299"/>
                    </a:cubicBezTo>
                    <a:lnTo>
                      <a:pt x="1285" y="284"/>
                    </a:lnTo>
                    <a:cubicBezTo>
                      <a:pt x="1270" y="269"/>
                      <a:pt x="1255" y="225"/>
                      <a:pt x="1240" y="180"/>
                    </a:cubicBezTo>
                    <a:cubicBezTo>
                      <a:pt x="1225" y="165"/>
                      <a:pt x="1210" y="135"/>
                      <a:pt x="1210" y="105"/>
                    </a:cubicBezTo>
                    <a:lnTo>
                      <a:pt x="568" y="120"/>
                    </a:lnTo>
                    <a:cubicBezTo>
                      <a:pt x="583" y="165"/>
                      <a:pt x="598" y="210"/>
                      <a:pt x="613" y="254"/>
                    </a:cubicBezTo>
                    <a:cubicBezTo>
                      <a:pt x="628" y="329"/>
                      <a:pt x="642" y="374"/>
                      <a:pt x="672" y="419"/>
                    </a:cubicBezTo>
                    <a:cubicBezTo>
                      <a:pt x="702" y="478"/>
                      <a:pt x="732" y="553"/>
                      <a:pt x="762" y="613"/>
                    </a:cubicBezTo>
                    <a:lnTo>
                      <a:pt x="777" y="628"/>
                    </a:lnTo>
                    <a:lnTo>
                      <a:pt x="807" y="658"/>
                    </a:lnTo>
                    <a:cubicBezTo>
                      <a:pt x="822" y="688"/>
                      <a:pt x="837" y="702"/>
                      <a:pt x="852" y="717"/>
                    </a:cubicBezTo>
                    <a:cubicBezTo>
                      <a:pt x="881" y="762"/>
                      <a:pt x="926" y="807"/>
                      <a:pt x="971" y="837"/>
                    </a:cubicBezTo>
                    <a:cubicBezTo>
                      <a:pt x="1046" y="897"/>
                      <a:pt x="1150" y="926"/>
                      <a:pt x="1255" y="926"/>
                    </a:cubicBezTo>
                    <a:cubicBezTo>
                      <a:pt x="1269" y="928"/>
                      <a:pt x="1283" y="928"/>
                      <a:pt x="1297" y="928"/>
                    </a:cubicBezTo>
                    <a:cubicBezTo>
                      <a:pt x="1447" y="928"/>
                      <a:pt x="1594" y="857"/>
                      <a:pt x="1703" y="747"/>
                    </a:cubicBezTo>
                    <a:cubicBezTo>
                      <a:pt x="1748" y="688"/>
                      <a:pt x="1793" y="658"/>
                      <a:pt x="1822" y="613"/>
                    </a:cubicBezTo>
                    <a:cubicBezTo>
                      <a:pt x="1852" y="583"/>
                      <a:pt x="1882" y="538"/>
                      <a:pt x="1912" y="493"/>
                    </a:cubicBezTo>
                    <a:cubicBezTo>
                      <a:pt x="2002" y="374"/>
                      <a:pt x="2061" y="239"/>
                      <a:pt x="2106" y="90"/>
                    </a:cubicBezTo>
                    <a:close/>
                    <a:moveTo>
                      <a:pt x="6871" y="0"/>
                    </a:moveTo>
                    <a:lnTo>
                      <a:pt x="6124" y="15"/>
                    </a:lnTo>
                    <a:cubicBezTo>
                      <a:pt x="6109" y="45"/>
                      <a:pt x="6094" y="75"/>
                      <a:pt x="6079" y="105"/>
                    </a:cubicBezTo>
                    <a:cubicBezTo>
                      <a:pt x="5989" y="299"/>
                      <a:pt x="5915" y="493"/>
                      <a:pt x="5885" y="688"/>
                    </a:cubicBezTo>
                    <a:cubicBezTo>
                      <a:pt x="5810" y="1091"/>
                      <a:pt x="5810" y="1509"/>
                      <a:pt x="5885" y="1897"/>
                    </a:cubicBezTo>
                    <a:cubicBezTo>
                      <a:pt x="5975" y="2301"/>
                      <a:pt x="6124" y="2674"/>
                      <a:pt x="6333" y="3003"/>
                    </a:cubicBezTo>
                    <a:cubicBezTo>
                      <a:pt x="6542" y="3346"/>
                      <a:pt x="6826" y="3645"/>
                      <a:pt x="7154" y="3884"/>
                    </a:cubicBezTo>
                    <a:cubicBezTo>
                      <a:pt x="7468" y="4123"/>
                      <a:pt x="7842" y="4302"/>
                      <a:pt x="8230" y="4392"/>
                    </a:cubicBezTo>
                    <a:cubicBezTo>
                      <a:pt x="8215" y="4168"/>
                      <a:pt x="8185" y="3944"/>
                      <a:pt x="8170" y="3734"/>
                    </a:cubicBezTo>
                    <a:cubicBezTo>
                      <a:pt x="7632" y="3555"/>
                      <a:pt x="7169" y="3167"/>
                      <a:pt x="6856" y="2674"/>
                    </a:cubicBezTo>
                    <a:cubicBezTo>
                      <a:pt x="6691" y="2405"/>
                      <a:pt x="6557" y="2091"/>
                      <a:pt x="6497" y="1778"/>
                    </a:cubicBezTo>
                    <a:cubicBezTo>
                      <a:pt x="6423" y="1464"/>
                      <a:pt x="6423" y="1136"/>
                      <a:pt x="6482" y="822"/>
                    </a:cubicBezTo>
                    <a:cubicBezTo>
                      <a:pt x="6542" y="508"/>
                      <a:pt x="6677" y="225"/>
                      <a:pt x="6871" y="0"/>
                    </a:cubicBezTo>
                    <a:close/>
                    <a:moveTo>
                      <a:pt x="45" y="5064"/>
                    </a:moveTo>
                    <a:lnTo>
                      <a:pt x="45" y="5079"/>
                    </a:lnTo>
                    <a:cubicBezTo>
                      <a:pt x="45" y="5079"/>
                      <a:pt x="45" y="5080"/>
                      <a:pt x="46" y="5080"/>
                    </a:cubicBezTo>
                    <a:lnTo>
                      <a:pt x="46" y="5080"/>
                    </a:lnTo>
                    <a:cubicBezTo>
                      <a:pt x="45" y="5075"/>
                      <a:pt x="45" y="5069"/>
                      <a:pt x="45" y="5064"/>
                    </a:cubicBezTo>
                    <a:close/>
                    <a:moveTo>
                      <a:pt x="3630" y="60"/>
                    </a:moveTo>
                    <a:lnTo>
                      <a:pt x="3002" y="75"/>
                    </a:lnTo>
                    <a:cubicBezTo>
                      <a:pt x="3002" y="329"/>
                      <a:pt x="3032" y="568"/>
                      <a:pt x="3092" y="807"/>
                    </a:cubicBezTo>
                    <a:cubicBezTo>
                      <a:pt x="3152" y="1076"/>
                      <a:pt x="3241" y="1345"/>
                      <a:pt x="3316" y="1599"/>
                    </a:cubicBezTo>
                    <a:cubicBezTo>
                      <a:pt x="3495" y="2106"/>
                      <a:pt x="3689" y="2614"/>
                      <a:pt x="3809" y="3092"/>
                    </a:cubicBezTo>
                    <a:cubicBezTo>
                      <a:pt x="3854" y="3331"/>
                      <a:pt x="3898" y="3570"/>
                      <a:pt x="3884" y="3794"/>
                    </a:cubicBezTo>
                    <a:cubicBezTo>
                      <a:pt x="3884" y="3899"/>
                      <a:pt x="3854" y="4018"/>
                      <a:pt x="3824" y="4108"/>
                    </a:cubicBezTo>
                    <a:cubicBezTo>
                      <a:pt x="3794" y="4227"/>
                      <a:pt x="3764" y="4317"/>
                      <a:pt x="3704" y="4407"/>
                    </a:cubicBezTo>
                    <a:cubicBezTo>
                      <a:pt x="3600" y="4586"/>
                      <a:pt x="3450" y="4720"/>
                      <a:pt x="3271" y="4780"/>
                    </a:cubicBezTo>
                    <a:cubicBezTo>
                      <a:pt x="3175" y="4812"/>
                      <a:pt x="3070" y="4827"/>
                      <a:pt x="2962" y="4827"/>
                    </a:cubicBezTo>
                    <a:cubicBezTo>
                      <a:pt x="2868" y="4827"/>
                      <a:pt x="2771" y="4816"/>
                      <a:pt x="2674" y="4795"/>
                    </a:cubicBezTo>
                    <a:cubicBezTo>
                      <a:pt x="2256" y="4690"/>
                      <a:pt x="1912" y="4362"/>
                      <a:pt x="1643" y="3958"/>
                    </a:cubicBezTo>
                    <a:cubicBezTo>
                      <a:pt x="1374" y="3555"/>
                      <a:pt x="1180" y="3062"/>
                      <a:pt x="911" y="2569"/>
                    </a:cubicBezTo>
                    <a:cubicBezTo>
                      <a:pt x="852" y="2450"/>
                      <a:pt x="777" y="2330"/>
                      <a:pt x="702" y="2211"/>
                    </a:cubicBezTo>
                    <a:cubicBezTo>
                      <a:pt x="672" y="2166"/>
                      <a:pt x="613" y="2091"/>
                      <a:pt x="568" y="2032"/>
                    </a:cubicBezTo>
                    <a:cubicBezTo>
                      <a:pt x="523" y="1972"/>
                      <a:pt x="478" y="1912"/>
                      <a:pt x="418" y="1853"/>
                    </a:cubicBezTo>
                    <a:cubicBezTo>
                      <a:pt x="314" y="1733"/>
                      <a:pt x="179" y="1628"/>
                      <a:pt x="15" y="1554"/>
                    </a:cubicBezTo>
                    <a:cubicBezTo>
                      <a:pt x="15" y="1808"/>
                      <a:pt x="0" y="2062"/>
                      <a:pt x="0" y="2301"/>
                    </a:cubicBezTo>
                    <a:cubicBezTo>
                      <a:pt x="30" y="2330"/>
                      <a:pt x="60" y="2360"/>
                      <a:pt x="75" y="2405"/>
                    </a:cubicBezTo>
                    <a:cubicBezTo>
                      <a:pt x="120" y="2435"/>
                      <a:pt x="150" y="2480"/>
                      <a:pt x="179" y="2540"/>
                    </a:cubicBezTo>
                    <a:cubicBezTo>
                      <a:pt x="239" y="2644"/>
                      <a:pt x="299" y="2749"/>
                      <a:pt x="359" y="2868"/>
                    </a:cubicBezTo>
                    <a:cubicBezTo>
                      <a:pt x="598" y="3301"/>
                      <a:pt x="807" y="3809"/>
                      <a:pt x="1120" y="4287"/>
                    </a:cubicBezTo>
                    <a:cubicBezTo>
                      <a:pt x="1285" y="4526"/>
                      <a:pt x="1464" y="4765"/>
                      <a:pt x="1703" y="4959"/>
                    </a:cubicBezTo>
                    <a:cubicBezTo>
                      <a:pt x="1822" y="5049"/>
                      <a:pt x="1942" y="5138"/>
                      <a:pt x="2091" y="5213"/>
                    </a:cubicBezTo>
                    <a:cubicBezTo>
                      <a:pt x="2226" y="5288"/>
                      <a:pt x="2375" y="5348"/>
                      <a:pt x="2524" y="5392"/>
                    </a:cubicBezTo>
                    <a:cubicBezTo>
                      <a:pt x="2663" y="5425"/>
                      <a:pt x="2804" y="5444"/>
                      <a:pt x="2947" y="5444"/>
                    </a:cubicBezTo>
                    <a:cubicBezTo>
                      <a:pt x="3128" y="5444"/>
                      <a:pt x="3312" y="5414"/>
                      <a:pt x="3495" y="5348"/>
                    </a:cubicBezTo>
                    <a:cubicBezTo>
                      <a:pt x="3659" y="5288"/>
                      <a:pt x="3809" y="5213"/>
                      <a:pt x="3928" y="5094"/>
                    </a:cubicBezTo>
                    <a:cubicBezTo>
                      <a:pt x="4063" y="4989"/>
                      <a:pt x="4167" y="4855"/>
                      <a:pt x="4242" y="4720"/>
                    </a:cubicBezTo>
                    <a:cubicBezTo>
                      <a:pt x="4421" y="4436"/>
                      <a:pt x="4496" y="4123"/>
                      <a:pt x="4511" y="3824"/>
                    </a:cubicBezTo>
                    <a:cubicBezTo>
                      <a:pt x="4526" y="3525"/>
                      <a:pt x="4481" y="3227"/>
                      <a:pt x="4421" y="2943"/>
                    </a:cubicBezTo>
                    <a:cubicBezTo>
                      <a:pt x="4287" y="2405"/>
                      <a:pt x="4078" y="1912"/>
                      <a:pt x="3913" y="1404"/>
                    </a:cubicBezTo>
                    <a:cubicBezTo>
                      <a:pt x="3824" y="1165"/>
                      <a:pt x="3764" y="912"/>
                      <a:pt x="3704" y="673"/>
                    </a:cubicBezTo>
                    <a:cubicBezTo>
                      <a:pt x="3659" y="478"/>
                      <a:pt x="3630" y="269"/>
                      <a:pt x="3630" y="60"/>
                    </a:cubicBezTo>
                    <a:close/>
                    <a:moveTo>
                      <a:pt x="8319" y="5392"/>
                    </a:moveTo>
                    <a:cubicBezTo>
                      <a:pt x="8110" y="5422"/>
                      <a:pt x="7901" y="5467"/>
                      <a:pt x="7677" y="5512"/>
                    </a:cubicBezTo>
                    <a:cubicBezTo>
                      <a:pt x="7468" y="5557"/>
                      <a:pt x="7259" y="5616"/>
                      <a:pt x="7050" y="5676"/>
                    </a:cubicBezTo>
                    <a:cubicBezTo>
                      <a:pt x="6841" y="5736"/>
                      <a:pt x="6632" y="5796"/>
                      <a:pt x="6408" y="5900"/>
                    </a:cubicBezTo>
                    <a:cubicBezTo>
                      <a:pt x="6199" y="5990"/>
                      <a:pt x="5989" y="6124"/>
                      <a:pt x="5795" y="6303"/>
                    </a:cubicBezTo>
                    <a:cubicBezTo>
                      <a:pt x="5601" y="6483"/>
                      <a:pt x="5452" y="6707"/>
                      <a:pt x="5392" y="6990"/>
                    </a:cubicBezTo>
                    <a:cubicBezTo>
                      <a:pt x="5347" y="7110"/>
                      <a:pt x="5332" y="7259"/>
                      <a:pt x="5347" y="7409"/>
                    </a:cubicBezTo>
                    <a:cubicBezTo>
                      <a:pt x="5362" y="7558"/>
                      <a:pt x="5407" y="7707"/>
                      <a:pt x="5467" y="7827"/>
                    </a:cubicBezTo>
                    <a:cubicBezTo>
                      <a:pt x="5616" y="8081"/>
                      <a:pt x="5810" y="8260"/>
                      <a:pt x="6049" y="8394"/>
                    </a:cubicBezTo>
                    <a:cubicBezTo>
                      <a:pt x="6273" y="8514"/>
                      <a:pt x="6512" y="8574"/>
                      <a:pt x="6751" y="8618"/>
                    </a:cubicBezTo>
                    <a:cubicBezTo>
                      <a:pt x="6975" y="8648"/>
                      <a:pt x="7199" y="8663"/>
                      <a:pt x="7423" y="8663"/>
                    </a:cubicBezTo>
                    <a:cubicBezTo>
                      <a:pt x="7489" y="8668"/>
                      <a:pt x="7553" y="8669"/>
                      <a:pt x="7617" y="8669"/>
                    </a:cubicBezTo>
                    <a:cubicBezTo>
                      <a:pt x="7771" y="8669"/>
                      <a:pt x="7922" y="8659"/>
                      <a:pt x="8080" y="8648"/>
                    </a:cubicBezTo>
                    <a:cubicBezTo>
                      <a:pt x="8349" y="8633"/>
                      <a:pt x="8618" y="8589"/>
                      <a:pt x="8872" y="8544"/>
                    </a:cubicBezTo>
                    <a:cubicBezTo>
                      <a:pt x="8827" y="8350"/>
                      <a:pt x="8782" y="8141"/>
                      <a:pt x="8753" y="7931"/>
                    </a:cubicBezTo>
                    <a:cubicBezTo>
                      <a:pt x="8514" y="7976"/>
                      <a:pt x="8275" y="8021"/>
                      <a:pt x="8036" y="8036"/>
                    </a:cubicBezTo>
                    <a:cubicBezTo>
                      <a:pt x="7842" y="8051"/>
                      <a:pt x="7632" y="8051"/>
                      <a:pt x="7438" y="8051"/>
                    </a:cubicBezTo>
                    <a:cubicBezTo>
                      <a:pt x="7229" y="8036"/>
                      <a:pt x="7020" y="8036"/>
                      <a:pt x="6841" y="8006"/>
                    </a:cubicBezTo>
                    <a:cubicBezTo>
                      <a:pt x="6662" y="7976"/>
                      <a:pt x="6482" y="7931"/>
                      <a:pt x="6333" y="7842"/>
                    </a:cubicBezTo>
                    <a:cubicBezTo>
                      <a:pt x="6199" y="7767"/>
                      <a:pt x="6079" y="7663"/>
                      <a:pt x="6019" y="7543"/>
                    </a:cubicBezTo>
                    <a:cubicBezTo>
                      <a:pt x="5989" y="7483"/>
                      <a:pt x="5975" y="7409"/>
                      <a:pt x="5960" y="7349"/>
                    </a:cubicBezTo>
                    <a:cubicBezTo>
                      <a:pt x="5945" y="7289"/>
                      <a:pt x="5945" y="7214"/>
                      <a:pt x="5975" y="7140"/>
                    </a:cubicBezTo>
                    <a:cubicBezTo>
                      <a:pt x="6019" y="7005"/>
                      <a:pt x="6094" y="6856"/>
                      <a:pt x="6213" y="6751"/>
                    </a:cubicBezTo>
                    <a:cubicBezTo>
                      <a:pt x="6452" y="6527"/>
                      <a:pt x="6811" y="6378"/>
                      <a:pt x="7214" y="6259"/>
                    </a:cubicBezTo>
                    <a:cubicBezTo>
                      <a:pt x="7408" y="6199"/>
                      <a:pt x="7603" y="6154"/>
                      <a:pt x="7812" y="6109"/>
                    </a:cubicBezTo>
                    <a:cubicBezTo>
                      <a:pt x="8006" y="6079"/>
                      <a:pt x="8200" y="6035"/>
                      <a:pt x="8409" y="6005"/>
                    </a:cubicBezTo>
                    <a:lnTo>
                      <a:pt x="8424" y="6005"/>
                    </a:lnTo>
                    <a:cubicBezTo>
                      <a:pt x="8394" y="5796"/>
                      <a:pt x="8364" y="5601"/>
                      <a:pt x="8334" y="5392"/>
                    </a:cubicBezTo>
                    <a:close/>
                    <a:moveTo>
                      <a:pt x="46" y="5080"/>
                    </a:moveTo>
                    <a:lnTo>
                      <a:pt x="46" y="5080"/>
                    </a:lnTo>
                    <a:cubicBezTo>
                      <a:pt x="61" y="5478"/>
                      <a:pt x="90" y="5891"/>
                      <a:pt x="120" y="6303"/>
                    </a:cubicBezTo>
                    <a:cubicBezTo>
                      <a:pt x="224" y="6408"/>
                      <a:pt x="344" y="6498"/>
                      <a:pt x="463" y="6587"/>
                    </a:cubicBezTo>
                    <a:cubicBezTo>
                      <a:pt x="881" y="6901"/>
                      <a:pt x="1329" y="7125"/>
                      <a:pt x="1748" y="7364"/>
                    </a:cubicBezTo>
                    <a:cubicBezTo>
                      <a:pt x="2151" y="7588"/>
                      <a:pt x="2554" y="7842"/>
                      <a:pt x="2823" y="8170"/>
                    </a:cubicBezTo>
                    <a:cubicBezTo>
                      <a:pt x="3092" y="8484"/>
                      <a:pt x="3271" y="8902"/>
                      <a:pt x="3241" y="9291"/>
                    </a:cubicBezTo>
                    <a:cubicBezTo>
                      <a:pt x="3226" y="9649"/>
                      <a:pt x="2957" y="10007"/>
                      <a:pt x="2614" y="10291"/>
                    </a:cubicBezTo>
                    <a:cubicBezTo>
                      <a:pt x="2270" y="10575"/>
                      <a:pt x="1867" y="10769"/>
                      <a:pt x="1434" y="10859"/>
                    </a:cubicBezTo>
                    <a:cubicBezTo>
                      <a:pt x="1315" y="10889"/>
                      <a:pt x="1210" y="10919"/>
                      <a:pt x="1105" y="10919"/>
                    </a:cubicBezTo>
                    <a:cubicBezTo>
                      <a:pt x="1053" y="10926"/>
                      <a:pt x="1001" y="10930"/>
                      <a:pt x="950" y="10930"/>
                    </a:cubicBezTo>
                    <a:cubicBezTo>
                      <a:pt x="900" y="10930"/>
                      <a:pt x="852" y="10926"/>
                      <a:pt x="807" y="10919"/>
                    </a:cubicBezTo>
                    <a:lnTo>
                      <a:pt x="807" y="10919"/>
                    </a:lnTo>
                    <a:cubicBezTo>
                      <a:pt x="852" y="11128"/>
                      <a:pt x="896" y="11337"/>
                      <a:pt x="941" y="11546"/>
                    </a:cubicBezTo>
                    <a:cubicBezTo>
                      <a:pt x="1016" y="11546"/>
                      <a:pt x="1091" y="11531"/>
                      <a:pt x="1180" y="11531"/>
                    </a:cubicBezTo>
                    <a:cubicBezTo>
                      <a:pt x="1315" y="11516"/>
                      <a:pt x="1449" y="11486"/>
                      <a:pt x="1583" y="11456"/>
                    </a:cubicBezTo>
                    <a:cubicBezTo>
                      <a:pt x="2106" y="11337"/>
                      <a:pt x="2599" y="11098"/>
                      <a:pt x="3017" y="10754"/>
                    </a:cubicBezTo>
                    <a:cubicBezTo>
                      <a:pt x="3226" y="10590"/>
                      <a:pt x="3421" y="10396"/>
                      <a:pt x="3570" y="10157"/>
                    </a:cubicBezTo>
                    <a:cubicBezTo>
                      <a:pt x="3659" y="10037"/>
                      <a:pt x="3719" y="9903"/>
                      <a:pt x="3779" y="9769"/>
                    </a:cubicBezTo>
                    <a:cubicBezTo>
                      <a:pt x="3824" y="9634"/>
                      <a:pt x="3854" y="9470"/>
                      <a:pt x="3884" y="9335"/>
                    </a:cubicBezTo>
                    <a:cubicBezTo>
                      <a:pt x="3913" y="9022"/>
                      <a:pt x="3854" y="8738"/>
                      <a:pt x="3749" y="8469"/>
                    </a:cubicBezTo>
                    <a:cubicBezTo>
                      <a:pt x="3645" y="8215"/>
                      <a:pt x="3495" y="7976"/>
                      <a:pt x="3316" y="7767"/>
                    </a:cubicBezTo>
                    <a:cubicBezTo>
                      <a:pt x="2943" y="7334"/>
                      <a:pt x="2494" y="7065"/>
                      <a:pt x="2061" y="6811"/>
                    </a:cubicBezTo>
                    <a:cubicBezTo>
                      <a:pt x="1628" y="6572"/>
                      <a:pt x="1210" y="6348"/>
                      <a:pt x="837" y="6079"/>
                    </a:cubicBezTo>
                    <a:cubicBezTo>
                      <a:pt x="672" y="5945"/>
                      <a:pt x="508" y="5796"/>
                      <a:pt x="359" y="5631"/>
                    </a:cubicBezTo>
                    <a:cubicBezTo>
                      <a:pt x="299" y="5542"/>
                      <a:pt x="239" y="5467"/>
                      <a:pt x="194" y="5377"/>
                    </a:cubicBezTo>
                    <a:cubicBezTo>
                      <a:pt x="135" y="5273"/>
                      <a:pt x="90" y="5184"/>
                      <a:pt x="46" y="5080"/>
                    </a:cubicBezTo>
                    <a:close/>
                    <a:moveTo>
                      <a:pt x="9425" y="10739"/>
                    </a:moveTo>
                    <a:cubicBezTo>
                      <a:pt x="9290" y="10739"/>
                      <a:pt x="9156" y="10769"/>
                      <a:pt x="9036" y="10799"/>
                    </a:cubicBezTo>
                    <a:cubicBezTo>
                      <a:pt x="8768" y="10859"/>
                      <a:pt x="8484" y="11008"/>
                      <a:pt x="8275" y="11232"/>
                    </a:cubicBezTo>
                    <a:cubicBezTo>
                      <a:pt x="8080" y="11456"/>
                      <a:pt x="7946" y="11740"/>
                      <a:pt x="7931" y="12069"/>
                    </a:cubicBezTo>
                    <a:cubicBezTo>
                      <a:pt x="7916" y="12233"/>
                      <a:pt x="7946" y="12397"/>
                      <a:pt x="8006" y="12547"/>
                    </a:cubicBezTo>
                    <a:cubicBezTo>
                      <a:pt x="8080" y="12696"/>
                      <a:pt x="8170" y="12830"/>
                      <a:pt x="8275" y="12935"/>
                    </a:cubicBezTo>
                    <a:cubicBezTo>
                      <a:pt x="8379" y="13039"/>
                      <a:pt x="8499" y="13129"/>
                      <a:pt x="8633" y="13204"/>
                    </a:cubicBezTo>
                    <a:cubicBezTo>
                      <a:pt x="8768" y="13278"/>
                      <a:pt x="8887" y="13323"/>
                      <a:pt x="9021" y="13353"/>
                    </a:cubicBezTo>
                    <a:cubicBezTo>
                      <a:pt x="9290" y="13428"/>
                      <a:pt x="9544" y="13458"/>
                      <a:pt x="9798" y="13473"/>
                    </a:cubicBezTo>
                    <a:cubicBezTo>
                      <a:pt x="9977" y="13473"/>
                      <a:pt x="10171" y="13473"/>
                      <a:pt x="10351" y="13458"/>
                    </a:cubicBezTo>
                    <a:cubicBezTo>
                      <a:pt x="10306" y="13353"/>
                      <a:pt x="10261" y="13264"/>
                      <a:pt x="10231" y="13159"/>
                    </a:cubicBezTo>
                    <a:cubicBezTo>
                      <a:pt x="10186" y="13054"/>
                      <a:pt x="10142" y="12950"/>
                      <a:pt x="10112" y="12845"/>
                    </a:cubicBezTo>
                    <a:cubicBezTo>
                      <a:pt x="10042" y="12845"/>
                      <a:pt x="9972" y="12852"/>
                      <a:pt x="9903" y="12852"/>
                    </a:cubicBezTo>
                    <a:cubicBezTo>
                      <a:pt x="9868" y="12852"/>
                      <a:pt x="9833" y="12850"/>
                      <a:pt x="9798" y="12845"/>
                    </a:cubicBezTo>
                    <a:cubicBezTo>
                      <a:pt x="9574" y="12845"/>
                      <a:pt x="9365" y="12815"/>
                      <a:pt x="9171" y="12771"/>
                    </a:cubicBezTo>
                    <a:cubicBezTo>
                      <a:pt x="9081" y="12741"/>
                      <a:pt x="8992" y="12696"/>
                      <a:pt x="8902" y="12651"/>
                    </a:cubicBezTo>
                    <a:cubicBezTo>
                      <a:pt x="8827" y="12621"/>
                      <a:pt x="8768" y="12562"/>
                      <a:pt x="8693" y="12502"/>
                    </a:cubicBezTo>
                    <a:cubicBezTo>
                      <a:pt x="8648" y="12442"/>
                      <a:pt x="8603" y="12382"/>
                      <a:pt x="8573" y="12308"/>
                    </a:cubicBezTo>
                    <a:cubicBezTo>
                      <a:pt x="8543" y="12233"/>
                      <a:pt x="8529" y="12173"/>
                      <a:pt x="8529" y="12099"/>
                    </a:cubicBezTo>
                    <a:cubicBezTo>
                      <a:pt x="8543" y="11934"/>
                      <a:pt x="8603" y="11770"/>
                      <a:pt x="8723" y="11650"/>
                    </a:cubicBezTo>
                    <a:cubicBezTo>
                      <a:pt x="8842" y="11516"/>
                      <a:pt x="8992" y="11441"/>
                      <a:pt x="9171" y="11397"/>
                    </a:cubicBezTo>
                    <a:cubicBezTo>
                      <a:pt x="9305" y="11352"/>
                      <a:pt x="9455" y="11352"/>
                      <a:pt x="9604" y="11352"/>
                    </a:cubicBezTo>
                    <a:cubicBezTo>
                      <a:pt x="9544" y="11158"/>
                      <a:pt x="9484" y="10948"/>
                      <a:pt x="9425" y="10739"/>
                    </a:cubicBezTo>
                    <a:close/>
                    <a:moveTo>
                      <a:pt x="9096" y="9500"/>
                    </a:moveTo>
                    <a:cubicBezTo>
                      <a:pt x="8857" y="9559"/>
                      <a:pt x="8603" y="9589"/>
                      <a:pt x="8349" y="9604"/>
                    </a:cubicBezTo>
                    <a:cubicBezTo>
                      <a:pt x="7856" y="9634"/>
                      <a:pt x="7319" y="9604"/>
                      <a:pt x="6781" y="9649"/>
                    </a:cubicBezTo>
                    <a:cubicBezTo>
                      <a:pt x="6497" y="9664"/>
                      <a:pt x="6228" y="9694"/>
                      <a:pt x="5945" y="9769"/>
                    </a:cubicBezTo>
                    <a:cubicBezTo>
                      <a:pt x="5661" y="9843"/>
                      <a:pt x="5377" y="9948"/>
                      <a:pt x="5123" y="10127"/>
                    </a:cubicBezTo>
                    <a:cubicBezTo>
                      <a:pt x="4989" y="10217"/>
                      <a:pt x="4884" y="10321"/>
                      <a:pt x="4765" y="10456"/>
                    </a:cubicBezTo>
                    <a:cubicBezTo>
                      <a:pt x="4675" y="10575"/>
                      <a:pt x="4585" y="10724"/>
                      <a:pt x="4526" y="10874"/>
                    </a:cubicBezTo>
                    <a:cubicBezTo>
                      <a:pt x="4466" y="11023"/>
                      <a:pt x="4436" y="11187"/>
                      <a:pt x="4436" y="11367"/>
                    </a:cubicBezTo>
                    <a:cubicBezTo>
                      <a:pt x="4436" y="11531"/>
                      <a:pt x="4466" y="11725"/>
                      <a:pt x="4541" y="11874"/>
                    </a:cubicBezTo>
                    <a:cubicBezTo>
                      <a:pt x="4615" y="12039"/>
                      <a:pt x="4720" y="12173"/>
                      <a:pt x="4839" y="12293"/>
                    </a:cubicBezTo>
                    <a:cubicBezTo>
                      <a:pt x="4944" y="12397"/>
                      <a:pt x="5078" y="12487"/>
                      <a:pt x="5198" y="12576"/>
                    </a:cubicBezTo>
                    <a:cubicBezTo>
                      <a:pt x="5332" y="12651"/>
                      <a:pt x="5452" y="12711"/>
                      <a:pt x="5586" y="12786"/>
                    </a:cubicBezTo>
                    <a:cubicBezTo>
                      <a:pt x="5706" y="12845"/>
                      <a:pt x="5825" y="12890"/>
                      <a:pt x="5945" y="12935"/>
                    </a:cubicBezTo>
                    <a:cubicBezTo>
                      <a:pt x="6169" y="13039"/>
                      <a:pt x="6393" y="13144"/>
                      <a:pt x="6557" y="13278"/>
                    </a:cubicBezTo>
                    <a:cubicBezTo>
                      <a:pt x="6632" y="13353"/>
                      <a:pt x="6706" y="13428"/>
                      <a:pt x="6766" y="13517"/>
                    </a:cubicBezTo>
                    <a:cubicBezTo>
                      <a:pt x="6826" y="13592"/>
                      <a:pt x="6886" y="13697"/>
                      <a:pt x="6930" y="13801"/>
                    </a:cubicBezTo>
                    <a:cubicBezTo>
                      <a:pt x="7020" y="14010"/>
                      <a:pt x="7080" y="14249"/>
                      <a:pt x="7140" y="14503"/>
                    </a:cubicBezTo>
                    <a:lnTo>
                      <a:pt x="7154" y="14593"/>
                    </a:lnTo>
                    <a:lnTo>
                      <a:pt x="7767" y="14488"/>
                    </a:lnTo>
                    <a:cubicBezTo>
                      <a:pt x="7752" y="14458"/>
                      <a:pt x="7737" y="14414"/>
                      <a:pt x="7737" y="14384"/>
                    </a:cubicBezTo>
                    <a:cubicBezTo>
                      <a:pt x="7677" y="14115"/>
                      <a:pt x="7603" y="13831"/>
                      <a:pt x="7483" y="13562"/>
                    </a:cubicBezTo>
                    <a:cubicBezTo>
                      <a:pt x="7423" y="13428"/>
                      <a:pt x="7364" y="13293"/>
                      <a:pt x="7259" y="13159"/>
                    </a:cubicBezTo>
                    <a:cubicBezTo>
                      <a:pt x="7169" y="13039"/>
                      <a:pt x="7065" y="12920"/>
                      <a:pt x="6945" y="12815"/>
                    </a:cubicBezTo>
                    <a:cubicBezTo>
                      <a:pt x="6691" y="12621"/>
                      <a:pt x="6438" y="12487"/>
                      <a:pt x="6184" y="12382"/>
                    </a:cubicBezTo>
                    <a:cubicBezTo>
                      <a:pt x="6064" y="12337"/>
                      <a:pt x="5945" y="12293"/>
                      <a:pt x="5825" y="12233"/>
                    </a:cubicBezTo>
                    <a:cubicBezTo>
                      <a:pt x="5721" y="12173"/>
                      <a:pt x="5616" y="12128"/>
                      <a:pt x="5526" y="12069"/>
                    </a:cubicBezTo>
                    <a:cubicBezTo>
                      <a:pt x="5332" y="11934"/>
                      <a:pt x="5168" y="11785"/>
                      <a:pt x="5093" y="11635"/>
                    </a:cubicBezTo>
                    <a:cubicBezTo>
                      <a:pt x="5063" y="11546"/>
                      <a:pt x="5049" y="11456"/>
                      <a:pt x="5049" y="11382"/>
                    </a:cubicBezTo>
                    <a:cubicBezTo>
                      <a:pt x="5049" y="11292"/>
                      <a:pt x="5063" y="11202"/>
                      <a:pt x="5093" y="11098"/>
                    </a:cubicBezTo>
                    <a:cubicBezTo>
                      <a:pt x="5168" y="10919"/>
                      <a:pt x="5302" y="10769"/>
                      <a:pt x="5467" y="10635"/>
                    </a:cubicBezTo>
                    <a:cubicBezTo>
                      <a:pt x="5825" y="10396"/>
                      <a:pt x="6318" y="10306"/>
                      <a:pt x="6811" y="10276"/>
                    </a:cubicBezTo>
                    <a:cubicBezTo>
                      <a:pt x="7319" y="10232"/>
                      <a:pt x="7842" y="10261"/>
                      <a:pt x="8394" y="10232"/>
                    </a:cubicBezTo>
                    <a:cubicBezTo>
                      <a:pt x="8663" y="10202"/>
                      <a:pt x="8947" y="10172"/>
                      <a:pt x="9231" y="10097"/>
                    </a:cubicBezTo>
                    <a:lnTo>
                      <a:pt x="9245" y="10097"/>
                    </a:lnTo>
                    <a:cubicBezTo>
                      <a:pt x="9186" y="9903"/>
                      <a:pt x="9141" y="9694"/>
                      <a:pt x="9096" y="9500"/>
                    </a:cubicBezTo>
                    <a:close/>
                    <a:moveTo>
                      <a:pt x="2622" y="12103"/>
                    </a:moveTo>
                    <a:cubicBezTo>
                      <a:pt x="2387" y="12103"/>
                      <a:pt x="2154" y="12142"/>
                      <a:pt x="1927" y="12218"/>
                    </a:cubicBezTo>
                    <a:cubicBezTo>
                      <a:pt x="1748" y="12278"/>
                      <a:pt x="1598" y="12367"/>
                      <a:pt x="1434" y="12487"/>
                    </a:cubicBezTo>
                    <a:cubicBezTo>
                      <a:pt x="1359" y="12547"/>
                      <a:pt x="1285" y="12606"/>
                      <a:pt x="1210" y="12681"/>
                    </a:cubicBezTo>
                    <a:cubicBezTo>
                      <a:pt x="1270" y="12920"/>
                      <a:pt x="1344" y="13144"/>
                      <a:pt x="1404" y="13368"/>
                    </a:cubicBezTo>
                    <a:cubicBezTo>
                      <a:pt x="1434" y="13338"/>
                      <a:pt x="1479" y="13293"/>
                      <a:pt x="1509" y="13264"/>
                    </a:cubicBezTo>
                    <a:cubicBezTo>
                      <a:pt x="1613" y="13144"/>
                      <a:pt x="1703" y="13054"/>
                      <a:pt x="1793" y="12980"/>
                    </a:cubicBezTo>
                    <a:cubicBezTo>
                      <a:pt x="1897" y="12890"/>
                      <a:pt x="2002" y="12845"/>
                      <a:pt x="2136" y="12800"/>
                    </a:cubicBezTo>
                    <a:cubicBezTo>
                      <a:pt x="2279" y="12747"/>
                      <a:pt x="2434" y="12720"/>
                      <a:pt x="2586" y="12720"/>
                    </a:cubicBezTo>
                    <a:cubicBezTo>
                      <a:pt x="2687" y="12720"/>
                      <a:pt x="2787" y="12732"/>
                      <a:pt x="2883" y="12756"/>
                    </a:cubicBezTo>
                    <a:cubicBezTo>
                      <a:pt x="3017" y="12771"/>
                      <a:pt x="3122" y="12815"/>
                      <a:pt x="3241" y="12875"/>
                    </a:cubicBezTo>
                    <a:cubicBezTo>
                      <a:pt x="3346" y="12935"/>
                      <a:pt x="3435" y="13025"/>
                      <a:pt x="3495" y="13099"/>
                    </a:cubicBezTo>
                    <a:cubicBezTo>
                      <a:pt x="3540" y="13159"/>
                      <a:pt x="3570" y="13278"/>
                      <a:pt x="3615" y="13443"/>
                    </a:cubicBezTo>
                    <a:cubicBezTo>
                      <a:pt x="3630" y="13517"/>
                      <a:pt x="3659" y="13592"/>
                      <a:pt x="3689" y="13697"/>
                    </a:cubicBezTo>
                    <a:cubicBezTo>
                      <a:pt x="3719" y="13771"/>
                      <a:pt x="3749" y="13861"/>
                      <a:pt x="3794" y="13951"/>
                    </a:cubicBezTo>
                    <a:cubicBezTo>
                      <a:pt x="3973" y="14264"/>
                      <a:pt x="4227" y="14533"/>
                      <a:pt x="4481" y="14742"/>
                    </a:cubicBezTo>
                    <a:cubicBezTo>
                      <a:pt x="4585" y="14832"/>
                      <a:pt x="4690" y="14906"/>
                      <a:pt x="4795" y="14966"/>
                    </a:cubicBezTo>
                    <a:lnTo>
                      <a:pt x="5691" y="14832"/>
                    </a:lnTo>
                    <a:cubicBezTo>
                      <a:pt x="5392" y="14638"/>
                      <a:pt x="5123" y="14473"/>
                      <a:pt x="4884" y="14279"/>
                    </a:cubicBezTo>
                    <a:cubicBezTo>
                      <a:pt x="4660" y="14100"/>
                      <a:pt x="4466" y="13891"/>
                      <a:pt x="4361" y="13667"/>
                    </a:cubicBezTo>
                    <a:cubicBezTo>
                      <a:pt x="4317" y="13607"/>
                      <a:pt x="4302" y="13547"/>
                      <a:pt x="4272" y="13488"/>
                    </a:cubicBezTo>
                    <a:cubicBezTo>
                      <a:pt x="4257" y="13443"/>
                      <a:pt x="4242" y="13368"/>
                      <a:pt x="4227" y="13293"/>
                    </a:cubicBezTo>
                    <a:cubicBezTo>
                      <a:pt x="4182" y="13129"/>
                      <a:pt x="4137" y="12935"/>
                      <a:pt x="4003" y="12756"/>
                    </a:cubicBezTo>
                    <a:cubicBezTo>
                      <a:pt x="3884" y="12562"/>
                      <a:pt x="3719" y="12442"/>
                      <a:pt x="3555" y="12352"/>
                    </a:cubicBezTo>
                    <a:cubicBezTo>
                      <a:pt x="3391" y="12248"/>
                      <a:pt x="3211" y="12188"/>
                      <a:pt x="3032" y="12143"/>
                    </a:cubicBezTo>
                    <a:cubicBezTo>
                      <a:pt x="2895" y="12116"/>
                      <a:pt x="2758" y="12103"/>
                      <a:pt x="2622" y="121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5"/>
              <p:cNvSpPr/>
              <p:nvPr/>
            </p:nvSpPr>
            <p:spPr>
              <a:xfrm>
                <a:off x="-3674400" y="2406050"/>
                <a:ext cx="214000" cy="82475"/>
              </a:xfrm>
              <a:custGeom>
                <a:rect b="b" l="l" r="r" t="t"/>
                <a:pathLst>
                  <a:path extrusionOk="0" h="3299" w="8560">
                    <a:moveTo>
                      <a:pt x="7742" y="1"/>
                    </a:moveTo>
                    <a:cubicBezTo>
                      <a:pt x="7589" y="1"/>
                      <a:pt x="7441" y="80"/>
                      <a:pt x="7334" y="221"/>
                    </a:cubicBezTo>
                    <a:cubicBezTo>
                      <a:pt x="7260" y="311"/>
                      <a:pt x="7200" y="401"/>
                      <a:pt x="7155" y="505"/>
                    </a:cubicBezTo>
                    <a:cubicBezTo>
                      <a:pt x="7095" y="356"/>
                      <a:pt x="7006" y="236"/>
                      <a:pt x="6901" y="147"/>
                    </a:cubicBezTo>
                    <a:cubicBezTo>
                      <a:pt x="6804" y="61"/>
                      <a:pt x="6696" y="23"/>
                      <a:pt x="6590" y="23"/>
                    </a:cubicBezTo>
                    <a:cubicBezTo>
                      <a:pt x="6436" y="23"/>
                      <a:pt x="6284" y="104"/>
                      <a:pt x="6169" y="236"/>
                    </a:cubicBezTo>
                    <a:cubicBezTo>
                      <a:pt x="6110" y="326"/>
                      <a:pt x="6050" y="431"/>
                      <a:pt x="6005" y="520"/>
                    </a:cubicBezTo>
                    <a:cubicBezTo>
                      <a:pt x="5945" y="386"/>
                      <a:pt x="5856" y="266"/>
                      <a:pt x="5736" y="162"/>
                    </a:cubicBezTo>
                    <a:cubicBezTo>
                      <a:pt x="5639" y="83"/>
                      <a:pt x="5532" y="46"/>
                      <a:pt x="5427" y="46"/>
                    </a:cubicBezTo>
                    <a:cubicBezTo>
                      <a:pt x="5274" y="46"/>
                      <a:pt x="5126" y="124"/>
                      <a:pt x="5019" y="266"/>
                    </a:cubicBezTo>
                    <a:cubicBezTo>
                      <a:pt x="4945" y="356"/>
                      <a:pt x="4885" y="445"/>
                      <a:pt x="4840" y="550"/>
                    </a:cubicBezTo>
                    <a:cubicBezTo>
                      <a:pt x="4780" y="416"/>
                      <a:pt x="4691" y="281"/>
                      <a:pt x="4586" y="192"/>
                    </a:cubicBezTo>
                    <a:cubicBezTo>
                      <a:pt x="4490" y="107"/>
                      <a:pt x="4384" y="69"/>
                      <a:pt x="4279" y="69"/>
                    </a:cubicBezTo>
                    <a:cubicBezTo>
                      <a:pt x="4124" y="69"/>
                      <a:pt x="3970" y="153"/>
                      <a:pt x="3854" y="296"/>
                    </a:cubicBezTo>
                    <a:cubicBezTo>
                      <a:pt x="3795" y="371"/>
                      <a:pt x="3735" y="475"/>
                      <a:pt x="3690" y="565"/>
                    </a:cubicBezTo>
                    <a:cubicBezTo>
                      <a:pt x="3615" y="431"/>
                      <a:pt x="3541" y="311"/>
                      <a:pt x="3421" y="206"/>
                    </a:cubicBezTo>
                    <a:cubicBezTo>
                      <a:pt x="3326" y="130"/>
                      <a:pt x="3223" y="95"/>
                      <a:pt x="3120" y="95"/>
                    </a:cubicBezTo>
                    <a:cubicBezTo>
                      <a:pt x="2964" y="95"/>
                      <a:pt x="2812" y="176"/>
                      <a:pt x="2704" y="311"/>
                    </a:cubicBezTo>
                    <a:cubicBezTo>
                      <a:pt x="2630" y="401"/>
                      <a:pt x="2570" y="505"/>
                      <a:pt x="2525" y="595"/>
                    </a:cubicBezTo>
                    <a:cubicBezTo>
                      <a:pt x="2465" y="460"/>
                      <a:pt x="2376" y="326"/>
                      <a:pt x="2256" y="236"/>
                    </a:cubicBezTo>
                    <a:cubicBezTo>
                      <a:pt x="2160" y="152"/>
                      <a:pt x="2054" y="114"/>
                      <a:pt x="1950" y="114"/>
                    </a:cubicBezTo>
                    <a:cubicBezTo>
                      <a:pt x="1796" y="114"/>
                      <a:pt x="1646" y="198"/>
                      <a:pt x="1539" y="341"/>
                    </a:cubicBezTo>
                    <a:cubicBezTo>
                      <a:pt x="1465" y="416"/>
                      <a:pt x="1405" y="520"/>
                      <a:pt x="1360" y="610"/>
                    </a:cubicBezTo>
                    <a:cubicBezTo>
                      <a:pt x="1300" y="475"/>
                      <a:pt x="1211" y="341"/>
                      <a:pt x="1106" y="251"/>
                    </a:cubicBezTo>
                    <a:cubicBezTo>
                      <a:pt x="1009" y="172"/>
                      <a:pt x="899" y="135"/>
                      <a:pt x="792" y="135"/>
                    </a:cubicBezTo>
                    <a:cubicBezTo>
                      <a:pt x="634" y="135"/>
                      <a:pt x="481" y="214"/>
                      <a:pt x="374" y="356"/>
                    </a:cubicBezTo>
                    <a:cubicBezTo>
                      <a:pt x="76" y="714"/>
                      <a:pt x="16" y="1252"/>
                      <a:pt x="1" y="1715"/>
                    </a:cubicBezTo>
                    <a:cubicBezTo>
                      <a:pt x="8" y="1790"/>
                      <a:pt x="68" y="1827"/>
                      <a:pt x="126" y="1827"/>
                    </a:cubicBezTo>
                    <a:cubicBezTo>
                      <a:pt x="184" y="1827"/>
                      <a:pt x="240" y="1790"/>
                      <a:pt x="240" y="1715"/>
                    </a:cubicBezTo>
                    <a:cubicBezTo>
                      <a:pt x="240" y="1342"/>
                      <a:pt x="285" y="953"/>
                      <a:pt x="464" y="625"/>
                    </a:cubicBezTo>
                    <a:cubicBezTo>
                      <a:pt x="532" y="499"/>
                      <a:pt x="654" y="356"/>
                      <a:pt x="794" y="356"/>
                    </a:cubicBezTo>
                    <a:cubicBezTo>
                      <a:pt x="837" y="356"/>
                      <a:pt x="881" y="369"/>
                      <a:pt x="927" y="401"/>
                    </a:cubicBezTo>
                    <a:cubicBezTo>
                      <a:pt x="1091" y="520"/>
                      <a:pt x="1196" y="759"/>
                      <a:pt x="1240" y="968"/>
                    </a:cubicBezTo>
                    <a:cubicBezTo>
                      <a:pt x="1181" y="1207"/>
                      <a:pt x="1166" y="1461"/>
                      <a:pt x="1166" y="1700"/>
                    </a:cubicBezTo>
                    <a:cubicBezTo>
                      <a:pt x="1166" y="1767"/>
                      <a:pt x="1225" y="1801"/>
                      <a:pt x="1279" y="1801"/>
                    </a:cubicBezTo>
                    <a:cubicBezTo>
                      <a:pt x="1297" y="1801"/>
                      <a:pt x="1315" y="1797"/>
                      <a:pt x="1330" y="1790"/>
                    </a:cubicBezTo>
                    <a:lnTo>
                      <a:pt x="1330" y="1790"/>
                    </a:lnTo>
                    <a:cubicBezTo>
                      <a:pt x="1330" y="1999"/>
                      <a:pt x="1300" y="2208"/>
                      <a:pt x="1240" y="2417"/>
                    </a:cubicBezTo>
                    <a:cubicBezTo>
                      <a:pt x="1196" y="2626"/>
                      <a:pt x="1061" y="3059"/>
                      <a:pt x="777" y="3059"/>
                    </a:cubicBezTo>
                    <a:cubicBezTo>
                      <a:pt x="643" y="3059"/>
                      <a:pt x="643" y="3298"/>
                      <a:pt x="777" y="3298"/>
                    </a:cubicBezTo>
                    <a:cubicBezTo>
                      <a:pt x="1121" y="3283"/>
                      <a:pt x="1315" y="2940"/>
                      <a:pt x="1420" y="2656"/>
                    </a:cubicBezTo>
                    <a:cubicBezTo>
                      <a:pt x="1569" y="2223"/>
                      <a:pt x="1599" y="1730"/>
                      <a:pt x="1539" y="1282"/>
                    </a:cubicBezTo>
                    <a:cubicBezTo>
                      <a:pt x="1524" y="1177"/>
                      <a:pt x="1509" y="1073"/>
                      <a:pt x="1479" y="968"/>
                    </a:cubicBezTo>
                    <a:cubicBezTo>
                      <a:pt x="1524" y="849"/>
                      <a:pt x="1569" y="729"/>
                      <a:pt x="1629" y="610"/>
                    </a:cubicBezTo>
                    <a:cubicBezTo>
                      <a:pt x="1697" y="484"/>
                      <a:pt x="1810" y="341"/>
                      <a:pt x="1946" y="341"/>
                    </a:cubicBezTo>
                    <a:cubicBezTo>
                      <a:pt x="1987" y="341"/>
                      <a:pt x="2031" y="354"/>
                      <a:pt x="2077" y="386"/>
                    </a:cubicBezTo>
                    <a:cubicBezTo>
                      <a:pt x="2256" y="520"/>
                      <a:pt x="2346" y="744"/>
                      <a:pt x="2405" y="968"/>
                    </a:cubicBezTo>
                    <a:cubicBezTo>
                      <a:pt x="2346" y="1207"/>
                      <a:pt x="2331" y="1446"/>
                      <a:pt x="2331" y="1670"/>
                    </a:cubicBezTo>
                    <a:cubicBezTo>
                      <a:pt x="2331" y="1741"/>
                      <a:pt x="2387" y="1784"/>
                      <a:pt x="2447" y="1784"/>
                    </a:cubicBezTo>
                    <a:cubicBezTo>
                      <a:pt x="2463" y="1784"/>
                      <a:pt x="2480" y="1781"/>
                      <a:pt x="2495" y="1775"/>
                    </a:cubicBezTo>
                    <a:lnTo>
                      <a:pt x="2495" y="1775"/>
                    </a:lnTo>
                    <a:cubicBezTo>
                      <a:pt x="2480" y="1984"/>
                      <a:pt x="2450" y="2193"/>
                      <a:pt x="2405" y="2402"/>
                    </a:cubicBezTo>
                    <a:cubicBezTo>
                      <a:pt x="2346" y="2611"/>
                      <a:pt x="2226" y="3044"/>
                      <a:pt x="1942" y="3044"/>
                    </a:cubicBezTo>
                    <a:cubicBezTo>
                      <a:pt x="1793" y="3044"/>
                      <a:pt x="1793" y="3283"/>
                      <a:pt x="1942" y="3283"/>
                    </a:cubicBezTo>
                    <a:cubicBezTo>
                      <a:pt x="2286" y="3268"/>
                      <a:pt x="2480" y="2925"/>
                      <a:pt x="2570" y="2641"/>
                    </a:cubicBezTo>
                    <a:cubicBezTo>
                      <a:pt x="2734" y="2208"/>
                      <a:pt x="2764" y="1715"/>
                      <a:pt x="2704" y="1267"/>
                    </a:cubicBezTo>
                    <a:cubicBezTo>
                      <a:pt x="2689" y="1162"/>
                      <a:pt x="2674" y="1073"/>
                      <a:pt x="2644" y="968"/>
                    </a:cubicBezTo>
                    <a:cubicBezTo>
                      <a:pt x="2674" y="834"/>
                      <a:pt x="2734" y="714"/>
                      <a:pt x="2794" y="595"/>
                    </a:cubicBezTo>
                    <a:cubicBezTo>
                      <a:pt x="2862" y="470"/>
                      <a:pt x="2973" y="320"/>
                      <a:pt x="3107" y="320"/>
                    </a:cubicBezTo>
                    <a:cubicBezTo>
                      <a:pt x="3150" y="320"/>
                      <a:pt x="3195" y="335"/>
                      <a:pt x="3242" y="371"/>
                    </a:cubicBezTo>
                    <a:cubicBezTo>
                      <a:pt x="3421" y="490"/>
                      <a:pt x="3511" y="714"/>
                      <a:pt x="3570" y="938"/>
                    </a:cubicBezTo>
                    <a:cubicBezTo>
                      <a:pt x="3511" y="1177"/>
                      <a:pt x="3496" y="1416"/>
                      <a:pt x="3481" y="1640"/>
                    </a:cubicBezTo>
                    <a:cubicBezTo>
                      <a:pt x="3492" y="1720"/>
                      <a:pt x="3546" y="1756"/>
                      <a:pt x="3604" y="1756"/>
                    </a:cubicBezTo>
                    <a:cubicBezTo>
                      <a:pt x="3623" y="1756"/>
                      <a:pt x="3642" y="1752"/>
                      <a:pt x="3660" y="1745"/>
                    </a:cubicBezTo>
                    <a:lnTo>
                      <a:pt x="3660" y="1745"/>
                    </a:lnTo>
                    <a:cubicBezTo>
                      <a:pt x="3645" y="1954"/>
                      <a:pt x="3615" y="2178"/>
                      <a:pt x="3570" y="2372"/>
                    </a:cubicBezTo>
                    <a:cubicBezTo>
                      <a:pt x="3511" y="2581"/>
                      <a:pt x="3391" y="3014"/>
                      <a:pt x="3107" y="3014"/>
                    </a:cubicBezTo>
                    <a:cubicBezTo>
                      <a:pt x="2958" y="3014"/>
                      <a:pt x="2958" y="3253"/>
                      <a:pt x="3107" y="3253"/>
                    </a:cubicBezTo>
                    <a:cubicBezTo>
                      <a:pt x="3451" y="3238"/>
                      <a:pt x="3645" y="2895"/>
                      <a:pt x="3735" y="2626"/>
                    </a:cubicBezTo>
                    <a:cubicBezTo>
                      <a:pt x="3899" y="2193"/>
                      <a:pt x="3929" y="1700"/>
                      <a:pt x="3869" y="1237"/>
                    </a:cubicBezTo>
                    <a:cubicBezTo>
                      <a:pt x="3854" y="1133"/>
                      <a:pt x="3839" y="1028"/>
                      <a:pt x="3809" y="923"/>
                    </a:cubicBezTo>
                    <a:cubicBezTo>
                      <a:pt x="3839" y="804"/>
                      <a:pt x="3884" y="684"/>
                      <a:pt x="3944" y="565"/>
                    </a:cubicBezTo>
                    <a:cubicBezTo>
                      <a:pt x="4024" y="439"/>
                      <a:pt x="4139" y="296"/>
                      <a:pt x="4276" y="296"/>
                    </a:cubicBezTo>
                    <a:cubicBezTo>
                      <a:pt x="4317" y="296"/>
                      <a:pt x="4361" y="309"/>
                      <a:pt x="4407" y="341"/>
                    </a:cubicBezTo>
                    <a:cubicBezTo>
                      <a:pt x="4571" y="460"/>
                      <a:pt x="4661" y="699"/>
                      <a:pt x="4721" y="908"/>
                    </a:cubicBezTo>
                    <a:cubicBezTo>
                      <a:pt x="4661" y="1147"/>
                      <a:pt x="4646" y="1401"/>
                      <a:pt x="4646" y="1625"/>
                    </a:cubicBezTo>
                    <a:cubicBezTo>
                      <a:pt x="4646" y="1696"/>
                      <a:pt x="4711" y="1739"/>
                      <a:pt x="4768" y="1739"/>
                    </a:cubicBezTo>
                    <a:cubicBezTo>
                      <a:pt x="4783" y="1739"/>
                      <a:pt x="4798" y="1736"/>
                      <a:pt x="4810" y="1730"/>
                    </a:cubicBezTo>
                    <a:lnTo>
                      <a:pt x="4810" y="1730"/>
                    </a:lnTo>
                    <a:cubicBezTo>
                      <a:pt x="4810" y="1939"/>
                      <a:pt x="4780" y="2148"/>
                      <a:pt x="4735" y="2357"/>
                    </a:cubicBezTo>
                    <a:cubicBezTo>
                      <a:pt x="4676" y="2551"/>
                      <a:pt x="4541" y="3000"/>
                      <a:pt x="4272" y="3000"/>
                    </a:cubicBezTo>
                    <a:cubicBezTo>
                      <a:pt x="4123" y="3000"/>
                      <a:pt x="4123" y="3224"/>
                      <a:pt x="4272" y="3224"/>
                    </a:cubicBezTo>
                    <a:cubicBezTo>
                      <a:pt x="4601" y="3224"/>
                      <a:pt x="4795" y="2880"/>
                      <a:pt x="4900" y="2596"/>
                    </a:cubicBezTo>
                    <a:cubicBezTo>
                      <a:pt x="5049" y="2163"/>
                      <a:pt x="5079" y="1670"/>
                      <a:pt x="5019" y="1222"/>
                    </a:cubicBezTo>
                    <a:cubicBezTo>
                      <a:pt x="5004" y="1118"/>
                      <a:pt x="4989" y="1013"/>
                      <a:pt x="4960" y="908"/>
                    </a:cubicBezTo>
                    <a:cubicBezTo>
                      <a:pt x="5004" y="774"/>
                      <a:pt x="5049" y="655"/>
                      <a:pt x="5109" y="550"/>
                    </a:cubicBezTo>
                    <a:cubicBezTo>
                      <a:pt x="5177" y="425"/>
                      <a:pt x="5288" y="275"/>
                      <a:pt x="5422" y="275"/>
                    </a:cubicBezTo>
                    <a:cubicBezTo>
                      <a:pt x="5465" y="275"/>
                      <a:pt x="5510" y="290"/>
                      <a:pt x="5557" y="326"/>
                    </a:cubicBezTo>
                    <a:cubicBezTo>
                      <a:pt x="5736" y="445"/>
                      <a:pt x="5826" y="670"/>
                      <a:pt x="5886" y="894"/>
                    </a:cubicBezTo>
                    <a:cubicBezTo>
                      <a:pt x="5826" y="1118"/>
                      <a:pt x="5811" y="1371"/>
                      <a:pt x="5796" y="1596"/>
                    </a:cubicBezTo>
                    <a:cubicBezTo>
                      <a:pt x="5808" y="1684"/>
                      <a:pt x="5874" y="1719"/>
                      <a:pt x="5939" y="1719"/>
                    </a:cubicBezTo>
                    <a:cubicBezTo>
                      <a:pt x="5951" y="1719"/>
                      <a:pt x="5963" y="1717"/>
                      <a:pt x="5975" y="1715"/>
                    </a:cubicBezTo>
                    <a:lnTo>
                      <a:pt x="5975" y="1715"/>
                    </a:lnTo>
                    <a:cubicBezTo>
                      <a:pt x="5960" y="1924"/>
                      <a:pt x="5930" y="2133"/>
                      <a:pt x="5886" y="2327"/>
                    </a:cubicBezTo>
                    <a:cubicBezTo>
                      <a:pt x="5826" y="2536"/>
                      <a:pt x="5706" y="2970"/>
                      <a:pt x="5423" y="2970"/>
                    </a:cubicBezTo>
                    <a:cubicBezTo>
                      <a:pt x="5273" y="2970"/>
                      <a:pt x="5273" y="3209"/>
                      <a:pt x="5423" y="3209"/>
                    </a:cubicBezTo>
                    <a:cubicBezTo>
                      <a:pt x="5766" y="3194"/>
                      <a:pt x="5960" y="2850"/>
                      <a:pt x="6050" y="2566"/>
                    </a:cubicBezTo>
                    <a:cubicBezTo>
                      <a:pt x="6214" y="2148"/>
                      <a:pt x="6244" y="1640"/>
                      <a:pt x="6184" y="1192"/>
                    </a:cubicBezTo>
                    <a:cubicBezTo>
                      <a:pt x="6169" y="1088"/>
                      <a:pt x="6154" y="983"/>
                      <a:pt x="6124" y="879"/>
                    </a:cubicBezTo>
                    <a:cubicBezTo>
                      <a:pt x="6154" y="759"/>
                      <a:pt x="6199" y="640"/>
                      <a:pt x="6259" y="520"/>
                    </a:cubicBezTo>
                    <a:cubicBezTo>
                      <a:pt x="6339" y="394"/>
                      <a:pt x="6454" y="251"/>
                      <a:pt x="6591" y="251"/>
                    </a:cubicBezTo>
                    <a:cubicBezTo>
                      <a:pt x="6632" y="251"/>
                      <a:pt x="6676" y="265"/>
                      <a:pt x="6722" y="296"/>
                    </a:cubicBezTo>
                    <a:cubicBezTo>
                      <a:pt x="6886" y="416"/>
                      <a:pt x="6991" y="640"/>
                      <a:pt x="7036" y="864"/>
                    </a:cubicBezTo>
                    <a:cubicBezTo>
                      <a:pt x="6976" y="1103"/>
                      <a:pt x="6961" y="1357"/>
                      <a:pt x="6961" y="1581"/>
                    </a:cubicBezTo>
                    <a:cubicBezTo>
                      <a:pt x="6961" y="1652"/>
                      <a:pt x="7026" y="1694"/>
                      <a:pt x="7083" y="1694"/>
                    </a:cubicBezTo>
                    <a:cubicBezTo>
                      <a:pt x="7098" y="1694"/>
                      <a:pt x="7113" y="1691"/>
                      <a:pt x="7125" y="1685"/>
                    </a:cubicBezTo>
                    <a:lnTo>
                      <a:pt x="7125" y="1685"/>
                    </a:lnTo>
                    <a:cubicBezTo>
                      <a:pt x="7125" y="1894"/>
                      <a:pt x="7095" y="2103"/>
                      <a:pt x="7051" y="2298"/>
                    </a:cubicBezTo>
                    <a:cubicBezTo>
                      <a:pt x="6991" y="2507"/>
                      <a:pt x="6856" y="2955"/>
                      <a:pt x="6588" y="2955"/>
                    </a:cubicBezTo>
                    <a:cubicBezTo>
                      <a:pt x="6438" y="2955"/>
                      <a:pt x="6438" y="3179"/>
                      <a:pt x="6588" y="3179"/>
                    </a:cubicBezTo>
                    <a:cubicBezTo>
                      <a:pt x="6916" y="3179"/>
                      <a:pt x="7110" y="2835"/>
                      <a:pt x="7215" y="2551"/>
                    </a:cubicBezTo>
                    <a:cubicBezTo>
                      <a:pt x="7364" y="2118"/>
                      <a:pt x="7394" y="1625"/>
                      <a:pt x="7334" y="1162"/>
                    </a:cubicBezTo>
                    <a:cubicBezTo>
                      <a:pt x="7319" y="1073"/>
                      <a:pt x="7304" y="968"/>
                      <a:pt x="7275" y="864"/>
                    </a:cubicBezTo>
                    <a:cubicBezTo>
                      <a:pt x="7319" y="729"/>
                      <a:pt x="7364" y="610"/>
                      <a:pt x="7424" y="490"/>
                    </a:cubicBezTo>
                    <a:cubicBezTo>
                      <a:pt x="7492" y="377"/>
                      <a:pt x="7602" y="230"/>
                      <a:pt x="7737" y="230"/>
                    </a:cubicBezTo>
                    <a:cubicBezTo>
                      <a:pt x="7780" y="230"/>
                      <a:pt x="7825" y="245"/>
                      <a:pt x="7872" y="281"/>
                    </a:cubicBezTo>
                    <a:cubicBezTo>
                      <a:pt x="8111" y="431"/>
                      <a:pt x="8201" y="789"/>
                      <a:pt x="8245" y="1058"/>
                    </a:cubicBezTo>
                    <a:cubicBezTo>
                      <a:pt x="8320" y="1461"/>
                      <a:pt x="8305" y="1894"/>
                      <a:pt x="8201" y="2283"/>
                    </a:cubicBezTo>
                    <a:cubicBezTo>
                      <a:pt x="8141" y="2492"/>
                      <a:pt x="8021" y="2925"/>
                      <a:pt x="7738" y="2925"/>
                    </a:cubicBezTo>
                    <a:cubicBezTo>
                      <a:pt x="7588" y="2925"/>
                      <a:pt x="7588" y="3164"/>
                      <a:pt x="7738" y="3164"/>
                    </a:cubicBezTo>
                    <a:cubicBezTo>
                      <a:pt x="8081" y="3149"/>
                      <a:pt x="8275" y="2805"/>
                      <a:pt x="8365" y="2522"/>
                    </a:cubicBezTo>
                    <a:cubicBezTo>
                      <a:pt x="8529" y="2088"/>
                      <a:pt x="8559" y="1596"/>
                      <a:pt x="8499" y="1147"/>
                    </a:cubicBezTo>
                    <a:cubicBezTo>
                      <a:pt x="8454" y="789"/>
                      <a:pt x="8335" y="356"/>
                      <a:pt x="8051" y="117"/>
                    </a:cubicBezTo>
                    <a:cubicBezTo>
                      <a:pt x="7954" y="38"/>
                      <a:pt x="7847" y="1"/>
                      <a:pt x="77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5"/>
              <p:cNvSpPr/>
              <p:nvPr/>
            </p:nvSpPr>
            <p:spPr>
              <a:xfrm>
                <a:off x="-3647875" y="2531050"/>
                <a:ext cx="163200" cy="126250"/>
              </a:xfrm>
              <a:custGeom>
                <a:rect b="b" l="l" r="r" t="t"/>
                <a:pathLst>
                  <a:path extrusionOk="0" h="5050" w="6528">
                    <a:moveTo>
                      <a:pt x="5930" y="1"/>
                    </a:moveTo>
                    <a:cubicBezTo>
                      <a:pt x="3958" y="120"/>
                      <a:pt x="1987" y="240"/>
                      <a:pt x="15" y="359"/>
                    </a:cubicBezTo>
                    <a:cubicBezTo>
                      <a:pt x="0" y="1928"/>
                      <a:pt x="150" y="3511"/>
                      <a:pt x="478" y="5049"/>
                    </a:cubicBezTo>
                    <a:cubicBezTo>
                      <a:pt x="2495" y="4840"/>
                      <a:pt x="4511" y="4631"/>
                      <a:pt x="6527" y="4437"/>
                    </a:cubicBezTo>
                    <a:cubicBezTo>
                      <a:pt x="6169" y="2973"/>
                      <a:pt x="5975" y="1494"/>
                      <a:pt x="5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5"/>
              <p:cNvSpPr/>
              <p:nvPr/>
            </p:nvSpPr>
            <p:spPr>
              <a:xfrm>
                <a:off x="-3635550" y="2552675"/>
                <a:ext cx="131450" cy="78150"/>
              </a:xfrm>
              <a:custGeom>
                <a:rect b="b" l="l" r="r" t="t"/>
                <a:pathLst>
                  <a:path extrusionOk="0" h="3126" w="5258">
                    <a:moveTo>
                      <a:pt x="5121" y="1"/>
                    </a:moveTo>
                    <a:cubicBezTo>
                      <a:pt x="5117" y="1"/>
                      <a:pt x="5113" y="1"/>
                      <a:pt x="5108" y="2"/>
                    </a:cubicBezTo>
                    <a:cubicBezTo>
                      <a:pt x="3794" y="122"/>
                      <a:pt x="2509" y="241"/>
                      <a:pt x="1195" y="361"/>
                    </a:cubicBezTo>
                    <a:cubicBezTo>
                      <a:pt x="822" y="391"/>
                      <a:pt x="463" y="435"/>
                      <a:pt x="90" y="465"/>
                    </a:cubicBezTo>
                    <a:cubicBezTo>
                      <a:pt x="0" y="465"/>
                      <a:pt x="0" y="585"/>
                      <a:pt x="90" y="585"/>
                    </a:cubicBezTo>
                    <a:cubicBezTo>
                      <a:pt x="1389" y="465"/>
                      <a:pt x="2689" y="346"/>
                      <a:pt x="3988" y="226"/>
                    </a:cubicBezTo>
                    <a:cubicBezTo>
                      <a:pt x="4361" y="196"/>
                      <a:pt x="4735" y="152"/>
                      <a:pt x="5108" y="122"/>
                    </a:cubicBezTo>
                    <a:cubicBezTo>
                      <a:pt x="5178" y="108"/>
                      <a:pt x="5183" y="1"/>
                      <a:pt x="5121" y="1"/>
                    </a:cubicBezTo>
                    <a:close/>
                    <a:moveTo>
                      <a:pt x="5136" y="613"/>
                    </a:moveTo>
                    <a:cubicBezTo>
                      <a:pt x="5132" y="613"/>
                      <a:pt x="5128" y="614"/>
                      <a:pt x="5123" y="615"/>
                    </a:cubicBezTo>
                    <a:cubicBezTo>
                      <a:pt x="3839" y="764"/>
                      <a:pt x="2539" y="883"/>
                      <a:pt x="1255" y="973"/>
                    </a:cubicBezTo>
                    <a:cubicBezTo>
                      <a:pt x="881" y="988"/>
                      <a:pt x="523" y="1018"/>
                      <a:pt x="150" y="1033"/>
                    </a:cubicBezTo>
                    <a:cubicBezTo>
                      <a:pt x="60" y="1033"/>
                      <a:pt x="60" y="1167"/>
                      <a:pt x="135" y="1167"/>
                    </a:cubicBezTo>
                    <a:cubicBezTo>
                      <a:pt x="1434" y="1093"/>
                      <a:pt x="2733" y="988"/>
                      <a:pt x="4018" y="854"/>
                    </a:cubicBezTo>
                    <a:cubicBezTo>
                      <a:pt x="4391" y="809"/>
                      <a:pt x="4750" y="779"/>
                      <a:pt x="5123" y="734"/>
                    </a:cubicBezTo>
                    <a:cubicBezTo>
                      <a:pt x="5194" y="734"/>
                      <a:pt x="5211" y="613"/>
                      <a:pt x="5136" y="613"/>
                    </a:cubicBezTo>
                    <a:close/>
                    <a:moveTo>
                      <a:pt x="4915" y="2528"/>
                    </a:moveTo>
                    <a:cubicBezTo>
                      <a:pt x="4944" y="2528"/>
                      <a:pt x="4974" y="2536"/>
                      <a:pt x="5004" y="2556"/>
                    </a:cubicBezTo>
                    <a:cubicBezTo>
                      <a:pt x="5078" y="2601"/>
                      <a:pt x="5108" y="2735"/>
                      <a:pt x="5093" y="2825"/>
                    </a:cubicBezTo>
                    <a:cubicBezTo>
                      <a:pt x="5078" y="2900"/>
                      <a:pt x="5004" y="2989"/>
                      <a:pt x="4914" y="3004"/>
                    </a:cubicBezTo>
                    <a:cubicBezTo>
                      <a:pt x="4905" y="3006"/>
                      <a:pt x="4895" y="3007"/>
                      <a:pt x="4886" y="3007"/>
                    </a:cubicBezTo>
                    <a:cubicBezTo>
                      <a:pt x="4803" y="3007"/>
                      <a:pt x="4715" y="2950"/>
                      <a:pt x="4675" y="2870"/>
                    </a:cubicBezTo>
                    <a:cubicBezTo>
                      <a:pt x="4648" y="2789"/>
                      <a:pt x="4670" y="2683"/>
                      <a:pt x="4729" y="2620"/>
                    </a:cubicBezTo>
                    <a:lnTo>
                      <a:pt x="4729" y="2620"/>
                    </a:lnTo>
                    <a:cubicBezTo>
                      <a:pt x="4738" y="2616"/>
                      <a:pt x="4745" y="2610"/>
                      <a:pt x="4750" y="2601"/>
                    </a:cubicBezTo>
                    <a:lnTo>
                      <a:pt x="4750" y="2601"/>
                    </a:lnTo>
                    <a:cubicBezTo>
                      <a:pt x="4750" y="2601"/>
                      <a:pt x="4750" y="2601"/>
                      <a:pt x="4750" y="2601"/>
                    </a:cubicBezTo>
                    <a:cubicBezTo>
                      <a:pt x="4762" y="2595"/>
                      <a:pt x="4771" y="2588"/>
                      <a:pt x="4777" y="2580"/>
                    </a:cubicBezTo>
                    <a:lnTo>
                      <a:pt x="4777" y="2580"/>
                    </a:lnTo>
                    <a:cubicBezTo>
                      <a:pt x="4820" y="2550"/>
                      <a:pt x="4867" y="2528"/>
                      <a:pt x="4915" y="2528"/>
                    </a:cubicBezTo>
                    <a:close/>
                    <a:moveTo>
                      <a:pt x="4918" y="2403"/>
                    </a:moveTo>
                    <a:cubicBezTo>
                      <a:pt x="4824" y="2403"/>
                      <a:pt x="4730" y="2442"/>
                      <a:pt x="4660" y="2511"/>
                    </a:cubicBezTo>
                    <a:cubicBezTo>
                      <a:pt x="4657" y="2517"/>
                      <a:pt x="4655" y="2522"/>
                      <a:pt x="4654" y="2527"/>
                    </a:cubicBezTo>
                    <a:lnTo>
                      <a:pt x="4654" y="2527"/>
                    </a:lnTo>
                    <a:cubicBezTo>
                      <a:pt x="4559" y="2618"/>
                      <a:pt x="4516" y="2750"/>
                      <a:pt x="4556" y="2870"/>
                    </a:cubicBezTo>
                    <a:cubicBezTo>
                      <a:pt x="4585" y="3019"/>
                      <a:pt x="4720" y="3124"/>
                      <a:pt x="4869" y="3124"/>
                    </a:cubicBezTo>
                    <a:cubicBezTo>
                      <a:pt x="4879" y="3125"/>
                      <a:pt x="4888" y="3125"/>
                      <a:pt x="4898" y="3125"/>
                    </a:cubicBezTo>
                    <a:cubicBezTo>
                      <a:pt x="5035" y="3125"/>
                      <a:pt x="5156" y="3026"/>
                      <a:pt x="5198" y="2900"/>
                    </a:cubicBezTo>
                    <a:cubicBezTo>
                      <a:pt x="5258" y="2765"/>
                      <a:pt x="5213" y="2571"/>
                      <a:pt x="5108" y="2467"/>
                    </a:cubicBezTo>
                    <a:cubicBezTo>
                      <a:pt x="5052" y="2423"/>
                      <a:pt x="4985" y="2403"/>
                      <a:pt x="4918" y="2403"/>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5"/>
              <p:cNvSpPr/>
              <p:nvPr/>
            </p:nvSpPr>
            <p:spPr>
              <a:xfrm>
                <a:off x="-3687450" y="2509600"/>
                <a:ext cx="261775" cy="337375"/>
              </a:xfrm>
              <a:custGeom>
                <a:rect b="b" l="l" r="r" t="t"/>
                <a:pathLst>
                  <a:path extrusionOk="0" h="13495" w="10471">
                    <a:moveTo>
                      <a:pt x="60" y="2375"/>
                    </a:moveTo>
                    <a:cubicBezTo>
                      <a:pt x="30" y="2375"/>
                      <a:pt x="0" y="2397"/>
                      <a:pt x="0" y="2442"/>
                    </a:cubicBezTo>
                    <a:cubicBezTo>
                      <a:pt x="30" y="3069"/>
                      <a:pt x="30" y="3712"/>
                      <a:pt x="15" y="4339"/>
                    </a:cubicBezTo>
                    <a:cubicBezTo>
                      <a:pt x="22" y="4376"/>
                      <a:pt x="56" y="4395"/>
                      <a:pt x="88" y="4395"/>
                    </a:cubicBezTo>
                    <a:cubicBezTo>
                      <a:pt x="120" y="4395"/>
                      <a:pt x="149" y="4376"/>
                      <a:pt x="149" y="4339"/>
                    </a:cubicBezTo>
                    <a:cubicBezTo>
                      <a:pt x="164" y="3712"/>
                      <a:pt x="149" y="3069"/>
                      <a:pt x="120" y="2442"/>
                    </a:cubicBezTo>
                    <a:cubicBezTo>
                      <a:pt x="120" y="2397"/>
                      <a:pt x="90" y="2375"/>
                      <a:pt x="60" y="2375"/>
                    </a:cubicBezTo>
                    <a:close/>
                    <a:moveTo>
                      <a:pt x="67" y="4824"/>
                    </a:moveTo>
                    <a:cubicBezTo>
                      <a:pt x="34" y="4824"/>
                      <a:pt x="0" y="4847"/>
                      <a:pt x="0" y="4892"/>
                    </a:cubicBezTo>
                    <a:cubicBezTo>
                      <a:pt x="60" y="7132"/>
                      <a:pt x="120" y="9372"/>
                      <a:pt x="373" y="11598"/>
                    </a:cubicBezTo>
                    <a:cubicBezTo>
                      <a:pt x="448" y="12210"/>
                      <a:pt x="523" y="12837"/>
                      <a:pt x="627" y="13450"/>
                    </a:cubicBezTo>
                    <a:cubicBezTo>
                      <a:pt x="633" y="13479"/>
                      <a:pt x="655" y="13492"/>
                      <a:pt x="678" y="13492"/>
                    </a:cubicBezTo>
                    <a:cubicBezTo>
                      <a:pt x="715" y="13492"/>
                      <a:pt x="756" y="13460"/>
                      <a:pt x="747" y="13405"/>
                    </a:cubicBezTo>
                    <a:cubicBezTo>
                      <a:pt x="388" y="11224"/>
                      <a:pt x="269" y="8984"/>
                      <a:pt x="194" y="6774"/>
                    </a:cubicBezTo>
                    <a:cubicBezTo>
                      <a:pt x="164" y="6146"/>
                      <a:pt x="149" y="5519"/>
                      <a:pt x="134" y="4892"/>
                    </a:cubicBezTo>
                    <a:cubicBezTo>
                      <a:pt x="134" y="4847"/>
                      <a:pt x="101" y="4824"/>
                      <a:pt x="67" y="4824"/>
                    </a:cubicBezTo>
                    <a:close/>
                    <a:moveTo>
                      <a:pt x="299" y="0"/>
                    </a:moveTo>
                    <a:cubicBezTo>
                      <a:pt x="269" y="0"/>
                      <a:pt x="239" y="22"/>
                      <a:pt x="239" y="67"/>
                    </a:cubicBezTo>
                    <a:cubicBezTo>
                      <a:pt x="209" y="1800"/>
                      <a:pt x="269" y="3562"/>
                      <a:pt x="388" y="5295"/>
                    </a:cubicBezTo>
                    <a:cubicBezTo>
                      <a:pt x="508" y="7042"/>
                      <a:pt x="717" y="8760"/>
                      <a:pt x="986" y="10493"/>
                    </a:cubicBezTo>
                    <a:cubicBezTo>
                      <a:pt x="1150" y="11448"/>
                      <a:pt x="1329" y="12419"/>
                      <a:pt x="1524" y="13375"/>
                    </a:cubicBezTo>
                    <a:cubicBezTo>
                      <a:pt x="1524" y="13405"/>
                      <a:pt x="1538" y="13405"/>
                      <a:pt x="1553" y="13420"/>
                    </a:cubicBezTo>
                    <a:cubicBezTo>
                      <a:pt x="1538" y="13450"/>
                      <a:pt x="1553" y="13495"/>
                      <a:pt x="1613" y="13495"/>
                    </a:cubicBezTo>
                    <a:cubicBezTo>
                      <a:pt x="2121" y="13450"/>
                      <a:pt x="2644" y="13390"/>
                      <a:pt x="3166" y="13330"/>
                    </a:cubicBezTo>
                    <a:cubicBezTo>
                      <a:pt x="3166" y="13345"/>
                      <a:pt x="3196" y="13360"/>
                      <a:pt x="3211" y="13360"/>
                    </a:cubicBezTo>
                    <a:cubicBezTo>
                      <a:pt x="4869" y="13256"/>
                      <a:pt x="6527" y="13121"/>
                      <a:pt x="8185" y="12972"/>
                    </a:cubicBezTo>
                    <a:cubicBezTo>
                      <a:pt x="8663" y="12927"/>
                      <a:pt x="9126" y="12882"/>
                      <a:pt x="9604" y="12837"/>
                    </a:cubicBezTo>
                    <a:cubicBezTo>
                      <a:pt x="9675" y="12837"/>
                      <a:pt x="9692" y="12717"/>
                      <a:pt x="9617" y="12717"/>
                    </a:cubicBezTo>
                    <a:cubicBezTo>
                      <a:pt x="9613" y="12717"/>
                      <a:pt x="9609" y="12717"/>
                      <a:pt x="9604" y="12718"/>
                    </a:cubicBezTo>
                    <a:cubicBezTo>
                      <a:pt x="8021" y="12867"/>
                      <a:pt x="6452" y="13002"/>
                      <a:pt x="4869" y="13121"/>
                    </a:cubicBezTo>
                    <a:cubicBezTo>
                      <a:pt x="6079" y="12972"/>
                      <a:pt x="7289" y="12793"/>
                      <a:pt x="8499" y="12613"/>
                    </a:cubicBezTo>
                    <a:cubicBezTo>
                      <a:pt x="9126" y="12524"/>
                      <a:pt x="9768" y="12434"/>
                      <a:pt x="10395" y="12345"/>
                    </a:cubicBezTo>
                    <a:cubicBezTo>
                      <a:pt x="10470" y="12330"/>
                      <a:pt x="10440" y="12210"/>
                      <a:pt x="10366" y="12210"/>
                    </a:cubicBezTo>
                    <a:cubicBezTo>
                      <a:pt x="8095" y="12539"/>
                      <a:pt x="5810" y="12897"/>
                      <a:pt x="3525" y="13151"/>
                    </a:cubicBezTo>
                    <a:cubicBezTo>
                      <a:pt x="2898" y="13241"/>
                      <a:pt x="2270" y="13300"/>
                      <a:pt x="1643" y="13360"/>
                    </a:cubicBezTo>
                    <a:cubicBezTo>
                      <a:pt x="1643" y="13345"/>
                      <a:pt x="1643" y="13345"/>
                      <a:pt x="1643" y="13345"/>
                    </a:cubicBezTo>
                    <a:cubicBezTo>
                      <a:pt x="1285" y="11643"/>
                      <a:pt x="1001" y="9910"/>
                      <a:pt x="792" y="8192"/>
                    </a:cubicBezTo>
                    <a:cubicBezTo>
                      <a:pt x="583" y="6460"/>
                      <a:pt x="448" y="4742"/>
                      <a:pt x="388" y="2995"/>
                    </a:cubicBezTo>
                    <a:cubicBezTo>
                      <a:pt x="344" y="2024"/>
                      <a:pt x="344" y="1038"/>
                      <a:pt x="359" y="67"/>
                    </a:cubicBezTo>
                    <a:cubicBezTo>
                      <a:pt x="359" y="22"/>
                      <a:pt x="329" y="0"/>
                      <a:pt x="299"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5"/>
              <p:cNvSpPr/>
              <p:nvPr/>
            </p:nvSpPr>
            <p:spPr>
              <a:xfrm>
                <a:off x="-3629200" y="2598925"/>
                <a:ext cx="58025" cy="23500"/>
              </a:xfrm>
              <a:custGeom>
                <a:rect b="b" l="l" r="r" t="t"/>
                <a:pathLst>
                  <a:path extrusionOk="0" h="940" w="2321">
                    <a:moveTo>
                      <a:pt x="941" y="497"/>
                    </a:moveTo>
                    <a:cubicBezTo>
                      <a:pt x="941" y="502"/>
                      <a:pt x="941" y="507"/>
                      <a:pt x="941" y="512"/>
                    </a:cubicBezTo>
                    <a:cubicBezTo>
                      <a:pt x="926" y="527"/>
                      <a:pt x="926" y="542"/>
                      <a:pt x="926" y="572"/>
                    </a:cubicBezTo>
                    <a:cubicBezTo>
                      <a:pt x="896" y="632"/>
                      <a:pt x="851" y="706"/>
                      <a:pt x="792" y="751"/>
                    </a:cubicBezTo>
                    <a:cubicBezTo>
                      <a:pt x="762" y="766"/>
                      <a:pt x="717" y="796"/>
                      <a:pt x="687" y="796"/>
                    </a:cubicBezTo>
                    <a:cubicBezTo>
                      <a:pt x="687" y="796"/>
                      <a:pt x="672" y="811"/>
                      <a:pt x="672" y="811"/>
                    </a:cubicBezTo>
                    <a:lnTo>
                      <a:pt x="627" y="811"/>
                    </a:lnTo>
                    <a:cubicBezTo>
                      <a:pt x="627" y="811"/>
                      <a:pt x="612" y="811"/>
                      <a:pt x="612" y="796"/>
                    </a:cubicBezTo>
                    <a:lnTo>
                      <a:pt x="583" y="796"/>
                    </a:lnTo>
                    <a:cubicBezTo>
                      <a:pt x="593" y="796"/>
                      <a:pt x="589" y="789"/>
                      <a:pt x="586" y="789"/>
                    </a:cubicBezTo>
                    <a:cubicBezTo>
                      <a:pt x="584" y="789"/>
                      <a:pt x="583" y="791"/>
                      <a:pt x="583" y="796"/>
                    </a:cubicBezTo>
                    <a:cubicBezTo>
                      <a:pt x="583" y="796"/>
                      <a:pt x="583" y="781"/>
                      <a:pt x="583" y="781"/>
                    </a:cubicBezTo>
                    <a:lnTo>
                      <a:pt x="583" y="766"/>
                    </a:lnTo>
                    <a:cubicBezTo>
                      <a:pt x="597" y="721"/>
                      <a:pt x="642" y="691"/>
                      <a:pt x="672" y="661"/>
                    </a:cubicBezTo>
                    <a:cubicBezTo>
                      <a:pt x="747" y="572"/>
                      <a:pt x="836" y="527"/>
                      <a:pt x="941" y="497"/>
                    </a:cubicBezTo>
                    <a:close/>
                    <a:moveTo>
                      <a:pt x="630" y="0"/>
                    </a:moveTo>
                    <a:cubicBezTo>
                      <a:pt x="406" y="0"/>
                      <a:pt x="206" y="123"/>
                      <a:pt x="30" y="258"/>
                    </a:cubicBezTo>
                    <a:cubicBezTo>
                      <a:pt x="0" y="288"/>
                      <a:pt x="0" y="318"/>
                      <a:pt x="15" y="348"/>
                    </a:cubicBezTo>
                    <a:cubicBezTo>
                      <a:pt x="36" y="369"/>
                      <a:pt x="65" y="390"/>
                      <a:pt x="85" y="390"/>
                    </a:cubicBezTo>
                    <a:cubicBezTo>
                      <a:pt x="93" y="390"/>
                      <a:pt x="100" y="386"/>
                      <a:pt x="105" y="378"/>
                    </a:cubicBezTo>
                    <a:cubicBezTo>
                      <a:pt x="254" y="258"/>
                      <a:pt x="433" y="139"/>
                      <a:pt x="627" y="124"/>
                    </a:cubicBezTo>
                    <a:cubicBezTo>
                      <a:pt x="702" y="124"/>
                      <a:pt x="792" y="139"/>
                      <a:pt x="881" y="183"/>
                    </a:cubicBezTo>
                    <a:cubicBezTo>
                      <a:pt x="911" y="198"/>
                      <a:pt x="941" y="228"/>
                      <a:pt x="956" y="273"/>
                    </a:cubicBezTo>
                    <a:cubicBezTo>
                      <a:pt x="941" y="288"/>
                      <a:pt x="926" y="303"/>
                      <a:pt x="941" y="333"/>
                    </a:cubicBezTo>
                    <a:lnTo>
                      <a:pt x="941" y="363"/>
                    </a:lnTo>
                    <a:lnTo>
                      <a:pt x="911" y="363"/>
                    </a:lnTo>
                    <a:cubicBezTo>
                      <a:pt x="792" y="407"/>
                      <a:pt x="687" y="482"/>
                      <a:pt x="583" y="557"/>
                    </a:cubicBezTo>
                    <a:cubicBezTo>
                      <a:pt x="538" y="602"/>
                      <a:pt x="493" y="661"/>
                      <a:pt x="478" y="721"/>
                    </a:cubicBezTo>
                    <a:cubicBezTo>
                      <a:pt x="463" y="781"/>
                      <a:pt x="478" y="856"/>
                      <a:pt x="523" y="900"/>
                    </a:cubicBezTo>
                    <a:cubicBezTo>
                      <a:pt x="564" y="928"/>
                      <a:pt x="613" y="940"/>
                      <a:pt x="661" y="940"/>
                    </a:cubicBezTo>
                    <a:cubicBezTo>
                      <a:pt x="717" y="940"/>
                      <a:pt x="774" y="924"/>
                      <a:pt x="822" y="900"/>
                    </a:cubicBezTo>
                    <a:cubicBezTo>
                      <a:pt x="911" y="841"/>
                      <a:pt x="1001" y="766"/>
                      <a:pt x="1046" y="676"/>
                    </a:cubicBezTo>
                    <a:cubicBezTo>
                      <a:pt x="1075" y="602"/>
                      <a:pt x="1105" y="512"/>
                      <a:pt x="1105" y="422"/>
                    </a:cubicBezTo>
                    <a:cubicBezTo>
                      <a:pt x="1165" y="422"/>
                      <a:pt x="1240" y="452"/>
                      <a:pt x="1299" y="482"/>
                    </a:cubicBezTo>
                    <a:cubicBezTo>
                      <a:pt x="1404" y="527"/>
                      <a:pt x="1494" y="572"/>
                      <a:pt x="1598" y="587"/>
                    </a:cubicBezTo>
                    <a:cubicBezTo>
                      <a:pt x="1718" y="587"/>
                      <a:pt x="1837" y="542"/>
                      <a:pt x="1927" y="512"/>
                    </a:cubicBezTo>
                    <a:cubicBezTo>
                      <a:pt x="2046" y="467"/>
                      <a:pt x="2151" y="422"/>
                      <a:pt x="2270" y="348"/>
                    </a:cubicBezTo>
                    <a:cubicBezTo>
                      <a:pt x="2321" y="323"/>
                      <a:pt x="2286" y="233"/>
                      <a:pt x="2238" y="233"/>
                    </a:cubicBezTo>
                    <a:cubicBezTo>
                      <a:pt x="2229" y="233"/>
                      <a:pt x="2220" y="236"/>
                      <a:pt x="2211" y="243"/>
                    </a:cubicBezTo>
                    <a:cubicBezTo>
                      <a:pt x="2091" y="303"/>
                      <a:pt x="1987" y="363"/>
                      <a:pt x="1867" y="407"/>
                    </a:cubicBezTo>
                    <a:cubicBezTo>
                      <a:pt x="1792" y="440"/>
                      <a:pt x="1701" y="464"/>
                      <a:pt x="1617" y="464"/>
                    </a:cubicBezTo>
                    <a:cubicBezTo>
                      <a:pt x="1584" y="464"/>
                      <a:pt x="1553" y="461"/>
                      <a:pt x="1524" y="452"/>
                    </a:cubicBezTo>
                    <a:cubicBezTo>
                      <a:pt x="1374" y="407"/>
                      <a:pt x="1240" y="303"/>
                      <a:pt x="1090" y="303"/>
                    </a:cubicBezTo>
                    <a:cubicBezTo>
                      <a:pt x="1090" y="243"/>
                      <a:pt x="1060" y="183"/>
                      <a:pt x="1016" y="139"/>
                    </a:cubicBezTo>
                    <a:cubicBezTo>
                      <a:pt x="941" y="49"/>
                      <a:pt x="822" y="19"/>
                      <a:pt x="702" y="4"/>
                    </a:cubicBezTo>
                    <a:cubicBezTo>
                      <a:pt x="678" y="1"/>
                      <a:pt x="654" y="0"/>
                      <a:pt x="6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3" name="Google Shape;703;p35"/>
            <p:cNvSpPr/>
            <p:nvPr/>
          </p:nvSpPr>
          <p:spPr>
            <a:xfrm rot="-1705668">
              <a:off x="8246128" y="111652"/>
              <a:ext cx="225499" cy="369297"/>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5"/>
            <p:cNvSpPr/>
            <p:nvPr/>
          </p:nvSpPr>
          <p:spPr>
            <a:xfrm rot="2040770">
              <a:off x="7754379" y="-44075"/>
              <a:ext cx="225497" cy="369295"/>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705" name="Shape 705"/>
        <p:cNvGrpSpPr/>
        <p:nvPr/>
      </p:nvGrpSpPr>
      <p:grpSpPr>
        <a:xfrm>
          <a:off x="0" y="0"/>
          <a:ext cx="0" cy="0"/>
          <a:chOff x="0" y="0"/>
          <a:chExt cx="0" cy="0"/>
        </a:xfrm>
      </p:grpSpPr>
      <p:grpSp>
        <p:nvGrpSpPr>
          <p:cNvPr id="706" name="Google Shape;706;p36"/>
          <p:cNvGrpSpPr/>
          <p:nvPr/>
        </p:nvGrpSpPr>
        <p:grpSpPr>
          <a:xfrm>
            <a:off x="-65" y="-15"/>
            <a:ext cx="9144128" cy="5143530"/>
            <a:chOff x="-2163850" y="-134475"/>
            <a:chExt cx="3075000" cy="5336719"/>
          </a:xfrm>
        </p:grpSpPr>
        <p:cxnSp>
          <p:nvCxnSpPr>
            <p:cNvPr id="707" name="Google Shape;707;p3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08" name="Google Shape;708;p3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09" name="Google Shape;709;p3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0" name="Google Shape;710;p3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1" name="Google Shape;711;p3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2" name="Google Shape;712;p3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3" name="Google Shape;713;p3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4" name="Google Shape;714;p3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5" name="Google Shape;715;p3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6" name="Google Shape;716;p3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7" name="Google Shape;717;p3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8" name="Google Shape;718;p3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19" name="Google Shape;719;p3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20" name="Google Shape;720;p3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21" name="Google Shape;721;p3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22" name="Google Shape;722;p3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723" name="Google Shape;723;p36"/>
          <p:cNvSpPr txBox="1"/>
          <p:nvPr>
            <p:ph type="title"/>
          </p:nvPr>
        </p:nvSpPr>
        <p:spPr>
          <a:xfrm>
            <a:off x="970875" y="3208950"/>
            <a:ext cx="4500300" cy="5541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724" name="Google Shape;724;p36"/>
          <p:cNvSpPr txBox="1"/>
          <p:nvPr>
            <p:ph idx="1" type="subTitle"/>
          </p:nvPr>
        </p:nvSpPr>
        <p:spPr>
          <a:xfrm>
            <a:off x="970875" y="1380450"/>
            <a:ext cx="4500300" cy="1828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4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grpSp>
        <p:nvGrpSpPr>
          <p:cNvPr id="725" name="Google Shape;725;p36"/>
          <p:cNvGrpSpPr/>
          <p:nvPr/>
        </p:nvGrpSpPr>
        <p:grpSpPr>
          <a:xfrm>
            <a:off x="-42450" y="-42900"/>
            <a:ext cx="453600" cy="5229300"/>
            <a:chOff x="-42450" y="-42900"/>
            <a:chExt cx="453600" cy="5229300"/>
          </a:xfrm>
        </p:grpSpPr>
        <p:sp>
          <p:nvSpPr>
            <p:cNvPr id="726" name="Google Shape;726;p36"/>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727" name="Google Shape;727;p36"/>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728" name="Shape 728"/>
        <p:cNvGrpSpPr/>
        <p:nvPr/>
      </p:nvGrpSpPr>
      <p:grpSpPr>
        <a:xfrm>
          <a:off x="0" y="0"/>
          <a:ext cx="0" cy="0"/>
          <a:chOff x="0" y="0"/>
          <a:chExt cx="0" cy="0"/>
        </a:xfrm>
      </p:grpSpPr>
      <p:grpSp>
        <p:nvGrpSpPr>
          <p:cNvPr id="729" name="Google Shape;729;p37"/>
          <p:cNvGrpSpPr/>
          <p:nvPr/>
        </p:nvGrpSpPr>
        <p:grpSpPr>
          <a:xfrm>
            <a:off x="-65" y="-15"/>
            <a:ext cx="9144128" cy="5143530"/>
            <a:chOff x="-2163850" y="-134475"/>
            <a:chExt cx="3075000" cy="5336719"/>
          </a:xfrm>
        </p:grpSpPr>
        <p:cxnSp>
          <p:nvCxnSpPr>
            <p:cNvPr id="730" name="Google Shape;730;p3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1" name="Google Shape;731;p3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2" name="Google Shape;732;p3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3" name="Google Shape;733;p3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4" name="Google Shape;734;p3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5" name="Google Shape;735;p3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6" name="Google Shape;736;p3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7" name="Google Shape;737;p3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8" name="Google Shape;738;p3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39" name="Google Shape;739;p3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0" name="Google Shape;740;p3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1" name="Google Shape;741;p3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2" name="Google Shape;742;p3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3" name="Google Shape;743;p3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4" name="Google Shape;744;p3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45" name="Google Shape;745;p3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746" name="Google Shape;746;p37"/>
          <p:cNvSpPr txBox="1"/>
          <p:nvPr>
            <p:ph type="title"/>
          </p:nvPr>
        </p:nvSpPr>
        <p:spPr>
          <a:xfrm>
            <a:off x="1092250" y="1273888"/>
            <a:ext cx="3055500" cy="14796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47" name="Google Shape;747;p37"/>
          <p:cNvSpPr txBox="1"/>
          <p:nvPr>
            <p:ph idx="1" type="subTitle"/>
          </p:nvPr>
        </p:nvSpPr>
        <p:spPr>
          <a:xfrm>
            <a:off x="1092250" y="2753313"/>
            <a:ext cx="3055500" cy="1116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748" name="Google Shape;748;p37"/>
          <p:cNvSpPr/>
          <p:nvPr>
            <p:ph idx="2" type="pic"/>
          </p:nvPr>
        </p:nvSpPr>
        <p:spPr>
          <a:xfrm>
            <a:off x="5273100" y="533863"/>
            <a:ext cx="2910000" cy="4075800"/>
          </a:xfrm>
          <a:prstGeom prst="roundRect">
            <a:avLst>
              <a:gd fmla="val 16667" name="adj"/>
            </a:avLst>
          </a:prstGeom>
          <a:noFill/>
          <a:ln>
            <a:noFill/>
          </a:ln>
        </p:spPr>
      </p:sp>
      <p:grpSp>
        <p:nvGrpSpPr>
          <p:cNvPr id="749" name="Google Shape;749;p37"/>
          <p:cNvGrpSpPr/>
          <p:nvPr/>
        </p:nvGrpSpPr>
        <p:grpSpPr>
          <a:xfrm>
            <a:off x="-42450" y="-42900"/>
            <a:ext cx="453600" cy="5229300"/>
            <a:chOff x="-42450" y="-42900"/>
            <a:chExt cx="453600" cy="5229300"/>
          </a:xfrm>
        </p:grpSpPr>
        <p:sp>
          <p:nvSpPr>
            <p:cNvPr id="750" name="Google Shape;750;p37"/>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751" name="Google Shape;751;p37"/>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2" name="Google Shape;752;p37"/>
          <p:cNvGrpSpPr/>
          <p:nvPr/>
        </p:nvGrpSpPr>
        <p:grpSpPr>
          <a:xfrm flipH="1" rot="-738668">
            <a:off x="7793669" y="2844603"/>
            <a:ext cx="2593349" cy="2447234"/>
            <a:chOff x="-1350000" y="1170375"/>
            <a:chExt cx="441375" cy="416500"/>
          </a:xfrm>
        </p:grpSpPr>
        <p:sp>
          <p:nvSpPr>
            <p:cNvPr id="753" name="Google Shape;753;p37"/>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7"/>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7"/>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37"/>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37"/>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37"/>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7"/>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37"/>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761" name="Shape 761"/>
        <p:cNvGrpSpPr/>
        <p:nvPr/>
      </p:nvGrpSpPr>
      <p:grpSpPr>
        <a:xfrm>
          <a:off x="0" y="0"/>
          <a:ext cx="0" cy="0"/>
          <a:chOff x="0" y="0"/>
          <a:chExt cx="0" cy="0"/>
        </a:xfrm>
      </p:grpSpPr>
      <p:grpSp>
        <p:nvGrpSpPr>
          <p:cNvPr id="762" name="Google Shape;762;p38"/>
          <p:cNvGrpSpPr/>
          <p:nvPr/>
        </p:nvGrpSpPr>
        <p:grpSpPr>
          <a:xfrm>
            <a:off x="-65" y="-15"/>
            <a:ext cx="9144128" cy="5143530"/>
            <a:chOff x="-2163850" y="-134475"/>
            <a:chExt cx="3075000" cy="5336719"/>
          </a:xfrm>
        </p:grpSpPr>
        <p:cxnSp>
          <p:nvCxnSpPr>
            <p:cNvPr id="763" name="Google Shape;763;p3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4" name="Google Shape;764;p3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5" name="Google Shape;765;p3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6" name="Google Shape;766;p3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7" name="Google Shape;767;p3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8" name="Google Shape;768;p3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69" name="Google Shape;769;p3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0" name="Google Shape;770;p3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1" name="Google Shape;771;p3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2" name="Google Shape;772;p3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3" name="Google Shape;773;p3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4" name="Google Shape;774;p3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5" name="Google Shape;775;p3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6" name="Google Shape;776;p3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7" name="Google Shape;777;p3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78" name="Google Shape;778;p3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779" name="Google Shape;779;p38"/>
          <p:cNvSpPr txBox="1"/>
          <p:nvPr>
            <p:ph type="title"/>
          </p:nvPr>
        </p:nvSpPr>
        <p:spPr>
          <a:xfrm>
            <a:off x="1256150" y="1799472"/>
            <a:ext cx="2944500" cy="646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80" name="Google Shape;780;p38"/>
          <p:cNvSpPr txBox="1"/>
          <p:nvPr>
            <p:ph idx="1" type="subTitle"/>
          </p:nvPr>
        </p:nvSpPr>
        <p:spPr>
          <a:xfrm>
            <a:off x="1256150" y="2463222"/>
            <a:ext cx="2944500" cy="11436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781" name="Google Shape;781;p38"/>
          <p:cNvGrpSpPr/>
          <p:nvPr/>
        </p:nvGrpSpPr>
        <p:grpSpPr>
          <a:xfrm rot="2993334">
            <a:off x="4589645" y="-388996"/>
            <a:ext cx="806616" cy="1392476"/>
            <a:chOff x="1763900" y="-464625"/>
            <a:chExt cx="185600" cy="320400"/>
          </a:xfrm>
        </p:grpSpPr>
        <p:sp>
          <p:nvSpPr>
            <p:cNvPr id="782" name="Google Shape;782;p38"/>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38"/>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784" name="Shape 784"/>
        <p:cNvGrpSpPr/>
        <p:nvPr/>
      </p:nvGrpSpPr>
      <p:grpSpPr>
        <a:xfrm>
          <a:off x="0" y="0"/>
          <a:ext cx="0" cy="0"/>
          <a:chOff x="0" y="0"/>
          <a:chExt cx="0" cy="0"/>
        </a:xfrm>
      </p:grpSpPr>
      <p:grpSp>
        <p:nvGrpSpPr>
          <p:cNvPr id="785" name="Google Shape;785;p39"/>
          <p:cNvGrpSpPr/>
          <p:nvPr/>
        </p:nvGrpSpPr>
        <p:grpSpPr>
          <a:xfrm>
            <a:off x="-65" y="-15"/>
            <a:ext cx="9144128" cy="5143530"/>
            <a:chOff x="-2163850" y="-134475"/>
            <a:chExt cx="3075000" cy="5336719"/>
          </a:xfrm>
        </p:grpSpPr>
        <p:cxnSp>
          <p:nvCxnSpPr>
            <p:cNvPr id="786" name="Google Shape;786;p39"/>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87" name="Google Shape;787;p39"/>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88" name="Google Shape;788;p39"/>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89" name="Google Shape;789;p39"/>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0" name="Google Shape;790;p39"/>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1" name="Google Shape;791;p39"/>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2" name="Google Shape;792;p39"/>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3" name="Google Shape;793;p39"/>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4" name="Google Shape;794;p39"/>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5" name="Google Shape;795;p39"/>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6" name="Google Shape;796;p39"/>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7" name="Google Shape;797;p39"/>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8" name="Google Shape;798;p39"/>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799" name="Google Shape;799;p39"/>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00" name="Google Shape;800;p39"/>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01" name="Google Shape;801;p39"/>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802" name="Google Shape;802;p39"/>
          <p:cNvSpPr txBox="1"/>
          <p:nvPr>
            <p:ph type="title"/>
          </p:nvPr>
        </p:nvSpPr>
        <p:spPr>
          <a:xfrm>
            <a:off x="4710200" y="1808754"/>
            <a:ext cx="3593400" cy="646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03" name="Google Shape;803;p39"/>
          <p:cNvSpPr txBox="1"/>
          <p:nvPr>
            <p:ph idx="1" type="subTitle"/>
          </p:nvPr>
        </p:nvSpPr>
        <p:spPr>
          <a:xfrm>
            <a:off x="4710371" y="2455254"/>
            <a:ext cx="3593400" cy="895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804" name="Google Shape;804;p39"/>
          <p:cNvGrpSpPr/>
          <p:nvPr/>
        </p:nvGrpSpPr>
        <p:grpSpPr>
          <a:xfrm>
            <a:off x="0" y="-16500"/>
            <a:ext cx="455400" cy="5176500"/>
            <a:chOff x="0" y="-16500"/>
            <a:chExt cx="455400" cy="5176500"/>
          </a:xfrm>
        </p:grpSpPr>
        <p:sp>
          <p:nvSpPr>
            <p:cNvPr id="805" name="Google Shape;805;p39"/>
            <p:cNvSpPr/>
            <p:nvPr/>
          </p:nvSpPr>
          <p:spPr>
            <a:xfrm>
              <a:off x="0" y="-16500"/>
              <a:ext cx="4554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806" name="Google Shape;806;p39"/>
            <p:cNvSpPr/>
            <p:nvPr/>
          </p:nvSpPr>
          <p:spPr>
            <a:xfrm>
              <a:off x="0" y="-16500"/>
              <a:ext cx="3219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
    <p:spTree>
      <p:nvGrpSpPr>
        <p:cNvPr id="807" name="Shape 807"/>
        <p:cNvGrpSpPr/>
        <p:nvPr/>
      </p:nvGrpSpPr>
      <p:grpSpPr>
        <a:xfrm>
          <a:off x="0" y="0"/>
          <a:ext cx="0" cy="0"/>
          <a:chOff x="0" y="0"/>
          <a:chExt cx="0" cy="0"/>
        </a:xfrm>
      </p:grpSpPr>
      <p:grpSp>
        <p:nvGrpSpPr>
          <p:cNvPr id="808" name="Google Shape;808;p40"/>
          <p:cNvGrpSpPr/>
          <p:nvPr/>
        </p:nvGrpSpPr>
        <p:grpSpPr>
          <a:xfrm>
            <a:off x="-65" y="-15"/>
            <a:ext cx="9144128" cy="5143530"/>
            <a:chOff x="-2163850" y="-134475"/>
            <a:chExt cx="3075000" cy="5336719"/>
          </a:xfrm>
        </p:grpSpPr>
        <p:cxnSp>
          <p:nvCxnSpPr>
            <p:cNvPr id="809" name="Google Shape;809;p4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0" name="Google Shape;810;p4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1" name="Google Shape;811;p4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2" name="Google Shape;812;p4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3" name="Google Shape;813;p4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4" name="Google Shape;814;p4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5" name="Google Shape;815;p4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6" name="Google Shape;816;p4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7" name="Google Shape;817;p4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8" name="Google Shape;818;p4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19" name="Google Shape;819;p4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20" name="Google Shape;820;p4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21" name="Google Shape;821;p4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22" name="Google Shape;822;p4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23" name="Google Shape;823;p4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24" name="Google Shape;824;p4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825" name="Google Shape;825;p40"/>
          <p:cNvSpPr txBox="1"/>
          <p:nvPr>
            <p:ph type="title"/>
          </p:nvPr>
        </p:nvSpPr>
        <p:spPr>
          <a:xfrm>
            <a:off x="713225" y="1791975"/>
            <a:ext cx="3546900" cy="646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26" name="Google Shape;826;p40"/>
          <p:cNvSpPr txBox="1"/>
          <p:nvPr>
            <p:ph idx="1" type="subTitle"/>
          </p:nvPr>
        </p:nvSpPr>
        <p:spPr>
          <a:xfrm>
            <a:off x="713225" y="2455725"/>
            <a:ext cx="3546900" cy="89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827" name="Google Shape;827;p40"/>
          <p:cNvGrpSpPr/>
          <p:nvPr/>
        </p:nvGrpSpPr>
        <p:grpSpPr>
          <a:xfrm>
            <a:off x="4088651" y="-529414"/>
            <a:ext cx="5574247" cy="6531113"/>
            <a:chOff x="4088651" y="-529414"/>
            <a:chExt cx="5574247" cy="6531113"/>
          </a:xfrm>
        </p:grpSpPr>
        <p:grpSp>
          <p:nvGrpSpPr>
            <p:cNvPr id="828" name="Google Shape;828;p40"/>
            <p:cNvGrpSpPr/>
            <p:nvPr/>
          </p:nvGrpSpPr>
          <p:grpSpPr>
            <a:xfrm rot="-613024">
              <a:off x="7947923" y="-418284"/>
              <a:ext cx="1490859" cy="2660273"/>
              <a:chOff x="-2730075" y="639425"/>
              <a:chExt cx="225175" cy="401800"/>
            </a:xfrm>
          </p:grpSpPr>
          <p:sp>
            <p:nvSpPr>
              <p:cNvPr id="829" name="Google Shape;829;p40"/>
              <p:cNvSpPr/>
              <p:nvPr/>
            </p:nvSpPr>
            <p:spPr>
              <a:xfrm>
                <a:off x="-2730075" y="639800"/>
                <a:ext cx="223675" cy="401425"/>
              </a:xfrm>
              <a:custGeom>
                <a:rect b="b" l="l" r="r" t="t"/>
                <a:pathLst>
                  <a:path extrusionOk="0" h="16057" w="8947">
                    <a:moveTo>
                      <a:pt x="6901" y="2017"/>
                    </a:moveTo>
                    <a:lnTo>
                      <a:pt x="6916" y="8305"/>
                    </a:lnTo>
                    <a:lnTo>
                      <a:pt x="3421" y="2017"/>
                    </a:lnTo>
                    <a:close/>
                    <a:moveTo>
                      <a:pt x="0" y="1"/>
                    </a:moveTo>
                    <a:lnTo>
                      <a:pt x="8947" y="16057"/>
                    </a:lnTo>
                    <a:lnTo>
                      <a:pt x="891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40"/>
              <p:cNvSpPr/>
              <p:nvPr/>
            </p:nvSpPr>
            <p:spPr>
              <a:xfrm>
                <a:off x="-2728200" y="639425"/>
                <a:ext cx="223300" cy="376050"/>
              </a:xfrm>
              <a:custGeom>
                <a:rect b="b" l="l" r="r" t="t"/>
                <a:pathLst>
                  <a:path extrusionOk="0" h="15042" w="8932">
                    <a:moveTo>
                      <a:pt x="2778" y="1"/>
                    </a:moveTo>
                    <a:cubicBezTo>
                      <a:pt x="2748" y="1"/>
                      <a:pt x="2718" y="31"/>
                      <a:pt x="2718" y="61"/>
                    </a:cubicBezTo>
                    <a:lnTo>
                      <a:pt x="2718" y="344"/>
                    </a:lnTo>
                    <a:lnTo>
                      <a:pt x="2718" y="389"/>
                    </a:lnTo>
                    <a:cubicBezTo>
                      <a:pt x="2718" y="419"/>
                      <a:pt x="2748" y="449"/>
                      <a:pt x="2778" y="449"/>
                    </a:cubicBezTo>
                    <a:cubicBezTo>
                      <a:pt x="2808" y="449"/>
                      <a:pt x="2838" y="419"/>
                      <a:pt x="2838" y="389"/>
                    </a:cubicBezTo>
                    <a:lnTo>
                      <a:pt x="2838" y="105"/>
                    </a:lnTo>
                    <a:lnTo>
                      <a:pt x="2838" y="61"/>
                    </a:lnTo>
                    <a:cubicBezTo>
                      <a:pt x="2838" y="31"/>
                      <a:pt x="2808" y="1"/>
                      <a:pt x="2778" y="1"/>
                    </a:cubicBezTo>
                    <a:close/>
                    <a:moveTo>
                      <a:pt x="3226" y="1"/>
                    </a:moveTo>
                    <a:cubicBezTo>
                      <a:pt x="3196" y="1"/>
                      <a:pt x="3167" y="31"/>
                      <a:pt x="3167" y="61"/>
                    </a:cubicBezTo>
                    <a:lnTo>
                      <a:pt x="3167" y="344"/>
                    </a:lnTo>
                    <a:lnTo>
                      <a:pt x="3167" y="389"/>
                    </a:lnTo>
                    <a:cubicBezTo>
                      <a:pt x="3167" y="419"/>
                      <a:pt x="3196" y="449"/>
                      <a:pt x="3226" y="449"/>
                    </a:cubicBezTo>
                    <a:cubicBezTo>
                      <a:pt x="3256" y="449"/>
                      <a:pt x="3286" y="419"/>
                      <a:pt x="3286" y="389"/>
                    </a:cubicBezTo>
                    <a:lnTo>
                      <a:pt x="3286" y="105"/>
                    </a:lnTo>
                    <a:lnTo>
                      <a:pt x="3286" y="61"/>
                    </a:lnTo>
                    <a:cubicBezTo>
                      <a:pt x="3286" y="31"/>
                      <a:pt x="3256" y="1"/>
                      <a:pt x="3226" y="1"/>
                    </a:cubicBezTo>
                    <a:close/>
                    <a:moveTo>
                      <a:pt x="3674" y="1"/>
                    </a:moveTo>
                    <a:cubicBezTo>
                      <a:pt x="3644" y="1"/>
                      <a:pt x="3615" y="31"/>
                      <a:pt x="3615" y="61"/>
                    </a:cubicBezTo>
                    <a:lnTo>
                      <a:pt x="3615" y="344"/>
                    </a:lnTo>
                    <a:lnTo>
                      <a:pt x="3615" y="389"/>
                    </a:lnTo>
                    <a:cubicBezTo>
                      <a:pt x="3615" y="419"/>
                      <a:pt x="3644" y="449"/>
                      <a:pt x="3674" y="449"/>
                    </a:cubicBezTo>
                    <a:cubicBezTo>
                      <a:pt x="3704" y="449"/>
                      <a:pt x="3734" y="419"/>
                      <a:pt x="3734" y="389"/>
                    </a:cubicBezTo>
                    <a:lnTo>
                      <a:pt x="3734" y="105"/>
                    </a:lnTo>
                    <a:lnTo>
                      <a:pt x="3734" y="61"/>
                    </a:lnTo>
                    <a:cubicBezTo>
                      <a:pt x="3734" y="31"/>
                      <a:pt x="3704" y="1"/>
                      <a:pt x="3674" y="1"/>
                    </a:cubicBezTo>
                    <a:close/>
                    <a:moveTo>
                      <a:pt x="4137" y="1"/>
                    </a:moveTo>
                    <a:cubicBezTo>
                      <a:pt x="4093" y="1"/>
                      <a:pt x="4078" y="16"/>
                      <a:pt x="4078" y="61"/>
                    </a:cubicBezTo>
                    <a:lnTo>
                      <a:pt x="4078" y="344"/>
                    </a:lnTo>
                    <a:lnTo>
                      <a:pt x="4078" y="374"/>
                    </a:lnTo>
                    <a:cubicBezTo>
                      <a:pt x="4078" y="419"/>
                      <a:pt x="4107" y="449"/>
                      <a:pt x="4137" y="449"/>
                    </a:cubicBezTo>
                    <a:cubicBezTo>
                      <a:pt x="4167" y="449"/>
                      <a:pt x="4197" y="419"/>
                      <a:pt x="4197" y="374"/>
                    </a:cubicBezTo>
                    <a:lnTo>
                      <a:pt x="4197" y="90"/>
                    </a:lnTo>
                    <a:lnTo>
                      <a:pt x="4197" y="61"/>
                    </a:lnTo>
                    <a:cubicBezTo>
                      <a:pt x="4197" y="31"/>
                      <a:pt x="4167" y="1"/>
                      <a:pt x="4137" y="1"/>
                    </a:cubicBezTo>
                    <a:close/>
                    <a:moveTo>
                      <a:pt x="4585" y="1"/>
                    </a:moveTo>
                    <a:cubicBezTo>
                      <a:pt x="4556" y="1"/>
                      <a:pt x="4526" y="31"/>
                      <a:pt x="4526" y="61"/>
                    </a:cubicBezTo>
                    <a:lnTo>
                      <a:pt x="4526" y="344"/>
                    </a:lnTo>
                    <a:lnTo>
                      <a:pt x="4526" y="374"/>
                    </a:lnTo>
                    <a:cubicBezTo>
                      <a:pt x="4526" y="419"/>
                      <a:pt x="4556" y="449"/>
                      <a:pt x="4585" y="449"/>
                    </a:cubicBezTo>
                    <a:cubicBezTo>
                      <a:pt x="4615" y="449"/>
                      <a:pt x="4645" y="419"/>
                      <a:pt x="4645" y="374"/>
                    </a:cubicBezTo>
                    <a:lnTo>
                      <a:pt x="4645" y="90"/>
                    </a:lnTo>
                    <a:lnTo>
                      <a:pt x="4645" y="61"/>
                    </a:lnTo>
                    <a:cubicBezTo>
                      <a:pt x="4645" y="31"/>
                      <a:pt x="4615" y="1"/>
                      <a:pt x="4585" y="1"/>
                    </a:cubicBezTo>
                    <a:close/>
                    <a:moveTo>
                      <a:pt x="5033" y="1"/>
                    </a:moveTo>
                    <a:cubicBezTo>
                      <a:pt x="5004" y="1"/>
                      <a:pt x="4974" y="31"/>
                      <a:pt x="4974" y="61"/>
                    </a:cubicBezTo>
                    <a:lnTo>
                      <a:pt x="4974" y="344"/>
                    </a:lnTo>
                    <a:lnTo>
                      <a:pt x="4974" y="389"/>
                    </a:lnTo>
                    <a:cubicBezTo>
                      <a:pt x="4974" y="419"/>
                      <a:pt x="5004" y="449"/>
                      <a:pt x="5033" y="449"/>
                    </a:cubicBezTo>
                    <a:cubicBezTo>
                      <a:pt x="5063" y="449"/>
                      <a:pt x="5093" y="419"/>
                      <a:pt x="5093" y="389"/>
                    </a:cubicBezTo>
                    <a:lnTo>
                      <a:pt x="5093" y="105"/>
                    </a:lnTo>
                    <a:lnTo>
                      <a:pt x="5093" y="61"/>
                    </a:lnTo>
                    <a:cubicBezTo>
                      <a:pt x="5093" y="31"/>
                      <a:pt x="5063" y="1"/>
                      <a:pt x="5033" y="1"/>
                    </a:cubicBezTo>
                    <a:close/>
                    <a:moveTo>
                      <a:pt x="5497" y="1"/>
                    </a:moveTo>
                    <a:cubicBezTo>
                      <a:pt x="5452" y="1"/>
                      <a:pt x="5437" y="31"/>
                      <a:pt x="5437" y="61"/>
                    </a:cubicBezTo>
                    <a:lnTo>
                      <a:pt x="5437" y="344"/>
                    </a:lnTo>
                    <a:lnTo>
                      <a:pt x="5437" y="389"/>
                    </a:lnTo>
                    <a:cubicBezTo>
                      <a:pt x="5437" y="419"/>
                      <a:pt x="5467" y="449"/>
                      <a:pt x="5497" y="449"/>
                    </a:cubicBezTo>
                    <a:cubicBezTo>
                      <a:pt x="5526" y="449"/>
                      <a:pt x="5556" y="419"/>
                      <a:pt x="5556" y="389"/>
                    </a:cubicBezTo>
                    <a:lnTo>
                      <a:pt x="5556" y="105"/>
                    </a:lnTo>
                    <a:lnTo>
                      <a:pt x="5556" y="61"/>
                    </a:lnTo>
                    <a:cubicBezTo>
                      <a:pt x="5556" y="31"/>
                      <a:pt x="5526" y="1"/>
                      <a:pt x="5497" y="1"/>
                    </a:cubicBezTo>
                    <a:close/>
                    <a:moveTo>
                      <a:pt x="5945" y="1"/>
                    </a:moveTo>
                    <a:cubicBezTo>
                      <a:pt x="5915" y="1"/>
                      <a:pt x="5885" y="31"/>
                      <a:pt x="5885" y="61"/>
                    </a:cubicBezTo>
                    <a:lnTo>
                      <a:pt x="5885" y="344"/>
                    </a:lnTo>
                    <a:lnTo>
                      <a:pt x="5885" y="389"/>
                    </a:lnTo>
                    <a:cubicBezTo>
                      <a:pt x="5885" y="419"/>
                      <a:pt x="5915" y="449"/>
                      <a:pt x="5945" y="449"/>
                    </a:cubicBezTo>
                    <a:cubicBezTo>
                      <a:pt x="5974" y="449"/>
                      <a:pt x="6004" y="419"/>
                      <a:pt x="6004" y="389"/>
                    </a:cubicBezTo>
                    <a:lnTo>
                      <a:pt x="6004" y="105"/>
                    </a:lnTo>
                    <a:lnTo>
                      <a:pt x="6004" y="61"/>
                    </a:lnTo>
                    <a:cubicBezTo>
                      <a:pt x="6004" y="31"/>
                      <a:pt x="5974" y="1"/>
                      <a:pt x="5945" y="1"/>
                    </a:cubicBezTo>
                    <a:close/>
                    <a:moveTo>
                      <a:pt x="971" y="16"/>
                    </a:moveTo>
                    <a:cubicBezTo>
                      <a:pt x="941" y="16"/>
                      <a:pt x="911" y="46"/>
                      <a:pt x="911" y="76"/>
                    </a:cubicBezTo>
                    <a:lnTo>
                      <a:pt x="911" y="359"/>
                    </a:lnTo>
                    <a:lnTo>
                      <a:pt x="911" y="404"/>
                    </a:lnTo>
                    <a:cubicBezTo>
                      <a:pt x="911" y="434"/>
                      <a:pt x="941" y="464"/>
                      <a:pt x="971" y="464"/>
                    </a:cubicBezTo>
                    <a:cubicBezTo>
                      <a:pt x="1001" y="464"/>
                      <a:pt x="1031" y="434"/>
                      <a:pt x="1031" y="404"/>
                    </a:cubicBezTo>
                    <a:lnTo>
                      <a:pt x="1031" y="120"/>
                    </a:lnTo>
                    <a:lnTo>
                      <a:pt x="1031" y="76"/>
                    </a:lnTo>
                    <a:cubicBezTo>
                      <a:pt x="1031" y="46"/>
                      <a:pt x="1001" y="16"/>
                      <a:pt x="971" y="16"/>
                    </a:cubicBezTo>
                    <a:close/>
                    <a:moveTo>
                      <a:pt x="1419" y="16"/>
                    </a:moveTo>
                    <a:cubicBezTo>
                      <a:pt x="1389" y="16"/>
                      <a:pt x="1359" y="46"/>
                      <a:pt x="1359" y="76"/>
                    </a:cubicBezTo>
                    <a:lnTo>
                      <a:pt x="1359" y="359"/>
                    </a:lnTo>
                    <a:lnTo>
                      <a:pt x="1359" y="404"/>
                    </a:lnTo>
                    <a:cubicBezTo>
                      <a:pt x="1359" y="434"/>
                      <a:pt x="1389" y="464"/>
                      <a:pt x="1419" y="464"/>
                    </a:cubicBezTo>
                    <a:cubicBezTo>
                      <a:pt x="1449" y="464"/>
                      <a:pt x="1494" y="434"/>
                      <a:pt x="1494" y="404"/>
                    </a:cubicBezTo>
                    <a:lnTo>
                      <a:pt x="1494" y="120"/>
                    </a:lnTo>
                    <a:lnTo>
                      <a:pt x="1494" y="76"/>
                    </a:lnTo>
                    <a:cubicBezTo>
                      <a:pt x="1494" y="46"/>
                      <a:pt x="1449" y="16"/>
                      <a:pt x="1419" y="16"/>
                    </a:cubicBezTo>
                    <a:close/>
                    <a:moveTo>
                      <a:pt x="1867" y="16"/>
                    </a:moveTo>
                    <a:cubicBezTo>
                      <a:pt x="1837" y="16"/>
                      <a:pt x="1807" y="46"/>
                      <a:pt x="1807" y="76"/>
                    </a:cubicBezTo>
                    <a:lnTo>
                      <a:pt x="1807" y="359"/>
                    </a:lnTo>
                    <a:lnTo>
                      <a:pt x="1807" y="404"/>
                    </a:lnTo>
                    <a:cubicBezTo>
                      <a:pt x="1807" y="434"/>
                      <a:pt x="1837" y="464"/>
                      <a:pt x="1867" y="464"/>
                    </a:cubicBezTo>
                    <a:cubicBezTo>
                      <a:pt x="1897" y="464"/>
                      <a:pt x="1942" y="434"/>
                      <a:pt x="1942" y="404"/>
                    </a:cubicBezTo>
                    <a:lnTo>
                      <a:pt x="1942" y="105"/>
                    </a:lnTo>
                    <a:lnTo>
                      <a:pt x="1942" y="76"/>
                    </a:lnTo>
                    <a:cubicBezTo>
                      <a:pt x="1942" y="46"/>
                      <a:pt x="1897" y="16"/>
                      <a:pt x="1867" y="16"/>
                    </a:cubicBezTo>
                    <a:close/>
                    <a:moveTo>
                      <a:pt x="2330" y="16"/>
                    </a:moveTo>
                    <a:cubicBezTo>
                      <a:pt x="2285" y="16"/>
                      <a:pt x="2270" y="31"/>
                      <a:pt x="2270" y="76"/>
                    </a:cubicBezTo>
                    <a:lnTo>
                      <a:pt x="2270" y="359"/>
                    </a:lnTo>
                    <a:lnTo>
                      <a:pt x="2270" y="404"/>
                    </a:lnTo>
                    <a:cubicBezTo>
                      <a:pt x="2270" y="434"/>
                      <a:pt x="2300" y="464"/>
                      <a:pt x="2330" y="464"/>
                    </a:cubicBezTo>
                    <a:cubicBezTo>
                      <a:pt x="2360" y="464"/>
                      <a:pt x="2390" y="434"/>
                      <a:pt x="2390" y="404"/>
                    </a:cubicBezTo>
                    <a:lnTo>
                      <a:pt x="2390" y="105"/>
                    </a:lnTo>
                    <a:lnTo>
                      <a:pt x="2390" y="76"/>
                    </a:lnTo>
                    <a:cubicBezTo>
                      <a:pt x="2390" y="46"/>
                      <a:pt x="2360" y="16"/>
                      <a:pt x="2330" y="16"/>
                    </a:cubicBezTo>
                    <a:close/>
                    <a:moveTo>
                      <a:pt x="6377" y="12"/>
                    </a:moveTo>
                    <a:cubicBezTo>
                      <a:pt x="6353" y="12"/>
                      <a:pt x="6333" y="39"/>
                      <a:pt x="6333" y="76"/>
                    </a:cubicBezTo>
                    <a:lnTo>
                      <a:pt x="6333" y="359"/>
                    </a:lnTo>
                    <a:lnTo>
                      <a:pt x="6333" y="404"/>
                    </a:lnTo>
                    <a:cubicBezTo>
                      <a:pt x="6333" y="434"/>
                      <a:pt x="6363" y="464"/>
                      <a:pt x="6393" y="464"/>
                    </a:cubicBezTo>
                    <a:cubicBezTo>
                      <a:pt x="6423" y="464"/>
                      <a:pt x="6452" y="434"/>
                      <a:pt x="6452" y="404"/>
                    </a:cubicBezTo>
                    <a:lnTo>
                      <a:pt x="6452" y="105"/>
                    </a:lnTo>
                    <a:lnTo>
                      <a:pt x="6452" y="76"/>
                    </a:lnTo>
                    <a:cubicBezTo>
                      <a:pt x="6452" y="46"/>
                      <a:pt x="6423" y="16"/>
                      <a:pt x="6393" y="16"/>
                    </a:cubicBezTo>
                    <a:cubicBezTo>
                      <a:pt x="6387" y="13"/>
                      <a:pt x="6382" y="12"/>
                      <a:pt x="6377" y="12"/>
                    </a:cubicBezTo>
                    <a:close/>
                    <a:moveTo>
                      <a:pt x="6841" y="16"/>
                    </a:moveTo>
                    <a:cubicBezTo>
                      <a:pt x="6811" y="16"/>
                      <a:pt x="6781" y="31"/>
                      <a:pt x="6781" y="76"/>
                    </a:cubicBezTo>
                    <a:lnTo>
                      <a:pt x="6781" y="359"/>
                    </a:lnTo>
                    <a:lnTo>
                      <a:pt x="6781" y="404"/>
                    </a:lnTo>
                    <a:cubicBezTo>
                      <a:pt x="6781" y="434"/>
                      <a:pt x="6811" y="464"/>
                      <a:pt x="6841" y="464"/>
                    </a:cubicBezTo>
                    <a:cubicBezTo>
                      <a:pt x="6871" y="464"/>
                      <a:pt x="6900" y="434"/>
                      <a:pt x="6900" y="404"/>
                    </a:cubicBezTo>
                    <a:lnTo>
                      <a:pt x="6900" y="105"/>
                    </a:lnTo>
                    <a:lnTo>
                      <a:pt x="6900" y="76"/>
                    </a:lnTo>
                    <a:cubicBezTo>
                      <a:pt x="6900" y="46"/>
                      <a:pt x="6871" y="16"/>
                      <a:pt x="6841" y="16"/>
                    </a:cubicBezTo>
                    <a:close/>
                    <a:moveTo>
                      <a:pt x="7304" y="16"/>
                    </a:moveTo>
                    <a:cubicBezTo>
                      <a:pt x="7274" y="16"/>
                      <a:pt x="7244" y="46"/>
                      <a:pt x="7244" y="76"/>
                    </a:cubicBezTo>
                    <a:lnTo>
                      <a:pt x="7244" y="359"/>
                    </a:lnTo>
                    <a:lnTo>
                      <a:pt x="7244" y="404"/>
                    </a:lnTo>
                    <a:cubicBezTo>
                      <a:pt x="7244" y="434"/>
                      <a:pt x="7274" y="464"/>
                      <a:pt x="7304" y="464"/>
                    </a:cubicBezTo>
                    <a:cubicBezTo>
                      <a:pt x="7334" y="464"/>
                      <a:pt x="7363" y="434"/>
                      <a:pt x="7363" y="404"/>
                    </a:cubicBezTo>
                    <a:lnTo>
                      <a:pt x="7363" y="105"/>
                    </a:lnTo>
                    <a:lnTo>
                      <a:pt x="7363" y="76"/>
                    </a:lnTo>
                    <a:cubicBezTo>
                      <a:pt x="7363" y="46"/>
                      <a:pt x="7334" y="16"/>
                      <a:pt x="7304" y="16"/>
                    </a:cubicBezTo>
                    <a:close/>
                    <a:moveTo>
                      <a:pt x="7752" y="16"/>
                    </a:moveTo>
                    <a:cubicBezTo>
                      <a:pt x="7722" y="16"/>
                      <a:pt x="7692" y="46"/>
                      <a:pt x="7692" y="76"/>
                    </a:cubicBezTo>
                    <a:lnTo>
                      <a:pt x="7692" y="359"/>
                    </a:lnTo>
                    <a:lnTo>
                      <a:pt x="7692" y="404"/>
                    </a:lnTo>
                    <a:cubicBezTo>
                      <a:pt x="7692" y="434"/>
                      <a:pt x="7722" y="464"/>
                      <a:pt x="7752" y="464"/>
                    </a:cubicBezTo>
                    <a:cubicBezTo>
                      <a:pt x="7782" y="464"/>
                      <a:pt x="7812" y="434"/>
                      <a:pt x="7812" y="404"/>
                    </a:cubicBezTo>
                    <a:lnTo>
                      <a:pt x="7812" y="105"/>
                    </a:lnTo>
                    <a:lnTo>
                      <a:pt x="7812" y="76"/>
                    </a:lnTo>
                    <a:cubicBezTo>
                      <a:pt x="7812" y="46"/>
                      <a:pt x="7782" y="16"/>
                      <a:pt x="7752" y="16"/>
                    </a:cubicBezTo>
                    <a:close/>
                    <a:moveTo>
                      <a:pt x="8200" y="16"/>
                    </a:moveTo>
                    <a:cubicBezTo>
                      <a:pt x="8170" y="16"/>
                      <a:pt x="8140" y="46"/>
                      <a:pt x="8140" y="76"/>
                    </a:cubicBezTo>
                    <a:lnTo>
                      <a:pt x="8140" y="359"/>
                    </a:lnTo>
                    <a:lnTo>
                      <a:pt x="8140" y="404"/>
                    </a:lnTo>
                    <a:cubicBezTo>
                      <a:pt x="8140" y="434"/>
                      <a:pt x="8170" y="464"/>
                      <a:pt x="8200" y="464"/>
                    </a:cubicBezTo>
                    <a:cubicBezTo>
                      <a:pt x="8230" y="464"/>
                      <a:pt x="8260" y="434"/>
                      <a:pt x="8260" y="404"/>
                    </a:cubicBezTo>
                    <a:lnTo>
                      <a:pt x="8260" y="120"/>
                    </a:lnTo>
                    <a:lnTo>
                      <a:pt x="8260" y="76"/>
                    </a:lnTo>
                    <a:cubicBezTo>
                      <a:pt x="8260" y="46"/>
                      <a:pt x="8230" y="16"/>
                      <a:pt x="8200" y="16"/>
                    </a:cubicBezTo>
                    <a:close/>
                    <a:moveTo>
                      <a:pt x="75" y="31"/>
                    </a:moveTo>
                    <a:cubicBezTo>
                      <a:pt x="30" y="31"/>
                      <a:pt x="0" y="61"/>
                      <a:pt x="0" y="90"/>
                    </a:cubicBezTo>
                    <a:lnTo>
                      <a:pt x="0" y="374"/>
                    </a:lnTo>
                    <a:lnTo>
                      <a:pt x="0" y="419"/>
                    </a:lnTo>
                    <a:cubicBezTo>
                      <a:pt x="0" y="449"/>
                      <a:pt x="30" y="479"/>
                      <a:pt x="75" y="479"/>
                    </a:cubicBezTo>
                    <a:cubicBezTo>
                      <a:pt x="105" y="479"/>
                      <a:pt x="135" y="449"/>
                      <a:pt x="135" y="419"/>
                    </a:cubicBezTo>
                    <a:lnTo>
                      <a:pt x="135" y="120"/>
                    </a:lnTo>
                    <a:lnTo>
                      <a:pt x="135" y="90"/>
                    </a:lnTo>
                    <a:cubicBezTo>
                      <a:pt x="135" y="61"/>
                      <a:pt x="105" y="31"/>
                      <a:pt x="75" y="31"/>
                    </a:cubicBezTo>
                    <a:close/>
                    <a:moveTo>
                      <a:pt x="523" y="31"/>
                    </a:moveTo>
                    <a:cubicBezTo>
                      <a:pt x="478" y="31"/>
                      <a:pt x="463" y="46"/>
                      <a:pt x="463" y="90"/>
                    </a:cubicBezTo>
                    <a:lnTo>
                      <a:pt x="463" y="374"/>
                    </a:lnTo>
                    <a:lnTo>
                      <a:pt x="463" y="419"/>
                    </a:lnTo>
                    <a:cubicBezTo>
                      <a:pt x="463" y="449"/>
                      <a:pt x="493" y="479"/>
                      <a:pt x="523" y="479"/>
                    </a:cubicBezTo>
                    <a:cubicBezTo>
                      <a:pt x="553" y="479"/>
                      <a:pt x="583" y="449"/>
                      <a:pt x="583" y="419"/>
                    </a:cubicBezTo>
                    <a:lnTo>
                      <a:pt x="583" y="120"/>
                    </a:lnTo>
                    <a:lnTo>
                      <a:pt x="583" y="90"/>
                    </a:lnTo>
                    <a:cubicBezTo>
                      <a:pt x="583" y="61"/>
                      <a:pt x="553" y="31"/>
                      <a:pt x="523" y="31"/>
                    </a:cubicBezTo>
                    <a:close/>
                    <a:moveTo>
                      <a:pt x="8409" y="479"/>
                    </a:moveTo>
                    <a:cubicBezTo>
                      <a:pt x="8379" y="479"/>
                      <a:pt x="8349" y="509"/>
                      <a:pt x="8349" y="539"/>
                    </a:cubicBezTo>
                    <a:cubicBezTo>
                      <a:pt x="8349" y="568"/>
                      <a:pt x="8379" y="598"/>
                      <a:pt x="8409" y="598"/>
                    </a:cubicBezTo>
                    <a:lnTo>
                      <a:pt x="8738" y="598"/>
                    </a:lnTo>
                    <a:cubicBezTo>
                      <a:pt x="8767" y="598"/>
                      <a:pt x="8797" y="568"/>
                      <a:pt x="8797" y="539"/>
                    </a:cubicBezTo>
                    <a:cubicBezTo>
                      <a:pt x="8797" y="494"/>
                      <a:pt x="8767" y="479"/>
                      <a:pt x="8738" y="479"/>
                    </a:cubicBezTo>
                    <a:close/>
                    <a:moveTo>
                      <a:pt x="8424" y="927"/>
                    </a:moveTo>
                    <a:cubicBezTo>
                      <a:pt x="8394" y="927"/>
                      <a:pt x="8349" y="957"/>
                      <a:pt x="8349" y="987"/>
                    </a:cubicBezTo>
                    <a:cubicBezTo>
                      <a:pt x="8349" y="1017"/>
                      <a:pt x="8394" y="1046"/>
                      <a:pt x="8424" y="1046"/>
                    </a:cubicBezTo>
                    <a:lnTo>
                      <a:pt x="8738" y="1046"/>
                    </a:lnTo>
                    <a:cubicBezTo>
                      <a:pt x="8767" y="1046"/>
                      <a:pt x="8797" y="1017"/>
                      <a:pt x="8797" y="987"/>
                    </a:cubicBezTo>
                    <a:cubicBezTo>
                      <a:pt x="8797" y="957"/>
                      <a:pt x="8767" y="927"/>
                      <a:pt x="8738" y="927"/>
                    </a:cubicBezTo>
                    <a:close/>
                    <a:moveTo>
                      <a:pt x="7602" y="1151"/>
                    </a:moveTo>
                    <a:cubicBezTo>
                      <a:pt x="7602" y="1151"/>
                      <a:pt x="7588" y="1166"/>
                      <a:pt x="7573" y="1166"/>
                    </a:cubicBezTo>
                    <a:cubicBezTo>
                      <a:pt x="7573" y="1166"/>
                      <a:pt x="7573" y="1166"/>
                      <a:pt x="7573" y="1181"/>
                    </a:cubicBezTo>
                    <a:cubicBezTo>
                      <a:pt x="7558" y="1181"/>
                      <a:pt x="7558" y="1181"/>
                      <a:pt x="7543" y="1196"/>
                    </a:cubicBezTo>
                    <a:cubicBezTo>
                      <a:pt x="7528" y="1211"/>
                      <a:pt x="7513" y="1241"/>
                      <a:pt x="7513" y="1270"/>
                    </a:cubicBezTo>
                    <a:cubicBezTo>
                      <a:pt x="7513" y="1285"/>
                      <a:pt x="7513" y="1285"/>
                      <a:pt x="7528" y="1300"/>
                    </a:cubicBezTo>
                    <a:cubicBezTo>
                      <a:pt x="7528" y="1315"/>
                      <a:pt x="7528" y="1330"/>
                      <a:pt x="7543" y="1330"/>
                    </a:cubicBezTo>
                    <a:cubicBezTo>
                      <a:pt x="7558" y="1360"/>
                      <a:pt x="7573" y="1375"/>
                      <a:pt x="7588" y="1390"/>
                    </a:cubicBezTo>
                    <a:cubicBezTo>
                      <a:pt x="7602" y="1390"/>
                      <a:pt x="7617" y="1390"/>
                      <a:pt x="7617" y="1405"/>
                    </a:cubicBezTo>
                    <a:lnTo>
                      <a:pt x="7677" y="1405"/>
                    </a:lnTo>
                    <a:cubicBezTo>
                      <a:pt x="7692" y="1405"/>
                      <a:pt x="7707" y="1390"/>
                      <a:pt x="7722" y="1390"/>
                    </a:cubicBezTo>
                    <a:cubicBezTo>
                      <a:pt x="7722" y="1375"/>
                      <a:pt x="7737" y="1375"/>
                      <a:pt x="7737" y="1375"/>
                    </a:cubicBezTo>
                    <a:lnTo>
                      <a:pt x="7752" y="1360"/>
                    </a:lnTo>
                    <a:cubicBezTo>
                      <a:pt x="7752" y="1360"/>
                      <a:pt x="7767" y="1345"/>
                      <a:pt x="7767" y="1330"/>
                    </a:cubicBezTo>
                    <a:cubicBezTo>
                      <a:pt x="7782" y="1315"/>
                      <a:pt x="7782" y="1300"/>
                      <a:pt x="7782" y="1270"/>
                    </a:cubicBezTo>
                    <a:cubicBezTo>
                      <a:pt x="7782" y="1255"/>
                      <a:pt x="7782" y="1255"/>
                      <a:pt x="7782" y="1241"/>
                    </a:cubicBezTo>
                    <a:lnTo>
                      <a:pt x="7767" y="1218"/>
                    </a:lnTo>
                    <a:lnTo>
                      <a:pt x="7767" y="1218"/>
                    </a:lnTo>
                    <a:cubicBezTo>
                      <a:pt x="7767" y="1216"/>
                      <a:pt x="7767" y="1214"/>
                      <a:pt x="7767" y="1211"/>
                    </a:cubicBezTo>
                    <a:cubicBezTo>
                      <a:pt x="7765" y="1211"/>
                      <a:pt x="7763" y="1210"/>
                      <a:pt x="7761" y="1210"/>
                    </a:cubicBezTo>
                    <a:lnTo>
                      <a:pt x="7761" y="1210"/>
                    </a:lnTo>
                    <a:lnTo>
                      <a:pt x="7752" y="1196"/>
                    </a:lnTo>
                    <a:cubicBezTo>
                      <a:pt x="7748" y="1192"/>
                      <a:pt x="7744" y="1188"/>
                      <a:pt x="7740" y="1184"/>
                    </a:cubicBezTo>
                    <a:lnTo>
                      <a:pt x="7740" y="1184"/>
                    </a:lnTo>
                    <a:cubicBezTo>
                      <a:pt x="7739" y="1183"/>
                      <a:pt x="7738" y="1182"/>
                      <a:pt x="7737" y="1181"/>
                    </a:cubicBezTo>
                    <a:cubicBezTo>
                      <a:pt x="7726" y="1170"/>
                      <a:pt x="7715" y="1158"/>
                      <a:pt x="7697" y="1154"/>
                    </a:cubicBezTo>
                    <a:lnTo>
                      <a:pt x="7697" y="1154"/>
                    </a:lnTo>
                    <a:cubicBezTo>
                      <a:pt x="7696" y="1153"/>
                      <a:pt x="7694" y="1152"/>
                      <a:pt x="7692" y="1151"/>
                    </a:cubicBezTo>
                    <a:close/>
                    <a:moveTo>
                      <a:pt x="8424" y="1375"/>
                    </a:moveTo>
                    <a:cubicBezTo>
                      <a:pt x="8394" y="1375"/>
                      <a:pt x="8349" y="1405"/>
                      <a:pt x="8349" y="1435"/>
                    </a:cubicBezTo>
                    <a:cubicBezTo>
                      <a:pt x="8349" y="1465"/>
                      <a:pt x="8394" y="1494"/>
                      <a:pt x="8424" y="1494"/>
                    </a:cubicBezTo>
                    <a:lnTo>
                      <a:pt x="8738" y="1494"/>
                    </a:lnTo>
                    <a:cubicBezTo>
                      <a:pt x="8767" y="1494"/>
                      <a:pt x="8797" y="1465"/>
                      <a:pt x="8797" y="1435"/>
                    </a:cubicBezTo>
                    <a:cubicBezTo>
                      <a:pt x="8797" y="1405"/>
                      <a:pt x="8782" y="1375"/>
                      <a:pt x="8738" y="1375"/>
                    </a:cubicBezTo>
                    <a:close/>
                    <a:moveTo>
                      <a:pt x="8424" y="1823"/>
                    </a:moveTo>
                    <a:cubicBezTo>
                      <a:pt x="8394" y="1823"/>
                      <a:pt x="8349" y="1853"/>
                      <a:pt x="8349" y="1883"/>
                    </a:cubicBezTo>
                    <a:cubicBezTo>
                      <a:pt x="8349" y="1913"/>
                      <a:pt x="8394" y="1943"/>
                      <a:pt x="8424" y="1943"/>
                    </a:cubicBezTo>
                    <a:lnTo>
                      <a:pt x="8738" y="1943"/>
                    </a:lnTo>
                    <a:cubicBezTo>
                      <a:pt x="8767" y="1943"/>
                      <a:pt x="8797" y="1913"/>
                      <a:pt x="8797" y="1883"/>
                    </a:cubicBezTo>
                    <a:cubicBezTo>
                      <a:pt x="8797" y="1853"/>
                      <a:pt x="8782" y="1823"/>
                      <a:pt x="8738" y="1823"/>
                    </a:cubicBezTo>
                    <a:close/>
                    <a:moveTo>
                      <a:pt x="8424" y="2286"/>
                    </a:moveTo>
                    <a:cubicBezTo>
                      <a:pt x="8394" y="2286"/>
                      <a:pt x="8364" y="2316"/>
                      <a:pt x="8364" y="2346"/>
                    </a:cubicBezTo>
                    <a:cubicBezTo>
                      <a:pt x="8364" y="2376"/>
                      <a:pt x="8394" y="2406"/>
                      <a:pt x="8424" y="2406"/>
                    </a:cubicBezTo>
                    <a:lnTo>
                      <a:pt x="8753" y="2406"/>
                    </a:lnTo>
                    <a:cubicBezTo>
                      <a:pt x="8782" y="2406"/>
                      <a:pt x="8812" y="2376"/>
                      <a:pt x="8812" y="2346"/>
                    </a:cubicBezTo>
                    <a:cubicBezTo>
                      <a:pt x="8812" y="2301"/>
                      <a:pt x="8782" y="2286"/>
                      <a:pt x="8753" y="2286"/>
                    </a:cubicBezTo>
                    <a:close/>
                    <a:moveTo>
                      <a:pt x="8424" y="2734"/>
                    </a:moveTo>
                    <a:cubicBezTo>
                      <a:pt x="8394" y="2734"/>
                      <a:pt x="8364" y="2764"/>
                      <a:pt x="8364" y="2794"/>
                    </a:cubicBezTo>
                    <a:cubicBezTo>
                      <a:pt x="8364" y="2824"/>
                      <a:pt x="8394" y="2854"/>
                      <a:pt x="8424" y="2854"/>
                    </a:cubicBezTo>
                    <a:lnTo>
                      <a:pt x="8753" y="2854"/>
                    </a:lnTo>
                    <a:cubicBezTo>
                      <a:pt x="8782" y="2854"/>
                      <a:pt x="8812" y="2824"/>
                      <a:pt x="8812" y="2794"/>
                    </a:cubicBezTo>
                    <a:cubicBezTo>
                      <a:pt x="8812" y="2764"/>
                      <a:pt x="8782" y="2734"/>
                      <a:pt x="8753" y="2734"/>
                    </a:cubicBezTo>
                    <a:close/>
                    <a:moveTo>
                      <a:pt x="8424" y="3182"/>
                    </a:moveTo>
                    <a:cubicBezTo>
                      <a:pt x="8394" y="3182"/>
                      <a:pt x="8364" y="3212"/>
                      <a:pt x="8364" y="3242"/>
                    </a:cubicBezTo>
                    <a:cubicBezTo>
                      <a:pt x="8364" y="3272"/>
                      <a:pt x="8394" y="3302"/>
                      <a:pt x="8424" y="3302"/>
                    </a:cubicBezTo>
                    <a:lnTo>
                      <a:pt x="8753" y="3302"/>
                    </a:lnTo>
                    <a:cubicBezTo>
                      <a:pt x="8782" y="3302"/>
                      <a:pt x="8812" y="3272"/>
                      <a:pt x="8812" y="3242"/>
                    </a:cubicBezTo>
                    <a:cubicBezTo>
                      <a:pt x="8812" y="3212"/>
                      <a:pt x="8782" y="3182"/>
                      <a:pt x="8753" y="3182"/>
                    </a:cubicBezTo>
                    <a:close/>
                    <a:moveTo>
                      <a:pt x="8439" y="3630"/>
                    </a:moveTo>
                    <a:cubicBezTo>
                      <a:pt x="8409" y="3630"/>
                      <a:pt x="8364" y="3660"/>
                      <a:pt x="8364" y="3690"/>
                    </a:cubicBezTo>
                    <a:cubicBezTo>
                      <a:pt x="8364" y="3720"/>
                      <a:pt x="8409" y="3750"/>
                      <a:pt x="8439" y="3750"/>
                    </a:cubicBezTo>
                    <a:lnTo>
                      <a:pt x="8753" y="3750"/>
                    </a:lnTo>
                    <a:cubicBezTo>
                      <a:pt x="8782" y="3750"/>
                      <a:pt x="8812" y="3720"/>
                      <a:pt x="8812" y="3690"/>
                    </a:cubicBezTo>
                    <a:cubicBezTo>
                      <a:pt x="8812" y="3660"/>
                      <a:pt x="8782" y="3630"/>
                      <a:pt x="8753" y="3630"/>
                    </a:cubicBezTo>
                    <a:close/>
                    <a:moveTo>
                      <a:pt x="8439" y="4093"/>
                    </a:moveTo>
                    <a:cubicBezTo>
                      <a:pt x="8409" y="4093"/>
                      <a:pt x="8364" y="4123"/>
                      <a:pt x="8364" y="4153"/>
                    </a:cubicBezTo>
                    <a:cubicBezTo>
                      <a:pt x="8364" y="4183"/>
                      <a:pt x="8409" y="4213"/>
                      <a:pt x="8439" y="4213"/>
                    </a:cubicBezTo>
                    <a:lnTo>
                      <a:pt x="8753" y="4213"/>
                    </a:lnTo>
                    <a:cubicBezTo>
                      <a:pt x="8782" y="4213"/>
                      <a:pt x="8812" y="4183"/>
                      <a:pt x="8812" y="4153"/>
                    </a:cubicBezTo>
                    <a:cubicBezTo>
                      <a:pt x="8812" y="4123"/>
                      <a:pt x="8797" y="4093"/>
                      <a:pt x="8753" y="4093"/>
                    </a:cubicBezTo>
                    <a:close/>
                    <a:moveTo>
                      <a:pt x="8439" y="4526"/>
                    </a:moveTo>
                    <a:cubicBezTo>
                      <a:pt x="8409" y="4526"/>
                      <a:pt x="8364" y="4571"/>
                      <a:pt x="8364" y="4601"/>
                    </a:cubicBezTo>
                    <a:cubicBezTo>
                      <a:pt x="8364" y="4631"/>
                      <a:pt x="8409" y="4661"/>
                      <a:pt x="8439" y="4661"/>
                    </a:cubicBezTo>
                    <a:lnTo>
                      <a:pt x="8753" y="4661"/>
                    </a:lnTo>
                    <a:cubicBezTo>
                      <a:pt x="8782" y="4661"/>
                      <a:pt x="8812" y="4631"/>
                      <a:pt x="8812" y="4601"/>
                    </a:cubicBezTo>
                    <a:cubicBezTo>
                      <a:pt x="8812" y="4571"/>
                      <a:pt x="8797" y="4526"/>
                      <a:pt x="8753" y="4526"/>
                    </a:cubicBezTo>
                    <a:close/>
                    <a:moveTo>
                      <a:pt x="8439" y="4989"/>
                    </a:moveTo>
                    <a:cubicBezTo>
                      <a:pt x="8409" y="4989"/>
                      <a:pt x="8379" y="5019"/>
                      <a:pt x="8379" y="5049"/>
                    </a:cubicBezTo>
                    <a:cubicBezTo>
                      <a:pt x="8379" y="5079"/>
                      <a:pt x="8409" y="5109"/>
                      <a:pt x="8439" y="5109"/>
                    </a:cubicBezTo>
                    <a:lnTo>
                      <a:pt x="8767" y="5109"/>
                    </a:lnTo>
                    <a:cubicBezTo>
                      <a:pt x="8797" y="5109"/>
                      <a:pt x="8827" y="5079"/>
                      <a:pt x="8827" y="5049"/>
                    </a:cubicBezTo>
                    <a:cubicBezTo>
                      <a:pt x="8827" y="5019"/>
                      <a:pt x="8797" y="4989"/>
                      <a:pt x="8767" y="4989"/>
                    </a:cubicBezTo>
                    <a:close/>
                    <a:moveTo>
                      <a:pt x="8439" y="5438"/>
                    </a:moveTo>
                    <a:cubicBezTo>
                      <a:pt x="8409" y="5438"/>
                      <a:pt x="8379" y="5467"/>
                      <a:pt x="8379" y="5497"/>
                    </a:cubicBezTo>
                    <a:cubicBezTo>
                      <a:pt x="8379" y="5527"/>
                      <a:pt x="8409" y="5557"/>
                      <a:pt x="8439" y="5557"/>
                    </a:cubicBezTo>
                    <a:lnTo>
                      <a:pt x="8767" y="5557"/>
                    </a:lnTo>
                    <a:cubicBezTo>
                      <a:pt x="8797" y="5557"/>
                      <a:pt x="8827" y="5527"/>
                      <a:pt x="8827" y="5497"/>
                    </a:cubicBezTo>
                    <a:cubicBezTo>
                      <a:pt x="8827" y="5467"/>
                      <a:pt x="8797" y="5438"/>
                      <a:pt x="8767" y="5438"/>
                    </a:cubicBezTo>
                    <a:close/>
                    <a:moveTo>
                      <a:pt x="8767" y="5886"/>
                    </a:moveTo>
                    <a:cubicBezTo>
                      <a:pt x="8678" y="5886"/>
                      <a:pt x="8573" y="5886"/>
                      <a:pt x="8484" y="5901"/>
                    </a:cubicBezTo>
                    <a:lnTo>
                      <a:pt x="8454" y="5901"/>
                    </a:lnTo>
                    <a:cubicBezTo>
                      <a:pt x="8424" y="5901"/>
                      <a:pt x="8394" y="5930"/>
                      <a:pt x="8394" y="5960"/>
                    </a:cubicBezTo>
                    <a:cubicBezTo>
                      <a:pt x="8394" y="5990"/>
                      <a:pt x="8424" y="6020"/>
                      <a:pt x="8454" y="6020"/>
                    </a:cubicBezTo>
                    <a:lnTo>
                      <a:pt x="8767" y="6020"/>
                    </a:lnTo>
                    <a:cubicBezTo>
                      <a:pt x="8797" y="6020"/>
                      <a:pt x="8827" y="5990"/>
                      <a:pt x="8827" y="5960"/>
                    </a:cubicBezTo>
                    <a:cubicBezTo>
                      <a:pt x="8827" y="5915"/>
                      <a:pt x="8797" y="5886"/>
                      <a:pt x="8767" y="5886"/>
                    </a:cubicBezTo>
                    <a:close/>
                    <a:moveTo>
                      <a:pt x="8782" y="6334"/>
                    </a:moveTo>
                    <a:cubicBezTo>
                      <a:pt x="8693" y="6334"/>
                      <a:pt x="8588" y="6334"/>
                      <a:pt x="8499" y="6349"/>
                    </a:cubicBezTo>
                    <a:lnTo>
                      <a:pt x="8454" y="6349"/>
                    </a:lnTo>
                    <a:cubicBezTo>
                      <a:pt x="8424" y="6349"/>
                      <a:pt x="8394" y="6378"/>
                      <a:pt x="8394" y="6408"/>
                    </a:cubicBezTo>
                    <a:cubicBezTo>
                      <a:pt x="8394" y="6438"/>
                      <a:pt x="8424" y="6468"/>
                      <a:pt x="8454" y="6468"/>
                    </a:cubicBezTo>
                    <a:lnTo>
                      <a:pt x="8782" y="6468"/>
                    </a:lnTo>
                    <a:cubicBezTo>
                      <a:pt x="8812" y="6468"/>
                      <a:pt x="8842" y="6438"/>
                      <a:pt x="8842" y="6408"/>
                    </a:cubicBezTo>
                    <a:cubicBezTo>
                      <a:pt x="8842" y="6364"/>
                      <a:pt x="8812" y="6334"/>
                      <a:pt x="8782" y="6334"/>
                    </a:cubicBezTo>
                    <a:close/>
                    <a:moveTo>
                      <a:pt x="8469" y="6797"/>
                    </a:moveTo>
                    <a:cubicBezTo>
                      <a:pt x="8439" y="6797"/>
                      <a:pt x="8409" y="6841"/>
                      <a:pt x="8409" y="6871"/>
                    </a:cubicBezTo>
                    <a:cubicBezTo>
                      <a:pt x="8409" y="6901"/>
                      <a:pt x="8439" y="6931"/>
                      <a:pt x="8469" y="6931"/>
                    </a:cubicBezTo>
                    <a:cubicBezTo>
                      <a:pt x="8558" y="6931"/>
                      <a:pt x="8663" y="6931"/>
                      <a:pt x="8753" y="6916"/>
                    </a:cubicBezTo>
                    <a:lnTo>
                      <a:pt x="8782" y="6916"/>
                    </a:lnTo>
                    <a:cubicBezTo>
                      <a:pt x="8812" y="6916"/>
                      <a:pt x="8857" y="6886"/>
                      <a:pt x="8857" y="6856"/>
                    </a:cubicBezTo>
                    <a:cubicBezTo>
                      <a:pt x="8857" y="6812"/>
                      <a:pt x="8812" y="6797"/>
                      <a:pt x="8782" y="6797"/>
                    </a:cubicBezTo>
                    <a:close/>
                    <a:moveTo>
                      <a:pt x="8469" y="7245"/>
                    </a:moveTo>
                    <a:cubicBezTo>
                      <a:pt x="8439" y="7245"/>
                      <a:pt x="8409" y="7275"/>
                      <a:pt x="8409" y="7319"/>
                    </a:cubicBezTo>
                    <a:cubicBezTo>
                      <a:pt x="8409" y="7349"/>
                      <a:pt x="8439" y="7379"/>
                      <a:pt x="8469" y="7379"/>
                    </a:cubicBezTo>
                    <a:cubicBezTo>
                      <a:pt x="8558" y="7379"/>
                      <a:pt x="8663" y="7379"/>
                      <a:pt x="8753" y="7364"/>
                    </a:cubicBezTo>
                    <a:lnTo>
                      <a:pt x="8797" y="7364"/>
                    </a:lnTo>
                    <a:cubicBezTo>
                      <a:pt x="8827" y="7364"/>
                      <a:pt x="8857" y="7334"/>
                      <a:pt x="8857" y="7305"/>
                    </a:cubicBezTo>
                    <a:cubicBezTo>
                      <a:pt x="8857" y="7275"/>
                      <a:pt x="8827" y="7245"/>
                      <a:pt x="8797" y="7245"/>
                    </a:cubicBezTo>
                    <a:close/>
                    <a:moveTo>
                      <a:pt x="8797" y="7693"/>
                    </a:moveTo>
                    <a:cubicBezTo>
                      <a:pt x="8708" y="7693"/>
                      <a:pt x="8603" y="7693"/>
                      <a:pt x="8514" y="7708"/>
                    </a:cubicBezTo>
                    <a:lnTo>
                      <a:pt x="8484" y="7708"/>
                    </a:lnTo>
                    <a:cubicBezTo>
                      <a:pt x="8454" y="7708"/>
                      <a:pt x="8424" y="7738"/>
                      <a:pt x="8424" y="7768"/>
                    </a:cubicBezTo>
                    <a:cubicBezTo>
                      <a:pt x="8424" y="7797"/>
                      <a:pt x="8454" y="7827"/>
                      <a:pt x="8484" y="7827"/>
                    </a:cubicBezTo>
                    <a:lnTo>
                      <a:pt x="8797" y="7827"/>
                    </a:lnTo>
                    <a:cubicBezTo>
                      <a:pt x="8827" y="7827"/>
                      <a:pt x="8872" y="7797"/>
                      <a:pt x="8872" y="7768"/>
                    </a:cubicBezTo>
                    <a:cubicBezTo>
                      <a:pt x="8872" y="7723"/>
                      <a:pt x="8827" y="7693"/>
                      <a:pt x="8797" y="7693"/>
                    </a:cubicBezTo>
                    <a:close/>
                    <a:moveTo>
                      <a:pt x="8812" y="8141"/>
                    </a:moveTo>
                    <a:cubicBezTo>
                      <a:pt x="8723" y="8141"/>
                      <a:pt x="8618" y="8141"/>
                      <a:pt x="8528" y="8156"/>
                    </a:cubicBezTo>
                    <a:lnTo>
                      <a:pt x="8484" y="8156"/>
                    </a:lnTo>
                    <a:cubicBezTo>
                      <a:pt x="8454" y="8156"/>
                      <a:pt x="8424" y="8186"/>
                      <a:pt x="8424" y="8216"/>
                    </a:cubicBezTo>
                    <a:cubicBezTo>
                      <a:pt x="8424" y="8245"/>
                      <a:pt x="8454" y="8275"/>
                      <a:pt x="8484" y="8275"/>
                    </a:cubicBezTo>
                    <a:lnTo>
                      <a:pt x="8812" y="8275"/>
                    </a:lnTo>
                    <a:cubicBezTo>
                      <a:pt x="8842" y="8275"/>
                      <a:pt x="8872" y="8245"/>
                      <a:pt x="8872" y="8201"/>
                    </a:cubicBezTo>
                    <a:cubicBezTo>
                      <a:pt x="8872" y="8171"/>
                      <a:pt x="8842" y="8141"/>
                      <a:pt x="8812" y="8141"/>
                    </a:cubicBezTo>
                    <a:close/>
                    <a:moveTo>
                      <a:pt x="8499" y="8604"/>
                    </a:moveTo>
                    <a:cubicBezTo>
                      <a:pt x="8469" y="8604"/>
                      <a:pt x="8439" y="8634"/>
                      <a:pt x="8439" y="8679"/>
                    </a:cubicBezTo>
                    <a:cubicBezTo>
                      <a:pt x="8439" y="8708"/>
                      <a:pt x="8469" y="8738"/>
                      <a:pt x="8499" y="8738"/>
                    </a:cubicBezTo>
                    <a:cubicBezTo>
                      <a:pt x="8588" y="8738"/>
                      <a:pt x="8693" y="8738"/>
                      <a:pt x="8782" y="8723"/>
                    </a:cubicBezTo>
                    <a:lnTo>
                      <a:pt x="8812" y="8723"/>
                    </a:lnTo>
                    <a:cubicBezTo>
                      <a:pt x="8857" y="8723"/>
                      <a:pt x="8887" y="8694"/>
                      <a:pt x="8887" y="8664"/>
                    </a:cubicBezTo>
                    <a:cubicBezTo>
                      <a:pt x="8887" y="8619"/>
                      <a:pt x="8857" y="8604"/>
                      <a:pt x="8812" y="8604"/>
                    </a:cubicBezTo>
                    <a:close/>
                    <a:moveTo>
                      <a:pt x="8499" y="9052"/>
                    </a:moveTo>
                    <a:cubicBezTo>
                      <a:pt x="8469" y="9052"/>
                      <a:pt x="8439" y="9082"/>
                      <a:pt x="8439" y="9112"/>
                    </a:cubicBezTo>
                    <a:cubicBezTo>
                      <a:pt x="8439" y="9157"/>
                      <a:pt x="8469" y="9186"/>
                      <a:pt x="8499" y="9186"/>
                    </a:cubicBezTo>
                    <a:cubicBezTo>
                      <a:pt x="8588" y="9186"/>
                      <a:pt x="8693" y="9186"/>
                      <a:pt x="8782" y="9171"/>
                    </a:cubicBezTo>
                    <a:lnTo>
                      <a:pt x="8827" y="9171"/>
                    </a:lnTo>
                    <a:cubicBezTo>
                      <a:pt x="8857" y="9171"/>
                      <a:pt x="8887" y="9142"/>
                      <a:pt x="8887" y="9112"/>
                    </a:cubicBezTo>
                    <a:cubicBezTo>
                      <a:pt x="8887" y="9082"/>
                      <a:pt x="8857" y="9052"/>
                      <a:pt x="8827" y="9052"/>
                    </a:cubicBezTo>
                    <a:close/>
                    <a:moveTo>
                      <a:pt x="6841" y="1666"/>
                    </a:moveTo>
                    <a:cubicBezTo>
                      <a:pt x="6811" y="1666"/>
                      <a:pt x="6781" y="1689"/>
                      <a:pt x="6781" y="1733"/>
                    </a:cubicBezTo>
                    <a:cubicBezTo>
                      <a:pt x="6751" y="3735"/>
                      <a:pt x="6751" y="5736"/>
                      <a:pt x="6781" y="7738"/>
                    </a:cubicBezTo>
                    <a:cubicBezTo>
                      <a:pt x="6796" y="8305"/>
                      <a:pt x="6796" y="8858"/>
                      <a:pt x="6811" y="9425"/>
                    </a:cubicBezTo>
                    <a:cubicBezTo>
                      <a:pt x="6811" y="9470"/>
                      <a:pt x="6844" y="9493"/>
                      <a:pt x="6876" y="9493"/>
                    </a:cubicBezTo>
                    <a:cubicBezTo>
                      <a:pt x="6908" y="9493"/>
                      <a:pt x="6938" y="9470"/>
                      <a:pt x="6930" y="9425"/>
                    </a:cubicBezTo>
                    <a:cubicBezTo>
                      <a:pt x="6886" y="7424"/>
                      <a:pt x="6871" y="5423"/>
                      <a:pt x="6886" y="3421"/>
                    </a:cubicBezTo>
                    <a:cubicBezTo>
                      <a:pt x="6886" y="2854"/>
                      <a:pt x="6886" y="2301"/>
                      <a:pt x="6900" y="1733"/>
                    </a:cubicBezTo>
                    <a:cubicBezTo>
                      <a:pt x="6900" y="1689"/>
                      <a:pt x="6871" y="1666"/>
                      <a:pt x="6841" y="1666"/>
                    </a:cubicBezTo>
                    <a:close/>
                    <a:moveTo>
                      <a:pt x="8827" y="9500"/>
                    </a:moveTo>
                    <a:cubicBezTo>
                      <a:pt x="8738" y="9500"/>
                      <a:pt x="8648" y="9500"/>
                      <a:pt x="8543" y="9515"/>
                    </a:cubicBezTo>
                    <a:lnTo>
                      <a:pt x="8514" y="9515"/>
                    </a:lnTo>
                    <a:cubicBezTo>
                      <a:pt x="8484" y="9515"/>
                      <a:pt x="8454" y="9545"/>
                      <a:pt x="8454" y="9575"/>
                    </a:cubicBezTo>
                    <a:cubicBezTo>
                      <a:pt x="8454" y="9605"/>
                      <a:pt x="8484" y="9635"/>
                      <a:pt x="8514" y="9635"/>
                    </a:cubicBezTo>
                    <a:lnTo>
                      <a:pt x="8827" y="9635"/>
                    </a:lnTo>
                    <a:cubicBezTo>
                      <a:pt x="8872" y="9635"/>
                      <a:pt x="8902" y="9605"/>
                      <a:pt x="8902" y="9560"/>
                    </a:cubicBezTo>
                    <a:cubicBezTo>
                      <a:pt x="8902" y="9530"/>
                      <a:pt x="8872" y="9500"/>
                      <a:pt x="8827" y="9500"/>
                    </a:cubicBezTo>
                    <a:close/>
                    <a:moveTo>
                      <a:pt x="8842" y="9948"/>
                    </a:moveTo>
                    <a:cubicBezTo>
                      <a:pt x="8753" y="9948"/>
                      <a:pt x="8648" y="9948"/>
                      <a:pt x="8558" y="9963"/>
                    </a:cubicBezTo>
                    <a:lnTo>
                      <a:pt x="8514" y="9963"/>
                    </a:lnTo>
                    <a:cubicBezTo>
                      <a:pt x="8484" y="9963"/>
                      <a:pt x="8454" y="9993"/>
                      <a:pt x="8454" y="10023"/>
                    </a:cubicBezTo>
                    <a:cubicBezTo>
                      <a:pt x="8454" y="10053"/>
                      <a:pt x="8484" y="10083"/>
                      <a:pt x="8514" y="10083"/>
                    </a:cubicBezTo>
                    <a:lnTo>
                      <a:pt x="8842" y="10083"/>
                    </a:lnTo>
                    <a:cubicBezTo>
                      <a:pt x="8872" y="10083"/>
                      <a:pt x="8902" y="10038"/>
                      <a:pt x="8902" y="10008"/>
                    </a:cubicBezTo>
                    <a:cubicBezTo>
                      <a:pt x="8902" y="9978"/>
                      <a:pt x="8872" y="9948"/>
                      <a:pt x="8842" y="9948"/>
                    </a:cubicBezTo>
                    <a:close/>
                    <a:moveTo>
                      <a:pt x="8528" y="10411"/>
                    </a:moveTo>
                    <a:cubicBezTo>
                      <a:pt x="8499" y="10411"/>
                      <a:pt x="8469" y="10441"/>
                      <a:pt x="8469" y="10471"/>
                    </a:cubicBezTo>
                    <a:cubicBezTo>
                      <a:pt x="8469" y="10501"/>
                      <a:pt x="8499" y="10531"/>
                      <a:pt x="8528" y="10531"/>
                    </a:cubicBezTo>
                    <a:lnTo>
                      <a:pt x="8857" y="10531"/>
                    </a:lnTo>
                    <a:cubicBezTo>
                      <a:pt x="8887" y="10531"/>
                      <a:pt x="8917" y="10501"/>
                      <a:pt x="8917" y="10471"/>
                    </a:cubicBezTo>
                    <a:cubicBezTo>
                      <a:pt x="8917" y="10441"/>
                      <a:pt x="8887" y="10411"/>
                      <a:pt x="8857" y="10411"/>
                    </a:cubicBezTo>
                    <a:close/>
                    <a:moveTo>
                      <a:pt x="8528" y="10859"/>
                    </a:moveTo>
                    <a:cubicBezTo>
                      <a:pt x="8499" y="10859"/>
                      <a:pt x="8469" y="10889"/>
                      <a:pt x="8469" y="10919"/>
                    </a:cubicBezTo>
                    <a:cubicBezTo>
                      <a:pt x="8469" y="10949"/>
                      <a:pt x="8499" y="10994"/>
                      <a:pt x="8528" y="10994"/>
                    </a:cubicBezTo>
                    <a:lnTo>
                      <a:pt x="8857" y="10994"/>
                    </a:lnTo>
                    <a:cubicBezTo>
                      <a:pt x="8887" y="10994"/>
                      <a:pt x="8917" y="10949"/>
                      <a:pt x="8917" y="10919"/>
                    </a:cubicBezTo>
                    <a:cubicBezTo>
                      <a:pt x="8917" y="10889"/>
                      <a:pt x="8887" y="10859"/>
                      <a:pt x="8857" y="10859"/>
                    </a:cubicBezTo>
                    <a:close/>
                    <a:moveTo>
                      <a:pt x="8528" y="11307"/>
                    </a:moveTo>
                    <a:cubicBezTo>
                      <a:pt x="8499" y="11307"/>
                      <a:pt x="8469" y="11337"/>
                      <a:pt x="8469" y="11367"/>
                    </a:cubicBezTo>
                    <a:cubicBezTo>
                      <a:pt x="8469" y="11397"/>
                      <a:pt x="8499" y="11427"/>
                      <a:pt x="8528" y="11427"/>
                    </a:cubicBezTo>
                    <a:lnTo>
                      <a:pt x="8857" y="11427"/>
                    </a:lnTo>
                    <a:cubicBezTo>
                      <a:pt x="8887" y="11427"/>
                      <a:pt x="8917" y="11397"/>
                      <a:pt x="8917" y="11367"/>
                    </a:cubicBezTo>
                    <a:cubicBezTo>
                      <a:pt x="8917" y="11337"/>
                      <a:pt x="8887" y="11307"/>
                      <a:pt x="8857" y="11307"/>
                    </a:cubicBezTo>
                    <a:close/>
                    <a:moveTo>
                      <a:pt x="8528" y="11770"/>
                    </a:moveTo>
                    <a:cubicBezTo>
                      <a:pt x="8499" y="11770"/>
                      <a:pt x="8469" y="11800"/>
                      <a:pt x="8469" y="11830"/>
                    </a:cubicBezTo>
                    <a:cubicBezTo>
                      <a:pt x="8469" y="11860"/>
                      <a:pt x="8499" y="11890"/>
                      <a:pt x="8528" y="11890"/>
                    </a:cubicBezTo>
                    <a:lnTo>
                      <a:pt x="8857" y="11890"/>
                    </a:lnTo>
                    <a:cubicBezTo>
                      <a:pt x="8887" y="11890"/>
                      <a:pt x="8917" y="11860"/>
                      <a:pt x="8917" y="11830"/>
                    </a:cubicBezTo>
                    <a:cubicBezTo>
                      <a:pt x="8917" y="11785"/>
                      <a:pt x="8887" y="11770"/>
                      <a:pt x="8857" y="11770"/>
                    </a:cubicBezTo>
                    <a:close/>
                    <a:moveTo>
                      <a:pt x="8528" y="12218"/>
                    </a:moveTo>
                    <a:cubicBezTo>
                      <a:pt x="8499" y="12218"/>
                      <a:pt x="8469" y="12248"/>
                      <a:pt x="8469" y="12278"/>
                    </a:cubicBezTo>
                    <a:cubicBezTo>
                      <a:pt x="8469" y="12308"/>
                      <a:pt x="8499" y="12338"/>
                      <a:pt x="8528" y="12338"/>
                    </a:cubicBezTo>
                    <a:lnTo>
                      <a:pt x="8857" y="12338"/>
                    </a:lnTo>
                    <a:cubicBezTo>
                      <a:pt x="8887" y="12338"/>
                      <a:pt x="8917" y="12308"/>
                      <a:pt x="8917" y="12278"/>
                    </a:cubicBezTo>
                    <a:cubicBezTo>
                      <a:pt x="8917" y="12248"/>
                      <a:pt x="8902" y="12218"/>
                      <a:pt x="8857" y="12218"/>
                    </a:cubicBezTo>
                    <a:close/>
                    <a:moveTo>
                      <a:pt x="8528" y="12666"/>
                    </a:moveTo>
                    <a:cubicBezTo>
                      <a:pt x="8499" y="12666"/>
                      <a:pt x="8469" y="12696"/>
                      <a:pt x="8469" y="12726"/>
                    </a:cubicBezTo>
                    <a:cubicBezTo>
                      <a:pt x="8469" y="12756"/>
                      <a:pt x="8499" y="12786"/>
                      <a:pt x="8528" y="12786"/>
                    </a:cubicBezTo>
                    <a:lnTo>
                      <a:pt x="8857" y="12786"/>
                    </a:lnTo>
                    <a:cubicBezTo>
                      <a:pt x="8887" y="12786"/>
                      <a:pt x="8917" y="12756"/>
                      <a:pt x="8917" y="12726"/>
                    </a:cubicBezTo>
                    <a:cubicBezTo>
                      <a:pt x="8917" y="12696"/>
                      <a:pt x="8902" y="12666"/>
                      <a:pt x="8857" y="12666"/>
                    </a:cubicBezTo>
                    <a:close/>
                    <a:moveTo>
                      <a:pt x="8543" y="13115"/>
                    </a:moveTo>
                    <a:cubicBezTo>
                      <a:pt x="8514" y="13115"/>
                      <a:pt x="8484" y="13144"/>
                      <a:pt x="8484" y="13174"/>
                    </a:cubicBezTo>
                    <a:cubicBezTo>
                      <a:pt x="8484" y="13204"/>
                      <a:pt x="8514" y="13234"/>
                      <a:pt x="8543" y="13234"/>
                    </a:cubicBezTo>
                    <a:lnTo>
                      <a:pt x="8872" y="13234"/>
                    </a:lnTo>
                    <a:cubicBezTo>
                      <a:pt x="8902" y="13234"/>
                      <a:pt x="8932" y="13204"/>
                      <a:pt x="8932" y="13174"/>
                    </a:cubicBezTo>
                    <a:cubicBezTo>
                      <a:pt x="8932" y="13144"/>
                      <a:pt x="8902" y="13115"/>
                      <a:pt x="8872" y="13115"/>
                    </a:cubicBezTo>
                    <a:close/>
                    <a:moveTo>
                      <a:pt x="8543" y="13578"/>
                    </a:moveTo>
                    <a:cubicBezTo>
                      <a:pt x="8514" y="13578"/>
                      <a:pt x="8484" y="13607"/>
                      <a:pt x="8484" y="13637"/>
                    </a:cubicBezTo>
                    <a:cubicBezTo>
                      <a:pt x="8484" y="13667"/>
                      <a:pt x="8514" y="13697"/>
                      <a:pt x="8543" y="13697"/>
                    </a:cubicBezTo>
                    <a:lnTo>
                      <a:pt x="8872" y="13697"/>
                    </a:lnTo>
                    <a:cubicBezTo>
                      <a:pt x="8902" y="13697"/>
                      <a:pt x="8932" y="13667"/>
                      <a:pt x="8932" y="13637"/>
                    </a:cubicBezTo>
                    <a:cubicBezTo>
                      <a:pt x="8932" y="13593"/>
                      <a:pt x="8902" y="13578"/>
                      <a:pt x="8872" y="13578"/>
                    </a:cubicBezTo>
                    <a:close/>
                    <a:moveTo>
                      <a:pt x="8543" y="14026"/>
                    </a:moveTo>
                    <a:cubicBezTo>
                      <a:pt x="8514" y="14026"/>
                      <a:pt x="8484" y="14056"/>
                      <a:pt x="8484" y="14085"/>
                    </a:cubicBezTo>
                    <a:cubicBezTo>
                      <a:pt x="8484" y="14115"/>
                      <a:pt x="8514" y="14145"/>
                      <a:pt x="8543" y="14145"/>
                    </a:cubicBezTo>
                    <a:lnTo>
                      <a:pt x="8872" y="14145"/>
                    </a:lnTo>
                    <a:cubicBezTo>
                      <a:pt x="8902" y="14145"/>
                      <a:pt x="8932" y="14115"/>
                      <a:pt x="8932" y="14085"/>
                    </a:cubicBezTo>
                    <a:cubicBezTo>
                      <a:pt x="8932" y="14056"/>
                      <a:pt x="8902" y="14026"/>
                      <a:pt x="8872" y="14026"/>
                    </a:cubicBezTo>
                    <a:close/>
                    <a:moveTo>
                      <a:pt x="8543" y="14474"/>
                    </a:moveTo>
                    <a:cubicBezTo>
                      <a:pt x="8514" y="14474"/>
                      <a:pt x="8484" y="14504"/>
                      <a:pt x="8484" y="14533"/>
                    </a:cubicBezTo>
                    <a:cubicBezTo>
                      <a:pt x="8484" y="14563"/>
                      <a:pt x="8514" y="14593"/>
                      <a:pt x="8543" y="14593"/>
                    </a:cubicBezTo>
                    <a:lnTo>
                      <a:pt x="8872" y="14593"/>
                    </a:lnTo>
                    <a:cubicBezTo>
                      <a:pt x="8902" y="14593"/>
                      <a:pt x="8932" y="14563"/>
                      <a:pt x="8932" y="14533"/>
                    </a:cubicBezTo>
                    <a:cubicBezTo>
                      <a:pt x="8932" y="14504"/>
                      <a:pt x="8902" y="14474"/>
                      <a:pt x="8872" y="14474"/>
                    </a:cubicBezTo>
                    <a:close/>
                    <a:moveTo>
                      <a:pt x="8543" y="14922"/>
                    </a:moveTo>
                    <a:cubicBezTo>
                      <a:pt x="8514" y="14922"/>
                      <a:pt x="8484" y="14952"/>
                      <a:pt x="8484" y="14982"/>
                    </a:cubicBezTo>
                    <a:cubicBezTo>
                      <a:pt x="8484" y="15011"/>
                      <a:pt x="8514" y="15041"/>
                      <a:pt x="8543" y="15041"/>
                    </a:cubicBezTo>
                    <a:lnTo>
                      <a:pt x="8872" y="15041"/>
                    </a:lnTo>
                    <a:cubicBezTo>
                      <a:pt x="8902" y="15041"/>
                      <a:pt x="8932" y="15011"/>
                      <a:pt x="8932" y="14982"/>
                    </a:cubicBezTo>
                    <a:cubicBezTo>
                      <a:pt x="8932" y="14952"/>
                      <a:pt x="8917" y="14922"/>
                      <a:pt x="8872" y="1492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0"/>
              <p:cNvSpPr/>
              <p:nvPr/>
            </p:nvSpPr>
            <p:spPr>
              <a:xfrm>
                <a:off x="-2538525" y="686950"/>
                <a:ext cx="3750" cy="39800"/>
              </a:xfrm>
              <a:custGeom>
                <a:rect b="b" l="l" r="r" t="t"/>
                <a:pathLst>
                  <a:path extrusionOk="0" h="1592" w="150">
                    <a:moveTo>
                      <a:pt x="68" y="0"/>
                    </a:moveTo>
                    <a:cubicBezTo>
                      <a:pt x="34" y="0"/>
                      <a:pt x="1" y="19"/>
                      <a:pt x="1" y="56"/>
                    </a:cubicBezTo>
                    <a:cubicBezTo>
                      <a:pt x="1" y="549"/>
                      <a:pt x="1" y="1042"/>
                      <a:pt x="15" y="1535"/>
                    </a:cubicBezTo>
                    <a:cubicBezTo>
                      <a:pt x="15" y="1572"/>
                      <a:pt x="49" y="1591"/>
                      <a:pt x="83" y="1591"/>
                    </a:cubicBezTo>
                    <a:cubicBezTo>
                      <a:pt x="116" y="1591"/>
                      <a:pt x="150" y="1572"/>
                      <a:pt x="150" y="1535"/>
                    </a:cubicBezTo>
                    <a:cubicBezTo>
                      <a:pt x="150" y="1042"/>
                      <a:pt x="150" y="549"/>
                      <a:pt x="135" y="56"/>
                    </a:cubicBezTo>
                    <a:cubicBezTo>
                      <a:pt x="135" y="19"/>
                      <a:pt x="101" y="0"/>
                      <a:pt x="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2" name="Google Shape;832;p40"/>
            <p:cNvGrpSpPr/>
            <p:nvPr/>
          </p:nvGrpSpPr>
          <p:grpSpPr>
            <a:xfrm rot="-1761654">
              <a:off x="4458764" y="3771051"/>
              <a:ext cx="1668172" cy="1946720"/>
              <a:chOff x="2342300" y="-1710275"/>
              <a:chExt cx="230400" cy="268875"/>
            </a:xfrm>
          </p:grpSpPr>
          <p:sp>
            <p:nvSpPr>
              <p:cNvPr id="833" name="Google Shape;833;p40"/>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0"/>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0"/>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40"/>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4_1_1_1">
    <p:spTree>
      <p:nvGrpSpPr>
        <p:cNvPr id="837" name="Shape 837"/>
        <p:cNvGrpSpPr/>
        <p:nvPr/>
      </p:nvGrpSpPr>
      <p:grpSpPr>
        <a:xfrm>
          <a:off x="0" y="0"/>
          <a:ext cx="0" cy="0"/>
          <a:chOff x="0" y="0"/>
          <a:chExt cx="0" cy="0"/>
        </a:xfrm>
      </p:grpSpPr>
      <p:grpSp>
        <p:nvGrpSpPr>
          <p:cNvPr id="838" name="Google Shape;838;p41"/>
          <p:cNvGrpSpPr/>
          <p:nvPr/>
        </p:nvGrpSpPr>
        <p:grpSpPr>
          <a:xfrm>
            <a:off x="-65" y="-15"/>
            <a:ext cx="9144128" cy="5143530"/>
            <a:chOff x="-2163850" y="-134475"/>
            <a:chExt cx="3075000" cy="5336719"/>
          </a:xfrm>
        </p:grpSpPr>
        <p:cxnSp>
          <p:nvCxnSpPr>
            <p:cNvPr id="839" name="Google Shape;839;p41"/>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0" name="Google Shape;840;p41"/>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1" name="Google Shape;841;p41"/>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2" name="Google Shape;842;p41"/>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3" name="Google Shape;843;p41"/>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4" name="Google Shape;844;p41"/>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5" name="Google Shape;845;p41"/>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6" name="Google Shape;846;p41"/>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7" name="Google Shape;847;p41"/>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8" name="Google Shape;848;p41"/>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49" name="Google Shape;849;p41"/>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50" name="Google Shape;850;p41"/>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51" name="Google Shape;851;p41"/>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52" name="Google Shape;852;p41"/>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53" name="Google Shape;853;p41"/>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54" name="Google Shape;854;p41"/>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855" name="Google Shape;855;p41"/>
          <p:cNvGrpSpPr/>
          <p:nvPr/>
        </p:nvGrpSpPr>
        <p:grpSpPr>
          <a:xfrm>
            <a:off x="-1262037" y="-624664"/>
            <a:ext cx="11001135" cy="7059696"/>
            <a:chOff x="-1262037" y="-624664"/>
            <a:chExt cx="11001135" cy="7059696"/>
          </a:xfrm>
        </p:grpSpPr>
        <p:grpSp>
          <p:nvGrpSpPr>
            <p:cNvPr id="856" name="Google Shape;856;p41"/>
            <p:cNvGrpSpPr/>
            <p:nvPr/>
          </p:nvGrpSpPr>
          <p:grpSpPr>
            <a:xfrm rot="-613024">
              <a:off x="8024123" y="-513534"/>
              <a:ext cx="1490859" cy="2660273"/>
              <a:chOff x="-2730075" y="639425"/>
              <a:chExt cx="225175" cy="401800"/>
            </a:xfrm>
          </p:grpSpPr>
          <p:sp>
            <p:nvSpPr>
              <p:cNvPr id="857" name="Google Shape;857;p41"/>
              <p:cNvSpPr/>
              <p:nvPr/>
            </p:nvSpPr>
            <p:spPr>
              <a:xfrm>
                <a:off x="-2730075" y="639800"/>
                <a:ext cx="223675" cy="401425"/>
              </a:xfrm>
              <a:custGeom>
                <a:rect b="b" l="l" r="r" t="t"/>
                <a:pathLst>
                  <a:path extrusionOk="0" h="16057" w="8947">
                    <a:moveTo>
                      <a:pt x="6901" y="2017"/>
                    </a:moveTo>
                    <a:lnTo>
                      <a:pt x="6916" y="8305"/>
                    </a:lnTo>
                    <a:lnTo>
                      <a:pt x="3421" y="2017"/>
                    </a:lnTo>
                    <a:close/>
                    <a:moveTo>
                      <a:pt x="0" y="1"/>
                    </a:moveTo>
                    <a:lnTo>
                      <a:pt x="8947" y="16057"/>
                    </a:lnTo>
                    <a:lnTo>
                      <a:pt x="891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41"/>
              <p:cNvSpPr/>
              <p:nvPr/>
            </p:nvSpPr>
            <p:spPr>
              <a:xfrm>
                <a:off x="-2728200" y="639425"/>
                <a:ext cx="223300" cy="376050"/>
              </a:xfrm>
              <a:custGeom>
                <a:rect b="b" l="l" r="r" t="t"/>
                <a:pathLst>
                  <a:path extrusionOk="0" h="15042" w="8932">
                    <a:moveTo>
                      <a:pt x="2778" y="1"/>
                    </a:moveTo>
                    <a:cubicBezTo>
                      <a:pt x="2748" y="1"/>
                      <a:pt x="2718" y="31"/>
                      <a:pt x="2718" y="61"/>
                    </a:cubicBezTo>
                    <a:lnTo>
                      <a:pt x="2718" y="344"/>
                    </a:lnTo>
                    <a:lnTo>
                      <a:pt x="2718" y="389"/>
                    </a:lnTo>
                    <a:cubicBezTo>
                      <a:pt x="2718" y="419"/>
                      <a:pt x="2748" y="449"/>
                      <a:pt x="2778" y="449"/>
                    </a:cubicBezTo>
                    <a:cubicBezTo>
                      <a:pt x="2808" y="449"/>
                      <a:pt x="2838" y="419"/>
                      <a:pt x="2838" y="389"/>
                    </a:cubicBezTo>
                    <a:lnTo>
                      <a:pt x="2838" y="105"/>
                    </a:lnTo>
                    <a:lnTo>
                      <a:pt x="2838" y="61"/>
                    </a:lnTo>
                    <a:cubicBezTo>
                      <a:pt x="2838" y="31"/>
                      <a:pt x="2808" y="1"/>
                      <a:pt x="2778" y="1"/>
                    </a:cubicBezTo>
                    <a:close/>
                    <a:moveTo>
                      <a:pt x="3226" y="1"/>
                    </a:moveTo>
                    <a:cubicBezTo>
                      <a:pt x="3196" y="1"/>
                      <a:pt x="3167" y="31"/>
                      <a:pt x="3167" y="61"/>
                    </a:cubicBezTo>
                    <a:lnTo>
                      <a:pt x="3167" y="344"/>
                    </a:lnTo>
                    <a:lnTo>
                      <a:pt x="3167" y="389"/>
                    </a:lnTo>
                    <a:cubicBezTo>
                      <a:pt x="3167" y="419"/>
                      <a:pt x="3196" y="449"/>
                      <a:pt x="3226" y="449"/>
                    </a:cubicBezTo>
                    <a:cubicBezTo>
                      <a:pt x="3256" y="449"/>
                      <a:pt x="3286" y="419"/>
                      <a:pt x="3286" y="389"/>
                    </a:cubicBezTo>
                    <a:lnTo>
                      <a:pt x="3286" y="105"/>
                    </a:lnTo>
                    <a:lnTo>
                      <a:pt x="3286" y="61"/>
                    </a:lnTo>
                    <a:cubicBezTo>
                      <a:pt x="3286" y="31"/>
                      <a:pt x="3256" y="1"/>
                      <a:pt x="3226" y="1"/>
                    </a:cubicBezTo>
                    <a:close/>
                    <a:moveTo>
                      <a:pt x="3674" y="1"/>
                    </a:moveTo>
                    <a:cubicBezTo>
                      <a:pt x="3644" y="1"/>
                      <a:pt x="3615" y="31"/>
                      <a:pt x="3615" y="61"/>
                    </a:cubicBezTo>
                    <a:lnTo>
                      <a:pt x="3615" y="344"/>
                    </a:lnTo>
                    <a:lnTo>
                      <a:pt x="3615" y="389"/>
                    </a:lnTo>
                    <a:cubicBezTo>
                      <a:pt x="3615" y="419"/>
                      <a:pt x="3644" y="449"/>
                      <a:pt x="3674" y="449"/>
                    </a:cubicBezTo>
                    <a:cubicBezTo>
                      <a:pt x="3704" y="449"/>
                      <a:pt x="3734" y="419"/>
                      <a:pt x="3734" y="389"/>
                    </a:cubicBezTo>
                    <a:lnTo>
                      <a:pt x="3734" y="105"/>
                    </a:lnTo>
                    <a:lnTo>
                      <a:pt x="3734" y="61"/>
                    </a:lnTo>
                    <a:cubicBezTo>
                      <a:pt x="3734" y="31"/>
                      <a:pt x="3704" y="1"/>
                      <a:pt x="3674" y="1"/>
                    </a:cubicBezTo>
                    <a:close/>
                    <a:moveTo>
                      <a:pt x="4137" y="1"/>
                    </a:moveTo>
                    <a:cubicBezTo>
                      <a:pt x="4093" y="1"/>
                      <a:pt x="4078" y="16"/>
                      <a:pt x="4078" y="61"/>
                    </a:cubicBezTo>
                    <a:lnTo>
                      <a:pt x="4078" y="344"/>
                    </a:lnTo>
                    <a:lnTo>
                      <a:pt x="4078" y="374"/>
                    </a:lnTo>
                    <a:cubicBezTo>
                      <a:pt x="4078" y="419"/>
                      <a:pt x="4107" y="449"/>
                      <a:pt x="4137" y="449"/>
                    </a:cubicBezTo>
                    <a:cubicBezTo>
                      <a:pt x="4167" y="449"/>
                      <a:pt x="4197" y="419"/>
                      <a:pt x="4197" y="374"/>
                    </a:cubicBezTo>
                    <a:lnTo>
                      <a:pt x="4197" y="90"/>
                    </a:lnTo>
                    <a:lnTo>
                      <a:pt x="4197" y="61"/>
                    </a:lnTo>
                    <a:cubicBezTo>
                      <a:pt x="4197" y="31"/>
                      <a:pt x="4167" y="1"/>
                      <a:pt x="4137" y="1"/>
                    </a:cubicBezTo>
                    <a:close/>
                    <a:moveTo>
                      <a:pt x="4585" y="1"/>
                    </a:moveTo>
                    <a:cubicBezTo>
                      <a:pt x="4556" y="1"/>
                      <a:pt x="4526" y="31"/>
                      <a:pt x="4526" y="61"/>
                    </a:cubicBezTo>
                    <a:lnTo>
                      <a:pt x="4526" y="344"/>
                    </a:lnTo>
                    <a:lnTo>
                      <a:pt x="4526" y="374"/>
                    </a:lnTo>
                    <a:cubicBezTo>
                      <a:pt x="4526" y="419"/>
                      <a:pt x="4556" y="449"/>
                      <a:pt x="4585" y="449"/>
                    </a:cubicBezTo>
                    <a:cubicBezTo>
                      <a:pt x="4615" y="449"/>
                      <a:pt x="4645" y="419"/>
                      <a:pt x="4645" y="374"/>
                    </a:cubicBezTo>
                    <a:lnTo>
                      <a:pt x="4645" y="90"/>
                    </a:lnTo>
                    <a:lnTo>
                      <a:pt x="4645" y="61"/>
                    </a:lnTo>
                    <a:cubicBezTo>
                      <a:pt x="4645" y="31"/>
                      <a:pt x="4615" y="1"/>
                      <a:pt x="4585" y="1"/>
                    </a:cubicBezTo>
                    <a:close/>
                    <a:moveTo>
                      <a:pt x="5033" y="1"/>
                    </a:moveTo>
                    <a:cubicBezTo>
                      <a:pt x="5004" y="1"/>
                      <a:pt x="4974" y="31"/>
                      <a:pt x="4974" y="61"/>
                    </a:cubicBezTo>
                    <a:lnTo>
                      <a:pt x="4974" y="344"/>
                    </a:lnTo>
                    <a:lnTo>
                      <a:pt x="4974" y="389"/>
                    </a:lnTo>
                    <a:cubicBezTo>
                      <a:pt x="4974" y="419"/>
                      <a:pt x="5004" y="449"/>
                      <a:pt x="5033" y="449"/>
                    </a:cubicBezTo>
                    <a:cubicBezTo>
                      <a:pt x="5063" y="449"/>
                      <a:pt x="5093" y="419"/>
                      <a:pt x="5093" y="389"/>
                    </a:cubicBezTo>
                    <a:lnTo>
                      <a:pt x="5093" y="105"/>
                    </a:lnTo>
                    <a:lnTo>
                      <a:pt x="5093" y="61"/>
                    </a:lnTo>
                    <a:cubicBezTo>
                      <a:pt x="5093" y="31"/>
                      <a:pt x="5063" y="1"/>
                      <a:pt x="5033" y="1"/>
                    </a:cubicBezTo>
                    <a:close/>
                    <a:moveTo>
                      <a:pt x="5497" y="1"/>
                    </a:moveTo>
                    <a:cubicBezTo>
                      <a:pt x="5452" y="1"/>
                      <a:pt x="5437" y="31"/>
                      <a:pt x="5437" y="61"/>
                    </a:cubicBezTo>
                    <a:lnTo>
                      <a:pt x="5437" y="344"/>
                    </a:lnTo>
                    <a:lnTo>
                      <a:pt x="5437" y="389"/>
                    </a:lnTo>
                    <a:cubicBezTo>
                      <a:pt x="5437" y="419"/>
                      <a:pt x="5467" y="449"/>
                      <a:pt x="5497" y="449"/>
                    </a:cubicBezTo>
                    <a:cubicBezTo>
                      <a:pt x="5526" y="449"/>
                      <a:pt x="5556" y="419"/>
                      <a:pt x="5556" y="389"/>
                    </a:cubicBezTo>
                    <a:lnTo>
                      <a:pt x="5556" y="105"/>
                    </a:lnTo>
                    <a:lnTo>
                      <a:pt x="5556" y="61"/>
                    </a:lnTo>
                    <a:cubicBezTo>
                      <a:pt x="5556" y="31"/>
                      <a:pt x="5526" y="1"/>
                      <a:pt x="5497" y="1"/>
                    </a:cubicBezTo>
                    <a:close/>
                    <a:moveTo>
                      <a:pt x="5945" y="1"/>
                    </a:moveTo>
                    <a:cubicBezTo>
                      <a:pt x="5915" y="1"/>
                      <a:pt x="5885" y="31"/>
                      <a:pt x="5885" y="61"/>
                    </a:cubicBezTo>
                    <a:lnTo>
                      <a:pt x="5885" y="344"/>
                    </a:lnTo>
                    <a:lnTo>
                      <a:pt x="5885" y="389"/>
                    </a:lnTo>
                    <a:cubicBezTo>
                      <a:pt x="5885" y="419"/>
                      <a:pt x="5915" y="449"/>
                      <a:pt x="5945" y="449"/>
                    </a:cubicBezTo>
                    <a:cubicBezTo>
                      <a:pt x="5974" y="449"/>
                      <a:pt x="6004" y="419"/>
                      <a:pt x="6004" y="389"/>
                    </a:cubicBezTo>
                    <a:lnTo>
                      <a:pt x="6004" y="105"/>
                    </a:lnTo>
                    <a:lnTo>
                      <a:pt x="6004" y="61"/>
                    </a:lnTo>
                    <a:cubicBezTo>
                      <a:pt x="6004" y="31"/>
                      <a:pt x="5974" y="1"/>
                      <a:pt x="5945" y="1"/>
                    </a:cubicBezTo>
                    <a:close/>
                    <a:moveTo>
                      <a:pt x="971" y="16"/>
                    </a:moveTo>
                    <a:cubicBezTo>
                      <a:pt x="941" y="16"/>
                      <a:pt x="911" y="46"/>
                      <a:pt x="911" y="76"/>
                    </a:cubicBezTo>
                    <a:lnTo>
                      <a:pt x="911" y="359"/>
                    </a:lnTo>
                    <a:lnTo>
                      <a:pt x="911" y="404"/>
                    </a:lnTo>
                    <a:cubicBezTo>
                      <a:pt x="911" y="434"/>
                      <a:pt x="941" y="464"/>
                      <a:pt x="971" y="464"/>
                    </a:cubicBezTo>
                    <a:cubicBezTo>
                      <a:pt x="1001" y="464"/>
                      <a:pt x="1031" y="434"/>
                      <a:pt x="1031" y="404"/>
                    </a:cubicBezTo>
                    <a:lnTo>
                      <a:pt x="1031" y="120"/>
                    </a:lnTo>
                    <a:lnTo>
                      <a:pt x="1031" y="76"/>
                    </a:lnTo>
                    <a:cubicBezTo>
                      <a:pt x="1031" y="46"/>
                      <a:pt x="1001" y="16"/>
                      <a:pt x="971" y="16"/>
                    </a:cubicBezTo>
                    <a:close/>
                    <a:moveTo>
                      <a:pt x="1419" y="16"/>
                    </a:moveTo>
                    <a:cubicBezTo>
                      <a:pt x="1389" y="16"/>
                      <a:pt x="1359" y="46"/>
                      <a:pt x="1359" y="76"/>
                    </a:cubicBezTo>
                    <a:lnTo>
                      <a:pt x="1359" y="359"/>
                    </a:lnTo>
                    <a:lnTo>
                      <a:pt x="1359" y="404"/>
                    </a:lnTo>
                    <a:cubicBezTo>
                      <a:pt x="1359" y="434"/>
                      <a:pt x="1389" y="464"/>
                      <a:pt x="1419" y="464"/>
                    </a:cubicBezTo>
                    <a:cubicBezTo>
                      <a:pt x="1449" y="464"/>
                      <a:pt x="1494" y="434"/>
                      <a:pt x="1494" y="404"/>
                    </a:cubicBezTo>
                    <a:lnTo>
                      <a:pt x="1494" y="120"/>
                    </a:lnTo>
                    <a:lnTo>
                      <a:pt x="1494" y="76"/>
                    </a:lnTo>
                    <a:cubicBezTo>
                      <a:pt x="1494" y="46"/>
                      <a:pt x="1449" y="16"/>
                      <a:pt x="1419" y="16"/>
                    </a:cubicBezTo>
                    <a:close/>
                    <a:moveTo>
                      <a:pt x="1867" y="16"/>
                    </a:moveTo>
                    <a:cubicBezTo>
                      <a:pt x="1837" y="16"/>
                      <a:pt x="1807" y="46"/>
                      <a:pt x="1807" y="76"/>
                    </a:cubicBezTo>
                    <a:lnTo>
                      <a:pt x="1807" y="359"/>
                    </a:lnTo>
                    <a:lnTo>
                      <a:pt x="1807" y="404"/>
                    </a:lnTo>
                    <a:cubicBezTo>
                      <a:pt x="1807" y="434"/>
                      <a:pt x="1837" y="464"/>
                      <a:pt x="1867" y="464"/>
                    </a:cubicBezTo>
                    <a:cubicBezTo>
                      <a:pt x="1897" y="464"/>
                      <a:pt x="1942" y="434"/>
                      <a:pt x="1942" y="404"/>
                    </a:cubicBezTo>
                    <a:lnTo>
                      <a:pt x="1942" y="105"/>
                    </a:lnTo>
                    <a:lnTo>
                      <a:pt x="1942" y="76"/>
                    </a:lnTo>
                    <a:cubicBezTo>
                      <a:pt x="1942" y="46"/>
                      <a:pt x="1897" y="16"/>
                      <a:pt x="1867" y="16"/>
                    </a:cubicBezTo>
                    <a:close/>
                    <a:moveTo>
                      <a:pt x="2330" y="16"/>
                    </a:moveTo>
                    <a:cubicBezTo>
                      <a:pt x="2285" y="16"/>
                      <a:pt x="2270" y="31"/>
                      <a:pt x="2270" y="76"/>
                    </a:cubicBezTo>
                    <a:lnTo>
                      <a:pt x="2270" y="359"/>
                    </a:lnTo>
                    <a:lnTo>
                      <a:pt x="2270" y="404"/>
                    </a:lnTo>
                    <a:cubicBezTo>
                      <a:pt x="2270" y="434"/>
                      <a:pt x="2300" y="464"/>
                      <a:pt x="2330" y="464"/>
                    </a:cubicBezTo>
                    <a:cubicBezTo>
                      <a:pt x="2360" y="464"/>
                      <a:pt x="2390" y="434"/>
                      <a:pt x="2390" y="404"/>
                    </a:cubicBezTo>
                    <a:lnTo>
                      <a:pt x="2390" y="105"/>
                    </a:lnTo>
                    <a:lnTo>
                      <a:pt x="2390" y="76"/>
                    </a:lnTo>
                    <a:cubicBezTo>
                      <a:pt x="2390" y="46"/>
                      <a:pt x="2360" y="16"/>
                      <a:pt x="2330" y="16"/>
                    </a:cubicBezTo>
                    <a:close/>
                    <a:moveTo>
                      <a:pt x="6377" y="12"/>
                    </a:moveTo>
                    <a:cubicBezTo>
                      <a:pt x="6353" y="12"/>
                      <a:pt x="6333" y="39"/>
                      <a:pt x="6333" y="76"/>
                    </a:cubicBezTo>
                    <a:lnTo>
                      <a:pt x="6333" y="359"/>
                    </a:lnTo>
                    <a:lnTo>
                      <a:pt x="6333" y="404"/>
                    </a:lnTo>
                    <a:cubicBezTo>
                      <a:pt x="6333" y="434"/>
                      <a:pt x="6363" y="464"/>
                      <a:pt x="6393" y="464"/>
                    </a:cubicBezTo>
                    <a:cubicBezTo>
                      <a:pt x="6423" y="464"/>
                      <a:pt x="6452" y="434"/>
                      <a:pt x="6452" y="404"/>
                    </a:cubicBezTo>
                    <a:lnTo>
                      <a:pt x="6452" y="105"/>
                    </a:lnTo>
                    <a:lnTo>
                      <a:pt x="6452" y="76"/>
                    </a:lnTo>
                    <a:cubicBezTo>
                      <a:pt x="6452" y="46"/>
                      <a:pt x="6423" y="16"/>
                      <a:pt x="6393" y="16"/>
                    </a:cubicBezTo>
                    <a:cubicBezTo>
                      <a:pt x="6387" y="13"/>
                      <a:pt x="6382" y="12"/>
                      <a:pt x="6377" y="12"/>
                    </a:cubicBezTo>
                    <a:close/>
                    <a:moveTo>
                      <a:pt x="6841" y="16"/>
                    </a:moveTo>
                    <a:cubicBezTo>
                      <a:pt x="6811" y="16"/>
                      <a:pt x="6781" y="31"/>
                      <a:pt x="6781" y="76"/>
                    </a:cubicBezTo>
                    <a:lnTo>
                      <a:pt x="6781" y="359"/>
                    </a:lnTo>
                    <a:lnTo>
                      <a:pt x="6781" y="404"/>
                    </a:lnTo>
                    <a:cubicBezTo>
                      <a:pt x="6781" y="434"/>
                      <a:pt x="6811" y="464"/>
                      <a:pt x="6841" y="464"/>
                    </a:cubicBezTo>
                    <a:cubicBezTo>
                      <a:pt x="6871" y="464"/>
                      <a:pt x="6900" y="434"/>
                      <a:pt x="6900" y="404"/>
                    </a:cubicBezTo>
                    <a:lnTo>
                      <a:pt x="6900" y="105"/>
                    </a:lnTo>
                    <a:lnTo>
                      <a:pt x="6900" y="76"/>
                    </a:lnTo>
                    <a:cubicBezTo>
                      <a:pt x="6900" y="46"/>
                      <a:pt x="6871" y="16"/>
                      <a:pt x="6841" y="16"/>
                    </a:cubicBezTo>
                    <a:close/>
                    <a:moveTo>
                      <a:pt x="7304" y="16"/>
                    </a:moveTo>
                    <a:cubicBezTo>
                      <a:pt x="7274" y="16"/>
                      <a:pt x="7244" y="46"/>
                      <a:pt x="7244" y="76"/>
                    </a:cubicBezTo>
                    <a:lnTo>
                      <a:pt x="7244" y="359"/>
                    </a:lnTo>
                    <a:lnTo>
                      <a:pt x="7244" y="404"/>
                    </a:lnTo>
                    <a:cubicBezTo>
                      <a:pt x="7244" y="434"/>
                      <a:pt x="7274" y="464"/>
                      <a:pt x="7304" y="464"/>
                    </a:cubicBezTo>
                    <a:cubicBezTo>
                      <a:pt x="7334" y="464"/>
                      <a:pt x="7363" y="434"/>
                      <a:pt x="7363" y="404"/>
                    </a:cubicBezTo>
                    <a:lnTo>
                      <a:pt x="7363" y="105"/>
                    </a:lnTo>
                    <a:lnTo>
                      <a:pt x="7363" y="76"/>
                    </a:lnTo>
                    <a:cubicBezTo>
                      <a:pt x="7363" y="46"/>
                      <a:pt x="7334" y="16"/>
                      <a:pt x="7304" y="16"/>
                    </a:cubicBezTo>
                    <a:close/>
                    <a:moveTo>
                      <a:pt x="7752" y="16"/>
                    </a:moveTo>
                    <a:cubicBezTo>
                      <a:pt x="7722" y="16"/>
                      <a:pt x="7692" y="46"/>
                      <a:pt x="7692" y="76"/>
                    </a:cubicBezTo>
                    <a:lnTo>
                      <a:pt x="7692" y="359"/>
                    </a:lnTo>
                    <a:lnTo>
                      <a:pt x="7692" y="404"/>
                    </a:lnTo>
                    <a:cubicBezTo>
                      <a:pt x="7692" y="434"/>
                      <a:pt x="7722" y="464"/>
                      <a:pt x="7752" y="464"/>
                    </a:cubicBezTo>
                    <a:cubicBezTo>
                      <a:pt x="7782" y="464"/>
                      <a:pt x="7812" y="434"/>
                      <a:pt x="7812" y="404"/>
                    </a:cubicBezTo>
                    <a:lnTo>
                      <a:pt x="7812" y="105"/>
                    </a:lnTo>
                    <a:lnTo>
                      <a:pt x="7812" y="76"/>
                    </a:lnTo>
                    <a:cubicBezTo>
                      <a:pt x="7812" y="46"/>
                      <a:pt x="7782" y="16"/>
                      <a:pt x="7752" y="16"/>
                    </a:cubicBezTo>
                    <a:close/>
                    <a:moveTo>
                      <a:pt x="8200" y="16"/>
                    </a:moveTo>
                    <a:cubicBezTo>
                      <a:pt x="8170" y="16"/>
                      <a:pt x="8140" y="46"/>
                      <a:pt x="8140" y="76"/>
                    </a:cubicBezTo>
                    <a:lnTo>
                      <a:pt x="8140" y="359"/>
                    </a:lnTo>
                    <a:lnTo>
                      <a:pt x="8140" y="404"/>
                    </a:lnTo>
                    <a:cubicBezTo>
                      <a:pt x="8140" y="434"/>
                      <a:pt x="8170" y="464"/>
                      <a:pt x="8200" y="464"/>
                    </a:cubicBezTo>
                    <a:cubicBezTo>
                      <a:pt x="8230" y="464"/>
                      <a:pt x="8260" y="434"/>
                      <a:pt x="8260" y="404"/>
                    </a:cubicBezTo>
                    <a:lnTo>
                      <a:pt x="8260" y="120"/>
                    </a:lnTo>
                    <a:lnTo>
                      <a:pt x="8260" y="76"/>
                    </a:lnTo>
                    <a:cubicBezTo>
                      <a:pt x="8260" y="46"/>
                      <a:pt x="8230" y="16"/>
                      <a:pt x="8200" y="16"/>
                    </a:cubicBezTo>
                    <a:close/>
                    <a:moveTo>
                      <a:pt x="75" y="31"/>
                    </a:moveTo>
                    <a:cubicBezTo>
                      <a:pt x="30" y="31"/>
                      <a:pt x="0" y="61"/>
                      <a:pt x="0" y="90"/>
                    </a:cubicBezTo>
                    <a:lnTo>
                      <a:pt x="0" y="374"/>
                    </a:lnTo>
                    <a:lnTo>
                      <a:pt x="0" y="419"/>
                    </a:lnTo>
                    <a:cubicBezTo>
                      <a:pt x="0" y="449"/>
                      <a:pt x="30" y="479"/>
                      <a:pt x="75" y="479"/>
                    </a:cubicBezTo>
                    <a:cubicBezTo>
                      <a:pt x="105" y="479"/>
                      <a:pt x="135" y="449"/>
                      <a:pt x="135" y="419"/>
                    </a:cubicBezTo>
                    <a:lnTo>
                      <a:pt x="135" y="120"/>
                    </a:lnTo>
                    <a:lnTo>
                      <a:pt x="135" y="90"/>
                    </a:lnTo>
                    <a:cubicBezTo>
                      <a:pt x="135" y="61"/>
                      <a:pt x="105" y="31"/>
                      <a:pt x="75" y="31"/>
                    </a:cubicBezTo>
                    <a:close/>
                    <a:moveTo>
                      <a:pt x="523" y="31"/>
                    </a:moveTo>
                    <a:cubicBezTo>
                      <a:pt x="478" y="31"/>
                      <a:pt x="463" y="46"/>
                      <a:pt x="463" y="90"/>
                    </a:cubicBezTo>
                    <a:lnTo>
                      <a:pt x="463" y="374"/>
                    </a:lnTo>
                    <a:lnTo>
                      <a:pt x="463" y="419"/>
                    </a:lnTo>
                    <a:cubicBezTo>
                      <a:pt x="463" y="449"/>
                      <a:pt x="493" y="479"/>
                      <a:pt x="523" y="479"/>
                    </a:cubicBezTo>
                    <a:cubicBezTo>
                      <a:pt x="553" y="479"/>
                      <a:pt x="583" y="449"/>
                      <a:pt x="583" y="419"/>
                    </a:cubicBezTo>
                    <a:lnTo>
                      <a:pt x="583" y="120"/>
                    </a:lnTo>
                    <a:lnTo>
                      <a:pt x="583" y="90"/>
                    </a:lnTo>
                    <a:cubicBezTo>
                      <a:pt x="583" y="61"/>
                      <a:pt x="553" y="31"/>
                      <a:pt x="523" y="31"/>
                    </a:cubicBezTo>
                    <a:close/>
                    <a:moveTo>
                      <a:pt x="8409" y="479"/>
                    </a:moveTo>
                    <a:cubicBezTo>
                      <a:pt x="8379" y="479"/>
                      <a:pt x="8349" y="509"/>
                      <a:pt x="8349" y="539"/>
                    </a:cubicBezTo>
                    <a:cubicBezTo>
                      <a:pt x="8349" y="568"/>
                      <a:pt x="8379" y="598"/>
                      <a:pt x="8409" y="598"/>
                    </a:cubicBezTo>
                    <a:lnTo>
                      <a:pt x="8738" y="598"/>
                    </a:lnTo>
                    <a:cubicBezTo>
                      <a:pt x="8767" y="598"/>
                      <a:pt x="8797" y="568"/>
                      <a:pt x="8797" y="539"/>
                    </a:cubicBezTo>
                    <a:cubicBezTo>
                      <a:pt x="8797" y="494"/>
                      <a:pt x="8767" y="479"/>
                      <a:pt x="8738" y="479"/>
                    </a:cubicBezTo>
                    <a:close/>
                    <a:moveTo>
                      <a:pt x="8424" y="927"/>
                    </a:moveTo>
                    <a:cubicBezTo>
                      <a:pt x="8394" y="927"/>
                      <a:pt x="8349" y="957"/>
                      <a:pt x="8349" y="987"/>
                    </a:cubicBezTo>
                    <a:cubicBezTo>
                      <a:pt x="8349" y="1017"/>
                      <a:pt x="8394" y="1046"/>
                      <a:pt x="8424" y="1046"/>
                    </a:cubicBezTo>
                    <a:lnTo>
                      <a:pt x="8738" y="1046"/>
                    </a:lnTo>
                    <a:cubicBezTo>
                      <a:pt x="8767" y="1046"/>
                      <a:pt x="8797" y="1017"/>
                      <a:pt x="8797" y="987"/>
                    </a:cubicBezTo>
                    <a:cubicBezTo>
                      <a:pt x="8797" y="957"/>
                      <a:pt x="8767" y="927"/>
                      <a:pt x="8738" y="927"/>
                    </a:cubicBezTo>
                    <a:close/>
                    <a:moveTo>
                      <a:pt x="7602" y="1151"/>
                    </a:moveTo>
                    <a:cubicBezTo>
                      <a:pt x="7602" y="1151"/>
                      <a:pt x="7588" y="1166"/>
                      <a:pt x="7573" y="1166"/>
                    </a:cubicBezTo>
                    <a:cubicBezTo>
                      <a:pt x="7573" y="1166"/>
                      <a:pt x="7573" y="1166"/>
                      <a:pt x="7573" y="1181"/>
                    </a:cubicBezTo>
                    <a:cubicBezTo>
                      <a:pt x="7558" y="1181"/>
                      <a:pt x="7558" y="1181"/>
                      <a:pt x="7543" y="1196"/>
                    </a:cubicBezTo>
                    <a:cubicBezTo>
                      <a:pt x="7528" y="1211"/>
                      <a:pt x="7513" y="1241"/>
                      <a:pt x="7513" y="1270"/>
                    </a:cubicBezTo>
                    <a:cubicBezTo>
                      <a:pt x="7513" y="1285"/>
                      <a:pt x="7513" y="1285"/>
                      <a:pt x="7528" y="1300"/>
                    </a:cubicBezTo>
                    <a:cubicBezTo>
                      <a:pt x="7528" y="1315"/>
                      <a:pt x="7528" y="1330"/>
                      <a:pt x="7543" y="1330"/>
                    </a:cubicBezTo>
                    <a:cubicBezTo>
                      <a:pt x="7558" y="1360"/>
                      <a:pt x="7573" y="1375"/>
                      <a:pt x="7588" y="1390"/>
                    </a:cubicBezTo>
                    <a:cubicBezTo>
                      <a:pt x="7602" y="1390"/>
                      <a:pt x="7617" y="1390"/>
                      <a:pt x="7617" y="1405"/>
                    </a:cubicBezTo>
                    <a:lnTo>
                      <a:pt x="7677" y="1405"/>
                    </a:lnTo>
                    <a:cubicBezTo>
                      <a:pt x="7692" y="1405"/>
                      <a:pt x="7707" y="1390"/>
                      <a:pt x="7722" y="1390"/>
                    </a:cubicBezTo>
                    <a:cubicBezTo>
                      <a:pt x="7722" y="1375"/>
                      <a:pt x="7737" y="1375"/>
                      <a:pt x="7737" y="1375"/>
                    </a:cubicBezTo>
                    <a:lnTo>
                      <a:pt x="7752" y="1360"/>
                    </a:lnTo>
                    <a:cubicBezTo>
                      <a:pt x="7752" y="1360"/>
                      <a:pt x="7767" y="1345"/>
                      <a:pt x="7767" y="1330"/>
                    </a:cubicBezTo>
                    <a:cubicBezTo>
                      <a:pt x="7782" y="1315"/>
                      <a:pt x="7782" y="1300"/>
                      <a:pt x="7782" y="1270"/>
                    </a:cubicBezTo>
                    <a:cubicBezTo>
                      <a:pt x="7782" y="1255"/>
                      <a:pt x="7782" y="1255"/>
                      <a:pt x="7782" y="1241"/>
                    </a:cubicBezTo>
                    <a:lnTo>
                      <a:pt x="7767" y="1218"/>
                    </a:lnTo>
                    <a:lnTo>
                      <a:pt x="7767" y="1218"/>
                    </a:lnTo>
                    <a:cubicBezTo>
                      <a:pt x="7767" y="1216"/>
                      <a:pt x="7767" y="1214"/>
                      <a:pt x="7767" y="1211"/>
                    </a:cubicBezTo>
                    <a:cubicBezTo>
                      <a:pt x="7765" y="1211"/>
                      <a:pt x="7763" y="1210"/>
                      <a:pt x="7761" y="1210"/>
                    </a:cubicBezTo>
                    <a:lnTo>
                      <a:pt x="7761" y="1210"/>
                    </a:lnTo>
                    <a:lnTo>
                      <a:pt x="7752" y="1196"/>
                    </a:lnTo>
                    <a:cubicBezTo>
                      <a:pt x="7748" y="1192"/>
                      <a:pt x="7744" y="1188"/>
                      <a:pt x="7740" y="1184"/>
                    </a:cubicBezTo>
                    <a:lnTo>
                      <a:pt x="7740" y="1184"/>
                    </a:lnTo>
                    <a:cubicBezTo>
                      <a:pt x="7739" y="1183"/>
                      <a:pt x="7738" y="1182"/>
                      <a:pt x="7737" y="1181"/>
                    </a:cubicBezTo>
                    <a:cubicBezTo>
                      <a:pt x="7726" y="1170"/>
                      <a:pt x="7715" y="1158"/>
                      <a:pt x="7697" y="1154"/>
                    </a:cubicBezTo>
                    <a:lnTo>
                      <a:pt x="7697" y="1154"/>
                    </a:lnTo>
                    <a:cubicBezTo>
                      <a:pt x="7696" y="1153"/>
                      <a:pt x="7694" y="1152"/>
                      <a:pt x="7692" y="1151"/>
                    </a:cubicBezTo>
                    <a:close/>
                    <a:moveTo>
                      <a:pt x="8424" y="1375"/>
                    </a:moveTo>
                    <a:cubicBezTo>
                      <a:pt x="8394" y="1375"/>
                      <a:pt x="8349" y="1405"/>
                      <a:pt x="8349" y="1435"/>
                    </a:cubicBezTo>
                    <a:cubicBezTo>
                      <a:pt x="8349" y="1465"/>
                      <a:pt x="8394" y="1494"/>
                      <a:pt x="8424" y="1494"/>
                    </a:cubicBezTo>
                    <a:lnTo>
                      <a:pt x="8738" y="1494"/>
                    </a:lnTo>
                    <a:cubicBezTo>
                      <a:pt x="8767" y="1494"/>
                      <a:pt x="8797" y="1465"/>
                      <a:pt x="8797" y="1435"/>
                    </a:cubicBezTo>
                    <a:cubicBezTo>
                      <a:pt x="8797" y="1405"/>
                      <a:pt x="8782" y="1375"/>
                      <a:pt x="8738" y="1375"/>
                    </a:cubicBezTo>
                    <a:close/>
                    <a:moveTo>
                      <a:pt x="8424" y="1823"/>
                    </a:moveTo>
                    <a:cubicBezTo>
                      <a:pt x="8394" y="1823"/>
                      <a:pt x="8349" y="1853"/>
                      <a:pt x="8349" y="1883"/>
                    </a:cubicBezTo>
                    <a:cubicBezTo>
                      <a:pt x="8349" y="1913"/>
                      <a:pt x="8394" y="1943"/>
                      <a:pt x="8424" y="1943"/>
                    </a:cubicBezTo>
                    <a:lnTo>
                      <a:pt x="8738" y="1943"/>
                    </a:lnTo>
                    <a:cubicBezTo>
                      <a:pt x="8767" y="1943"/>
                      <a:pt x="8797" y="1913"/>
                      <a:pt x="8797" y="1883"/>
                    </a:cubicBezTo>
                    <a:cubicBezTo>
                      <a:pt x="8797" y="1853"/>
                      <a:pt x="8782" y="1823"/>
                      <a:pt x="8738" y="1823"/>
                    </a:cubicBezTo>
                    <a:close/>
                    <a:moveTo>
                      <a:pt x="8424" y="2286"/>
                    </a:moveTo>
                    <a:cubicBezTo>
                      <a:pt x="8394" y="2286"/>
                      <a:pt x="8364" y="2316"/>
                      <a:pt x="8364" y="2346"/>
                    </a:cubicBezTo>
                    <a:cubicBezTo>
                      <a:pt x="8364" y="2376"/>
                      <a:pt x="8394" y="2406"/>
                      <a:pt x="8424" y="2406"/>
                    </a:cubicBezTo>
                    <a:lnTo>
                      <a:pt x="8753" y="2406"/>
                    </a:lnTo>
                    <a:cubicBezTo>
                      <a:pt x="8782" y="2406"/>
                      <a:pt x="8812" y="2376"/>
                      <a:pt x="8812" y="2346"/>
                    </a:cubicBezTo>
                    <a:cubicBezTo>
                      <a:pt x="8812" y="2301"/>
                      <a:pt x="8782" y="2286"/>
                      <a:pt x="8753" y="2286"/>
                    </a:cubicBezTo>
                    <a:close/>
                    <a:moveTo>
                      <a:pt x="8424" y="2734"/>
                    </a:moveTo>
                    <a:cubicBezTo>
                      <a:pt x="8394" y="2734"/>
                      <a:pt x="8364" y="2764"/>
                      <a:pt x="8364" y="2794"/>
                    </a:cubicBezTo>
                    <a:cubicBezTo>
                      <a:pt x="8364" y="2824"/>
                      <a:pt x="8394" y="2854"/>
                      <a:pt x="8424" y="2854"/>
                    </a:cubicBezTo>
                    <a:lnTo>
                      <a:pt x="8753" y="2854"/>
                    </a:lnTo>
                    <a:cubicBezTo>
                      <a:pt x="8782" y="2854"/>
                      <a:pt x="8812" y="2824"/>
                      <a:pt x="8812" y="2794"/>
                    </a:cubicBezTo>
                    <a:cubicBezTo>
                      <a:pt x="8812" y="2764"/>
                      <a:pt x="8782" y="2734"/>
                      <a:pt x="8753" y="2734"/>
                    </a:cubicBezTo>
                    <a:close/>
                    <a:moveTo>
                      <a:pt x="8424" y="3182"/>
                    </a:moveTo>
                    <a:cubicBezTo>
                      <a:pt x="8394" y="3182"/>
                      <a:pt x="8364" y="3212"/>
                      <a:pt x="8364" y="3242"/>
                    </a:cubicBezTo>
                    <a:cubicBezTo>
                      <a:pt x="8364" y="3272"/>
                      <a:pt x="8394" y="3302"/>
                      <a:pt x="8424" y="3302"/>
                    </a:cubicBezTo>
                    <a:lnTo>
                      <a:pt x="8753" y="3302"/>
                    </a:lnTo>
                    <a:cubicBezTo>
                      <a:pt x="8782" y="3302"/>
                      <a:pt x="8812" y="3272"/>
                      <a:pt x="8812" y="3242"/>
                    </a:cubicBezTo>
                    <a:cubicBezTo>
                      <a:pt x="8812" y="3212"/>
                      <a:pt x="8782" y="3182"/>
                      <a:pt x="8753" y="3182"/>
                    </a:cubicBezTo>
                    <a:close/>
                    <a:moveTo>
                      <a:pt x="8439" y="3630"/>
                    </a:moveTo>
                    <a:cubicBezTo>
                      <a:pt x="8409" y="3630"/>
                      <a:pt x="8364" y="3660"/>
                      <a:pt x="8364" y="3690"/>
                    </a:cubicBezTo>
                    <a:cubicBezTo>
                      <a:pt x="8364" y="3720"/>
                      <a:pt x="8409" y="3750"/>
                      <a:pt x="8439" y="3750"/>
                    </a:cubicBezTo>
                    <a:lnTo>
                      <a:pt x="8753" y="3750"/>
                    </a:lnTo>
                    <a:cubicBezTo>
                      <a:pt x="8782" y="3750"/>
                      <a:pt x="8812" y="3720"/>
                      <a:pt x="8812" y="3690"/>
                    </a:cubicBezTo>
                    <a:cubicBezTo>
                      <a:pt x="8812" y="3660"/>
                      <a:pt x="8782" y="3630"/>
                      <a:pt x="8753" y="3630"/>
                    </a:cubicBezTo>
                    <a:close/>
                    <a:moveTo>
                      <a:pt x="8439" y="4093"/>
                    </a:moveTo>
                    <a:cubicBezTo>
                      <a:pt x="8409" y="4093"/>
                      <a:pt x="8364" y="4123"/>
                      <a:pt x="8364" y="4153"/>
                    </a:cubicBezTo>
                    <a:cubicBezTo>
                      <a:pt x="8364" y="4183"/>
                      <a:pt x="8409" y="4213"/>
                      <a:pt x="8439" y="4213"/>
                    </a:cubicBezTo>
                    <a:lnTo>
                      <a:pt x="8753" y="4213"/>
                    </a:lnTo>
                    <a:cubicBezTo>
                      <a:pt x="8782" y="4213"/>
                      <a:pt x="8812" y="4183"/>
                      <a:pt x="8812" y="4153"/>
                    </a:cubicBezTo>
                    <a:cubicBezTo>
                      <a:pt x="8812" y="4123"/>
                      <a:pt x="8797" y="4093"/>
                      <a:pt x="8753" y="4093"/>
                    </a:cubicBezTo>
                    <a:close/>
                    <a:moveTo>
                      <a:pt x="8439" y="4526"/>
                    </a:moveTo>
                    <a:cubicBezTo>
                      <a:pt x="8409" y="4526"/>
                      <a:pt x="8364" y="4571"/>
                      <a:pt x="8364" y="4601"/>
                    </a:cubicBezTo>
                    <a:cubicBezTo>
                      <a:pt x="8364" y="4631"/>
                      <a:pt x="8409" y="4661"/>
                      <a:pt x="8439" y="4661"/>
                    </a:cubicBezTo>
                    <a:lnTo>
                      <a:pt x="8753" y="4661"/>
                    </a:lnTo>
                    <a:cubicBezTo>
                      <a:pt x="8782" y="4661"/>
                      <a:pt x="8812" y="4631"/>
                      <a:pt x="8812" y="4601"/>
                    </a:cubicBezTo>
                    <a:cubicBezTo>
                      <a:pt x="8812" y="4571"/>
                      <a:pt x="8797" y="4526"/>
                      <a:pt x="8753" y="4526"/>
                    </a:cubicBezTo>
                    <a:close/>
                    <a:moveTo>
                      <a:pt x="8439" y="4989"/>
                    </a:moveTo>
                    <a:cubicBezTo>
                      <a:pt x="8409" y="4989"/>
                      <a:pt x="8379" y="5019"/>
                      <a:pt x="8379" y="5049"/>
                    </a:cubicBezTo>
                    <a:cubicBezTo>
                      <a:pt x="8379" y="5079"/>
                      <a:pt x="8409" y="5109"/>
                      <a:pt x="8439" y="5109"/>
                    </a:cubicBezTo>
                    <a:lnTo>
                      <a:pt x="8767" y="5109"/>
                    </a:lnTo>
                    <a:cubicBezTo>
                      <a:pt x="8797" y="5109"/>
                      <a:pt x="8827" y="5079"/>
                      <a:pt x="8827" y="5049"/>
                    </a:cubicBezTo>
                    <a:cubicBezTo>
                      <a:pt x="8827" y="5019"/>
                      <a:pt x="8797" y="4989"/>
                      <a:pt x="8767" y="4989"/>
                    </a:cubicBezTo>
                    <a:close/>
                    <a:moveTo>
                      <a:pt x="8439" y="5438"/>
                    </a:moveTo>
                    <a:cubicBezTo>
                      <a:pt x="8409" y="5438"/>
                      <a:pt x="8379" y="5467"/>
                      <a:pt x="8379" y="5497"/>
                    </a:cubicBezTo>
                    <a:cubicBezTo>
                      <a:pt x="8379" y="5527"/>
                      <a:pt x="8409" y="5557"/>
                      <a:pt x="8439" y="5557"/>
                    </a:cubicBezTo>
                    <a:lnTo>
                      <a:pt x="8767" y="5557"/>
                    </a:lnTo>
                    <a:cubicBezTo>
                      <a:pt x="8797" y="5557"/>
                      <a:pt x="8827" y="5527"/>
                      <a:pt x="8827" y="5497"/>
                    </a:cubicBezTo>
                    <a:cubicBezTo>
                      <a:pt x="8827" y="5467"/>
                      <a:pt x="8797" y="5438"/>
                      <a:pt x="8767" y="5438"/>
                    </a:cubicBezTo>
                    <a:close/>
                    <a:moveTo>
                      <a:pt x="8767" y="5886"/>
                    </a:moveTo>
                    <a:cubicBezTo>
                      <a:pt x="8678" y="5886"/>
                      <a:pt x="8573" y="5886"/>
                      <a:pt x="8484" y="5901"/>
                    </a:cubicBezTo>
                    <a:lnTo>
                      <a:pt x="8454" y="5901"/>
                    </a:lnTo>
                    <a:cubicBezTo>
                      <a:pt x="8424" y="5901"/>
                      <a:pt x="8394" y="5930"/>
                      <a:pt x="8394" y="5960"/>
                    </a:cubicBezTo>
                    <a:cubicBezTo>
                      <a:pt x="8394" y="5990"/>
                      <a:pt x="8424" y="6020"/>
                      <a:pt x="8454" y="6020"/>
                    </a:cubicBezTo>
                    <a:lnTo>
                      <a:pt x="8767" y="6020"/>
                    </a:lnTo>
                    <a:cubicBezTo>
                      <a:pt x="8797" y="6020"/>
                      <a:pt x="8827" y="5990"/>
                      <a:pt x="8827" y="5960"/>
                    </a:cubicBezTo>
                    <a:cubicBezTo>
                      <a:pt x="8827" y="5915"/>
                      <a:pt x="8797" y="5886"/>
                      <a:pt x="8767" y="5886"/>
                    </a:cubicBezTo>
                    <a:close/>
                    <a:moveTo>
                      <a:pt x="8782" y="6334"/>
                    </a:moveTo>
                    <a:cubicBezTo>
                      <a:pt x="8693" y="6334"/>
                      <a:pt x="8588" y="6334"/>
                      <a:pt x="8499" y="6349"/>
                    </a:cubicBezTo>
                    <a:lnTo>
                      <a:pt x="8454" y="6349"/>
                    </a:lnTo>
                    <a:cubicBezTo>
                      <a:pt x="8424" y="6349"/>
                      <a:pt x="8394" y="6378"/>
                      <a:pt x="8394" y="6408"/>
                    </a:cubicBezTo>
                    <a:cubicBezTo>
                      <a:pt x="8394" y="6438"/>
                      <a:pt x="8424" y="6468"/>
                      <a:pt x="8454" y="6468"/>
                    </a:cubicBezTo>
                    <a:lnTo>
                      <a:pt x="8782" y="6468"/>
                    </a:lnTo>
                    <a:cubicBezTo>
                      <a:pt x="8812" y="6468"/>
                      <a:pt x="8842" y="6438"/>
                      <a:pt x="8842" y="6408"/>
                    </a:cubicBezTo>
                    <a:cubicBezTo>
                      <a:pt x="8842" y="6364"/>
                      <a:pt x="8812" y="6334"/>
                      <a:pt x="8782" y="6334"/>
                    </a:cubicBezTo>
                    <a:close/>
                    <a:moveTo>
                      <a:pt x="8469" y="6797"/>
                    </a:moveTo>
                    <a:cubicBezTo>
                      <a:pt x="8439" y="6797"/>
                      <a:pt x="8409" y="6841"/>
                      <a:pt x="8409" y="6871"/>
                    </a:cubicBezTo>
                    <a:cubicBezTo>
                      <a:pt x="8409" y="6901"/>
                      <a:pt x="8439" y="6931"/>
                      <a:pt x="8469" y="6931"/>
                    </a:cubicBezTo>
                    <a:cubicBezTo>
                      <a:pt x="8558" y="6931"/>
                      <a:pt x="8663" y="6931"/>
                      <a:pt x="8753" y="6916"/>
                    </a:cubicBezTo>
                    <a:lnTo>
                      <a:pt x="8782" y="6916"/>
                    </a:lnTo>
                    <a:cubicBezTo>
                      <a:pt x="8812" y="6916"/>
                      <a:pt x="8857" y="6886"/>
                      <a:pt x="8857" y="6856"/>
                    </a:cubicBezTo>
                    <a:cubicBezTo>
                      <a:pt x="8857" y="6812"/>
                      <a:pt x="8812" y="6797"/>
                      <a:pt x="8782" y="6797"/>
                    </a:cubicBezTo>
                    <a:close/>
                    <a:moveTo>
                      <a:pt x="8469" y="7245"/>
                    </a:moveTo>
                    <a:cubicBezTo>
                      <a:pt x="8439" y="7245"/>
                      <a:pt x="8409" y="7275"/>
                      <a:pt x="8409" y="7319"/>
                    </a:cubicBezTo>
                    <a:cubicBezTo>
                      <a:pt x="8409" y="7349"/>
                      <a:pt x="8439" y="7379"/>
                      <a:pt x="8469" y="7379"/>
                    </a:cubicBezTo>
                    <a:cubicBezTo>
                      <a:pt x="8558" y="7379"/>
                      <a:pt x="8663" y="7379"/>
                      <a:pt x="8753" y="7364"/>
                    </a:cubicBezTo>
                    <a:lnTo>
                      <a:pt x="8797" y="7364"/>
                    </a:lnTo>
                    <a:cubicBezTo>
                      <a:pt x="8827" y="7364"/>
                      <a:pt x="8857" y="7334"/>
                      <a:pt x="8857" y="7305"/>
                    </a:cubicBezTo>
                    <a:cubicBezTo>
                      <a:pt x="8857" y="7275"/>
                      <a:pt x="8827" y="7245"/>
                      <a:pt x="8797" y="7245"/>
                    </a:cubicBezTo>
                    <a:close/>
                    <a:moveTo>
                      <a:pt x="8797" y="7693"/>
                    </a:moveTo>
                    <a:cubicBezTo>
                      <a:pt x="8708" y="7693"/>
                      <a:pt x="8603" y="7693"/>
                      <a:pt x="8514" y="7708"/>
                    </a:cubicBezTo>
                    <a:lnTo>
                      <a:pt x="8484" y="7708"/>
                    </a:lnTo>
                    <a:cubicBezTo>
                      <a:pt x="8454" y="7708"/>
                      <a:pt x="8424" y="7738"/>
                      <a:pt x="8424" y="7768"/>
                    </a:cubicBezTo>
                    <a:cubicBezTo>
                      <a:pt x="8424" y="7797"/>
                      <a:pt x="8454" y="7827"/>
                      <a:pt x="8484" y="7827"/>
                    </a:cubicBezTo>
                    <a:lnTo>
                      <a:pt x="8797" y="7827"/>
                    </a:lnTo>
                    <a:cubicBezTo>
                      <a:pt x="8827" y="7827"/>
                      <a:pt x="8872" y="7797"/>
                      <a:pt x="8872" y="7768"/>
                    </a:cubicBezTo>
                    <a:cubicBezTo>
                      <a:pt x="8872" y="7723"/>
                      <a:pt x="8827" y="7693"/>
                      <a:pt x="8797" y="7693"/>
                    </a:cubicBezTo>
                    <a:close/>
                    <a:moveTo>
                      <a:pt x="8812" y="8141"/>
                    </a:moveTo>
                    <a:cubicBezTo>
                      <a:pt x="8723" y="8141"/>
                      <a:pt x="8618" y="8141"/>
                      <a:pt x="8528" y="8156"/>
                    </a:cubicBezTo>
                    <a:lnTo>
                      <a:pt x="8484" y="8156"/>
                    </a:lnTo>
                    <a:cubicBezTo>
                      <a:pt x="8454" y="8156"/>
                      <a:pt x="8424" y="8186"/>
                      <a:pt x="8424" y="8216"/>
                    </a:cubicBezTo>
                    <a:cubicBezTo>
                      <a:pt x="8424" y="8245"/>
                      <a:pt x="8454" y="8275"/>
                      <a:pt x="8484" y="8275"/>
                    </a:cubicBezTo>
                    <a:lnTo>
                      <a:pt x="8812" y="8275"/>
                    </a:lnTo>
                    <a:cubicBezTo>
                      <a:pt x="8842" y="8275"/>
                      <a:pt x="8872" y="8245"/>
                      <a:pt x="8872" y="8201"/>
                    </a:cubicBezTo>
                    <a:cubicBezTo>
                      <a:pt x="8872" y="8171"/>
                      <a:pt x="8842" y="8141"/>
                      <a:pt x="8812" y="8141"/>
                    </a:cubicBezTo>
                    <a:close/>
                    <a:moveTo>
                      <a:pt x="8499" y="8604"/>
                    </a:moveTo>
                    <a:cubicBezTo>
                      <a:pt x="8469" y="8604"/>
                      <a:pt x="8439" y="8634"/>
                      <a:pt x="8439" y="8679"/>
                    </a:cubicBezTo>
                    <a:cubicBezTo>
                      <a:pt x="8439" y="8708"/>
                      <a:pt x="8469" y="8738"/>
                      <a:pt x="8499" y="8738"/>
                    </a:cubicBezTo>
                    <a:cubicBezTo>
                      <a:pt x="8588" y="8738"/>
                      <a:pt x="8693" y="8738"/>
                      <a:pt x="8782" y="8723"/>
                    </a:cubicBezTo>
                    <a:lnTo>
                      <a:pt x="8812" y="8723"/>
                    </a:lnTo>
                    <a:cubicBezTo>
                      <a:pt x="8857" y="8723"/>
                      <a:pt x="8887" y="8694"/>
                      <a:pt x="8887" y="8664"/>
                    </a:cubicBezTo>
                    <a:cubicBezTo>
                      <a:pt x="8887" y="8619"/>
                      <a:pt x="8857" y="8604"/>
                      <a:pt x="8812" y="8604"/>
                    </a:cubicBezTo>
                    <a:close/>
                    <a:moveTo>
                      <a:pt x="8499" y="9052"/>
                    </a:moveTo>
                    <a:cubicBezTo>
                      <a:pt x="8469" y="9052"/>
                      <a:pt x="8439" y="9082"/>
                      <a:pt x="8439" y="9112"/>
                    </a:cubicBezTo>
                    <a:cubicBezTo>
                      <a:pt x="8439" y="9157"/>
                      <a:pt x="8469" y="9186"/>
                      <a:pt x="8499" y="9186"/>
                    </a:cubicBezTo>
                    <a:cubicBezTo>
                      <a:pt x="8588" y="9186"/>
                      <a:pt x="8693" y="9186"/>
                      <a:pt x="8782" y="9171"/>
                    </a:cubicBezTo>
                    <a:lnTo>
                      <a:pt x="8827" y="9171"/>
                    </a:lnTo>
                    <a:cubicBezTo>
                      <a:pt x="8857" y="9171"/>
                      <a:pt x="8887" y="9142"/>
                      <a:pt x="8887" y="9112"/>
                    </a:cubicBezTo>
                    <a:cubicBezTo>
                      <a:pt x="8887" y="9082"/>
                      <a:pt x="8857" y="9052"/>
                      <a:pt x="8827" y="9052"/>
                    </a:cubicBezTo>
                    <a:close/>
                    <a:moveTo>
                      <a:pt x="6841" y="1666"/>
                    </a:moveTo>
                    <a:cubicBezTo>
                      <a:pt x="6811" y="1666"/>
                      <a:pt x="6781" y="1689"/>
                      <a:pt x="6781" y="1733"/>
                    </a:cubicBezTo>
                    <a:cubicBezTo>
                      <a:pt x="6751" y="3735"/>
                      <a:pt x="6751" y="5736"/>
                      <a:pt x="6781" y="7738"/>
                    </a:cubicBezTo>
                    <a:cubicBezTo>
                      <a:pt x="6796" y="8305"/>
                      <a:pt x="6796" y="8858"/>
                      <a:pt x="6811" y="9425"/>
                    </a:cubicBezTo>
                    <a:cubicBezTo>
                      <a:pt x="6811" y="9470"/>
                      <a:pt x="6844" y="9493"/>
                      <a:pt x="6876" y="9493"/>
                    </a:cubicBezTo>
                    <a:cubicBezTo>
                      <a:pt x="6908" y="9493"/>
                      <a:pt x="6938" y="9470"/>
                      <a:pt x="6930" y="9425"/>
                    </a:cubicBezTo>
                    <a:cubicBezTo>
                      <a:pt x="6886" y="7424"/>
                      <a:pt x="6871" y="5423"/>
                      <a:pt x="6886" y="3421"/>
                    </a:cubicBezTo>
                    <a:cubicBezTo>
                      <a:pt x="6886" y="2854"/>
                      <a:pt x="6886" y="2301"/>
                      <a:pt x="6900" y="1733"/>
                    </a:cubicBezTo>
                    <a:cubicBezTo>
                      <a:pt x="6900" y="1689"/>
                      <a:pt x="6871" y="1666"/>
                      <a:pt x="6841" y="1666"/>
                    </a:cubicBezTo>
                    <a:close/>
                    <a:moveTo>
                      <a:pt x="8827" y="9500"/>
                    </a:moveTo>
                    <a:cubicBezTo>
                      <a:pt x="8738" y="9500"/>
                      <a:pt x="8648" y="9500"/>
                      <a:pt x="8543" y="9515"/>
                    </a:cubicBezTo>
                    <a:lnTo>
                      <a:pt x="8514" y="9515"/>
                    </a:lnTo>
                    <a:cubicBezTo>
                      <a:pt x="8484" y="9515"/>
                      <a:pt x="8454" y="9545"/>
                      <a:pt x="8454" y="9575"/>
                    </a:cubicBezTo>
                    <a:cubicBezTo>
                      <a:pt x="8454" y="9605"/>
                      <a:pt x="8484" y="9635"/>
                      <a:pt x="8514" y="9635"/>
                    </a:cubicBezTo>
                    <a:lnTo>
                      <a:pt x="8827" y="9635"/>
                    </a:lnTo>
                    <a:cubicBezTo>
                      <a:pt x="8872" y="9635"/>
                      <a:pt x="8902" y="9605"/>
                      <a:pt x="8902" y="9560"/>
                    </a:cubicBezTo>
                    <a:cubicBezTo>
                      <a:pt x="8902" y="9530"/>
                      <a:pt x="8872" y="9500"/>
                      <a:pt x="8827" y="9500"/>
                    </a:cubicBezTo>
                    <a:close/>
                    <a:moveTo>
                      <a:pt x="8842" y="9948"/>
                    </a:moveTo>
                    <a:cubicBezTo>
                      <a:pt x="8753" y="9948"/>
                      <a:pt x="8648" y="9948"/>
                      <a:pt x="8558" y="9963"/>
                    </a:cubicBezTo>
                    <a:lnTo>
                      <a:pt x="8514" y="9963"/>
                    </a:lnTo>
                    <a:cubicBezTo>
                      <a:pt x="8484" y="9963"/>
                      <a:pt x="8454" y="9993"/>
                      <a:pt x="8454" y="10023"/>
                    </a:cubicBezTo>
                    <a:cubicBezTo>
                      <a:pt x="8454" y="10053"/>
                      <a:pt x="8484" y="10083"/>
                      <a:pt x="8514" y="10083"/>
                    </a:cubicBezTo>
                    <a:lnTo>
                      <a:pt x="8842" y="10083"/>
                    </a:lnTo>
                    <a:cubicBezTo>
                      <a:pt x="8872" y="10083"/>
                      <a:pt x="8902" y="10038"/>
                      <a:pt x="8902" y="10008"/>
                    </a:cubicBezTo>
                    <a:cubicBezTo>
                      <a:pt x="8902" y="9978"/>
                      <a:pt x="8872" y="9948"/>
                      <a:pt x="8842" y="9948"/>
                    </a:cubicBezTo>
                    <a:close/>
                    <a:moveTo>
                      <a:pt x="8528" y="10411"/>
                    </a:moveTo>
                    <a:cubicBezTo>
                      <a:pt x="8499" y="10411"/>
                      <a:pt x="8469" y="10441"/>
                      <a:pt x="8469" y="10471"/>
                    </a:cubicBezTo>
                    <a:cubicBezTo>
                      <a:pt x="8469" y="10501"/>
                      <a:pt x="8499" y="10531"/>
                      <a:pt x="8528" y="10531"/>
                    </a:cubicBezTo>
                    <a:lnTo>
                      <a:pt x="8857" y="10531"/>
                    </a:lnTo>
                    <a:cubicBezTo>
                      <a:pt x="8887" y="10531"/>
                      <a:pt x="8917" y="10501"/>
                      <a:pt x="8917" y="10471"/>
                    </a:cubicBezTo>
                    <a:cubicBezTo>
                      <a:pt x="8917" y="10441"/>
                      <a:pt x="8887" y="10411"/>
                      <a:pt x="8857" y="10411"/>
                    </a:cubicBezTo>
                    <a:close/>
                    <a:moveTo>
                      <a:pt x="8528" y="10859"/>
                    </a:moveTo>
                    <a:cubicBezTo>
                      <a:pt x="8499" y="10859"/>
                      <a:pt x="8469" y="10889"/>
                      <a:pt x="8469" y="10919"/>
                    </a:cubicBezTo>
                    <a:cubicBezTo>
                      <a:pt x="8469" y="10949"/>
                      <a:pt x="8499" y="10994"/>
                      <a:pt x="8528" y="10994"/>
                    </a:cubicBezTo>
                    <a:lnTo>
                      <a:pt x="8857" y="10994"/>
                    </a:lnTo>
                    <a:cubicBezTo>
                      <a:pt x="8887" y="10994"/>
                      <a:pt x="8917" y="10949"/>
                      <a:pt x="8917" y="10919"/>
                    </a:cubicBezTo>
                    <a:cubicBezTo>
                      <a:pt x="8917" y="10889"/>
                      <a:pt x="8887" y="10859"/>
                      <a:pt x="8857" y="10859"/>
                    </a:cubicBezTo>
                    <a:close/>
                    <a:moveTo>
                      <a:pt x="8528" y="11307"/>
                    </a:moveTo>
                    <a:cubicBezTo>
                      <a:pt x="8499" y="11307"/>
                      <a:pt x="8469" y="11337"/>
                      <a:pt x="8469" y="11367"/>
                    </a:cubicBezTo>
                    <a:cubicBezTo>
                      <a:pt x="8469" y="11397"/>
                      <a:pt x="8499" y="11427"/>
                      <a:pt x="8528" y="11427"/>
                    </a:cubicBezTo>
                    <a:lnTo>
                      <a:pt x="8857" y="11427"/>
                    </a:lnTo>
                    <a:cubicBezTo>
                      <a:pt x="8887" y="11427"/>
                      <a:pt x="8917" y="11397"/>
                      <a:pt x="8917" y="11367"/>
                    </a:cubicBezTo>
                    <a:cubicBezTo>
                      <a:pt x="8917" y="11337"/>
                      <a:pt x="8887" y="11307"/>
                      <a:pt x="8857" y="11307"/>
                    </a:cubicBezTo>
                    <a:close/>
                    <a:moveTo>
                      <a:pt x="8528" y="11770"/>
                    </a:moveTo>
                    <a:cubicBezTo>
                      <a:pt x="8499" y="11770"/>
                      <a:pt x="8469" y="11800"/>
                      <a:pt x="8469" y="11830"/>
                    </a:cubicBezTo>
                    <a:cubicBezTo>
                      <a:pt x="8469" y="11860"/>
                      <a:pt x="8499" y="11890"/>
                      <a:pt x="8528" y="11890"/>
                    </a:cubicBezTo>
                    <a:lnTo>
                      <a:pt x="8857" y="11890"/>
                    </a:lnTo>
                    <a:cubicBezTo>
                      <a:pt x="8887" y="11890"/>
                      <a:pt x="8917" y="11860"/>
                      <a:pt x="8917" y="11830"/>
                    </a:cubicBezTo>
                    <a:cubicBezTo>
                      <a:pt x="8917" y="11785"/>
                      <a:pt x="8887" y="11770"/>
                      <a:pt x="8857" y="11770"/>
                    </a:cubicBezTo>
                    <a:close/>
                    <a:moveTo>
                      <a:pt x="8528" y="12218"/>
                    </a:moveTo>
                    <a:cubicBezTo>
                      <a:pt x="8499" y="12218"/>
                      <a:pt x="8469" y="12248"/>
                      <a:pt x="8469" y="12278"/>
                    </a:cubicBezTo>
                    <a:cubicBezTo>
                      <a:pt x="8469" y="12308"/>
                      <a:pt x="8499" y="12338"/>
                      <a:pt x="8528" y="12338"/>
                    </a:cubicBezTo>
                    <a:lnTo>
                      <a:pt x="8857" y="12338"/>
                    </a:lnTo>
                    <a:cubicBezTo>
                      <a:pt x="8887" y="12338"/>
                      <a:pt x="8917" y="12308"/>
                      <a:pt x="8917" y="12278"/>
                    </a:cubicBezTo>
                    <a:cubicBezTo>
                      <a:pt x="8917" y="12248"/>
                      <a:pt x="8902" y="12218"/>
                      <a:pt x="8857" y="12218"/>
                    </a:cubicBezTo>
                    <a:close/>
                    <a:moveTo>
                      <a:pt x="8528" y="12666"/>
                    </a:moveTo>
                    <a:cubicBezTo>
                      <a:pt x="8499" y="12666"/>
                      <a:pt x="8469" y="12696"/>
                      <a:pt x="8469" y="12726"/>
                    </a:cubicBezTo>
                    <a:cubicBezTo>
                      <a:pt x="8469" y="12756"/>
                      <a:pt x="8499" y="12786"/>
                      <a:pt x="8528" y="12786"/>
                    </a:cubicBezTo>
                    <a:lnTo>
                      <a:pt x="8857" y="12786"/>
                    </a:lnTo>
                    <a:cubicBezTo>
                      <a:pt x="8887" y="12786"/>
                      <a:pt x="8917" y="12756"/>
                      <a:pt x="8917" y="12726"/>
                    </a:cubicBezTo>
                    <a:cubicBezTo>
                      <a:pt x="8917" y="12696"/>
                      <a:pt x="8902" y="12666"/>
                      <a:pt x="8857" y="12666"/>
                    </a:cubicBezTo>
                    <a:close/>
                    <a:moveTo>
                      <a:pt x="8543" y="13115"/>
                    </a:moveTo>
                    <a:cubicBezTo>
                      <a:pt x="8514" y="13115"/>
                      <a:pt x="8484" y="13144"/>
                      <a:pt x="8484" y="13174"/>
                    </a:cubicBezTo>
                    <a:cubicBezTo>
                      <a:pt x="8484" y="13204"/>
                      <a:pt x="8514" y="13234"/>
                      <a:pt x="8543" y="13234"/>
                    </a:cubicBezTo>
                    <a:lnTo>
                      <a:pt x="8872" y="13234"/>
                    </a:lnTo>
                    <a:cubicBezTo>
                      <a:pt x="8902" y="13234"/>
                      <a:pt x="8932" y="13204"/>
                      <a:pt x="8932" y="13174"/>
                    </a:cubicBezTo>
                    <a:cubicBezTo>
                      <a:pt x="8932" y="13144"/>
                      <a:pt x="8902" y="13115"/>
                      <a:pt x="8872" y="13115"/>
                    </a:cubicBezTo>
                    <a:close/>
                    <a:moveTo>
                      <a:pt x="8543" y="13578"/>
                    </a:moveTo>
                    <a:cubicBezTo>
                      <a:pt x="8514" y="13578"/>
                      <a:pt x="8484" y="13607"/>
                      <a:pt x="8484" y="13637"/>
                    </a:cubicBezTo>
                    <a:cubicBezTo>
                      <a:pt x="8484" y="13667"/>
                      <a:pt x="8514" y="13697"/>
                      <a:pt x="8543" y="13697"/>
                    </a:cubicBezTo>
                    <a:lnTo>
                      <a:pt x="8872" y="13697"/>
                    </a:lnTo>
                    <a:cubicBezTo>
                      <a:pt x="8902" y="13697"/>
                      <a:pt x="8932" y="13667"/>
                      <a:pt x="8932" y="13637"/>
                    </a:cubicBezTo>
                    <a:cubicBezTo>
                      <a:pt x="8932" y="13593"/>
                      <a:pt x="8902" y="13578"/>
                      <a:pt x="8872" y="13578"/>
                    </a:cubicBezTo>
                    <a:close/>
                    <a:moveTo>
                      <a:pt x="8543" y="14026"/>
                    </a:moveTo>
                    <a:cubicBezTo>
                      <a:pt x="8514" y="14026"/>
                      <a:pt x="8484" y="14056"/>
                      <a:pt x="8484" y="14085"/>
                    </a:cubicBezTo>
                    <a:cubicBezTo>
                      <a:pt x="8484" y="14115"/>
                      <a:pt x="8514" y="14145"/>
                      <a:pt x="8543" y="14145"/>
                    </a:cubicBezTo>
                    <a:lnTo>
                      <a:pt x="8872" y="14145"/>
                    </a:lnTo>
                    <a:cubicBezTo>
                      <a:pt x="8902" y="14145"/>
                      <a:pt x="8932" y="14115"/>
                      <a:pt x="8932" y="14085"/>
                    </a:cubicBezTo>
                    <a:cubicBezTo>
                      <a:pt x="8932" y="14056"/>
                      <a:pt x="8902" y="14026"/>
                      <a:pt x="8872" y="14026"/>
                    </a:cubicBezTo>
                    <a:close/>
                    <a:moveTo>
                      <a:pt x="8543" y="14474"/>
                    </a:moveTo>
                    <a:cubicBezTo>
                      <a:pt x="8514" y="14474"/>
                      <a:pt x="8484" y="14504"/>
                      <a:pt x="8484" y="14533"/>
                    </a:cubicBezTo>
                    <a:cubicBezTo>
                      <a:pt x="8484" y="14563"/>
                      <a:pt x="8514" y="14593"/>
                      <a:pt x="8543" y="14593"/>
                    </a:cubicBezTo>
                    <a:lnTo>
                      <a:pt x="8872" y="14593"/>
                    </a:lnTo>
                    <a:cubicBezTo>
                      <a:pt x="8902" y="14593"/>
                      <a:pt x="8932" y="14563"/>
                      <a:pt x="8932" y="14533"/>
                    </a:cubicBezTo>
                    <a:cubicBezTo>
                      <a:pt x="8932" y="14504"/>
                      <a:pt x="8902" y="14474"/>
                      <a:pt x="8872" y="14474"/>
                    </a:cubicBezTo>
                    <a:close/>
                    <a:moveTo>
                      <a:pt x="8543" y="14922"/>
                    </a:moveTo>
                    <a:cubicBezTo>
                      <a:pt x="8514" y="14922"/>
                      <a:pt x="8484" y="14952"/>
                      <a:pt x="8484" y="14982"/>
                    </a:cubicBezTo>
                    <a:cubicBezTo>
                      <a:pt x="8484" y="15011"/>
                      <a:pt x="8514" y="15041"/>
                      <a:pt x="8543" y="15041"/>
                    </a:cubicBezTo>
                    <a:lnTo>
                      <a:pt x="8872" y="15041"/>
                    </a:lnTo>
                    <a:cubicBezTo>
                      <a:pt x="8902" y="15041"/>
                      <a:pt x="8932" y="15011"/>
                      <a:pt x="8932" y="14982"/>
                    </a:cubicBezTo>
                    <a:cubicBezTo>
                      <a:pt x="8932" y="14952"/>
                      <a:pt x="8917" y="14922"/>
                      <a:pt x="8872" y="1492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1"/>
              <p:cNvSpPr/>
              <p:nvPr/>
            </p:nvSpPr>
            <p:spPr>
              <a:xfrm>
                <a:off x="-2538525" y="686950"/>
                <a:ext cx="3750" cy="39800"/>
              </a:xfrm>
              <a:custGeom>
                <a:rect b="b" l="l" r="r" t="t"/>
                <a:pathLst>
                  <a:path extrusionOk="0" h="1592" w="150">
                    <a:moveTo>
                      <a:pt x="68" y="0"/>
                    </a:moveTo>
                    <a:cubicBezTo>
                      <a:pt x="34" y="0"/>
                      <a:pt x="1" y="19"/>
                      <a:pt x="1" y="56"/>
                    </a:cubicBezTo>
                    <a:cubicBezTo>
                      <a:pt x="1" y="549"/>
                      <a:pt x="1" y="1042"/>
                      <a:pt x="15" y="1535"/>
                    </a:cubicBezTo>
                    <a:cubicBezTo>
                      <a:pt x="15" y="1572"/>
                      <a:pt x="49" y="1591"/>
                      <a:pt x="83" y="1591"/>
                    </a:cubicBezTo>
                    <a:cubicBezTo>
                      <a:pt x="116" y="1591"/>
                      <a:pt x="150" y="1572"/>
                      <a:pt x="150" y="1535"/>
                    </a:cubicBezTo>
                    <a:cubicBezTo>
                      <a:pt x="150" y="1042"/>
                      <a:pt x="150" y="549"/>
                      <a:pt x="135" y="56"/>
                    </a:cubicBezTo>
                    <a:cubicBezTo>
                      <a:pt x="135" y="19"/>
                      <a:pt x="101" y="0"/>
                      <a:pt x="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0" name="Google Shape;860;p41"/>
            <p:cNvGrpSpPr/>
            <p:nvPr/>
          </p:nvGrpSpPr>
          <p:grpSpPr>
            <a:xfrm rot="8487456">
              <a:off x="-837244" y="4180652"/>
              <a:ext cx="1668171" cy="1946721"/>
              <a:chOff x="2342300" y="-1710275"/>
              <a:chExt cx="230400" cy="268875"/>
            </a:xfrm>
          </p:grpSpPr>
          <p:sp>
            <p:nvSpPr>
              <p:cNvPr id="861" name="Google Shape;861;p41"/>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1"/>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1"/>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1"/>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65" name="Google Shape;865;p41"/>
          <p:cNvSpPr txBox="1"/>
          <p:nvPr>
            <p:ph type="title"/>
          </p:nvPr>
        </p:nvSpPr>
        <p:spPr>
          <a:xfrm>
            <a:off x="720000" y="445000"/>
            <a:ext cx="77040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66" name="Google Shape;866;p41"/>
          <p:cNvSpPr txBox="1"/>
          <p:nvPr>
            <p:ph idx="1" type="body"/>
          </p:nvPr>
        </p:nvSpPr>
        <p:spPr>
          <a:xfrm>
            <a:off x="720000" y="1091512"/>
            <a:ext cx="7704000" cy="922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Font typeface="Rubik Light"/>
              <a:buChar char="●"/>
              <a:defRPr sz="1200"/>
            </a:lvl1pPr>
            <a:lvl2pPr indent="-304800" lvl="1" marL="914400" rtl="0">
              <a:lnSpc>
                <a:spcPct val="100000"/>
              </a:lnSpc>
              <a:spcBef>
                <a:spcPts val="0"/>
              </a:spcBef>
              <a:spcAft>
                <a:spcPts val="0"/>
              </a:spcAft>
              <a:buSzPts val="1200"/>
              <a:buFont typeface="Nunito Light"/>
              <a:buChar char="○"/>
              <a:defRPr sz="1200"/>
            </a:lvl2pPr>
            <a:lvl3pPr indent="-304800" lvl="2" marL="1371600" rtl="0">
              <a:lnSpc>
                <a:spcPct val="100000"/>
              </a:lnSpc>
              <a:spcBef>
                <a:spcPts val="0"/>
              </a:spcBef>
              <a:spcAft>
                <a:spcPts val="0"/>
              </a:spcAft>
              <a:buSzPts val="1200"/>
              <a:buFont typeface="Nunito Light"/>
              <a:buChar char="■"/>
              <a:defRPr sz="1200"/>
            </a:lvl3pPr>
            <a:lvl4pPr indent="-304800" lvl="3" marL="1828800" rtl="0">
              <a:lnSpc>
                <a:spcPct val="100000"/>
              </a:lnSpc>
              <a:spcBef>
                <a:spcPts val="0"/>
              </a:spcBef>
              <a:spcAft>
                <a:spcPts val="0"/>
              </a:spcAft>
              <a:buSzPts val="1200"/>
              <a:buFont typeface="Nunito Light"/>
              <a:buChar char="●"/>
              <a:defRPr sz="1200"/>
            </a:lvl4pPr>
            <a:lvl5pPr indent="-304800" lvl="4" marL="2286000" rtl="0">
              <a:lnSpc>
                <a:spcPct val="100000"/>
              </a:lnSpc>
              <a:spcBef>
                <a:spcPts val="0"/>
              </a:spcBef>
              <a:spcAft>
                <a:spcPts val="0"/>
              </a:spcAft>
              <a:buSzPts val="1200"/>
              <a:buFont typeface="Nunito Light"/>
              <a:buChar char="○"/>
              <a:defRPr sz="1200"/>
            </a:lvl5pPr>
            <a:lvl6pPr indent="-304800" lvl="5" marL="2743200" rtl="0">
              <a:lnSpc>
                <a:spcPct val="100000"/>
              </a:lnSpc>
              <a:spcBef>
                <a:spcPts val="0"/>
              </a:spcBef>
              <a:spcAft>
                <a:spcPts val="0"/>
              </a:spcAft>
              <a:buSzPts val="1200"/>
              <a:buFont typeface="Nunito Light"/>
              <a:buChar char="■"/>
              <a:defRPr sz="1200"/>
            </a:lvl6pPr>
            <a:lvl7pPr indent="-304800" lvl="6" marL="3200400" rtl="0">
              <a:lnSpc>
                <a:spcPct val="100000"/>
              </a:lnSpc>
              <a:spcBef>
                <a:spcPts val="0"/>
              </a:spcBef>
              <a:spcAft>
                <a:spcPts val="0"/>
              </a:spcAft>
              <a:buSzPts val="1200"/>
              <a:buFont typeface="Nunito Light"/>
              <a:buChar char="●"/>
              <a:defRPr sz="1200"/>
            </a:lvl7pPr>
            <a:lvl8pPr indent="-304800" lvl="7" marL="3657600" rtl="0">
              <a:lnSpc>
                <a:spcPct val="100000"/>
              </a:lnSpc>
              <a:spcBef>
                <a:spcPts val="0"/>
              </a:spcBef>
              <a:spcAft>
                <a:spcPts val="0"/>
              </a:spcAft>
              <a:buSzPts val="1200"/>
              <a:buFont typeface="Nunito Light"/>
              <a:buChar char="○"/>
              <a:defRPr sz="1200"/>
            </a:lvl8pPr>
            <a:lvl9pPr indent="-304800" lvl="8" marL="4114800" rtl="0">
              <a:lnSpc>
                <a:spcPct val="100000"/>
              </a:lnSpc>
              <a:spcBef>
                <a:spcPts val="0"/>
              </a:spcBef>
              <a:spcAft>
                <a:spcPts val="0"/>
              </a:spcAft>
              <a:buSzPts val="1200"/>
              <a:buFont typeface="Nunito Light"/>
              <a:buChar char="■"/>
              <a:defRPr sz="12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4_1_1_1_1">
    <p:spTree>
      <p:nvGrpSpPr>
        <p:cNvPr id="867" name="Shape 867"/>
        <p:cNvGrpSpPr/>
        <p:nvPr/>
      </p:nvGrpSpPr>
      <p:grpSpPr>
        <a:xfrm>
          <a:off x="0" y="0"/>
          <a:ext cx="0" cy="0"/>
          <a:chOff x="0" y="0"/>
          <a:chExt cx="0" cy="0"/>
        </a:xfrm>
      </p:grpSpPr>
      <p:grpSp>
        <p:nvGrpSpPr>
          <p:cNvPr id="868" name="Google Shape;868;p42"/>
          <p:cNvGrpSpPr/>
          <p:nvPr/>
        </p:nvGrpSpPr>
        <p:grpSpPr>
          <a:xfrm>
            <a:off x="-65" y="-15"/>
            <a:ext cx="9144128" cy="5143530"/>
            <a:chOff x="-2163850" y="-134475"/>
            <a:chExt cx="3075000" cy="5336719"/>
          </a:xfrm>
        </p:grpSpPr>
        <p:cxnSp>
          <p:nvCxnSpPr>
            <p:cNvPr id="869" name="Google Shape;869;p4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0" name="Google Shape;870;p4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1" name="Google Shape;871;p4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2" name="Google Shape;872;p4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3" name="Google Shape;873;p4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4" name="Google Shape;874;p4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5" name="Google Shape;875;p4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6" name="Google Shape;876;p4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7" name="Google Shape;877;p4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8" name="Google Shape;878;p4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79" name="Google Shape;879;p4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80" name="Google Shape;880;p4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81" name="Google Shape;881;p4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82" name="Google Shape;882;p4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83" name="Google Shape;883;p4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884" name="Google Shape;884;p4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885" name="Google Shape;885;p42"/>
          <p:cNvSpPr txBox="1"/>
          <p:nvPr>
            <p:ph type="title"/>
          </p:nvPr>
        </p:nvSpPr>
        <p:spPr>
          <a:xfrm>
            <a:off x="720000" y="445000"/>
            <a:ext cx="77040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86" name="Google Shape;886;p42"/>
          <p:cNvSpPr txBox="1"/>
          <p:nvPr>
            <p:ph idx="1" type="body"/>
          </p:nvPr>
        </p:nvSpPr>
        <p:spPr>
          <a:xfrm>
            <a:off x="720000" y="1091512"/>
            <a:ext cx="7704000" cy="3512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Font typeface="Calistoga"/>
              <a:buChar char="●"/>
              <a:defRPr sz="1200"/>
            </a:lvl1pPr>
            <a:lvl2pPr indent="-304800" lvl="1" marL="914400" rtl="0">
              <a:lnSpc>
                <a:spcPct val="100000"/>
              </a:lnSpc>
              <a:spcBef>
                <a:spcPts val="0"/>
              </a:spcBef>
              <a:spcAft>
                <a:spcPts val="0"/>
              </a:spcAft>
              <a:buSzPts val="1200"/>
              <a:buFont typeface="Nunito Light"/>
              <a:buChar char="○"/>
              <a:defRPr sz="1200"/>
            </a:lvl2pPr>
            <a:lvl3pPr indent="-304800" lvl="2" marL="1371600" rtl="0">
              <a:lnSpc>
                <a:spcPct val="100000"/>
              </a:lnSpc>
              <a:spcBef>
                <a:spcPts val="0"/>
              </a:spcBef>
              <a:spcAft>
                <a:spcPts val="0"/>
              </a:spcAft>
              <a:buSzPts val="1200"/>
              <a:buFont typeface="Nunito Light"/>
              <a:buChar char="■"/>
              <a:defRPr sz="1200"/>
            </a:lvl3pPr>
            <a:lvl4pPr indent="-304800" lvl="3" marL="1828800" rtl="0">
              <a:lnSpc>
                <a:spcPct val="100000"/>
              </a:lnSpc>
              <a:spcBef>
                <a:spcPts val="0"/>
              </a:spcBef>
              <a:spcAft>
                <a:spcPts val="0"/>
              </a:spcAft>
              <a:buSzPts val="1200"/>
              <a:buFont typeface="Nunito Light"/>
              <a:buChar char="●"/>
              <a:defRPr sz="1200"/>
            </a:lvl4pPr>
            <a:lvl5pPr indent="-304800" lvl="4" marL="2286000" rtl="0">
              <a:lnSpc>
                <a:spcPct val="100000"/>
              </a:lnSpc>
              <a:spcBef>
                <a:spcPts val="0"/>
              </a:spcBef>
              <a:spcAft>
                <a:spcPts val="0"/>
              </a:spcAft>
              <a:buSzPts val="1200"/>
              <a:buFont typeface="Nunito Light"/>
              <a:buChar char="○"/>
              <a:defRPr sz="1200"/>
            </a:lvl5pPr>
            <a:lvl6pPr indent="-304800" lvl="5" marL="2743200" rtl="0">
              <a:lnSpc>
                <a:spcPct val="100000"/>
              </a:lnSpc>
              <a:spcBef>
                <a:spcPts val="0"/>
              </a:spcBef>
              <a:spcAft>
                <a:spcPts val="0"/>
              </a:spcAft>
              <a:buSzPts val="1200"/>
              <a:buFont typeface="Nunito Light"/>
              <a:buChar char="■"/>
              <a:defRPr sz="1200"/>
            </a:lvl6pPr>
            <a:lvl7pPr indent="-304800" lvl="6" marL="3200400" rtl="0">
              <a:lnSpc>
                <a:spcPct val="100000"/>
              </a:lnSpc>
              <a:spcBef>
                <a:spcPts val="0"/>
              </a:spcBef>
              <a:spcAft>
                <a:spcPts val="0"/>
              </a:spcAft>
              <a:buSzPts val="1200"/>
              <a:buFont typeface="Nunito Light"/>
              <a:buChar char="●"/>
              <a:defRPr sz="1200"/>
            </a:lvl7pPr>
            <a:lvl8pPr indent="-304800" lvl="7" marL="3657600" rtl="0">
              <a:lnSpc>
                <a:spcPct val="100000"/>
              </a:lnSpc>
              <a:spcBef>
                <a:spcPts val="0"/>
              </a:spcBef>
              <a:spcAft>
                <a:spcPts val="0"/>
              </a:spcAft>
              <a:buSzPts val="1200"/>
              <a:buFont typeface="Nunito Light"/>
              <a:buChar char="○"/>
              <a:defRPr sz="1200"/>
            </a:lvl8pPr>
            <a:lvl9pPr indent="-304800" lvl="8" marL="4114800" rtl="0">
              <a:lnSpc>
                <a:spcPct val="100000"/>
              </a:lnSpc>
              <a:spcBef>
                <a:spcPts val="0"/>
              </a:spcBef>
              <a:spcAft>
                <a:spcPts val="0"/>
              </a:spcAft>
              <a:buSzPts val="1200"/>
              <a:buFont typeface="Nunito Light"/>
              <a:buChar char="■"/>
              <a:defRPr sz="1200"/>
            </a:lvl9pPr>
          </a:lstStyle>
          <a:p/>
        </p:txBody>
      </p:sp>
      <p:grpSp>
        <p:nvGrpSpPr>
          <p:cNvPr id="887" name="Google Shape;887;p42"/>
          <p:cNvGrpSpPr/>
          <p:nvPr/>
        </p:nvGrpSpPr>
        <p:grpSpPr>
          <a:xfrm>
            <a:off x="9" y="-285888"/>
            <a:ext cx="9616175" cy="5961131"/>
            <a:chOff x="9" y="-285888"/>
            <a:chExt cx="9616175" cy="5961131"/>
          </a:xfrm>
        </p:grpSpPr>
        <p:grpSp>
          <p:nvGrpSpPr>
            <p:cNvPr id="888" name="Google Shape;888;p42"/>
            <p:cNvGrpSpPr/>
            <p:nvPr/>
          </p:nvGrpSpPr>
          <p:grpSpPr>
            <a:xfrm rot="-701811">
              <a:off x="8583307" y="-214706"/>
              <a:ext cx="872967" cy="1666953"/>
              <a:chOff x="-3231550" y="1460900"/>
              <a:chExt cx="198675" cy="379375"/>
            </a:xfrm>
          </p:grpSpPr>
          <p:sp>
            <p:nvSpPr>
              <p:cNvPr id="889" name="Google Shape;889;p42"/>
              <p:cNvSpPr/>
              <p:nvPr/>
            </p:nvSpPr>
            <p:spPr>
              <a:xfrm>
                <a:off x="-3174425" y="1460900"/>
                <a:ext cx="141550" cy="194200"/>
              </a:xfrm>
              <a:custGeom>
                <a:rect b="b" l="l" r="r" t="t"/>
                <a:pathLst>
                  <a:path extrusionOk="0" h="7768" w="5662">
                    <a:moveTo>
                      <a:pt x="4377" y="1"/>
                    </a:moveTo>
                    <a:cubicBezTo>
                      <a:pt x="2913" y="240"/>
                      <a:pt x="1465" y="494"/>
                      <a:pt x="1" y="762"/>
                    </a:cubicBezTo>
                    <a:cubicBezTo>
                      <a:pt x="105" y="1300"/>
                      <a:pt x="225" y="1823"/>
                      <a:pt x="344" y="2346"/>
                    </a:cubicBezTo>
                    <a:cubicBezTo>
                      <a:pt x="822" y="2839"/>
                      <a:pt x="1151" y="3496"/>
                      <a:pt x="1255" y="4183"/>
                    </a:cubicBezTo>
                    <a:cubicBezTo>
                      <a:pt x="1345" y="4810"/>
                      <a:pt x="1255" y="5467"/>
                      <a:pt x="1002" y="6035"/>
                    </a:cubicBezTo>
                    <a:cubicBezTo>
                      <a:pt x="1121" y="6617"/>
                      <a:pt x="1226" y="7185"/>
                      <a:pt x="1345" y="7767"/>
                    </a:cubicBezTo>
                    <a:cubicBezTo>
                      <a:pt x="2794" y="7469"/>
                      <a:pt x="4228" y="7215"/>
                      <a:pt x="5662" y="6976"/>
                    </a:cubicBezTo>
                    <a:cubicBezTo>
                      <a:pt x="5617" y="6498"/>
                      <a:pt x="5557" y="6020"/>
                      <a:pt x="5482" y="5542"/>
                    </a:cubicBezTo>
                    <a:cubicBezTo>
                      <a:pt x="5079" y="5034"/>
                      <a:pt x="4765" y="4437"/>
                      <a:pt x="4616" y="3809"/>
                    </a:cubicBezTo>
                    <a:cubicBezTo>
                      <a:pt x="4437" y="3033"/>
                      <a:pt x="4467" y="2211"/>
                      <a:pt x="4721" y="1450"/>
                    </a:cubicBezTo>
                    <a:cubicBezTo>
                      <a:pt x="4616" y="957"/>
                      <a:pt x="4497" y="479"/>
                      <a:pt x="4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2"/>
              <p:cNvSpPr/>
              <p:nvPr/>
            </p:nvSpPr>
            <p:spPr>
              <a:xfrm>
                <a:off x="-3121400" y="1473975"/>
                <a:ext cx="66500" cy="157600"/>
              </a:xfrm>
              <a:custGeom>
                <a:rect b="b" l="l" r="r" t="t"/>
                <a:pathLst>
                  <a:path extrusionOk="0" h="6304" w="2660">
                    <a:moveTo>
                      <a:pt x="1539" y="1"/>
                    </a:moveTo>
                    <a:cubicBezTo>
                      <a:pt x="1031" y="105"/>
                      <a:pt x="523" y="210"/>
                      <a:pt x="1" y="329"/>
                    </a:cubicBezTo>
                    <a:cubicBezTo>
                      <a:pt x="344" y="2330"/>
                      <a:pt x="733" y="4317"/>
                      <a:pt x="1166" y="6303"/>
                    </a:cubicBezTo>
                    <a:lnTo>
                      <a:pt x="2659" y="5975"/>
                    </a:lnTo>
                    <a:cubicBezTo>
                      <a:pt x="2316" y="3973"/>
                      <a:pt x="1942" y="1987"/>
                      <a:pt x="153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2"/>
              <p:cNvSpPr/>
              <p:nvPr/>
            </p:nvSpPr>
            <p:spPr>
              <a:xfrm>
                <a:off x="-3096000" y="1537375"/>
                <a:ext cx="25400" cy="23575"/>
              </a:xfrm>
              <a:custGeom>
                <a:rect b="b" l="l" r="r" t="t"/>
                <a:pathLst>
                  <a:path extrusionOk="0" h="943" w="1016">
                    <a:moveTo>
                      <a:pt x="489" y="1"/>
                    </a:moveTo>
                    <a:cubicBezTo>
                      <a:pt x="254" y="1"/>
                      <a:pt x="43" y="199"/>
                      <a:pt x="15" y="437"/>
                    </a:cubicBezTo>
                    <a:cubicBezTo>
                      <a:pt x="0" y="676"/>
                      <a:pt x="165" y="885"/>
                      <a:pt x="389" y="915"/>
                    </a:cubicBezTo>
                    <a:cubicBezTo>
                      <a:pt x="432" y="934"/>
                      <a:pt x="476" y="942"/>
                      <a:pt x="520" y="942"/>
                    </a:cubicBezTo>
                    <a:cubicBezTo>
                      <a:pt x="714" y="942"/>
                      <a:pt x="892" y="769"/>
                      <a:pt x="941" y="586"/>
                    </a:cubicBezTo>
                    <a:cubicBezTo>
                      <a:pt x="1016" y="317"/>
                      <a:pt x="807" y="33"/>
                      <a:pt x="538" y="4"/>
                    </a:cubicBezTo>
                    <a:cubicBezTo>
                      <a:pt x="522" y="2"/>
                      <a:pt x="506" y="1"/>
                      <a:pt x="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2"/>
              <p:cNvSpPr/>
              <p:nvPr/>
            </p:nvSpPr>
            <p:spPr>
              <a:xfrm>
                <a:off x="-3132825" y="1480325"/>
                <a:ext cx="47675" cy="151250"/>
              </a:xfrm>
              <a:custGeom>
                <a:rect b="b" l="l" r="r" t="t"/>
                <a:pathLst>
                  <a:path extrusionOk="0" h="6050" w="1907">
                    <a:moveTo>
                      <a:pt x="771" y="0"/>
                    </a:moveTo>
                    <a:cubicBezTo>
                      <a:pt x="667" y="30"/>
                      <a:pt x="562" y="60"/>
                      <a:pt x="458" y="75"/>
                    </a:cubicBezTo>
                    <a:cubicBezTo>
                      <a:pt x="532" y="478"/>
                      <a:pt x="607" y="882"/>
                      <a:pt x="667" y="1285"/>
                    </a:cubicBezTo>
                    <a:cubicBezTo>
                      <a:pt x="592" y="1285"/>
                      <a:pt x="517" y="1315"/>
                      <a:pt x="443" y="1330"/>
                    </a:cubicBezTo>
                    <a:cubicBezTo>
                      <a:pt x="429" y="1343"/>
                      <a:pt x="415" y="1345"/>
                      <a:pt x="402" y="1356"/>
                    </a:cubicBezTo>
                    <a:lnTo>
                      <a:pt x="402" y="1356"/>
                    </a:lnTo>
                    <a:cubicBezTo>
                      <a:pt x="401" y="1353"/>
                      <a:pt x="400" y="1349"/>
                      <a:pt x="398" y="1345"/>
                    </a:cubicBezTo>
                    <a:cubicBezTo>
                      <a:pt x="398" y="1315"/>
                      <a:pt x="383" y="1285"/>
                      <a:pt x="368" y="1240"/>
                    </a:cubicBezTo>
                    <a:cubicBezTo>
                      <a:pt x="353" y="1165"/>
                      <a:pt x="323" y="1091"/>
                      <a:pt x="308" y="1016"/>
                    </a:cubicBezTo>
                    <a:cubicBezTo>
                      <a:pt x="249" y="702"/>
                      <a:pt x="189" y="404"/>
                      <a:pt x="129" y="105"/>
                    </a:cubicBezTo>
                    <a:cubicBezTo>
                      <a:pt x="124" y="78"/>
                      <a:pt x="105" y="67"/>
                      <a:pt x="83" y="67"/>
                    </a:cubicBezTo>
                    <a:cubicBezTo>
                      <a:pt x="45" y="67"/>
                      <a:pt x="0" y="102"/>
                      <a:pt x="10" y="150"/>
                    </a:cubicBezTo>
                    <a:cubicBezTo>
                      <a:pt x="69" y="493"/>
                      <a:pt x="129" y="822"/>
                      <a:pt x="219" y="1165"/>
                    </a:cubicBezTo>
                    <a:cubicBezTo>
                      <a:pt x="249" y="1240"/>
                      <a:pt x="264" y="1330"/>
                      <a:pt x="279" y="1404"/>
                    </a:cubicBezTo>
                    <a:cubicBezTo>
                      <a:pt x="291" y="1456"/>
                      <a:pt x="327" y="1497"/>
                      <a:pt x="375" y="1497"/>
                    </a:cubicBezTo>
                    <a:cubicBezTo>
                      <a:pt x="383" y="1497"/>
                      <a:pt x="390" y="1496"/>
                      <a:pt x="398" y="1494"/>
                    </a:cubicBezTo>
                    <a:cubicBezTo>
                      <a:pt x="473" y="1494"/>
                      <a:pt x="532" y="1449"/>
                      <a:pt x="592" y="1434"/>
                    </a:cubicBezTo>
                    <a:cubicBezTo>
                      <a:pt x="637" y="1419"/>
                      <a:pt x="667" y="1419"/>
                      <a:pt x="697" y="1404"/>
                    </a:cubicBezTo>
                    <a:cubicBezTo>
                      <a:pt x="980" y="2958"/>
                      <a:pt x="1294" y="4496"/>
                      <a:pt x="1623" y="6049"/>
                    </a:cubicBezTo>
                    <a:cubicBezTo>
                      <a:pt x="1712" y="6020"/>
                      <a:pt x="1817" y="6005"/>
                      <a:pt x="1907" y="5975"/>
                    </a:cubicBezTo>
                    <a:cubicBezTo>
                      <a:pt x="1533" y="3988"/>
                      <a:pt x="1160" y="1987"/>
                      <a:pt x="7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2"/>
              <p:cNvSpPr/>
              <p:nvPr/>
            </p:nvSpPr>
            <p:spPr>
              <a:xfrm>
                <a:off x="-3090775" y="1544600"/>
                <a:ext cx="13850" cy="9175"/>
              </a:xfrm>
              <a:custGeom>
                <a:rect b="b" l="l" r="r" t="t"/>
                <a:pathLst>
                  <a:path extrusionOk="0" h="367" w="554">
                    <a:moveTo>
                      <a:pt x="478" y="1"/>
                    </a:moveTo>
                    <a:cubicBezTo>
                      <a:pt x="467" y="1"/>
                      <a:pt x="457" y="5"/>
                      <a:pt x="449" y="13"/>
                    </a:cubicBezTo>
                    <a:cubicBezTo>
                      <a:pt x="314" y="88"/>
                      <a:pt x="180" y="178"/>
                      <a:pt x="45" y="252"/>
                    </a:cubicBezTo>
                    <a:cubicBezTo>
                      <a:pt x="15" y="267"/>
                      <a:pt x="0" y="312"/>
                      <a:pt x="15" y="342"/>
                    </a:cubicBezTo>
                    <a:cubicBezTo>
                      <a:pt x="24" y="359"/>
                      <a:pt x="43" y="367"/>
                      <a:pt x="63" y="367"/>
                    </a:cubicBezTo>
                    <a:cubicBezTo>
                      <a:pt x="78" y="367"/>
                      <a:pt x="93" y="363"/>
                      <a:pt x="105" y="357"/>
                    </a:cubicBezTo>
                    <a:cubicBezTo>
                      <a:pt x="239" y="282"/>
                      <a:pt x="389" y="193"/>
                      <a:pt x="508" y="118"/>
                    </a:cubicBezTo>
                    <a:cubicBezTo>
                      <a:pt x="538" y="103"/>
                      <a:pt x="553" y="73"/>
                      <a:pt x="538" y="43"/>
                    </a:cubicBezTo>
                    <a:cubicBezTo>
                      <a:pt x="528" y="22"/>
                      <a:pt x="502" y="1"/>
                      <a:pt x="47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2"/>
              <p:cNvSpPr/>
              <p:nvPr/>
            </p:nvSpPr>
            <p:spPr>
              <a:xfrm>
                <a:off x="-3088900" y="1542800"/>
                <a:ext cx="10100" cy="13275"/>
              </a:xfrm>
              <a:custGeom>
                <a:rect b="b" l="l" r="r" t="t"/>
                <a:pathLst>
                  <a:path extrusionOk="0" h="531" w="404">
                    <a:moveTo>
                      <a:pt x="87" y="1"/>
                    </a:moveTo>
                    <a:cubicBezTo>
                      <a:pt x="72" y="1"/>
                      <a:pt x="57" y="4"/>
                      <a:pt x="45" y="11"/>
                    </a:cubicBezTo>
                    <a:cubicBezTo>
                      <a:pt x="15" y="26"/>
                      <a:pt x="0" y="55"/>
                      <a:pt x="30" y="100"/>
                    </a:cubicBezTo>
                    <a:cubicBezTo>
                      <a:pt x="105" y="235"/>
                      <a:pt x="179" y="369"/>
                      <a:pt x="284" y="489"/>
                    </a:cubicBezTo>
                    <a:cubicBezTo>
                      <a:pt x="294" y="510"/>
                      <a:pt x="313" y="531"/>
                      <a:pt x="333" y="531"/>
                    </a:cubicBezTo>
                    <a:cubicBezTo>
                      <a:pt x="341" y="531"/>
                      <a:pt x="350" y="527"/>
                      <a:pt x="359" y="518"/>
                    </a:cubicBezTo>
                    <a:cubicBezTo>
                      <a:pt x="388" y="504"/>
                      <a:pt x="403" y="459"/>
                      <a:pt x="388" y="429"/>
                    </a:cubicBezTo>
                    <a:cubicBezTo>
                      <a:pt x="299" y="294"/>
                      <a:pt x="209" y="175"/>
                      <a:pt x="135" y="26"/>
                    </a:cubicBezTo>
                    <a:cubicBezTo>
                      <a:pt x="126" y="8"/>
                      <a:pt x="107" y="1"/>
                      <a:pt x="8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5" name="Google Shape;895;p42"/>
              <p:cNvGrpSpPr/>
              <p:nvPr/>
            </p:nvGrpSpPr>
            <p:grpSpPr>
              <a:xfrm>
                <a:off x="-3208775" y="1525125"/>
                <a:ext cx="115025" cy="308825"/>
                <a:chOff x="-3208775" y="1525125"/>
                <a:chExt cx="115025" cy="308825"/>
              </a:xfrm>
            </p:grpSpPr>
            <p:sp>
              <p:nvSpPr>
                <p:cNvPr id="896" name="Google Shape;896;p42"/>
                <p:cNvSpPr/>
                <p:nvPr/>
              </p:nvSpPr>
              <p:spPr>
                <a:xfrm>
                  <a:off x="-3142675" y="1525125"/>
                  <a:ext cx="48925" cy="104950"/>
                </a:xfrm>
                <a:custGeom>
                  <a:rect b="b" l="l" r="r" t="t"/>
                  <a:pathLst>
                    <a:path extrusionOk="0" h="4198" w="1957">
                      <a:moveTo>
                        <a:pt x="523" y="1"/>
                      </a:moveTo>
                      <a:cubicBezTo>
                        <a:pt x="478" y="31"/>
                        <a:pt x="434" y="60"/>
                        <a:pt x="389" y="90"/>
                      </a:cubicBezTo>
                      <a:cubicBezTo>
                        <a:pt x="344" y="120"/>
                        <a:pt x="299" y="150"/>
                        <a:pt x="254" y="180"/>
                      </a:cubicBezTo>
                      <a:cubicBezTo>
                        <a:pt x="284" y="314"/>
                        <a:pt x="314" y="449"/>
                        <a:pt x="359" y="598"/>
                      </a:cubicBezTo>
                      <a:cubicBezTo>
                        <a:pt x="239" y="673"/>
                        <a:pt x="120" y="762"/>
                        <a:pt x="0" y="867"/>
                      </a:cubicBezTo>
                      <a:cubicBezTo>
                        <a:pt x="284" y="1330"/>
                        <a:pt x="1001" y="2644"/>
                        <a:pt x="1509" y="4198"/>
                      </a:cubicBezTo>
                      <a:cubicBezTo>
                        <a:pt x="1569" y="4168"/>
                        <a:pt x="1643" y="4138"/>
                        <a:pt x="1733" y="4108"/>
                      </a:cubicBezTo>
                      <a:cubicBezTo>
                        <a:pt x="1808" y="4078"/>
                        <a:pt x="1882" y="4063"/>
                        <a:pt x="1957" y="4048"/>
                      </a:cubicBezTo>
                      <a:cubicBezTo>
                        <a:pt x="1838" y="2734"/>
                        <a:pt x="1584" y="1435"/>
                        <a:pt x="1180" y="180"/>
                      </a:cubicBezTo>
                      <a:cubicBezTo>
                        <a:pt x="1031" y="225"/>
                        <a:pt x="897" y="284"/>
                        <a:pt x="762" y="359"/>
                      </a:cubicBezTo>
                      <a:cubicBezTo>
                        <a:pt x="687" y="240"/>
                        <a:pt x="613" y="120"/>
                        <a:pt x="5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2"/>
                <p:cNvSpPr/>
                <p:nvPr/>
              </p:nvSpPr>
              <p:spPr>
                <a:xfrm>
                  <a:off x="-3165075" y="1545300"/>
                  <a:ext cx="60500" cy="92250"/>
                </a:xfrm>
                <a:custGeom>
                  <a:rect b="b" l="l" r="r" t="t"/>
                  <a:pathLst>
                    <a:path extrusionOk="0" h="3690" w="2420">
                      <a:moveTo>
                        <a:pt x="971" y="0"/>
                      </a:moveTo>
                      <a:cubicBezTo>
                        <a:pt x="852" y="75"/>
                        <a:pt x="747" y="179"/>
                        <a:pt x="628" y="284"/>
                      </a:cubicBezTo>
                      <a:cubicBezTo>
                        <a:pt x="538" y="194"/>
                        <a:pt x="448" y="120"/>
                        <a:pt x="359" y="45"/>
                      </a:cubicBezTo>
                      <a:cubicBezTo>
                        <a:pt x="314" y="90"/>
                        <a:pt x="269" y="120"/>
                        <a:pt x="239" y="165"/>
                      </a:cubicBezTo>
                      <a:cubicBezTo>
                        <a:pt x="194" y="224"/>
                        <a:pt x="165" y="254"/>
                        <a:pt x="120" y="299"/>
                      </a:cubicBezTo>
                      <a:cubicBezTo>
                        <a:pt x="179" y="418"/>
                        <a:pt x="239" y="538"/>
                        <a:pt x="284" y="657"/>
                      </a:cubicBezTo>
                      <a:cubicBezTo>
                        <a:pt x="194" y="777"/>
                        <a:pt x="105" y="896"/>
                        <a:pt x="0" y="1016"/>
                      </a:cubicBezTo>
                      <a:cubicBezTo>
                        <a:pt x="344" y="1374"/>
                        <a:pt x="1255" y="2375"/>
                        <a:pt x="2017" y="3689"/>
                      </a:cubicBezTo>
                      <a:cubicBezTo>
                        <a:pt x="2076" y="3615"/>
                        <a:pt x="2151" y="3555"/>
                        <a:pt x="2211" y="3510"/>
                      </a:cubicBezTo>
                      <a:cubicBezTo>
                        <a:pt x="2285" y="3465"/>
                        <a:pt x="2345" y="3421"/>
                        <a:pt x="2420" y="3376"/>
                      </a:cubicBezTo>
                      <a:cubicBezTo>
                        <a:pt x="2061" y="2181"/>
                        <a:pt x="1569" y="1046"/>
                        <a:pt x="9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2"/>
                <p:cNvSpPr/>
                <p:nvPr/>
              </p:nvSpPr>
              <p:spPr>
                <a:xfrm>
                  <a:off x="-3182250" y="1568825"/>
                  <a:ext cx="68350" cy="78800"/>
                </a:xfrm>
                <a:custGeom>
                  <a:rect b="b" l="l" r="r" t="t"/>
                  <a:pathLst>
                    <a:path extrusionOk="0" h="3152" w="2734">
                      <a:moveTo>
                        <a:pt x="747" y="0"/>
                      </a:moveTo>
                      <a:cubicBezTo>
                        <a:pt x="657" y="105"/>
                        <a:pt x="568" y="239"/>
                        <a:pt x="478" y="374"/>
                      </a:cubicBezTo>
                      <a:cubicBezTo>
                        <a:pt x="389" y="314"/>
                        <a:pt x="284" y="269"/>
                        <a:pt x="179" y="224"/>
                      </a:cubicBezTo>
                      <a:cubicBezTo>
                        <a:pt x="150" y="284"/>
                        <a:pt x="120" y="329"/>
                        <a:pt x="90" y="374"/>
                      </a:cubicBezTo>
                      <a:cubicBezTo>
                        <a:pt x="60" y="433"/>
                        <a:pt x="30" y="478"/>
                        <a:pt x="0" y="538"/>
                      </a:cubicBezTo>
                      <a:cubicBezTo>
                        <a:pt x="75" y="628"/>
                        <a:pt x="150" y="717"/>
                        <a:pt x="209" y="822"/>
                      </a:cubicBezTo>
                      <a:cubicBezTo>
                        <a:pt x="135" y="956"/>
                        <a:pt x="75" y="1091"/>
                        <a:pt x="0" y="1240"/>
                      </a:cubicBezTo>
                      <a:cubicBezTo>
                        <a:pt x="389" y="1479"/>
                        <a:pt x="1404" y="2181"/>
                        <a:pt x="2405" y="3152"/>
                      </a:cubicBezTo>
                      <a:cubicBezTo>
                        <a:pt x="2450" y="3077"/>
                        <a:pt x="2494" y="3002"/>
                        <a:pt x="2554" y="2913"/>
                      </a:cubicBezTo>
                      <a:cubicBezTo>
                        <a:pt x="2614" y="2838"/>
                        <a:pt x="2674" y="2778"/>
                        <a:pt x="2733" y="2719"/>
                      </a:cubicBezTo>
                      <a:cubicBezTo>
                        <a:pt x="2151" y="1703"/>
                        <a:pt x="1479" y="792"/>
                        <a:pt x="7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42"/>
                <p:cNvSpPr/>
                <p:nvPr/>
              </p:nvSpPr>
              <p:spPr>
                <a:xfrm>
                  <a:off x="-3196825" y="1596825"/>
                  <a:ext cx="75450" cy="62375"/>
                </a:xfrm>
                <a:custGeom>
                  <a:rect b="b" l="l" r="r" t="t"/>
                  <a:pathLst>
                    <a:path extrusionOk="0" h="2495" w="3018">
                      <a:moveTo>
                        <a:pt x="628" y="0"/>
                      </a:moveTo>
                      <a:cubicBezTo>
                        <a:pt x="568" y="150"/>
                        <a:pt x="509" y="299"/>
                        <a:pt x="449" y="434"/>
                      </a:cubicBezTo>
                      <a:cubicBezTo>
                        <a:pt x="329" y="419"/>
                        <a:pt x="240" y="404"/>
                        <a:pt x="120" y="374"/>
                      </a:cubicBezTo>
                      <a:cubicBezTo>
                        <a:pt x="105" y="434"/>
                        <a:pt x="90" y="493"/>
                        <a:pt x="60" y="538"/>
                      </a:cubicBezTo>
                      <a:cubicBezTo>
                        <a:pt x="46" y="598"/>
                        <a:pt x="31" y="643"/>
                        <a:pt x="1" y="702"/>
                      </a:cubicBezTo>
                      <a:cubicBezTo>
                        <a:pt x="90" y="777"/>
                        <a:pt x="165" y="837"/>
                        <a:pt x="255" y="926"/>
                      </a:cubicBezTo>
                      <a:cubicBezTo>
                        <a:pt x="210" y="1061"/>
                        <a:pt x="150" y="1210"/>
                        <a:pt x="120" y="1360"/>
                      </a:cubicBezTo>
                      <a:cubicBezTo>
                        <a:pt x="523" y="1494"/>
                        <a:pt x="1644" y="1912"/>
                        <a:pt x="2779" y="2495"/>
                      </a:cubicBezTo>
                      <a:cubicBezTo>
                        <a:pt x="2809" y="2405"/>
                        <a:pt x="2839" y="2315"/>
                        <a:pt x="2883" y="2226"/>
                      </a:cubicBezTo>
                      <a:cubicBezTo>
                        <a:pt x="2913" y="2136"/>
                        <a:pt x="2973" y="2062"/>
                        <a:pt x="3018" y="1972"/>
                      </a:cubicBezTo>
                      <a:cubicBezTo>
                        <a:pt x="2271" y="1210"/>
                        <a:pt x="1464" y="553"/>
                        <a:pt x="6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2"/>
                <p:cNvSpPr/>
                <p:nvPr/>
              </p:nvSpPr>
              <p:spPr>
                <a:xfrm>
                  <a:off x="-3205775" y="1628550"/>
                  <a:ext cx="78800" cy="44475"/>
                </a:xfrm>
                <a:custGeom>
                  <a:rect b="b" l="l" r="r" t="t"/>
                  <a:pathLst>
                    <a:path extrusionOk="0" h="1779" w="3152">
                      <a:moveTo>
                        <a:pt x="508" y="1"/>
                      </a:moveTo>
                      <a:cubicBezTo>
                        <a:pt x="463" y="150"/>
                        <a:pt x="418" y="285"/>
                        <a:pt x="389" y="449"/>
                      </a:cubicBezTo>
                      <a:lnTo>
                        <a:pt x="60" y="449"/>
                      </a:lnTo>
                      <a:cubicBezTo>
                        <a:pt x="60" y="509"/>
                        <a:pt x="45" y="569"/>
                        <a:pt x="30" y="628"/>
                      </a:cubicBezTo>
                      <a:cubicBezTo>
                        <a:pt x="30" y="673"/>
                        <a:pt x="15" y="733"/>
                        <a:pt x="0" y="793"/>
                      </a:cubicBezTo>
                      <a:cubicBezTo>
                        <a:pt x="90" y="837"/>
                        <a:pt x="194" y="897"/>
                        <a:pt x="284" y="942"/>
                      </a:cubicBezTo>
                      <a:cubicBezTo>
                        <a:pt x="254" y="1091"/>
                        <a:pt x="239" y="1241"/>
                        <a:pt x="224" y="1390"/>
                      </a:cubicBezTo>
                      <a:cubicBezTo>
                        <a:pt x="657" y="1435"/>
                        <a:pt x="1807" y="1584"/>
                        <a:pt x="3032" y="1778"/>
                      </a:cubicBezTo>
                      <a:cubicBezTo>
                        <a:pt x="3032" y="1674"/>
                        <a:pt x="3062" y="1584"/>
                        <a:pt x="3077" y="1480"/>
                      </a:cubicBezTo>
                      <a:cubicBezTo>
                        <a:pt x="3107" y="1390"/>
                        <a:pt x="3122" y="1300"/>
                        <a:pt x="3152" y="1196"/>
                      </a:cubicBezTo>
                      <a:cubicBezTo>
                        <a:pt x="2285" y="718"/>
                        <a:pt x="1404" y="315"/>
                        <a:pt x="5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2"/>
                <p:cNvSpPr/>
                <p:nvPr/>
              </p:nvSpPr>
              <p:spPr>
                <a:xfrm>
                  <a:off x="-3208775" y="1661050"/>
                  <a:ext cx="78825" cy="35500"/>
                </a:xfrm>
                <a:custGeom>
                  <a:rect b="b" l="l" r="r" t="t"/>
                  <a:pathLst>
                    <a:path extrusionOk="0" h="1420" w="3153">
                      <a:moveTo>
                        <a:pt x="359" y="0"/>
                      </a:moveTo>
                      <a:cubicBezTo>
                        <a:pt x="329" y="135"/>
                        <a:pt x="314" y="299"/>
                        <a:pt x="314" y="448"/>
                      </a:cubicBezTo>
                      <a:cubicBezTo>
                        <a:pt x="210" y="478"/>
                        <a:pt x="105" y="508"/>
                        <a:pt x="1" y="523"/>
                      </a:cubicBezTo>
                      <a:lnTo>
                        <a:pt x="1" y="702"/>
                      </a:lnTo>
                      <a:cubicBezTo>
                        <a:pt x="1" y="747"/>
                        <a:pt x="1" y="807"/>
                        <a:pt x="1" y="867"/>
                      </a:cubicBezTo>
                      <a:cubicBezTo>
                        <a:pt x="90" y="897"/>
                        <a:pt x="210" y="926"/>
                        <a:pt x="299" y="956"/>
                      </a:cubicBezTo>
                      <a:cubicBezTo>
                        <a:pt x="299" y="1121"/>
                        <a:pt x="314" y="1270"/>
                        <a:pt x="314" y="1419"/>
                      </a:cubicBezTo>
                      <a:cubicBezTo>
                        <a:pt x="748" y="1389"/>
                        <a:pt x="1913" y="1255"/>
                        <a:pt x="3137" y="1046"/>
                      </a:cubicBezTo>
                      <a:cubicBezTo>
                        <a:pt x="3137" y="941"/>
                        <a:pt x="3137" y="837"/>
                        <a:pt x="3137" y="747"/>
                      </a:cubicBezTo>
                      <a:cubicBezTo>
                        <a:pt x="3137" y="643"/>
                        <a:pt x="3137" y="538"/>
                        <a:pt x="3152" y="448"/>
                      </a:cubicBezTo>
                      <a:cubicBezTo>
                        <a:pt x="2226" y="269"/>
                        <a:pt x="1285" y="120"/>
                        <a:pt x="3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2"/>
                <p:cNvSpPr/>
                <p:nvPr/>
              </p:nvSpPr>
              <p:spPr>
                <a:xfrm>
                  <a:off x="-3207275" y="1685700"/>
                  <a:ext cx="79175" cy="43700"/>
                </a:xfrm>
                <a:custGeom>
                  <a:rect b="b" l="l" r="r" t="t"/>
                  <a:pathLst>
                    <a:path extrusionOk="0" h="1748" w="3167">
                      <a:moveTo>
                        <a:pt x="3077" y="0"/>
                      </a:moveTo>
                      <a:cubicBezTo>
                        <a:pt x="2136" y="149"/>
                        <a:pt x="1195" y="254"/>
                        <a:pt x="254" y="314"/>
                      </a:cubicBezTo>
                      <a:cubicBezTo>
                        <a:pt x="254" y="478"/>
                        <a:pt x="269" y="627"/>
                        <a:pt x="284" y="777"/>
                      </a:cubicBezTo>
                      <a:cubicBezTo>
                        <a:pt x="195" y="837"/>
                        <a:pt x="90" y="881"/>
                        <a:pt x="1" y="926"/>
                      </a:cubicBezTo>
                      <a:cubicBezTo>
                        <a:pt x="1" y="971"/>
                        <a:pt x="15" y="1031"/>
                        <a:pt x="15" y="1090"/>
                      </a:cubicBezTo>
                      <a:cubicBezTo>
                        <a:pt x="30" y="1150"/>
                        <a:pt x="30" y="1210"/>
                        <a:pt x="45" y="1255"/>
                      </a:cubicBezTo>
                      <a:cubicBezTo>
                        <a:pt x="150" y="1270"/>
                        <a:pt x="254" y="1270"/>
                        <a:pt x="359" y="1285"/>
                      </a:cubicBezTo>
                      <a:cubicBezTo>
                        <a:pt x="389" y="1434"/>
                        <a:pt x="419" y="1598"/>
                        <a:pt x="449" y="1748"/>
                      </a:cubicBezTo>
                      <a:cubicBezTo>
                        <a:pt x="867" y="1613"/>
                        <a:pt x="2002" y="1210"/>
                        <a:pt x="3167" y="583"/>
                      </a:cubicBezTo>
                      <a:cubicBezTo>
                        <a:pt x="3137" y="493"/>
                        <a:pt x="3122" y="403"/>
                        <a:pt x="3107" y="299"/>
                      </a:cubicBezTo>
                      <a:cubicBezTo>
                        <a:pt x="3092" y="194"/>
                        <a:pt x="3077" y="105"/>
                        <a:pt x="30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2"/>
                <p:cNvSpPr/>
                <p:nvPr/>
              </p:nvSpPr>
              <p:spPr>
                <a:xfrm>
                  <a:off x="-3200550" y="1699125"/>
                  <a:ext cx="77675" cy="62025"/>
                </a:xfrm>
                <a:custGeom>
                  <a:rect b="b" l="l" r="r" t="t"/>
                  <a:pathLst>
                    <a:path extrusionOk="0" h="2481" w="3107">
                      <a:moveTo>
                        <a:pt x="2898" y="1"/>
                      </a:moveTo>
                      <a:cubicBezTo>
                        <a:pt x="2002" y="449"/>
                        <a:pt x="1076" y="822"/>
                        <a:pt x="165" y="1106"/>
                      </a:cubicBezTo>
                      <a:cubicBezTo>
                        <a:pt x="195" y="1255"/>
                        <a:pt x="239" y="1405"/>
                        <a:pt x="269" y="1554"/>
                      </a:cubicBezTo>
                      <a:cubicBezTo>
                        <a:pt x="180" y="1614"/>
                        <a:pt x="90" y="1689"/>
                        <a:pt x="0" y="1763"/>
                      </a:cubicBezTo>
                      <a:cubicBezTo>
                        <a:pt x="15" y="1808"/>
                        <a:pt x="45" y="1868"/>
                        <a:pt x="60" y="1928"/>
                      </a:cubicBezTo>
                      <a:cubicBezTo>
                        <a:pt x="75" y="1987"/>
                        <a:pt x="90" y="2047"/>
                        <a:pt x="120" y="2092"/>
                      </a:cubicBezTo>
                      <a:cubicBezTo>
                        <a:pt x="224" y="2077"/>
                        <a:pt x="329" y="2062"/>
                        <a:pt x="433" y="2047"/>
                      </a:cubicBezTo>
                      <a:cubicBezTo>
                        <a:pt x="493" y="2196"/>
                        <a:pt x="538" y="2331"/>
                        <a:pt x="613" y="2480"/>
                      </a:cubicBezTo>
                      <a:cubicBezTo>
                        <a:pt x="1001" y="2241"/>
                        <a:pt x="2076" y="1539"/>
                        <a:pt x="3107" y="539"/>
                      </a:cubicBezTo>
                      <a:cubicBezTo>
                        <a:pt x="3047" y="449"/>
                        <a:pt x="3017" y="374"/>
                        <a:pt x="2988" y="270"/>
                      </a:cubicBezTo>
                      <a:cubicBezTo>
                        <a:pt x="2943" y="180"/>
                        <a:pt x="2928" y="105"/>
                        <a:pt x="2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2"/>
                <p:cNvSpPr/>
                <p:nvPr/>
              </p:nvSpPr>
              <p:spPr>
                <a:xfrm>
                  <a:off x="-3187475" y="1711450"/>
                  <a:ext cx="71700" cy="79200"/>
                </a:xfrm>
                <a:custGeom>
                  <a:rect b="b" l="l" r="r" t="t"/>
                  <a:pathLst>
                    <a:path extrusionOk="0" h="3168" w="2868">
                      <a:moveTo>
                        <a:pt x="2554" y="1"/>
                      </a:moveTo>
                      <a:cubicBezTo>
                        <a:pt x="1763" y="747"/>
                        <a:pt x="911" y="1375"/>
                        <a:pt x="45" y="1898"/>
                      </a:cubicBezTo>
                      <a:cubicBezTo>
                        <a:pt x="105" y="2032"/>
                        <a:pt x="164" y="2181"/>
                        <a:pt x="239" y="2316"/>
                      </a:cubicBezTo>
                      <a:cubicBezTo>
                        <a:pt x="164" y="2405"/>
                        <a:pt x="90" y="2510"/>
                        <a:pt x="0" y="2600"/>
                      </a:cubicBezTo>
                      <a:cubicBezTo>
                        <a:pt x="30" y="2659"/>
                        <a:pt x="60" y="2704"/>
                        <a:pt x="90" y="2749"/>
                      </a:cubicBezTo>
                      <a:cubicBezTo>
                        <a:pt x="120" y="2809"/>
                        <a:pt x="149" y="2868"/>
                        <a:pt x="164" y="2913"/>
                      </a:cubicBezTo>
                      <a:cubicBezTo>
                        <a:pt x="284" y="2868"/>
                        <a:pt x="373" y="2824"/>
                        <a:pt x="478" y="2764"/>
                      </a:cubicBezTo>
                      <a:cubicBezTo>
                        <a:pt x="568" y="2913"/>
                        <a:pt x="642" y="3033"/>
                        <a:pt x="732" y="3167"/>
                      </a:cubicBezTo>
                      <a:cubicBezTo>
                        <a:pt x="1090" y="2809"/>
                        <a:pt x="2046" y="1763"/>
                        <a:pt x="2868" y="434"/>
                      </a:cubicBezTo>
                      <a:cubicBezTo>
                        <a:pt x="2808" y="374"/>
                        <a:pt x="2748" y="314"/>
                        <a:pt x="2703" y="240"/>
                      </a:cubicBezTo>
                      <a:cubicBezTo>
                        <a:pt x="2644" y="165"/>
                        <a:pt x="2599" y="90"/>
                        <a:pt x="25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2"/>
                <p:cNvSpPr/>
                <p:nvPr/>
              </p:nvSpPr>
              <p:spPr>
                <a:xfrm>
                  <a:off x="-3171050" y="1721525"/>
                  <a:ext cx="63875" cy="92650"/>
                </a:xfrm>
                <a:custGeom>
                  <a:rect b="b" l="l" r="r" t="t"/>
                  <a:pathLst>
                    <a:path extrusionOk="0" h="3706" w="2555">
                      <a:moveTo>
                        <a:pt x="2181" y="1"/>
                      </a:moveTo>
                      <a:cubicBezTo>
                        <a:pt x="1539" y="1002"/>
                        <a:pt x="807" y="1898"/>
                        <a:pt x="0" y="2674"/>
                      </a:cubicBezTo>
                      <a:cubicBezTo>
                        <a:pt x="105" y="2794"/>
                        <a:pt x="194" y="2913"/>
                        <a:pt x="284" y="3033"/>
                      </a:cubicBezTo>
                      <a:cubicBezTo>
                        <a:pt x="224" y="3167"/>
                        <a:pt x="165" y="3272"/>
                        <a:pt x="90" y="3391"/>
                      </a:cubicBezTo>
                      <a:cubicBezTo>
                        <a:pt x="135" y="3436"/>
                        <a:pt x="165" y="3481"/>
                        <a:pt x="194" y="3526"/>
                      </a:cubicBezTo>
                      <a:cubicBezTo>
                        <a:pt x="239" y="3571"/>
                        <a:pt x="269" y="3615"/>
                        <a:pt x="314" y="3660"/>
                      </a:cubicBezTo>
                      <a:cubicBezTo>
                        <a:pt x="404" y="3586"/>
                        <a:pt x="508" y="3496"/>
                        <a:pt x="613" y="3406"/>
                      </a:cubicBezTo>
                      <a:cubicBezTo>
                        <a:pt x="717" y="3511"/>
                        <a:pt x="822" y="3615"/>
                        <a:pt x="926" y="3705"/>
                      </a:cubicBezTo>
                      <a:cubicBezTo>
                        <a:pt x="1240" y="3227"/>
                        <a:pt x="2017" y="1883"/>
                        <a:pt x="2554" y="315"/>
                      </a:cubicBezTo>
                      <a:cubicBezTo>
                        <a:pt x="2495" y="270"/>
                        <a:pt x="2420" y="225"/>
                        <a:pt x="2360" y="180"/>
                      </a:cubicBezTo>
                      <a:cubicBezTo>
                        <a:pt x="2285" y="120"/>
                        <a:pt x="2241" y="61"/>
                        <a:pt x="21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2"/>
                <p:cNvSpPr/>
                <p:nvPr/>
              </p:nvSpPr>
              <p:spPr>
                <a:xfrm>
                  <a:off x="-3149400" y="1728625"/>
                  <a:ext cx="53050" cy="105325"/>
                </a:xfrm>
                <a:custGeom>
                  <a:rect b="b" l="l" r="r" t="t"/>
                  <a:pathLst>
                    <a:path extrusionOk="0" h="4213" w="2122">
                      <a:moveTo>
                        <a:pt x="1673" y="1"/>
                      </a:moveTo>
                      <a:cubicBezTo>
                        <a:pt x="1225" y="1211"/>
                        <a:pt x="673" y="2316"/>
                        <a:pt x="1" y="3361"/>
                      </a:cubicBezTo>
                      <a:cubicBezTo>
                        <a:pt x="105" y="3451"/>
                        <a:pt x="225" y="3541"/>
                        <a:pt x="344" y="3630"/>
                      </a:cubicBezTo>
                      <a:cubicBezTo>
                        <a:pt x="314" y="3765"/>
                        <a:pt x="269" y="3899"/>
                        <a:pt x="225" y="4048"/>
                      </a:cubicBezTo>
                      <a:cubicBezTo>
                        <a:pt x="269" y="4078"/>
                        <a:pt x="314" y="4093"/>
                        <a:pt x="359" y="4123"/>
                      </a:cubicBezTo>
                      <a:cubicBezTo>
                        <a:pt x="404" y="4153"/>
                        <a:pt x="449" y="4183"/>
                        <a:pt x="493" y="4213"/>
                      </a:cubicBezTo>
                      <a:cubicBezTo>
                        <a:pt x="583" y="4093"/>
                        <a:pt x="673" y="3989"/>
                        <a:pt x="762" y="3869"/>
                      </a:cubicBezTo>
                      <a:cubicBezTo>
                        <a:pt x="897" y="3929"/>
                        <a:pt x="1016" y="3989"/>
                        <a:pt x="1166" y="4033"/>
                      </a:cubicBezTo>
                      <a:cubicBezTo>
                        <a:pt x="1375" y="3451"/>
                        <a:pt x="1897" y="1853"/>
                        <a:pt x="2121" y="150"/>
                      </a:cubicBezTo>
                      <a:cubicBezTo>
                        <a:pt x="2047" y="135"/>
                        <a:pt x="1957" y="120"/>
                        <a:pt x="1882" y="105"/>
                      </a:cubicBezTo>
                      <a:cubicBezTo>
                        <a:pt x="1808" y="75"/>
                        <a:pt x="1733" y="46"/>
                        <a:pt x="16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7" name="Google Shape;907;p42"/>
              <p:cNvSpPr/>
              <p:nvPr/>
            </p:nvSpPr>
            <p:spPr>
              <a:xfrm>
                <a:off x="-3088150" y="1795100"/>
                <a:ext cx="8225" cy="40350"/>
              </a:xfrm>
              <a:custGeom>
                <a:rect b="b" l="l" r="r" t="t"/>
                <a:pathLst>
                  <a:path extrusionOk="0" h="1614" w="329">
                    <a:moveTo>
                      <a:pt x="60" y="0"/>
                    </a:moveTo>
                    <a:cubicBezTo>
                      <a:pt x="45" y="0"/>
                      <a:pt x="45" y="0"/>
                      <a:pt x="45" y="15"/>
                    </a:cubicBezTo>
                    <a:cubicBezTo>
                      <a:pt x="30" y="15"/>
                      <a:pt x="30" y="15"/>
                      <a:pt x="30" y="30"/>
                    </a:cubicBezTo>
                    <a:lnTo>
                      <a:pt x="30" y="45"/>
                    </a:lnTo>
                    <a:lnTo>
                      <a:pt x="30" y="105"/>
                    </a:lnTo>
                    <a:lnTo>
                      <a:pt x="15" y="209"/>
                    </a:lnTo>
                    <a:lnTo>
                      <a:pt x="15" y="404"/>
                    </a:lnTo>
                    <a:cubicBezTo>
                      <a:pt x="15" y="538"/>
                      <a:pt x="0" y="672"/>
                      <a:pt x="0" y="822"/>
                    </a:cubicBezTo>
                    <a:cubicBezTo>
                      <a:pt x="0" y="956"/>
                      <a:pt x="0" y="1091"/>
                      <a:pt x="15" y="1225"/>
                    </a:cubicBezTo>
                    <a:lnTo>
                      <a:pt x="30" y="1419"/>
                    </a:lnTo>
                    <a:cubicBezTo>
                      <a:pt x="30" y="1449"/>
                      <a:pt x="30" y="1494"/>
                      <a:pt x="45" y="1524"/>
                    </a:cubicBezTo>
                    <a:cubicBezTo>
                      <a:pt x="45" y="1539"/>
                      <a:pt x="45" y="1554"/>
                      <a:pt x="60" y="1569"/>
                    </a:cubicBezTo>
                    <a:cubicBezTo>
                      <a:pt x="60" y="1584"/>
                      <a:pt x="75" y="1598"/>
                      <a:pt x="120" y="1613"/>
                    </a:cubicBezTo>
                    <a:lnTo>
                      <a:pt x="269" y="1613"/>
                    </a:lnTo>
                    <a:cubicBezTo>
                      <a:pt x="299" y="1598"/>
                      <a:pt x="314" y="1569"/>
                      <a:pt x="314" y="1554"/>
                    </a:cubicBezTo>
                    <a:cubicBezTo>
                      <a:pt x="314" y="1539"/>
                      <a:pt x="329" y="1524"/>
                      <a:pt x="329" y="1494"/>
                    </a:cubicBezTo>
                    <a:cubicBezTo>
                      <a:pt x="329" y="1464"/>
                      <a:pt x="329" y="1434"/>
                      <a:pt x="329" y="1404"/>
                    </a:cubicBezTo>
                    <a:lnTo>
                      <a:pt x="314" y="1195"/>
                    </a:lnTo>
                    <a:cubicBezTo>
                      <a:pt x="299" y="1076"/>
                      <a:pt x="284" y="926"/>
                      <a:pt x="254" y="792"/>
                    </a:cubicBezTo>
                    <a:cubicBezTo>
                      <a:pt x="239" y="672"/>
                      <a:pt x="209" y="523"/>
                      <a:pt x="179" y="404"/>
                    </a:cubicBezTo>
                    <a:lnTo>
                      <a:pt x="149" y="195"/>
                    </a:lnTo>
                    <a:lnTo>
                      <a:pt x="134" y="90"/>
                    </a:lnTo>
                    <a:cubicBezTo>
                      <a:pt x="134" y="75"/>
                      <a:pt x="134" y="60"/>
                      <a:pt x="120" y="45"/>
                    </a:cubicBezTo>
                    <a:lnTo>
                      <a:pt x="120" y="30"/>
                    </a:lnTo>
                    <a:cubicBezTo>
                      <a:pt x="120" y="15"/>
                      <a:pt x="120" y="15"/>
                      <a:pt x="105" y="15"/>
                    </a:cubicBezTo>
                    <a:cubicBezTo>
                      <a:pt x="105" y="15"/>
                      <a:pt x="105" y="0"/>
                      <a:pt x="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42"/>
              <p:cNvSpPr/>
              <p:nvPr/>
            </p:nvSpPr>
            <p:spPr>
              <a:xfrm>
                <a:off x="-3163275" y="1612950"/>
                <a:ext cx="61700" cy="131800"/>
              </a:xfrm>
              <a:custGeom>
                <a:rect b="b" l="l" r="r" t="t"/>
                <a:pathLst>
                  <a:path extrusionOk="0" h="5272" w="2468">
                    <a:moveTo>
                      <a:pt x="2121" y="122"/>
                    </a:moveTo>
                    <a:cubicBezTo>
                      <a:pt x="2106" y="122"/>
                      <a:pt x="2091" y="126"/>
                      <a:pt x="2079" y="132"/>
                    </a:cubicBezTo>
                    <a:cubicBezTo>
                      <a:pt x="2049" y="147"/>
                      <a:pt x="2034" y="192"/>
                      <a:pt x="2049" y="207"/>
                    </a:cubicBezTo>
                    <a:cubicBezTo>
                      <a:pt x="2154" y="356"/>
                      <a:pt x="2243" y="491"/>
                      <a:pt x="2333" y="625"/>
                    </a:cubicBezTo>
                    <a:cubicBezTo>
                      <a:pt x="2344" y="647"/>
                      <a:pt x="2371" y="661"/>
                      <a:pt x="2396" y="661"/>
                    </a:cubicBezTo>
                    <a:cubicBezTo>
                      <a:pt x="2405" y="661"/>
                      <a:pt x="2415" y="659"/>
                      <a:pt x="2423" y="655"/>
                    </a:cubicBezTo>
                    <a:cubicBezTo>
                      <a:pt x="2452" y="640"/>
                      <a:pt x="2467" y="595"/>
                      <a:pt x="2437" y="565"/>
                    </a:cubicBezTo>
                    <a:cubicBezTo>
                      <a:pt x="2348" y="431"/>
                      <a:pt x="2258" y="296"/>
                      <a:pt x="2169" y="147"/>
                    </a:cubicBezTo>
                    <a:cubicBezTo>
                      <a:pt x="2160" y="130"/>
                      <a:pt x="2141" y="122"/>
                      <a:pt x="2121" y="122"/>
                    </a:cubicBezTo>
                    <a:close/>
                    <a:moveTo>
                      <a:pt x="966" y="0"/>
                    </a:moveTo>
                    <a:cubicBezTo>
                      <a:pt x="910" y="0"/>
                      <a:pt x="851" y="69"/>
                      <a:pt x="899" y="117"/>
                    </a:cubicBezTo>
                    <a:cubicBezTo>
                      <a:pt x="1243" y="401"/>
                      <a:pt x="1571" y="700"/>
                      <a:pt x="1885" y="1013"/>
                    </a:cubicBezTo>
                    <a:cubicBezTo>
                      <a:pt x="1899" y="1027"/>
                      <a:pt x="1913" y="1033"/>
                      <a:pt x="1927" y="1033"/>
                    </a:cubicBezTo>
                    <a:cubicBezTo>
                      <a:pt x="1973" y="1033"/>
                      <a:pt x="2009" y="970"/>
                      <a:pt x="1974" y="924"/>
                    </a:cubicBezTo>
                    <a:cubicBezTo>
                      <a:pt x="1661" y="610"/>
                      <a:pt x="1332" y="311"/>
                      <a:pt x="1004" y="13"/>
                    </a:cubicBezTo>
                    <a:cubicBezTo>
                      <a:pt x="992" y="4"/>
                      <a:pt x="980" y="0"/>
                      <a:pt x="966" y="0"/>
                    </a:cubicBezTo>
                    <a:close/>
                    <a:moveTo>
                      <a:pt x="1019" y="2193"/>
                    </a:moveTo>
                    <a:cubicBezTo>
                      <a:pt x="989" y="2193"/>
                      <a:pt x="944" y="2208"/>
                      <a:pt x="944" y="2238"/>
                    </a:cubicBezTo>
                    <a:cubicBezTo>
                      <a:pt x="944" y="2283"/>
                      <a:pt x="959" y="2298"/>
                      <a:pt x="989" y="2313"/>
                    </a:cubicBezTo>
                    <a:cubicBezTo>
                      <a:pt x="1093" y="2358"/>
                      <a:pt x="1213" y="2402"/>
                      <a:pt x="1332" y="2447"/>
                    </a:cubicBezTo>
                    <a:cubicBezTo>
                      <a:pt x="1362" y="2447"/>
                      <a:pt x="1407" y="2432"/>
                      <a:pt x="1407" y="2402"/>
                    </a:cubicBezTo>
                    <a:cubicBezTo>
                      <a:pt x="1422" y="2358"/>
                      <a:pt x="1407" y="2328"/>
                      <a:pt x="1362" y="2313"/>
                    </a:cubicBezTo>
                    <a:cubicBezTo>
                      <a:pt x="1243" y="2283"/>
                      <a:pt x="1123" y="2238"/>
                      <a:pt x="1019" y="2193"/>
                    </a:cubicBezTo>
                    <a:close/>
                    <a:moveTo>
                      <a:pt x="1934" y="4368"/>
                    </a:moveTo>
                    <a:cubicBezTo>
                      <a:pt x="1913" y="4368"/>
                      <a:pt x="1895" y="4378"/>
                      <a:pt x="1885" y="4389"/>
                    </a:cubicBezTo>
                    <a:cubicBezTo>
                      <a:pt x="1810" y="4493"/>
                      <a:pt x="1765" y="4583"/>
                      <a:pt x="1735" y="4702"/>
                    </a:cubicBezTo>
                    <a:cubicBezTo>
                      <a:pt x="1735" y="4732"/>
                      <a:pt x="1750" y="4762"/>
                      <a:pt x="1780" y="4777"/>
                    </a:cubicBezTo>
                    <a:cubicBezTo>
                      <a:pt x="1810" y="4777"/>
                      <a:pt x="1855" y="4762"/>
                      <a:pt x="1870" y="4732"/>
                    </a:cubicBezTo>
                    <a:cubicBezTo>
                      <a:pt x="1870" y="4702"/>
                      <a:pt x="1885" y="4673"/>
                      <a:pt x="1885" y="4658"/>
                    </a:cubicBezTo>
                    <a:cubicBezTo>
                      <a:pt x="1900" y="4643"/>
                      <a:pt x="1900" y="4628"/>
                      <a:pt x="1900" y="4613"/>
                    </a:cubicBezTo>
                    <a:cubicBezTo>
                      <a:pt x="1900" y="4598"/>
                      <a:pt x="1915" y="4598"/>
                      <a:pt x="1915" y="4598"/>
                    </a:cubicBezTo>
                    <a:cubicBezTo>
                      <a:pt x="1930" y="4553"/>
                      <a:pt x="1960" y="4508"/>
                      <a:pt x="1989" y="4463"/>
                    </a:cubicBezTo>
                    <a:cubicBezTo>
                      <a:pt x="2004" y="4434"/>
                      <a:pt x="1989" y="4389"/>
                      <a:pt x="1960" y="4374"/>
                    </a:cubicBezTo>
                    <a:cubicBezTo>
                      <a:pt x="1951" y="4369"/>
                      <a:pt x="1942" y="4368"/>
                      <a:pt x="1934" y="4368"/>
                    </a:cubicBezTo>
                    <a:close/>
                    <a:moveTo>
                      <a:pt x="1466" y="3592"/>
                    </a:moveTo>
                    <a:cubicBezTo>
                      <a:pt x="1451" y="3592"/>
                      <a:pt x="1436" y="3598"/>
                      <a:pt x="1422" y="3612"/>
                    </a:cubicBezTo>
                    <a:cubicBezTo>
                      <a:pt x="959" y="4000"/>
                      <a:pt x="496" y="4389"/>
                      <a:pt x="48" y="4792"/>
                    </a:cubicBezTo>
                    <a:cubicBezTo>
                      <a:pt x="1" y="4827"/>
                      <a:pt x="46" y="4900"/>
                      <a:pt x="97" y="4900"/>
                    </a:cubicBezTo>
                    <a:cubicBezTo>
                      <a:pt x="111" y="4900"/>
                      <a:pt x="125" y="4894"/>
                      <a:pt x="137" y="4882"/>
                    </a:cubicBezTo>
                    <a:cubicBezTo>
                      <a:pt x="600" y="4493"/>
                      <a:pt x="1048" y="4090"/>
                      <a:pt x="1511" y="3702"/>
                    </a:cubicBezTo>
                    <a:cubicBezTo>
                      <a:pt x="1557" y="3656"/>
                      <a:pt x="1515" y="3592"/>
                      <a:pt x="1466" y="3592"/>
                    </a:cubicBezTo>
                    <a:close/>
                    <a:moveTo>
                      <a:pt x="1636" y="4006"/>
                    </a:moveTo>
                    <a:cubicBezTo>
                      <a:pt x="1617" y="4006"/>
                      <a:pt x="1599" y="4013"/>
                      <a:pt x="1586" y="4030"/>
                    </a:cubicBezTo>
                    <a:cubicBezTo>
                      <a:pt x="1377" y="4404"/>
                      <a:pt x="1153" y="4792"/>
                      <a:pt x="944" y="5180"/>
                    </a:cubicBezTo>
                    <a:cubicBezTo>
                      <a:pt x="912" y="5222"/>
                      <a:pt x="954" y="5271"/>
                      <a:pt x="998" y="5271"/>
                    </a:cubicBezTo>
                    <a:cubicBezTo>
                      <a:pt x="1016" y="5271"/>
                      <a:pt x="1035" y="5262"/>
                      <a:pt x="1048" y="5240"/>
                    </a:cubicBezTo>
                    <a:cubicBezTo>
                      <a:pt x="1258" y="4852"/>
                      <a:pt x="1482" y="4478"/>
                      <a:pt x="1706" y="4090"/>
                    </a:cubicBezTo>
                    <a:cubicBezTo>
                      <a:pt x="1727" y="4048"/>
                      <a:pt x="1681" y="4006"/>
                      <a:pt x="1636" y="400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2"/>
              <p:cNvSpPr/>
              <p:nvPr/>
            </p:nvSpPr>
            <p:spPr>
              <a:xfrm>
                <a:off x="-3215500" y="1519550"/>
                <a:ext cx="104950" cy="320725"/>
              </a:xfrm>
              <a:custGeom>
                <a:rect b="b" l="l" r="r" t="t"/>
                <a:pathLst>
                  <a:path extrusionOk="0" h="12829" w="4198">
                    <a:moveTo>
                      <a:pt x="3202" y="0"/>
                    </a:moveTo>
                    <a:cubicBezTo>
                      <a:pt x="3185" y="0"/>
                      <a:pt x="3168" y="5"/>
                      <a:pt x="3152" y="15"/>
                    </a:cubicBezTo>
                    <a:cubicBezTo>
                      <a:pt x="2973" y="134"/>
                      <a:pt x="3272" y="687"/>
                      <a:pt x="2958" y="1030"/>
                    </a:cubicBezTo>
                    <a:cubicBezTo>
                      <a:pt x="2869" y="1093"/>
                      <a:pt x="2783" y="1116"/>
                      <a:pt x="2701" y="1116"/>
                    </a:cubicBezTo>
                    <a:cubicBezTo>
                      <a:pt x="2465" y="1116"/>
                      <a:pt x="2265" y="923"/>
                      <a:pt x="2137" y="923"/>
                    </a:cubicBezTo>
                    <a:cubicBezTo>
                      <a:pt x="2108" y="923"/>
                      <a:pt x="2083" y="932"/>
                      <a:pt x="2062" y="956"/>
                    </a:cubicBezTo>
                    <a:cubicBezTo>
                      <a:pt x="1913" y="1135"/>
                      <a:pt x="2331" y="1583"/>
                      <a:pt x="2032" y="2016"/>
                    </a:cubicBezTo>
                    <a:cubicBezTo>
                      <a:pt x="1917" y="2131"/>
                      <a:pt x="1796" y="2162"/>
                      <a:pt x="1681" y="2162"/>
                    </a:cubicBezTo>
                    <a:cubicBezTo>
                      <a:pt x="1546" y="2162"/>
                      <a:pt x="1421" y="2119"/>
                      <a:pt x="1331" y="2119"/>
                    </a:cubicBezTo>
                    <a:cubicBezTo>
                      <a:pt x="1277" y="2119"/>
                      <a:pt x="1236" y="2134"/>
                      <a:pt x="1211" y="2180"/>
                    </a:cubicBezTo>
                    <a:cubicBezTo>
                      <a:pt x="1091" y="2360"/>
                      <a:pt x="1539" y="2658"/>
                      <a:pt x="1360" y="3136"/>
                    </a:cubicBezTo>
                    <a:cubicBezTo>
                      <a:pt x="1106" y="3584"/>
                      <a:pt x="643" y="3301"/>
                      <a:pt x="568" y="3525"/>
                    </a:cubicBezTo>
                    <a:cubicBezTo>
                      <a:pt x="479" y="3734"/>
                      <a:pt x="1002" y="3913"/>
                      <a:pt x="852" y="4451"/>
                    </a:cubicBezTo>
                    <a:lnTo>
                      <a:pt x="867" y="4451"/>
                    </a:lnTo>
                    <a:cubicBezTo>
                      <a:pt x="673" y="4869"/>
                      <a:pt x="210" y="4719"/>
                      <a:pt x="180" y="4929"/>
                    </a:cubicBezTo>
                    <a:cubicBezTo>
                      <a:pt x="120" y="5138"/>
                      <a:pt x="613" y="5212"/>
                      <a:pt x="613" y="5675"/>
                    </a:cubicBezTo>
                    <a:cubicBezTo>
                      <a:pt x="524" y="6198"/>
                      <a:pt x="1" y="6123"/>
                      <a:pt x="1" y="6347"/>
                    </a:cubicBezTo>
                    <a:cubicBezTo>
                      <a:pt x="1" y="6571"/>
                      <a:pt x="539" y="6527"/>
                      <a:pt x="583" y="7064"/>
                    </a:cubicBezTo>
                    <a:cubicBezTo>
                      <a:pt x="539" y="7512"/>
                      <a:pt x="61" y="7572"/>
                      <a:pt x="105" y="7781"/>
                    </a:cubicBezTo>
                    <a:cubicBezTo>
                      <a:pt x="135" y="8005"/>
                      <a:pt x="628" y="7856"/>
                      <a:pt x="778" y="8334"/>
                    </a:cubicBezTo>
                    <a:cubicBezTo>
                      <a:pt x="852" y="8842"/>
                      <a:pt x="359" y="9006"/>
                      <a:pt x="419" y="9215"/>
                    </a:cubicBezTo>
                    <a:cubicBezTo>
                      <a:pt x="494" y="9439"/>
                      <a:pt x="957" y="9185"/>
                      <a:pt x="1181" y="9618"/>
                    </a:cubicBezTo>
                    <a:cubicBezTo>
                      <a:pt x="1345" y="10111"/>
                      <a:pt x="882" y="10395"/>
                      <a:pt x="987" y="10589"/>
                    </a:cubicBezTo>
                    <a:cubicBezTo>
                      <a:pt x="1010" y="10644"/>
                      <a:pt x="1056" y="10661"/>
                      <a:pt x="1115" y="10661"/>
                    </a:cubicBezTo>
                    <a:cubicBezTo>
                      <a:pt x="1208" y="10661"/>
                      <a:pt x="1335" y="10620"/>
                      <a:pt x="1467" y="10620"/>
                    </a:cubicBezTo>
                    <a:cubicBezTo>
                      <a:pt x="1572" y="10620"/>
                      <a:pt x="1681" y="10646"/>
                      <a:pt x="1778" y="10739"/>
                    </a:cubicBezTo>
                    <a:lnTo>
                      <a:pt x="1778" y="10753"/>
                    </a:lnTo>
                    <a:cubicBezTo>
                      <a:pt x="2077" y="11202"/>
                      <a:pt x="1614" y="11680"/>
                      <a:pt x="1763" y="11844"/>
                    </a:cubicBezTo>
                    <a:cubicBezTo>
                      <a:pt x="1787" y="11872"/>
                      <a:pt x="1815" y="11883"/>
                      <a:pt x="1848" y="11883"/>
                    </a:cubicBezTo>
                    <a:cubicBezTo>
                      <a:pt x="1984" y="11883"/>
                      <a:pt x="2195" y="11689"/>
                      <a:pt x="2434" y="11689"/>
                    </a:cubicBezTo>
                    <a:cubicBezTo>
                      <a:pt x="2507" y="11689"/>
                      <a:pt x="2583" y="11707"/>
                      <a:pt x="2659" y="11754"/>
                    </a:cubicBezTo>
                    <a:cubicBezTo>
                      <a:pt x="3033" y="12098"/>
                      <a:pt x="2645" y="12695"/>
                      <a:pt x="2839" y="12815"/>
                    </a:cubicBezTo>
                    <a:cubicBezTo>
                      <a:pt x="2854" y="12824"/>
                      <a:pt x="2871" y="12829"/>
                      <a:pt x="2888" y="12829"/>
                    </a:cubicBezTo>
                    <a:cubicBezTo>
                      <a:pt x="3059" y="12829"/>
                      <a:pt x="3297" y="12375"/>
                      <a:pt x="3658" y="12375"/>
                    </a:cubicBezTo>
                    <a:cubicBezTo>
                      <a:pt x="3702" y="12375"/>
                      <a:pt x="3747" y="12382"/>
                      <a:pt x="3795" y="12396"/>
                    </a:cubicBezTo>
                    <a:cubicBezTo>
                      <a:pt x="3839" y="12262"/>
                      <a:pt x="3884" y="12143"/>
                      <a:pt x="3944" y="12008"/>
                    </a:cubicBezTo>
                    <a:cubicBezTo>
                      <a:pt x="3906" y="11998"/>
                      <a:pt x="3869" y="11994"/>
                      <a:pt x="3833" y="11994"/>
                    </a:cubicBezTo>
                    <a:cubicBezTo>
                      <a:pt x="3467" y="11994"/>
                      <a:pt x="3223" y="12467"/>
                      <a:pt x="3059" y="12467"/>
                    </a:cubicBezTo>
                    <a:cubicBezTo>
                      <a:pt x="3045" y="12467"/>
                      <a:pt x="3031" y="12464"/>
                      <a:pt x="3018" y="12456"/>
                    </a:cubicBezTo>
                    <a:cubicBezTo>
                      <a:pt x="2854" y="12352"/>
                      <a:pt x="3167" y="11799"/>
                      <a:pt x="2913" y="11470"/>
                    </a:cubicBezTo>
                    <a:cubicBezTo>
                      <a:pt x="2898" y="11455"/>
                      <a:pt x="2898" y="11455"/>
                      <a:pt x="2884" y="11455"/>
                    </a:cubicBezTo>
                    <a:cubicBezTo>
                      <a:pt x="2869" y="11441"/>
                      <a:pt x="2854" y="11426"/>
                      <a:pt x="2839" y="11411"/>
                    </a:cubicBezTo>
                    <a:lnTo>
                      <a:pt x="2839" y="11426"/>
                    </a:lnTo>
                    <a:cubicBezTo>
                      <a:pt x="2783" y="11400"/>
                      <a:pt x="2728" y="11390"/>
                      <a:pt x="2674" y="11390"/>
                    </a:cubicBezTo>
                    <a:cubicBezTo>
                      <a:pt x="2429" y="11390"/>
                      <a:pt x="2206" y="11605"/>
                      <a:pt x="2072" y="11605"/>
                    </a:cubicBezTo>
                    <a:cubicBezTo>
                      <a:pt x="2045" y="11605"/>
                      <a:pt x="2021" y="11596"/>
                      <a:pt x="2002" y="11575"/>
                    </a:cubicBezTo>
                    <a:cubicBezTo>
                      <a:pt x="1883" y="11426"/>
                      <a:pt x="2256" y="10992"/>
                      <a:pt x="2077" y="10604"/>
                    </a:cubicBezTo>
                    <a:lnTo>
                      <a:pt x="2092" y="10589"/>
                    </a:lnTo>
                    <a:cubicBezTo>
                      <a:pt x="2077" y="10559"/>
                      <a:pt x="2062" y="10544"/>
                      <a:pt x="2047" y="10529"/>
                    </a:cubicBezTo>
                    <a:cubicBezTo>
                      <a:pt x="2047" y="10529"/>
                      <a:pt x="2032" y="10515"/>
                      <a:pt x="2032" y="10515"/>
                    </a:cubicBezTo>
                    <a:cubicBezTo>
                      <a:pt x="1936" y="10432"/>
                      <a:pt x="1833" y="10407"/>
                      <a:pt x="1733" y="10407"/>
                    </a:cubicBezTo>
                    <a:cubicBezTo>
                      <a:pt x="1582" y="10407"/>
                      <a:pt x="1440" y="10464"/>
                      <a:pt x="1344" y="10464"/>
                    </a:cubicBezTo>
                    <a:cubicBezTo>
                      <a:pt x="1297" y="10464"/>
                      <a:pt x="1261" y="10451"/>
                      <a:pt x="1241" y="10410"/>
                    </a:cubicBezTo>
                    <a:cubicBezTo>
                      <a:pt x="1136" y="10231"/>
                      <a:pt x="1554" y="9932"/>
                      <a:pt x="1465" y="9514"/>
                    </a:cubicBezTo>
                    <a:lnTo>
                      <a:pt x="1480" y="9499"/>
                    </a:lnTo>
                    <a:cubicBezTo>
                      <a:pt x="1465" y="9469"/>
                      <a:pt x="1450" y="9454"/>
                      <a:pt x="1435" y="9439"/>
                    </a:cubicBezTo>
                    <a:cubicBezTo>
                      <a:pt x="1435" y="9424"/>
                      <a:pt x="1435" y="9409"/>
                      <a:pt x="1435" y="9409"/>
                    </a:cubicBezTo>
                    <a:lnTo>
                      <a:pt x="1420" y="9409"/>
                    </a:lnTo>
                    <a:cubicBezTo>
                      <a:pt x="1181" y="9066"/>
                      <a:pt x="748" y="9290"/>
                      <a:pt x="688" y="9096"/>
                    </a:cubicBezTo>
                    <a:cubicBezTo>
                      <a:pt x="628" y="8901"/>
                      <a:pt x="1076" y="8737"/>
                      <a:pt x="1061" y="8304"/>
                    </a:cubicBezTo>
                    <a:lnTo>
                      <a:pt x="1061" y="8289"/>
                    </a:lnTo>
                    <a:cubicBezTo>
                      <a:pt x="1061" y="8274"/>
                      <a:pt x="1061" y="8259"/>
                      <a:pt x="1046" y="8244"/>
                    </a:cubicBezTo>
                    <a:cubicBezTo>
                      <a:pt x="1046" y="8229"/>
                      <a:pt x="1046" y="8214"/>
                      <a:pt x="1046" y="8199"/>
                    </a:cubicBezTo>
                    <a:lnTo>
                      <a:pt x="1031" y="8199"/>
                    </a:lnTo>
                    <a:cubicBezTo>
                      <a:pt x="852" y="7811"/>
                      <a:pt x="404" y="7931"/>
                      <a:pt x="374" y="7736"/>
                    </a:cubicBezTo>
                    <a:cubicBezTo>
                      <a:pt x="344" y="7527"/>
                      <a:pt x="822" y="7468"/>
                      <a:pt x="867" y="7049"/>
                    </a:cubicBezTo>
                    <a:lnTo>
                      <a:pt x="867" y="7034"/>
                    </a:lnTo>
                    <a:cubicBezTo>
                      <a:pt x="867" y="7005"/>
                      <a:pt x="867" y="6975"/>
                      <a:pt x="867" y="6945"/>
                    </a:cubicBezTo>
                    <a:lnTo>
                      <a:pt x="852" y="6945"/>
                    </a:lnTo>
                    <a:cubicBezTo>
                      <a:pt x="748" y="6542"/>
                      <a:pt x="285" y="6557"/>
                      <a:pt x="300" y="6362"/>
                    </a:cubicBezTo>
                    <a:cubicBezTo>
                      <a:pt x="300" y="6153"/>
                      <a:pt x="763" y="6198"/>
                      <a:pt x="882" y="5795"/>
                    </a:cubicBezTo>
                    <a:lnTo>
                      <a:pt x="897" y="5795"/>
                    </a:lnTo>
                    <a:cubicBezTo>
                      <a:pt x="897" y="5765"/>
                      <a:pt x="897" y="5750"/>
                      <a:pt x="897" y="5720"/>
                    </a:cubicBezTo>
                    <a:cubicBezTo>
                      <a:pt x="897" y="5720"/>
                      <a:pt x="897" y="5705"/>
                      <a:pt x="897" y="5690"/>
                    </a:cubicBezTo>
                    <a:cubicBezTo>
                      <a:pt x="867" y="5257"/>
                      <a:pt x="419" y="5182"/>
                      <a:pt x="449" y="4988"/>
                    </a:cubicBezTo>
                    <a:cubicBezTo>
                      <a:pt x="494" y="4794"/>
                      <a:pt x="942" y="4929"/>
                      <a:pt x="1136" y="4555"/>
                    </a:cubicBezTo>
                    <a:cubicBezTo>
                      <a:pt x="1136" y="4540"/>
                      <a:pt x="1136" y="4525"/>
                      <a:pt x="1136" y="4525"/>
                    </a:cubicBezTo>
                    <a:cubicBezTo>
                      <a:pt x="1151" y="4495"/>
                      <a:pt x="1166" y="4480"/>
                      <a:pt x="1166" y="4451"/>
                    </a:cubicBezTo>
                    <a:lnTo>
                      <a:pt x="1151" y="4451"/>
                    </a:lnTo>
                    <a:cubicBezTo>
                      <a:pt x="1211" y="4017"/>
                      <a:pt x="763" y="3838"/>
                      <a:pt x="837" y="3644"/>
                    </a:cubicBezTo>
                    <a:cubicBezTo>
                      <a:pt x="912" y="3450"/>
                      <a:pt x="1330" y="3689"/>
                      <a:pt x="1584" y="3360"/>
                    </a:cubicBezTo>
                    <a:lnTo>
                      <a:pt x="1584" y="3375"/>
                    </a:lnTo>
                    <a:cubicBezTo>
                      <a:pt x="1599" y="3360"/>
                      <a:pt x="1599" y="3345"/>
                      <a:pt x="1614" y="3330"/>
                    </a:cubicBezTo>
                    <a:cubicBezTo>
                      <a:pt x="1614" y="3315"/>
                      <a:pt x="1629" y="3301"/>
                      <a:pt x="1644" y="3271"/>
                    </a:cubicBezTo>
                    <a:lnTo>
                      <a:pt x="1629" y="3271"/>
                    </a:lnTo>
                    <a:cubicBezTo>
                      <a:pt x="1748" y="2852"/>
                      <a:pt x="1345" y="2554"/>
                      <a:pt x="1450" y="2374"/>
                    </a:cubicBezTo>
                    <a:cubicBezTo>
                      <a:pt x="1473" y="2335"/>
                      <a:pt x="1508" y="2322"/>
                      <a:pt x="1553" y="2322"/>
                    </a:cubicBezTo>
                    <a:cubicBezTo>
                      <a:pt x="1654" y="2322"/>
                      <a:pt x="1801" y="2389"/>
                      <a:pt x="1956" y="2389"/>
                    </a:cubicBezTo>
                    <a:cubicBezTo>
                      <a:pt x="2051" y="2389"/>
                      <a:pt x="2149" y="2364"/>
                      <a:pt x="2241" y="2285"/>
                    </a:cubicBezTo>
                    <a:lnTo>
                      <a:pt x="2256" y="2270"/>
                    </a:lnTo>
                    <a:cubicBezTo>
                      <a:pt x="2271" y="2255"/>
                      <a:pt x="2286" y="2240"/>
                      <a:pt x="2301" y="2210"/>
                    </a:cubicBezTo>
                    <a:lnTo>
                      <a:pt x="2301" y="2195"/>
                    </a:lnTo>
                    <a:cubicBezTo>
                      <a:pt x="2495" y="1792"/>
                      <a:pt x="2137" y="1374"/>
                      <a:pt x="2271" y="1239"/>
                    </a:cubicBezTo>
                    <a:cubicBezTo>
                      <a:pt x="2294" y="1215"/>
                      <a:pt x="2320" y="1204"/>
                      <a:pt x="2348" y="1204"/>
                    </a:cubicBezTo>
                    <a:cubicBezTo>
                      <a:pt x="2483" y="1204"/>
                      <a:pt x="2684" y="1424"/>
                      <a:pt x="2920" y="1424"/>
                    </a:cubicBezTo>
                    <a:cubicBezTo>
                      <a:pt x="2971" y="1424"/>
                      <a:pt x="3024" y="1413"/>
                      <a:pt x="3078" y="1389"/>
                    </a:cubicBezTo>
                    <a:lnTo>
                      <a:pt x="3093" y="1404"/>
                    </a:lnTo>
                    <a:cubicBezTo>
                      <a:pt x="3108" y="1389"/>
                      <a:pt x="3123" y="1374"/>
                      <a:pt x="3137" y="1359"/>
                    </a:cubicBezTo>
                    <a:cubicBezTo>
                      <a:pt x="3137" y="1359"/>
                      <a:pt x="3152" y="1344"/>
                      <a:pt x="3167" y="1344"/>
                    </a:cubicBezTo>
                    <a:lnTo>
                      <a:pt x="3167" y="1329"/>
                    </a:lnTo>
                    <a:cubicBezTo>
                      <a:pt x="3436" y="1000"/>
                      <a:pt x="3152" y="463"/>
                      <a:pt x="3317" y="358"/>
                    </a:cubicBezTo>
                    <a:cubicBezTo>
                      <a:pt x="3332" y="349"/>
                      <a:pt x="3348" y="344"/>
                      <a:pt x="3365" y="344"/>
                    </a:cubicBezTo>
                    <a:cubicBezTo>
                      <a:pt x="3533" y="344"/>
                      <a:pt x="3740" y="809"/>
                      <a:pt x="4082" y="809"/>
                    </a:cubicBezTo>
                    <a:cubicBezTo>
                      <a:pt x="4119" y="809"/>
                      <a:pt x="4158" y="803"/>
                      <a:pt x="4198" y="791"/>
                    </a:cubicBezTo>
                    <a:cubicBezTo>
                      <a:pt x="4153" y="657"/>
                      <a:pt x="4123" y="522"/>
                      <a:pt x="4078" y="403"/>
                    </a:cubicBezTo>
                    <a:cubicBezTo>
                      <a:pt x="4026" y="421"/>
                      <a:pt x="3976" y="429"/>
                      <a:pt x="3929" y="429"/>
                    </a:cubicBezTo>
                    <a:cubicBezTo>
                      <a:pt x="3581" y="429"/>
                      <a:pt x="3367" y="0"/>
                      <a:pt x="32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2"/>
              <p:cNvSpPr/>
              <p:nvPr/>
            </p:nvSpPr>
            <p:spPr>
              <a:xfrm>
                <a:off x="-3231550" y="1510950"/>
                <a:ext cx="37750" cy="42200"/>
              </a:xfrm>
              <a:custGeom>
                <a:rect b="b" l="l" r="r" t="t"/>
                <a:pathLst>
                  <a:path extrusionOk="0" h="1688" w="1510">
                    <a:moveTo>
                      <a:pt x="762" y="0"/>
                    </a:moveTo>
                    <a:cubicBezTo>
                      <a:pt x="762" y="0"/>
                      <a:pt x="733" y="0"/>
                      <a:pt x="703" y="15"/>
                    </a:cubicBezTo>
                    <a:lnTo>
                      <a:pt x="583" y="120"/>
                    </a:lnTo>
                    <a:cubicBezTo>
                      <a:pt x="568" y="150"/>
                      <a:pt x="568" y="164"/>
                      <a:pt x="568" y="179"/>
                    </a:cubicBezTo>
                    <a:cubicBezTo>
                      <a:pt x="568" y="209"/>
                      <a:pt x="583" y="224"/>
                      <a:pt x="583" y="224"/>
                    </a:cubicBezTo>
                    <a:cubicBezTo>
                      <a:pt x="598" y="254"/>
                      <a:pt x="613" y="269"/>
                      <a:pt x="628" y="284"/>
                    </a:cubicBezTo>
                    <a:lnTo>
                      <a:pt x="747" y="388"/>
                    </a:lnTo>
                    <a:cubicBezTo>
                      <a:pt x="822" y="463"/>
                      <a:pt x="897" y="523"/>
                      <a:pt x="972" y="598"/>
                    </a:cubicBezTo>
                    <a:cubicBezTo>
                      <a:pt x="1046" y="672"/>
                      <a:pt x="1136" y="732"/>
                      <a:pt x="1210" y="792"/>
                    </a:cubicBezTo>
                    <a:lnTo>
                      <a:pt x="1345" y="881"/>
                    </a:lnTo>
                    <a:lnTo>
                      <a:pt x="1405" y="926"/>
                    </a:lnTo>
                    <a:cubicBezTo>
                      <a:pt x="1405" y="941"/>
                      <a:pt x="1420" y="941"/>
                      <a:pt x="1435" y="956"/>
                    </a:cubicBezTo>
                    <a:lnTo>
                      <a:pt x="1479" y="956"/>
                    </a:lnTo>
                    <a:cubicBezTo>
                      <a:pt x="1494" y="926"/>
                      <a:pt x="1494" y="926"/>
                      <a:pt x="1509" y="926"/>
                    </a:cubicBezTo>
                    <a:lnTo>
                      <a:pt x="1509" y="911"/>
                    </a:lnTo>
                    <a:lnTo>
                      <a:pt x="1509" y="896"/>
                    </a:lnTo>
                    <a:cubicBezTo>
                      <a:pt x="1494" y="881"/>
                      <a:pt x="1494" y="866"/>
                      <a:pt x="1479" y="851"/>
                    </a:cubicBezTo>
                    <a:lnTo>
                      <a:pt x="1435" y="792"/>
                    </a:lnTo>
                    <a:lnTo>
                      <a:pt x="1345" y="672"/>
                    </a:lnTo>
                    <a:cubicBezTo>
                      <a:pt x="1285" y="583"/>
                      <a:pt x="1225" y="508"/>
                      <a:pt x="1166" y="433"/>
                    </a:cubicBezTo>
                    <a:cubicBezTo>
                      <a:pt x="1091" y="344"/>
                      <a:pt x="1031" y="269"/>
                      <a:pt x="972" y="179"/>
                    </a:cubicBezTo>
                    <a:cubicBezTo>
                      <a:pt x="927" y="150"/>
                      <a:pt x="897" y="105"/>
                      <a:pt x="852" y="75"/>
                    </a:cubicBezTo>
                    <a:cubicBezTo>
                      <a:pt x="837" y="45"/>
                      <a:pt x="822" y="30"/>
                      <a:pt x="807" y="15"/>
                    </a:cubicBezTo>
                    <a:cubicBezTo>
                      <a:pt x="792" y="15"/>
                      <a:pt x="777" y="15"/>
                      <a:pt x="762" y="0"/>
                    </a:cubicBezTo>
                    <a:close/>
                    <a:moveTo>
                      <a:pt x="90" y="1195"/>
                    </a:moveTo>
                    <a:cubicBezTo>
                      <a:pt x="75" y="1195"/>
                      <a:pt x="60" y="1195"/>
                      <a:pt x="31" y="1240"/>
                    </a:cubicBezTo>
                    <a:lnTo>
                      <a:pt x="1" y="1389"/>
                    </a:lnTo>
                    <a:cubicBezTo>
                      <a:pt x="1" y="1434"/>
                      <a:pt x="1" y="1449"/>
                      <a:pt x="16" y="1449"/>
                    </a:cubicBezTo>
                    <a:cubicBezTo>
                      <a:pt x="31" y="1464"/>
                      <a:pt x="45" y="1464"/>
                      <a:pt x="60" y="1479"/>
                    </a:cubicBezTo>
                    <a:cubicBezTo>
                      <a:pt x="75" y="1494"/>
                      <a:pt x="105" y="1494"/>
                      <a:pt x="135" y="1509"/>
                    </a:cubicBezTo>
                    <a:lnTo>
                      <a:pt x="284" y="1539"/>
                    </a:lnTo>
                    <a:cubicBezTo>
                      <a:pt x="389" y="1568"/>
                      <a:pt x="494" y="1598"/>
                      <a:pt x="598" y="1613"/>
                    </a:cubicBezTo>
                    <a:cubicBezTo>
                      <a:pt x="703" y="1628"/>
                      <a:pt x="807" y="1643"/>
                      <a:pt x="927" y="1658"/>
                    </a:cubicBezTo>
                    <a:lnTo>
                      <a:pt x="1076" y="1673"/>
                    </a:lnTo>
                    <a:lnTo>
                      <a:pt x="1166" y="1688"/>
                    </a:lnTo>
                    <a:lnTo>
                      <a:pt x="1225" y="1688"/>
                    </a:lnTo>
                    <a:cubicBezTo>
                      <a:pt x="1225" y="1673"/>
                      <a:pt x="1225" y="1673"/>
                      <a:pt x="1240" y="1673"/>
                    </a:cubicBezTo>
                    <a:cubicBezTo>
                      <a:pt x="1240" y="1673"/>
                      <a:pt x="1240" y="1673"/>
                      <a:pt x="1255" y="1658"/>
                    </a:cubicBezTo>
                    <a:lnTo>
                      <a:pt x="1240" y="1643"/>
                    </a:lnTo>
                    <a:cubicBezTo>
                      <a:pt x="1255" y="1628"/>
                      <a:pt x="1240" y="1628"/>
                      <a:pt x="1240" y="1628"/>
                    </a:cubicBezTo>
                    <a:lnTo>
                      <a:pt x="1240" y="1613"/>
                    </a:lnTo>
                    <a:lnTo>
                      <a:pt x="1225" y="1598"/>
                    </a:lnTo>
                    <a:cubicBezTo>
                      <a:pt x="1210" y="1598"/>
                      <a:pt x="1196" y="1598"/>
                      <a:pt x="1181" y="1583"/>
                    </a:cubicBezTo>
                    <a:lnTo>
                      <a:pt x="1106" y="1553"/>
                    </a:lnTo>
                    <a:lnTo>
                      <a:pt x="957" y="1479"/>
                    </a:lnTo>
                    <a:cubicBezTo>
                      <a:pt x="852" y="1449"/>
                      <a:pt x="762" y="1404"/>
                      <a:pt x="658" y="1359"/>
                    </a:cubicBezTo>
                    <a:cubicBezTo>
                      <a:pt x="553" y="1315"/>
                      <a:pt x="464" y="1285"/>
                      <a:pt x="359" y="1255"/>
                    </a:cubicBezTo>
                    <a:lnTo>
                      <a:pt x="210" y="1210"/>
                    </a:lnTo>
                    <a:cubicBezTo>
                      <a:pt x="180" y="1195"/>
                      <a:pt x="150" y="1195"/>
                      <a:pt x="120" y="119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1" name="Google Shape;911;p42"/>
            <p:cNvGrpSpPr/>
            <p:nvPr/>
          </p:nvGrpSpPr>
          <p:grpSpPr>
            <a:xfrm rot="-6203871">
              <a:off x="-645909" y="4430835"/>
              <a:ext cx="2119947" cy="346319"/>
              <a:chOff x="-2497825" y="2229500"/>
              <a:chExt cx="368200" cy="60150"/>
            </a:xfrm>
          </p:grpSpPr>
          <p:sp>
            <p:nvSpPr>
              <p:cNvPr id="912" name="Google Shape;912;p42"/>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2"/>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2"/>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42"/>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42"/>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42"/>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42"/>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42"/>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42"/>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42"/>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2"/>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2"/>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42"/>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42"/>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42"/>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2"/>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2"/>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42"/>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42"/>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42"/>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932" name="Shape 932"/>
        <p:cNvGrpSpPr/>
        <p:nvPr/>
      </p:nvGrpSpPr>
      <p:grpSpPr>
        <a:xfrm>
          <a:off x="0" y="0"/>
          <a:ext cx="0" cy="0"/>
          <a:chOff x="0" y="0"/>
          <a:chExt cx="0" cy="0"/>
        </a:xfrm>
      </p:grpSpPr>
      <p:grpSp>
        <p:nvGrpSpPr>
          <p:cNvPr id="933" name="Google Shape;933;p43"/>
          <p:cNvGrpSpPr/>
          <p:nvPr/>
        </p:nvGrpSpPr>
        <p:grpSpPr>
          <a:xfrm>
            <a:off x="-64" y="-15"/>
            <a:ext cx="9144127" cy="5143530"/>
            <a:chOff x="-2163850" y="-134475"/>
            <a:chExt cx="3075000" cy="5336719"/>
          </a:xfrm>
        </p:grpSpPr>
        <p:cxnSp>
          <p:nvCxnSpPr>
            <p:cNvPr id="934" name="Google Shape;934;p4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35" name="Google Shape;935;p4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36" name="Google Shape;936;p4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37" name="Google Shape;937;p4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38" name="Google Shape;938;p4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39" name="Google Shape;939;p4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0" name="Google Shape;940;p4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1" name="Google Shape;941;p4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2" name="Google Shape;942;p4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3" name="Google Shape;943;p4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4" name="Google Shape;944;p4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5" name="Google Shape;945;p4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6" name="Google Shape;946;p4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7" name="Google Shape;947;p4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8" name="Google Shape;948;p4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949" name="Google Shape;949;p4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950" name="Google Shape;950;p43"/>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51" name="Google Shape;951;p43"/>
          <p:cNvSpPr txBox="1"/>
          <p:nvPr>
            <p:ph idx="1" type="subTitle"/>
          </p:nvPr>
        </p:nvSpPr>
        <p:spPr>
          <a:xfrm>
            <a:off x="4938346" y="3372400"/>
            <a:ext cx="2754600" cy="111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52" name="Google Shape;952;p43"/>
          <p:cNvSpPr txBox="1"/>
          <p:nvPr>
            <p:ph idx="2" type="subTitle"/>
          </p:nvPr>
        </p:nvSpPr>
        <p:spPr>
          <a:xfrm>
            <a:off x="1450950" y="3372400"/>
            <a:ext cx="2754600" cy="111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53" name="Google Shape;953;p43"/>
          <p:cNvSpPr txBox="1"/>
          <p:nvPr>
            <p:ph idx="3" type="subTitle"/>
          </p:nvPr>
        </p:nvSpPr>
        <p:spPr>
          <a:xfrm>
            <a:off x="1450950" y="2813500"/>
            <a:ext cx="2754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954" name="Google Shape;954;p43"/>
          <p:cNvSpPr txBox="1"/>
          <p:nvPr>
            <p:ph idx="4" type="subTitle"/>
          </p:nvPr>
        </p:nvSpPr>
        <p:spPr>
          <a:xfrm>
            <a:off x="4938344" y="2813500"/>
            <a:ext cx="2754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955" name="Google Shape;955;p43"/>
          <p:cNvGrpSpPr/>
          <p:nvPr/>
        </p:nvGrpSpPr>
        <p:grpSpPr>
          <a:xfrm flipH="1">
            <a:off x="-439258" y="-285888"/>
            <a:ext cx="9616175" cy="5961131"/>
            <a:chOff x="9" y="-285888"/>
            <a:chExt cx="9616175" cy="5961131"/>
          </a:xfrm>
        </p:grpSpPr>
        <p:grpSp>
          <p:nvGrpSpPr>
            <p:cNvPr id="956" name="Google Shape;956;p43"/>
            <p:cNvGrpSpPr/>
            <p:nvPr/>
          </p:nvGrpSpPr>
          <p:grpSpPr>
            <a:xfrm rot="-701811">
              <a:off x="8583307" y="-214706"/>
              <a:ext cx="872967" cy="1666953"/>
              <a:chOff x="-3231550" y="1460900"/>
              <a:chExt cx="198675" cy="379375"/>
            </a:xfrm>
          </p:grpSpPr>
          <p:sp>
            <p:nvSpPr>
              <p:cNvPr id="957" name="Google Shape;957;p43"/>
              <p:cNvSpPr/>
              <p:nvPr/>
            </p:nvSpPr>
            <p:spPr>
              <a:xfrm>
                <a:off x="-3174425" y="1460900"/>
                <a:ext cx="141550" cy="194200"/>
              </a:xfrm>
              <a:custGeom>
                <a:rect b="b" l="l" r="r" t="t"/>
                <a:pathLst>
                  <a:path extrusionOk="0" h="7768" w="5662">
                    <a:moveTo>
                      <a:pt x="4377" y="1"/>
                    </a:moveTo>
                    <a:cubicBezTo>
                      <a:pt x="2913" y="240"/>
                      <a:pt x="1465" y="494"/>
                      <a:pt x="1" y="762"/>
                    </a:cubicBezTo>
                    <a:cubicBezTo>
                      <a:pt x="105" y="1300"/>
                      <a:pt x="225" y="1823"/>
                      <a:pt x="344" y="2346"/>
                    </a:cubicBezTo>
                    <a:cubicBezTo>
                      <a:pt x="822" y="2839"/>
                      <a:pt x="1151" y="3496"/>
                      <a:pt x="1255" y="4183"/>
                    </a:cubicBezTo>
                    <a:cubicBezTo>
                      <a:pt x="1345" y="4810"/>
                      <a:pt x="1255" y="5467"/>
                      <a:pt x="1002" y="6035"/>
                    </a:cubicBezTo>
                    <a:cubicBezTo>
                      <a:pt x="1121" y="6617"/>
                      <a:pt x="1226" y="7185"/>
                      <a:pt x="1345" y="7767"/>
                    </a:cubicBezTo>
                    <a:cubicBezTo>
                      <a:pt x="2794" y="7469"/>
                      <a:pt x="4228" y="7215"/>
                      <a:pt x="5662" y="6976"/>
                    </a:cubicBezTo>
                    <a:cubicBezTo>
                      <a:pt x="5617" y="6498"/>
                      <a:pt x="5557" y="6020"/>
                      <a:pt x="5482" y="5542"/>
                    </a:cubicBezTo>
                    <a:cubicBezTo>
                      <a:pt x="5079" y="5034"/>
                      <a:pt x="4765" y="4437"/>
                      <a:pt x="4616" y="3809"/>
                    </a:cubicBezTo>
                    <a:cubicBezTo>
                      <a:pt x="4437" y="3033"/>
                      <a:pt x="4467" y="2211"/>
                      <a:pt x="4721" y="1450"/>
                    </a:cubicBezTo>
                    <a:cubicBezTo>
                      <a:pt x="4616" y="957"/>
                      <a:pt x="4497" y="479"/>
                      <a:pt x="4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3"/>
              <p:cNvSpPr/>
              <p:nvPr/>
            </p:nvSpPr>
            <p:spPr>
              <a:xfrm>
                <a:off x="-3121400" y="1473975"/>
                <a:ext cx="66500" cy="157600"/>
              </a:xfrm>
              <a:custGeom>
                <a:rect b="b" l="l" r="r" t="t"/>
                <a:pathLst>
                  <a:path extrusionOk="0" h="6304" w="2660">
                    <a:moveTo>
                      <a:pt x="1539" y="1"/>
                    </a:moveTo>
                    <a:cubicBezTo>
                      <a:pt x="1031" y="105"/>
                      <a:pt x="523" y="210"/>
                      <a:pt x="1" y="329"/>
                    </a:cubicBezTo>
                    <a:cubicBezTo>
                      <a:pt x="344" y="2330"/>
                      <a:pt x="733" y="4317"/>
                      <a:pt x="1166" y="6303"/>
                    </a:cubicBezTo>
                    <a:lnTo>
                      <a:pt x="2659" y="5975"/>
                    </a:lnTo>
                    <a:cubicBezTo>
                      <a:pt x="2316" y="3973"/>
                      <a:pt x="1942" y="1987"/>
                      <a:pt x="153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3"/>
              <p:cNvSpPr/>
              <p:nvPr/>
            </p:nvSpPr>
            <p:spPr>
              <a:xfrm>
                <a:off x="-3096000" y="1537375"/>
                <a:ext cx="25400" cy="23575"/>
              </a:xfrm>
              <a:custGeom>
                <a:rect b="b" l="l" r="r" t="t"/>
                <a:pathLst>
                  <a:path extrusionOk="0" h="943" w="1016">
                    <a:moveTo>
                      <a:pt x="489" y="1"/>
                    </a:moveTo>
                    <a:cubicBezTo>
                      <a:pt x="254" y="1"/>
                      <a:pt x="43" y="199"/>
                      <a:pt x="15" y="437"/>
                    </a:cubicBezTo>
                    <a:cubicBezTo>
                      <a:pt x="0" y="676"/>
                      <a:pt x="165" y="885"/>
                      <a:pt x="389" y="915"/>
                    </a:cubicBezTo>
                    <a:cubicBezTo>
                      <a:pt x="432" y="934"/>
                      <a:pt x="476" y="942"/>
                      <a:pt x="520" y="942"/>
                    </a:cubicBezTo>
                    <a:cubicBezTo>
                      <a:pt x="714" y="942"/>
                      <a:pt x="892" y="769"/>
                      <a:pt x="941" y="586"/>
                    </a:cubicBezTo>
                    <a:cubicBezTo>
                      <a:pt x="1016" y="317"/>
                      <a:pt x="807" y="33"/>
                      <a:pt x="538" y="4"/>
                    </a:cubicBezTo>
                    <a:cubicBezTo>
                      <a:pt x="522" y="2"/>
                      <a:pt x="506" y="1"/>
                      <a:pt x="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43"/>
              <p:cNvSpPr/>
              <p:nvPr/>
            </p:nvSpPr>
            <p:spPr>
              <a:xfrm>
                <a:off x="-3132825" y="1480325"/>
                <a:ext cx="47675" cy="151250"/>
              </a:xfrm>
              <a:custGeom>
                <a:rect b="b" l="l" r="r" t="t"/>
                <a:pathLst>
                  <a:path extrusionOk="0" h="6050" w="1907">
                    <a:moveTo>
                      <a:pt x="771" y="0"/>
                    </a:moveTo>
                    <a:cubicBezTo>
                      <a:pt x="667" y="30"/>
                      <a:pt x="562" y="60"/>
                      <a:pt x="458" y="75"/>
                    </a:cubicBezTo>
                    <a:cubicBezTo>
                      <a:pt x="532" y="478"/>
                      <a:pt x="607" y="882"/>
                      <a:pt x="667" y="1285"/>
                    </a:cubicBezTo>
                    <a:cubicBezTo>
                      <a:pt x="592" y="1285"/>
                      <a:pt x="517" y="1315"/>
                      <a:pt x="443" y="1330"/>
                    </a:cubicBezTo>
                    <a:cubicBezTo>
                      <a:pt x="429" y="1343"/>
                      <a:pt x="415" y="1345"/>
                      <a:pt x="402" y="1356"/>
                    </a:cubicBezTo>
                    <a:lnTo>
                      <a:pt x="402" y="1356"/>
                    </a:lnTo>
                    <a:cubicBezTo>
                      <a:pt x="401" y="1353"/>
                      <a:pt x="400" y="1349"/>
                      <a:pt x="398" y="1345"/>
                    </a:cubicBezTo>
                    <a:cubicBezTo>
                      <a:pt x="398" y="1315"/>
                      <a:pt x="383" y="1285"/>
                      <a:pt x="368" y="1240"/>
                    </a:cubicBezTo>
                    <a:cubicBezTo>
                      <a:pt x="353" y="1165"/>
                      <a:pt x="323" y="1091"/>
                      <a:pt x="308" y="1016"/>
                    </a:cubicBezTo>
                    <a:cubicBezTo>
                      <a:pt x="249" y="702"/>
                      <a:pt x="189" y="404"/>
                      <a:pt x="129" y="105"/>
                    </a:cubicBezTo>
                    <a:cubicBezTo>
                      <a:pt x="124" y="78"/>
                      <a:pt x="105" y="67"/>
                      <a:pt x="83" y="67"/>
                    </a:cubicBezTo>
                    <a:cubicBezTo>
                      <a:pt x="45" y="67"/>
                      <a:pt x="0" y="102"/>
                      <a:pt x="10" y="150"/>
                    </a:cubicBezTo>
                    <a:cubicBezTo>
                      <a:pt x="69" y="493"/>
                      <a:pt x="129" y="822"/>
                      <a:pt x="219" y="1165"/>
                    </a:cubicBezTo>
                    <a:cubicBezTo>
                      <a:pt x="249" y="1240"/>
                      <a:pt x="264" y="1330"/>
                      <a:pt x="279" y="1404"/>
                    </a:cubicBezTo>
                    <a:cubicBezTo>
                      <a:pt x="291" y="1456"/>
                      <a:pt x="327" y="1497"/>
                      <a:pt x="375" y="1497"/>
                    </a:cubicBezTo>
                    <a:cubicBezTo>
                      <a:pt x="383" y="1497"/>
                      <a:pt x="390" y="1496"/>
                      <a:pt x="398" y="1494"/>
                    </a:cubicBezTo>
                    <a:cubicBezTo>
                      <a:pt x="473" y="1494"/>
                      <a:pt x="532" y="1449"/>
                      <a:pt x="592" y="1434"/>
                    </a:cubicBezTo>
                    <a:cubicBezTo>
                      <a:pt x="637" y="1419"/>
                      <a:pt x="667" y="1419"/>
                      <a:pt x="697" y="1404"/>
                    </a:cubicBezTo>
                    <a:cubicBezTo>
                      <a:pt x="980" y="2958"/>
                      <a:pt x="1294" y="4496"/>
                      <a:pt x="1623" y="6049"/>
                    </a:cubicBezTo>
                    <a:cubicBezTo>
                      <a:pt x="1712" y="6020"/>
                      <a:pt x="1817" y="6005"/>
                      <a:pt x="1907" y="5975"/>
                    </a:cubicBezTo>
                    <a:cubicBezTo>
                      <a:pt x="1533" y="3988"/>
                      <a:pt x="1160" y="1987"/>
                      <a:pt x="7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43"/>
              <p:cNvSpPr/>
              <p:nvPr/>
            </p:nvSpPr>
            <p:spPr>
              <a:xfrm>
                <a:off x="-3090775" y="1544600"/>
                <a:ext cx="13850" cy="9175"/>
              </a:xfrm>
              <a:custGeom>
                <a:rect b="b" l="l" r="r" t="t"/>
                <a:pathLst>
                  <a:path extrusionOk="0" h="367" w="554">
                    <a:moveTo>
                      <a:pt x="478" y="1"/>
                    </a:moveTo>
                    <a:cubicBezTo>
                      <a:pt x="467" y="1"/>
                      <a:pt x="457" y="5"/>
                      <a:pt x="449" y="13"/>
                    </a:cubicBezTo>
                    <a:cubicBezTo>
                      <a:pt x="314" y="88"/>
                      <a:pt x="180" y="178"/>
                      <a:pt x="45" y="252"/>
                    </a:cubicBezTo>
                    <a:cubicBezTo>
                      <a:pt x="15" y="267"/>
                      <a:pt x="0" y="312"/>
                      <a:pt x="15" y="342"/>
                    </a:cubicBezTo>
                    <a:cubicBezTo>
                      <a:pt x="24" y="359"/>
                      <a:pt x="43" y="367"/>
                      <a:pt x="63" y="367"/>
                    </a:cubicBezTo>
                    <a:cubicBezTo>
                      <a:pt x="78" y="367"/>
                      <a:pt x="93" y="363"/>
                      <a:pt x="105" y="357"/>
                    </a:cubicBezTo>
                    <a:cubicBezTo>
                      <a:pt x="239" y="282"/>
                      <a:pt x="389" y="193"/>
                      <a:pt x="508" y="118"/>
                    </a:cubicBezTo>
                    <a:cubicBezTo>
                      <a:pt x="538" y="103"/>
                      <a:pt x="553" y="73"/>
                      <a:pt x="538" y="43"/>
                    </a:cubicBezTo>
                    <a:cubicBezTo>
                      <a:pt x="528" y="22"/>
                      <a:pt x="502" y="1"/>
                      <a:pt x="47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3"/>
              <p:cNvSpPr/>
              <p:nvPr/>
            </p:nvSpPr>
            <p:spPr>
              <a:xfrm>
                <a:off x="-3088900" y="1542800"/>
                <a:ext cx="10100" cy="13275"/>
              </a:xfrm>
              <a:custGeom>
                <a:rect b="b" l="l" r="r" t="t"/>
                <a:pathLst>
                  <a:path extrusionOk="0" h="531" w="404">
                    <a:moveTo>
                      <a:pt x="87" y="1"/>
                    </a:moveTo>
                    <a:cubicBezTo>
                      <a:pt x="72" y="1"/>
                      <a:pt x="57" y="4"/>
                      <a:pt x="45" y="11"/>
                    </a:cubicBezTo>
                    <a:cubicBezTo>
                      <a:pt x="15" y="26"/>
                      <a:pt x="0" y="55"/>
                      <a:pt x="30" y="100"/>
                    </a:cubicBezTo>
                    <a:cubicBezTo>
                      <a:pt x="105" y="235"/>
                      <a:pt x="179" y="369"/>
                      <a:pt x="284" y="489"/>
                    </a:cubicBezTo>
                    <a:cubicBezTo>
                      <a:pt x="294" y="510"/>
                      <a:pt x="313" y="531"/>
                      <a:pt x="333" y="531"/>
                    </a:cubicBezTo>
                    <a:cubicBezTo>
                      <a:pt x="341" y="531"/>
                      <a:pt x="350" y="527"/>
                      <a:pt x="359" y="518"/>
                    </a:cubicBezTo>
                    <a:cubicBezTo>
                      <a:pt x="388" y="504"/>
                      <a:pt x="403" y="459"/>
                      <a:pt x="388" y="429"/>
                    </a:cubicBezTo>
                    <a:cubicBezTo>
                      <a:pt x="299" y="294"/>
                      <a:pt x="209" y="175"/>
                      <a:pt x="135" y="26"/>
                    </a:cubicBezTo>
                    <a:cubicBezTo>
                      <a:pt x="126" y="8"/>
                      <a:pt x="107" y="1"/>
                      <a:pt x="8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63" name="Google Shape;963;p43"/>
              <p:cNvGrpSpPr/>
              <p:nvPr/>
            </p:nvGrpSpPr>
            <p:grpSpPr>
              <a:xfrm>
                <a:off x="-3208775" y="1525125"/>
                <a:ext cx="115025" cy="308825"/>
                <a:chOff x="-3208775" y="1525125"/>
                <a:chExt cx="115025" cy="308825"/>
              </a:xfrm>
            </p:grpSpPr>
            <p:sp>
              <p:nvSpPr>
                <p:cNvPr id="964" name="Google Shape;964;p43"/>
                <p:cNvSpPr/>
                <p:nvPr/>
              </p:nvSpPr>
              <p:spPr>
                <a:xfrm>
                  <a:off x="-3142675" y="1525125"/>
                  <a:ext cx="48925" cy="104950"/>
                </a:xfrm>
                <a:custGeom>
                  <a:rect b="b" l="l" r="r" t="t"/>
                  <a:pathLst>
                    <a:path extrusionOk="0" h="4198" w="1957">
                      <a:moveTo>
                        <a:pt x="523" y="1"/>
                      </a:moveTo>
                      <a:cubicBezTo>
                        <a:pt x="478" y="31"/>
                        <a:pt x="434" y="60"/>
                        <a:pt x="389" y="90"/>
                      </a:cubicBezTo>
                      <a:cubicBezTo>
                        <a:pt x="344" y="120"/>
                        <a:pt x="299" y="150"/>
                        <a:pt x="254" y="180"/>
                      </a:cubicBezTo>
                      <a:cubicBezTo>
                        <a:pt x="284" y="314"/>
                        <a:pt x="314" y="449"/>
                        <a:pt x="359" y="598"/>
                      </a:cubicBezTo>
                      <a:cubicBezTo>
                        <a:pt x="239" y="673"/>
                        <a:pt x="120" y="762"/>
                        <a:pt x="0" y="867"/>
                      </a:cubicBezTo>
                      <a:cubicBezTo>
                        <a:pt x="284" y="1330"/>
                        <a:pt x="1001" y="2644"/>
                        <a:pt x="1509" y="4198"/>
                      </a:cubicBezTo>
                      <a:cubicBezTo>
                        <a:pt x="1569" y="4168"/>
                        <a:pt x="1643" y="4138"/>
                        <a:pt x="1733" y="4108"/>
                      </a:cubicBezTo>
                      <a:cubicBezTo>
                        <a:pt x="1808" y="4078"/>
                        <a:pt x="1882" y="4063"/>
                        <a:pt x="1957" y="4048"/>
                      </a:cubicBezTo>
                      <a:cubicBezTo>
                        <a:pt x="1838" y="2734"/>
                        <a:pt x="1584" y="1435"/>
                        <a:pt x="1180" y="180"/>
                      </a:cubicBezTo>
                      <a:cubicBezTo>
                        <a:pt x="1031" y="225"/>
                        <a:pt x="897" y="284"/>
                        <a:pt x="762" y="359"/>
                      </a:cubicBezTo>
                      <a:cubicBezTo>
                        <a:pt x="687" y="240"/>
                        <a:pt x="613" y="120"/>
                        <a:pt x="5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3"/>
                <p:cNvSpPr/>
                <p:nvPr/>
              </p:nvSpPr>
              <p:spPr>
                <a:xfrm>
                  <a:off x="-3165075" y="1545300"/>
                  <a:ext cx="60500" cy="92250"/>
                </a:xfrm>
                <a:custGeom>
                  <a:rect b="b" l="l" r="r" t="t"/>
                  <a:pathLst>
                    <a:path extrusionOk="0" h="3690" w="2420">
                      <a:moveTo>
                        <a:pt x="971" y="0"/>
                      </a:moveTo>
                      <a:cubicBezTo>
                        <a:pt x="852" y="75"/>
                        <a:pt x="747" y="179"/>
                        <a:pt x="628" y="284"/>
                      </a:cubicBezTo>
                      <a:cubicBezTo>
                        <a:pt x="538" y="194"/>
                        <a:pt x="448" y="120"/>
                        <a:pt x="359" y="45"/>
                      </a:cubicBezTo>
                      <a:cubicBezTo>
                        <a:pt x="314" y="90"/>
                        <a:pt x="269" y="120"/>
                        <a:pt x="239" y="165"/>
                      </a:cubicBezTo>
                      <a:cubicBezTo>
                        <a:pt x="194" y="224"/>
                        <a:pt x="165" y="254"/>
                        <a:pt x="120" y="299"/>
                      </a:cubicBezTo>
                      <a:cubicBezTo>
                        <a:pt x="179" y="418"/>
                        <a:pt x="239" y="538"/>
                        <a:pt x="284" y="657"/>
                      </a:cubicBezTo>
                      <a:cubicBezTo>
                        <a:pt x="194" y="777"/>
                        <a:pt x="105" y="896"/>
                        <a:pt x="0" y="1016"/>
                      </a:cubicBezTo>
                      <a:cubicBezTo>
                        <a:pt x="344" y="1374"/>
                        <a:pt x="1255" y="2375"/>
                        <a:pt x="2017" y="3689"/>
                      </a:cubicBezTo>
                      <a:cubicBezTo>
                        <a:pt x="2076" y="3615"/>
                        <a:pt x="2151" y="3555"/>
                        <a:pt x="2211" y="3510"/>
                      </a:cubicBezTo>
                      <a:cubicBezTo>
                        <a:pt x="2285" y="3465"/>
                        <a:pt x="2345" y="3421"/>
                        <a:pt x="2420" y="3376"/>
                      </a:cubicBezTo>
                      <a:cubicBezTo>
                        <a:pt x="2061" y="2181"/>
                        <a:pt x="1569" y="1046"/>
                        <a:pt x="9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3"/>
                <p:cNvSpPr/>
                <p:nvPr/>
              </p:nvSpPr>
              <p:spPr>
                <a:xfrm>
                  <a:off x="-3182250" y="1568825"/>
                  <a:ext cx="68350" cy="78800"/>
                </a:xfrm>
                <a:custGeom>
                  <a:rect b="b" l="l" r="r" t="t"/>
                  <a:pathLst>
                    <a:path extrusionOk="0" h="3152" w="2734">
                      <a:moveTo>
                        <a:pt x="747" y="0"/>
                      </a:moveTo>
                      <a:cubicBezTo>
                        <a:pt x="657" y="105"/>
                        <a:pt x="568" y="239"/>
                        <a:pt x="478" y="374"/>
                      </a:cubicBezTo>
                      <a:cubicBezTo>
                        <a:pt x="389" y="314"/>
                        <a:pt x="284" y="269"/>
                        <a:pt x="179" y="224"/>
                      </a:cubicBezTo>
                      <a:cubicBezTo>
                        <a:pt x="150" y="284"/>
                        <a:pt x="120" y="329"/>
                        <a:pt x="90" y="374"/>
                      </a:cubicBezTo>
                      <a:cubicBezTo>
                        <a:pt x="60" y="433"/>
                        <a:pt x="30" y="478"/>
                        <a:pt x="0" y="538"/>
                      </a:cubicBezTo>
                      <a:cubicBezTo>
                        <a:pt x="75" y="628"/>
                        <a:pt x="150" y="717"/>
                        <a:pt x="209" y="822"/>
                      </a:cubicBezTo>
                      <a:cubicBezTo>
                        <a:pt x="135" y="956"/>
                        <a:pt x="75" y="1091"/>
                        <a:pt x="0" y="1240"/>
                      </a:cubicBezTo>
                      <a:cubicBezTo>
                        <a:pt x="389" y="1479"/>
                        <a:pt x="1404" y="2181"/>
                        <a:pt x="2405" y="3152"/>
                      </a:cubicBezTo>
                      <a:cubicBezTo>
                        <a:pt x="2450" y="3077"/>
                        <a:pt x="2494" y="3002"/>
                        <a:pt x="2554" y="2913"/>
                      </a:cubicBezTo>
                      <a:cubicBezTo>
                        <a:pt x="2614" y="2838"/>
                        <a:pt x="2674" y="2778"/>
                        <a:pt x="2733" y="2719"/>
                      </a:cubicBezTo>
                      <a:cubicBezTo>
                        <a:pt x="2151" y="1703"/>
                        <a:pt x="1479" y="792"/>
                        <a:pt x="7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3"/>
                <p:cNvSpPr/>
                <p:nvPr/>
              </p:nvSpPr>
              <p:spPr>
                <a:xfrm>
                  <a:off x="-3196825" y="1596825"/>
                  <a:ext cx="75450" cy="62375"/>
                </a:xfrm>
                <a:custGeom>
                  <a:rect b="b" l="l" r="r" t="t"/>
                  <a:pathLst>
                    <a:path extrusionOk="0" h="2495" w="3018">
                      <a:moveTo>
                        <a:pt x="628" y="0"/>
                      </a:moveTo>
                      <a:cubicBezTo>
                        <a:pt x="568" y="150"/>
                        <a:pt x="509" y="299"/>
                        <a:pt x="449" y="434"/>
                      </a:cubicBezTo>
                      <a:cubicBezTo>
                        <a:pt x="329" y="419"/>
                        <a:pt x="240" y="404"/>
                        <a:pt x="120" y="374"/>
                      </a:cubicBezTo>
                      <a:cubicBezTo>
                        <a:pt x="105" y="434"/>
                        <a:pt x="90" y="493"/>
                        <a:pt x="60" y="538"/>
                      </a:cubicBezTo>
                      <a:cubicBezTo>
                        <a:pt x="46" y="598"/>
                        <a:pt x="31" y="643"/>
                        <a:pt x="1" y="702"/>
                      </a:cubicBezTo>
                      <a:cubicBezTo>
                        <a:pt x="90" y="777"/>
                        <a:pt x="165" y="837"/>
                        <a:pt x="255" y="926"/>
                      </a:cubicBezTo>
                      <a:cubicBezTo>
                        <a:pt x="210" y="1061"/>
                        <a:pt x="150" y="1210"/>
                        <a:pt x="120" y="1360"/>
                      </a:cubicBezTo>
                      <a:cubicBezTo>
                        <a:pt x="523" y="1494"/>
                        <a:pt x="1644" y="1912"/>
                        <a:pt x="2779" y="2495"/>
                      </a:cubicBezTo>
                      <a:cubicBezTo>
                        <a:pt x="2809" y="2405"/>
                        <a:pt x="2839" y="2315"/>
                        <a:pt x="2883" y="2226"/>
                      </a:cubicBezTo>
                      <a:cubicBezTo>
                        <a:pt x="2913" y="2136"/>
                        <a:pt x="2973" y="2062"/>
                        <a:pt x="3018" y="1972"/>
                      </a:cubicBezTo>
                      <a:cubicBezTo>
                        <a:pt x="2271" y="1210"/>
                        <a:pt x="1464" y="553"/>
                        <a:pt x="6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3"/>
                <p:cNvSpPr/>
                <p:nvPr/>
              </p:nvSpPr>
              <p:spPr>
                <a:xfrm>
                  <a:off x="-3205775" y="1628550"/>
                  <a:ext cx="78800" cy="44475"/>
                </a:xfrm>
                <a:custGeom>
                  <a:rect b="b" l="l" r="r" t="t"/>
                  <a:pathLst>
                    <a:path extrusionOk="0" h="1779" w="3152">
                      <a:moveTo>
                        <a:pt x="508" y="1"/>
                      </a:moveTo>
                      <a:cubicBezTo>
                        <a:pt x="463" y="150"/>
                        <a:pt x="418" y="285"/>
                        <a:pt x="389" y="449"/>
                      </a:cubicBezTo>
                      <a:lnTo>
                        <a:pt x="60" y="449"/>
                      </a:lnTo>
                      <a:cubicBezTo>
                        <a:pt x="60" y="509"/>
                        <a:pt x="45" y="569"/>
                        <a:pt x="30" y="628"/>
                      </a:cubicBezTo>
                      <a:cubicBezTo>
                        <a:pt x="30" y="673"/>
                        <a:pt x="15" y="733"/>
                        <a:pt x="0" y="793"/>
                      </a:cubicBezTo>
                      <a:cubicBezTo>
                        <a:pt x="90" y="837"/>
                        <a:pt x="194" y="897"/>
                        <a:pt x="284" y="942"/>
                      </a:cubicBezTo>
                      <a:cubicBezTo>
                        <a:pt x="254" y="1091"/>
                        <a:pt x="239" y="1241"/>
                        <a:pt x="224" y="1390"/>
                      </a:cubicBezTo>
                      <a:cubicBezTo>
                        <a:pt x="657" y="1435"/>
                        <a:pt x="1807" y="1584"/>
                        <a:pt x="3032" y="1778"/>
                      </a:cubicBezTo>
                      <a:cubicBezTo>
                        <a:pt x="3032" y="1674"/>
                        <a:pt x="3062" y="1584"/>
                        <a:pt x="3077" y="1480"/>
                      </a:cubicBezTo>
                      <a:cubicBezTo>
                        <a:pt x="3107" y="1390"/>
                        <a:pt x="3122" y="1300"/>
                        <a:pt x="3152" y="1196"/>
                      </a:cubicBezTo>
                      <a:cubicBezTo>
                        <a:pt x="2285" y="718"/>
                        <a:pt x="1404" y="315"/>
                        <a:pt x="5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3"/>
                <p:cNvSpPr/>
                <p:nvPr/>
              </p:nvSpPr>
              <p:spPr>
                <a:xfrm>
                  <a:off x="-3208775" y="1661050"/>
                  <a:ext cx="78825" cy="35500"/>
                </a:xfrm>
                <a:custGeom>
                  <a:rect b="b" l="l" r="r" t="t"/>
                  <a:pathLst>
                    <a:path extrusionOk="0" h="1420" w="3153">
                      <a:moveTo>
                        <a:pt x="359" y="0"/>
                      </a:moveTo>
                      <a:cubicBezTo>
                        <a:pt x="329" y="135"/>
                        <a:pt x="314" y="299"/>
                        <a:pt x="314" y="448"/>
                      </a:cubicBezTo>
                      <a:cubicBezTo>
                        <a:pt x="210" y="478"/>
                        <a:pt x="105" y="508"/>
                        <a:pt x="1" y="523"/>
                      </a:cubicBezTo>
                      <a:lnTo>
                        <a:pt x="1" y="702"/>
                      </a:lnTo>
                      <a:cubicBezTo>
                        <a:pt x="1" y="747"/>
                        <a:pt x="1" y="807"/>
                        <a:pt x="1" y="867"/>
                      </a:cubicBezTo>
                      <a:cubicBezTo>
                        <a:pt x="90" y="897"/>
                        <a:pt x="210" y="926"/>
                        <a:pt x="299" y="956"/>
                      </a:cubicBezTo>
                      <a:cubicBezTo>
                        <a:pt x="299" y="1121"/>
                        <a:pt x="314" y="1270"/>
                        <a:pt x="314" y="1419"/>
                      </a:cubicBezTo>
                      <a:cubicBezTo>
                        <a:pt x="748" y="1389"/>
                        <a:pt x="1913" y="1255"/>
                        <a:pt x="3137" y="1046"/>
                      </a:cubicBezTo>
                      <a:cubicBezTo>
                        <a:pt x="3137" y="941"/>
                        <a:pt x="3137" y="837"/>
                        <a:pt x="3137" y="747"/>
                      </a:cubicBezTo>
                      <a:cubicBezTo>
                        <a:pt x="3137" y="643"/>
                        <a:pt x="3137" y="538"/>
                        <a:pt x="3152" y="448"/>
                      </a:cubicBezTo>
                      <a:cubicBezTo>
                        <a:pt x="2226" y="269"/>
                        <a:pt x="1285" y="120"/>
                        <a:pt x="3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43"/>
                <p:cNvSpPr/>
                <p:nvPr/>
              </p:nvSpPr>
              <p:spPr>
                <a:xfrm>
                  <a:off x="-3207275" y="1685700"/>
                  <a:ext cx="79175" cy="43700"/>
                </a:xfrm>
                <a:custGeom>
                  <a:rect b="b" l="l" r="r" t="t"/>
                  <a:pathLst>
                    <a:path extrusionOk="0" h="1748" w="3167">
                      <a:moveTo>
                        <a:pt x="3077" y="0"/>
                      </a:moveTo>
                      <a:cubicBezTo>
                        <a:pt x="2136" y="149"/>
                        <a:pt x="1195" y="254"/>
                        <a:pt x="254" y="314"/>
                      </a:cubicBezTo>
                      <a:cubicBezTo>
                        <a:pt x="254" y="478"/>
                        <a:pt x="269" y="627"/>
                        <a:pt x="284" y="777"/>
                      </a:cubicBezTo>
                      <a:cubicBezTo>
                        <a:pt x="195" y="837"/>
                        <a:pt x="90" y="881"/>
                        <a:pt x="1" y="926"/>
                      </a:cubicBezTo>
                      <a:cubicBezTo>
                        <a:pt x="1" y="971"/>
                        <a:pt x="15" y="1031"/>
                        <a:pt x="15" y="1090"/>
                      </a:cubicBezTo>
                      <a:cubicBezTo>
                        <a:pt x="30" y="1150"/>
                        <a:pt x="30" y="1210"/>
                        <a:pt x="45" y="1255"/>
                      </a:cubicBezTo>
                      <a:cubicBezTo>
                        <a:pt x="150" y="1270"/>
                        <a:pt x="254" y="1270"/>
                        <a:pt x="359" y="1285"/>
                      </a:cubicBezTo>
                      <a:cubicBezTo>
                        <a:pt x="389" y="1434"/>
                        <a:pt x="419" y="1598"/>
                        <a:pt x="449" y="1748"/>
                      </a:cubicBezTo>
                      <a:cubicBezTo>
                        <a:pt x="867" y="1613"/>
                        <a:pt x="2002" y="1210"/>
                        <a:pt x="3167" y="583"/>
                      </a:cubicBezTo>
                      <a:cubicBezTo>
                        <a:pt x="3137" y="493"/>
                        <a:pt x="3122" y="403"/>
                        <a:pt x="3107" y="299"/>
                      </a:cubicBezTo>
                      <a:cubicBezTo>
                        <a:pt x="3092" y="194"/>
                        <a:pt x="3077" y="105"/>
                        <a:pt x="30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3"/>
                <p:cNvSpPr/>
                <p:nvPr/>
              </p:nvSpPr>
              <p:spPr>
                <a:xfrm>
                  <a:off x="-3200550" y="1699125"/>
                  <a:ext cx="77675" cy="62025"/>
                </a:xfrm>
                <a:custGeom>
                  <a:rect b="b" l="l" r="r" t="t"/>
                  <a:pathLst>
                    <a:path extrusionOk="0" h="2481" w="3107">
                      <a:moveTo>
                        <a:pt x="2898" y="1"/>
                      </a:moveTo>
                      <a:cubicBezTo>
                        <a:pt x="2002" y="449"/>
                        <a:pt x="1076" y="822"/>
                        <a:pt x="165" y="1106"/>
                      </a:cubicBezTo>
                      <a:cubicBezTo>
                        <a:pt x="195" y="1255"/>
                        <a:pt x="239" y="1405"/>
                        <a:pt x="269" y="1554"/>
                      </a:cubicBezTo>
                      <a:cubicBezTo>
                        <a:pt x="180" y="1614"/>
                        <a:pt x="90" y="1689"/>
                        <a:pt x="0" y="1763"/>
                      </a:cubicBezTo>
                      <a:cubicBezTo>
                        <a:pt x="15" y="1808"/>
                        <a:pt x="45" y="1868"/>
                        <a:pt x="60" y="1928"/>
                      </a:cubicBezTo>
                      <a:cubicBezTo>
                        <a:pt x="75" y="1987"/>
                        <a:pt x="90" y="2047"/>
                        <a:pt x="120" y="2092"/>
                      </a:cubicBezTo>
                      <a:cubicBezTo>
                        <a:pt x="224" y="2077"/>
                        <a:pt x="329" y="2062"/>
                        <a:pt x="433" y="2047"/>
                      </a:cubicBezTo>
                      <a:cubicBezTo>
                        <a:pt x="493" y="2196"/>
                        <a:pt x="538" y="2331"/>
                        <a:pt x="613" y="2480"/>
                      </a:cubicBezTo>
                      <a:cubicBezTo>
                        <a:pt x="1001" y="2241"/>
                        <a:pt x="2076" y="1539"/>
                        <a:pt x="3107" y="539"/>
                      </a:cubicBezTo>
                      <a:cubicBezTo>
                        <a:pt x="3047" y="449"/>
                        <a:pt x="3017" y="374"/>
                        <a:pt x="2988" y="270"/>
                      </a:cubicBezTo>
                      <a:cubicBezTo>
                        <a:pt x="2943" y="180"/>
                        <a:pt x="2928" y="105"/>
                        <a:pt x="2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43"/>
                <p:cNvSpPr/>
                <p:nvPr/>
              </p:nvSpPr>
              <p:spPr>
                <a:xfrm>
                  <a:off x="-3187475" y="1711450"/>
                  <a:ext cx="71700" cy="79200"/>
                </a:xfrm>
                <a:custGeom>
                  <a:rect b="b" l="l" r="r" t="t"/>
                  <a:pathLst>
                    <a:path extrusionOk="0" h="3168" w="2868">
                      <a:moveTo>
                        <a:pt x="2554" y="1"/>
                      </a:moveTo>
                      <a:cubicBezTo>
                        <a:pt x="1763" y="747"/>
                        <a:pt x="911" y="1375"/>
                        <a:pt x="45" y="1898"/>
                      </a:cubicBezTo>
                      <a:cubicBezTo>
                        <a:pt x="105" y="2032"/>
                        <a:pt x="164" y="2181"/>
                        <a:pt x="239" y="2316"/>
                      </a:cubicBezTo>
                      <a:cubicBezTo>
                        <a:pt x="164" y="2405"/>
                        <a:pt x="90" y="2510"/>
                        <a:pt x="0" y="2600"/>
                      </a:cubicBezTo>
                      <a:cubicBezTo>
                        <a:pt x="30" y="2659"/>
                        <a:pt x="60" y="2704"/>
                        <a:pt x="90" y="2749"/>
                      </a:cubicBezTo>
                      <a:cubicBezTo>
                        <a:pt x="120" y="2809"/>
                        <a:pt x="149" y="2868"/>
                        <a:pt x="164" y="2913"/>
                      </a:cubicBezTo>
                      <a:cubicBezTo>
                        <a:pt x="284" y="2868"/>
                        <a:pt x="373" y="2824"/>
                        <a:pt x="478" y="2764"/>
                      </a:cubicBezTo>
                      <a:cubicBezTo>
                        <a:pt x="568" y="2913"/>
                        <a:pt x="642" y="3033"/>
                        <a:pt x="732" y="3167"/>
                      </a:cubicBezTo>
                      <a:cubicBezTo>
                        <a:pt x="1090" y="2809"/>
                        <a:pt x="2046" y="1763"/>
                        <a:pt x="2868" y="434"/>
                      </a:cubicBezTo>
                      <a:cubicBezTo>
                        <a:pt x="2808" y="374"/>
                        <a:pt x="2748" y="314"/>
                        <a:pt x="2703" y="240"/>
                      </a:cubicBezTo>
                      <a:cubicBezTo>
                        <a:pt x="2644" y="165"/>
                        <a:pt x="2599" y="90"/>
                        <a:pt x="25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43"/>
                <p:cNvSpPr/>
                <p:nvPr/>
              </p:nvSpPr>
              <p:spPr>
                <a:xfrm>
                  <a:off x="-3171050" y="1721525"/>
                  <a:ext cx="63875" cy="92650"/>
                </a:xfrm>
                <a:custGeom>
                  <a:rect b="b" l="l" r="r" t="t"/>
                  <a:pathLst>
                    <a:path extrusionOk="0" h="3706" w="2555">
                      <a:moveTo>
                        <a:pt x="2181" y="1"/>
                      </a:moveTo>
                      <a:cubicBezTo>
                        <a:pt x="1539" y="1002"/>
                        <a:pt x="807" y="1898"/>
                        <a:pt x="0" y="2674"/>
                      </a:cubicBezTo>
                      <a:cubicBezTo>
                        <a:pt x="105" y="2794"/>
                        <a:pt x="194" y="2913"/>
                        <a:pt x="284" y="3033"/>
                      </a:cubicBezTo>
                      <a:cubicBezTo>
                        <a:pt x="224" y="3167"/>
                        <a:pt x="165" y="3272"/>
                        <a:pt x="90" y="3391"/>
                      </a:cubicBezTo>
                      <a:cubicBezTo>
                        <a:pt x="135" y="3436"/>
                        <a:pt x="165" y="3481"/>
                        <a:pt x="194" y="3526"/>
                      </a:cubicBezTo>
                      <a:cubicBezTo>
                        <a:pt x="239" y="3571"/>
                        <a:pt x="269" y="3615"/>
                        <a:pt x="314" y="3660"/>
                      </a:cubicBezTo>
                      <a:cubicBezTo>
                        <a:pt x="404" y="3586"/>
                        <a:pt x="508" y="3496"/>
                        <a:pt x="613" y="3406"/>
                      </a:cubicBezTo>
                      <a:cubicBezTo>
                        <a:pt x="717" y="3511"/>
                        <a:pt x="822" y="3615"/>
                        <a:pt x="926" y="3705"/>
                      </a:cubicBezTo>
                      <a:cubicBezTo>
                        <a:pt x="1240" y="3227"/>
                        <a:pt x="2017" y="1883"/>
                        <a:pt x="2554" y="315"/>
                      </a:cubicBezTo>
                      <a:cubicBezTo>
                        <a:pt x="2495" y="270"/>
                        <a:pt x="2420" y="225"/>
                        <a:pt x="2360" y="180"/>
                      </a:cubicBezTo>
                      <a:cubicBezTo>
                        <a:pt x="2285" y="120"/>
                        <a:pt x="2241" y="61"/>
                        <a:pt x="21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43"/>
                <p:cNvSpPr/>
                <p:nvPr/>
              </p:nvSpPr>
              <p:spPr>
                <a:xfrm>
                  <a:off x="-3149400" y="1728625"/>
                  <a:ext cx="53050" cy="105325"/>
                </a:xfrm>
                <a:custGeom>
                  <a:rect b="b" l="l" r="r" t="t"/>
                  <a:pathLst>
                    <a:path extrusionOk="0" h="4213" w="2122">
                      <a:moveTo>
                        <a:pt x="1673" y="1"/>
                      </a:moveTo>
                      <a:cubicBezTo>
                        <a:pt x="1225" y="1211"/>
                        <a:pt x="673" y="2316"/>
                        <a:pt x="1" y="3361"/>
                      </a:cubicBezTo>
                      <a:cubicBezTo>
                        <a:pt x="105" y="3451"/>
                        <a:pt x="225" y="3541"/>
                        <a:pt x="344" y="3630"/>
                      </a:cubicBezTo>
                      <a:cubicBezTo>
                        <a:pt x="314" y="3765"/>
                        <a:pt x="269" y="3899"/>
                        <a:pt x="225" y="4048"/>
                      </a:cubicBezTo>
                      <a:cubicBezTo>
                        <a:pt x="269" y="4078"/>
                        <a:pt x="314" y="4093"/>
                        <a:pt x="359" y="4123"/>
                      </a:cubicBezTo>
                      <a:cubicBezTo>
                        <a:pt x="404" y="4153"/>
                        <a:pt x="449" y="4183"/>
                        <a:pt x="493" y="4213"/>
                      </a:cubicBezTo>
                      <a:cubicBezTo>
                        <a:pt x="583" y="4093"/>
                        <a:pt x="673" y="3989"/>
                        <a:pt x="762" y="3869"/>
                      </a:cubicBezTo>
                      <a:cubicBezTo>
                        <a:pt x="897" y="3929"/>
                        <a:pt x="1016" y="3989"/>
                        <a:pt x="1166" y="4033"/>
                      </a:cubicBezTo>
                      <a:cubicBezTo>
                        <a:pt x="1375" y="3451"/>
                        <a:pt x="1897" y="1853"/>
                        <a:pt x="2121" y="150"/>
                      </a:cubicBezTo>
                      <a:cubicBezTo>
                        <a:pt x="2047" y="135"/>
                        <a:pt x="1957" y="120"/>
                        <a:pt x="1882" y="105"/>
                      </a:cubicBezTo>
                      <a:cubicBezTo>
                        <a:pt x="1808" y="75"/>
                        <a:pt x="1733" y="46"/>
                        <a:pt x="16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5" name="Google Shape;975;p43"/>
              <p:cNvSpPr/>
              <p:nvPr/>
            </p:nvSpPr>
            <p:spPr>
              <a:xfrm>
                <a:off x="-3088150" y="1795100"/>
                <a:ext cx="8225" cy="40350"/>
              </a:xfrm>
              <a:custGeom>
                <a:rect b="b" l="l" r="r" t="t"/>
                <a:pathLst>
                  <a:path extrusionOk="0" h="1614" w="329">
                    <a:moveTo>
                      <a:pt x="60" y="0"/>
                    </a:moveTo>
                    <a:cubicBezTo>
                      <a:pt x="45" y="0"/>
                      <a:pt x="45" y="0"/>
                      <a:pt x="45" y="15"/>
                    </a:cubicBezTo>
                    <a:cubicBezTo>
                      <a:pt x="30" y="15"/>
                      <a:pt x="30" y="15"/>
                      <a:pt x="30" y="30"/>
                    </a:cubicBezTo>
                    <a:lnTo>
                      <a:pt x="30" y="45"/>
                    </a:lnTo>
                    <a:lnTo>
                      <a:pt x="30" y="105"/>
                    </a:lnTo>
                    <a:lnTo>
                      <a:pt x="15" y="209"/>
                    </a:lnTo>
                    <a:lnTo>
                      <a:pt x="15" y="404"/>
                    </a:lnTo>
                    <a:cubicBezTo>
                      <a:pt x="15" y="538"/>
                      <a:pt x="0" y="672"/>
                      <a:pt x="0" y="822"/>
                    </a:cubicBezTo>
                    <a:cubicBezTo>
                      <a:pt x="0" y="956"/>
                      <a:pt x="0" y="1091"/>
                      <a:pt x="15" y="1225"/>
                    </a:cubicBezTo>
                    <a:lnTo>
                      <a:pt x="30" y="1419"/>
                    </a:lnTo>
                    <a:cubicBezTo>
                      <a:pt x="30" y="1449"/>
                      <a:pt x="30" y="1494"/>
                      <a:pt x="45" y="1524"/>
                    </a:cubicBezTo>
                    <a:cubicBezTo>
                      <a:pt x="45" y="1539"/>
                      <a:pt x="45" y="1554"/>
                      <a:pt x="60" y="1569"/>
                    </a:cubicBezTo>
                    <a:cubicBezTo>
                      <a:pt x="60" y="1584"/>
                      <a:pt x="75" y="1598"/>
                      <a:pt x="120" y="1613"/>
                    </a:cubicBezTo>
                    <a:lnTo>
                      <a:pt x="269" y="1613"/>
                    </a:lnTo>
                    <a:cubicBezTo>
                      <a:pt x="299" y="1598"/>
                      <a:pt x="314" y="1569"/>
                      <a:pt x="314" y="1554"/>
                    </a:cubicBezTo>
                    <a:cubicBezTo>
                      <a:pt x="314" y="1539"/>
                      <a:pt x="329" y="1524"/>
                      <a:pt x="329" y="1494"/>
                    </a:cubicBezTo>
                    <a:cubicBezTo>
                      <a:pt x="329" y="1464"/>
                      <a:pt x="329" y="1434"/>
                      <a:pt x="329" y="1404"/>
                    </a:cubicBezTo>
                    <a:lnTo>
                      <a:pt x="314" y="1195"/>
                    </a:lnTo>
                    <a:cubicBezTo>
                      <a:pt x="299" y="1076"/>
                      <a:pt x="284" y="926"/>
                      <a:pt x="254" y="792"/>
                    </a:cubicBezTo>
                    <a:cubicBezTo>
                      <a:pt x="239" y="672"/>
                      <a:pt x="209" y="523"/>
                      <a:pt x="179" y="404"/>
                    </a:cubicBezTo>
                    <a:lnTo>
                      <a:pt x="149" y="195"/>
                    </a:lnTo>
                    <a:lnTo>
                      <a:pt x="134" y="90"/>
                    </a:lnTo>
                    <a:cubicBezTo>
                      <a:pt x="134" y="75"/>
                      <a:pt x="134" y="60"/>
                      <a:pt x="120" y="45"/>
                    </a:cubicBezTo>
                    <a:lnTo>
                      <a:pt x="120" y="30"/>
                    </a:lnTo>
                    <a:cubicBezTo>
                      <a:pt x="120" y="15"/>
                      <a:pt x="120" y="15"/>
                      <a:pt x="105" y="15"/>
                    </a:cubicBezTo>
                    <a:cubicBezTo>
                      <a:pt x="105" y="15"/>
                      <a:pt x="105" y="0"/>
                      <a:pt x="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3"/>
              <p:cNvSpPr/>
              <p:nvPr/>
            </p:nvSpPr>
            <p:spPr>
              <a:xfrm>
                <a:off x="-3163275" y="1612950"/>
                <a:ext cx="61700" cy="131800"/>
              </a:xfrm>
              <a:custGeom>
                <a:rect b="b" l="l" r="r" t="t"/>
                <a:pathLst>
                  <a:path extrusionOk="0" h="5272" w="2468">
                    <a:moveTo>
                      <a:pt x="2121" y="122"/>
                    </a:moveTo>
                    <a:cubicBezTo>
                      <a:pt x="2106" y="122"/>
                      <a:pt x="2091" y="126"/>
                      <a:pt x="2079" y="132"/>
                    </a:cubicBezTo>
                    <a:cubicBezTo>
                      <a:pt x="2049" y="147"/>
                      <a:pt x="2034" y="192"/>
                      <a:pt x="2049" y="207"/>
                    </a:cubicBezTo>
                    <a:cubicBezTo>
                      <a:pt x="2154" y="356"/>
                      <a:pt x="2243" y="491"/>
                      <a:pt x="2333" y="625"/>
                    </a:cubicBezTo>
                    <a:cubicBezTo>
                      <a:pt x="2344" y="647"/>
                      <a:pt x="2371" y="661"/>
                      <a:pt x="2396" y="661"/>
                    </a:cubicBezTo>
                    <a:cubicBezTo>
                      <a:pt x="2405" y="661"/>
                      <a:pt x="2415" y="659"/>
                      <a:pt x="2423" y="655"/>
                    </a:cubicBezTo>
                    <a:cubicBezTo>
                      <a:pt x="2452" y="640"/>
                      <a:pt x="2467" y="595"/>
                      <a:pt x="2437" y="565"/>
                    </a:cubicBezTo>
                    <a:cubicBezTo>
                      <a:pt x="2348" y="431"/>
                      <a:pt x="2258" y="296"/>
                      <a:pt x="2169" y="147"/>
                    </a:cubicBezTo>
                    <a:cubicBezTo>
                      <a:pt x="2160" y="130"/>
                      <a:pt x="2141" y="122"/>
                      <a:pt x="2121" y="122"/>
                    </a:cubicBezTo>
                    <a:close/>
                    <a:moveTo>
                      <a:pt x="966" y="0"/>
                    </a:moveTo>
                    <a:cubicBezTo>
                      <a:pt x="910" y="0"/>
                      <a:pt x="851" y="69"/>
                      <a:pt x="899" y="117"/>
                    </a:cubicBezTo>
                    <a:cubicBezTo>
                      <a:pt x="1243" y="401"/>
                      <a:pt x="1571" y="700"/>
                      <a:pt x="1885" y="1013"/>
                    </a:cubicBezTo>
                    <a:cubicBezTo>
                      <a:pt x="1899" y="1027"/>
                      <a:pt x="1913" y="1033"/>
                      <a:pt x="1927" y="1033"/>
                    </a:cubicBezTo>
                    <a:cubicBezTo>
                      <a:pt x="1973" y="1033"/>
                      <a:pt x="2009" y="970"/>
                      <a:pt x="1974" y="924"/>
                    </a:cubicBezTo>
                    <a:cubicBezTo>
                      <a:pt x="1661" y="610"/>
                      <a:pt x="1332" y="311"/>
                      <a:pt x="1004" y="13"/>
                    </a:cubicBezTo>
                    <a:cubicBezTo>
                      <a:pt x="992" y="4"/>
                      <a:pt x="980" y="0"/>
                      <a:pt x="966" y="0"/>
                    </a:cubicBezTo>
                    <a:close/>
                    <a:moveTo>
                      <a:pt x="1019" y="2193"/>
                    </a:moveTo>
                    <a:cubicBezTo>
                      <a:pt x="989" y="2193"/>
                      <a:pt x="944" y="2208"/>
                      <a:pt x="944" y="2238"/>
                    </a:cubicBezTo>
                    <a:cubicBezTo>
                      <a:pt x="944" y="2283"/>
                      <a:pt x="959" y="2298"/>
                      <a:pt x="989" y="2313"/>
                    </a:cubicBezTo>
                    <a:cubicBezTo>
                      <a:pt x="1093" y="2358"/>
                      <a:pt x="1213" y="2402"/>
                      <a:pt x="1332" y="2447"/>
                    </a:cubicBezTo>
                    <a:cubicBezTo>
                      <a:pt x="1362" y="2447"/>
                      <a:pt x="1407" y="2432"/>
                      <a:pt x="1407" y="2402"/>
                    </a:cubicBezTo>
                    <a:cubicBezTo>
                      <a:pt x="1422" y="2358"/>
                      <a:pt x="1407" y="2328"/>
                      <a:pt x="1362" y="2313"/>
                    </a:cubicBezTo>
                    <a:cubicBezTo>
                      <a:pt x="1243" y="2283"/>
                      <a:pt x="1123" y="2238"/>
                      <a:pt x="1019" y="2193"/>
                    </a:cubicBezTo>
                    <a:close/>
                    <a:moveTo>
                      <a:pt x="1934" y="4368"/>
                    </a:moveTo>
                    <a:cubicBezTo>
                      <a:pt x="1913" y="4368"/>
                      <a:pt x="1895" y="4378"/>
                      <a:pt x="1885" y="4389"/>
                    </a:cubicBezTo>
                    <a:cubicBezTo>
                      <a:pt x="1810" y="4493"/>
                      <a:pt x="1765" y="4583"/>
                      <a:pt x="1735" y="4702"/>
                    </a:cubicBezTo>
                    <a:cubicBezTo>
                      <a:pt x="1735" y="4732"/>
                      <a:pt x="1750" y="4762"/>
                      <a:pt x="1780" y="4777"/>
                    </a:cubicBezTo>
                    <a:cubicBezTo>
                      <a:pt x="1810" y="4777"/>
                      <a:pt x="1855" y="4762"/>
                      <a:pt x="1870" y="4732"/>
                    </a:cubicBezTo>
                    <a:cubicBezTo>
                      <a:pt x="1870" y="4702"/>
                      <a:pt x="1885" y="4673"/>
                      <a:pt x="1885" y="4658"/>
                    </a:cubicBezTo>
                    <a:cubicBezTo>
                      <a:pt x="1900" y="4643"/>
                      <a:pt x="1900" y="4628"/>
                      <a:pt x="1900" y="4613"/>
                    </a:cubicBezTo>
                    <a:cubicBezTo>
                      <a:pt x="1900" y="4598"/>
                      <a:pt x="1915" y="4598"/>
                      <a:pt x="1915" y="4598"/>
                    </a:cubicBezTo>
                    <a:cubicBezTo>
                      <a:pt x="1930" y="4553"/>
                      <a:pt x="1960" y="4508"/>
                      <a:pt x="1989" y="4463"/>
                    </a:cubicBezTo>
                    <a:cubicBezTo>
                      <a:pt x="2004" y="4434"/>
                      <a:pt x="1989" y="4389"/>
                      <a:pt x="1960" y="4374"/>
                    </a:cubicBezTo>
                    <a:cubicBezTo>
                      <a:pt x="1951" y="4369"/>
                      <a:pt x="1942" y="4368"/>
                      <a:pt x="1934" y="4368"/>
                    </a:cubicBezTo>
                    <a:close/>
                    <a:moveTo>
                      <a:pt x="1466" y="3592"/>
                    </a:moveTo>
                    <a:cubicBezTo>
                      <a:pt x="1451" y="3592"/>
                      <a:pt x="1436" y="3598"/>
                      <a:pt x="1422" y="3612"/>
                    </a:cubicBezTo>
                    <a:cubicBezTo>
                      <a:pt x="959" y="4000"/>
                      <a:pt x="496" y="4389"/>
                      <a:pt x="48" y="4792"/>
                    </a:cubicBezTo>
                    <a:cubicBezTo>
                      <a:pt x="1" y="4827"/>
                      <a:pt x="46" y="4900"/>
                      <a:pt x="97" y="4900"/>
                    </a:cubicBezTo>
                    <a:cubicBezTo>
                      <a:pt x="111" y="4900"/>
                      <a:pt x="125" y="4894"/>
                      <a:pt x="137" y="4882"/>
                    </a:cubicBezTo>
                    <a:cubicBezTo>
                      <a:pt x="600" y="4493"/>
                      <a:pt x="1048" y="4090"/>
                      <a:pt x="1511" y="3702"/>
                    </a:cubicBezTo>
                    <a:cubicBezTo>
                      <a:pt x="1557" y="3656"/>
                      <a:pt x="1515" y="3592"/>
                      <a:pt x="1466" y="3592"/>
                    </a:cubicBezTo>
                    <a:close/>
                    <a:moveTo>
                      <a:pt x="1636" y="4006"/>
                    </a:moveTo>
                    <a:cubicBezTo>
                      <a:pt x="1617" y="4006"/>
                      <a:pt x="1599" y="4013"/>
                      <a:pt x="1586" y="4030"/>
                    </a:cubicBezTo>
                    <a:cubicBezTo>
                      <a:pt x="1377" y="4404"/>
                      <a:pt x="1153" y="4792"/>
                      <a:pt x="944" y="5180"/>
                    </a:cubicBezTo>
                    <a:cubicBezTo>
                      <a:pt x="912" y="5222"/>
                      <a:pt x="954" y="5271"/>
                      <a:pt x="998" y="5271"/>
                    </a:cubicBezTo>
                    <a:cubicBezTo>
                      <a:pt x="1016" y="5271"/>
                      <a:pt x="1035" y="5262"/>
                      <a:pt x="1048" y="5240"/>
                    </a:cubicBezTo>
                    <a:cubicBezTo>
                      <a:pt x="1258" y="4852"/>
                      <a:pt x="1482" y="4478"/>
                      <a:pt x="1706" y="4090"/>
                    </a:cubicBezTo>
                    <a:cubicBezTo>
                      <a:pt x="1727" y="4048"/>
                      <a:pt x="1681" y="4006"/>
                      <a:pt x="1636" y="400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3"/>
              <p:cNvSpPr/>
              <p:nvPr/>
            </p:nvSpPr>
            <p:spPr>
              <a:xfrm>
                <a:off x="-3215500" y="1519550"/>
                <a:ext cx="104950" cy="320725"/>
              </a:xfrm>
              <a:custGeom>
                <a:rect b="b" l="l" r="r" t="t"/>
                <a:pathLst>
                  <a:path extrusionOk="0" h="12829" w="4198">
                    <a:moveTo>
                      <a:pt x="3202" y="0"/>
                    </a:moveTo>
                    <a:cubicBezTo>
                      <a:pt x="3185" y="0"/>
                      <a:pt x="3168" y="5"/>
                      <a:pt x="3152" y="15"/>
                    </a:cubicBezTo>
                    <a:cubicBezTo>
                      <a:pt x="2973" y="134"/>
                      <a:pt x="3272" y="687"/>
                      <a:pt x="2958" y="1030"/>
                    </a:cubicBezTo>
                    <a:cubicBezTo>
                      <a:pt x="2869" y="1093"/>
                      <a:pt x="2783" y="1116"/>
                      <a:pt x="2701" y="1116"/>
                    </a:cubicBezTo>
                    <a:cubicBezTo>
                      <a:pt x="2465" y="1116"/>
                      <a:pt x="2265" y="923"/>
                      <a:pt x="2137" y="923"/>
                    </a:cubicBezTo>
                    <a:cubicBezTo>
                      <a:pt x="2108" y="923"/>
                      <a:pt x="2083" y="932"/>
                      <a:pt x="2062" y="956"/>
                    </a:cubicBezTo>
                    <a:cubicBezTo>
                      <a:pt x="1913" y="1135"/>
                      <a:pt x="2331" y="1583"/>
                      <a:pt x="2032" y="2016"/>
                    </a:cubicBezTo>
                    <a:cubicBezTo>
                      <a:pt x="1917" y="2131"/>
                      <a:pt x="1796" y="2162"/>
                      <a:pt x="1681" y="2162"/>
                    </a:cubicBezTo>
                    <a:cubicBezTo>
                      <a:pt x="1546" y="2162"/>
                      <a:pt x="1421" y="2119"/>
                      <a:pt x="1331" y="2119"/>
                    </a:cubicBezTo>
                    <a:cubicBezTo>
                      <a:pt x="1277" y="2119"/>
                      <a:pt x="1236" y="2134"/>
                      <a:pt x="1211" y="2180"/>
                    </a:cubicBezTo>
                    <a:cubicBezTo>
                      <a:pt x="1091" y="2360"/>
                      <a:pt x="1539" y="2658"/>
                      <a:pt x="1360" y="3136"/>
                    </a:cubicBezTo>
                    <a:cubicBezTo>
                      <a:pt x="1106" y="3584"/>
                      <a:pt x="643" y="3301"/>
                      <a:pt x="568" y="3525"/>
                    </a:cubicBezTo>
                    <a:cubicBezTo>
                      <a:pt x="479" y="3734"/>
                      <a:pt x="1002" y="3913"/>
                      <a:pt x="852" y="4451"/>
                    </a:cubicBezTo>
                    <a:lnTo>
                      <a:pt x="867" y="4451"/>
                    </a:lnTo>
                    <a:cubicBezTo>
                      <a:pt x="673" y="4869"/>
                      <a:pt x="210" y="4719"/>
                      <a:pt x="180" y="4929"/>
                    </a:cubicBezTo>
                    <a:cubicBezTo>
                      <a:pt x="120" y="5138"/>
                      <a:pt x="613" y="5212"/>
                      <a:pt x="613" y="5675"/>
                    </a:cubicBezTo>
                    <a:cubicBezTo>
                      <a:pt x="524" y="6198"/>
                      <a:pt x="1" y="6123"/>
                      <a:pt x="1" y="6347"/>
                    </a:cubicBezTo>
                    <a:cubicBezTo>
                      <a:pt x="1" y="6571"/>
                      <a:pt x="539" y="6527"/>
                      <a:pt x="583" y="7064"/>
                    </a:cubicBezTo>
                    <a:cubicBezTo>
                      <a:pt x="539" y="7512"/>
                      <a:pt x="61" y="7572"/>
                      <a:pt x="105" y="7781"/>
                    </a:cubicBezTo>
                    <a:cubicBezTo>
                      <a:pt x="135" y="8005"/>
                      <a:pt x="628" y="7856"/>
                      <a:pt x="778" y="8334"/>
                    </a:cubicBezTo>
                    <a:cubicBezTo>
                      <a:pt x="852" y="8842"/>
                      <a:pt x="359" y="9006"/>
                      <a:pt x="419" y="9215"/>
                    </a:cubicBezTo>
                    <a:cubicBezTo>
                      <a:pt x="494" y="9439"/>
                      <a:pt x="957" y="9185"/>
                      <a:pt x="1181" y="9618"/>
                    </a:cubicBezTo>
                    <a:cubicBezTo>
                      <a:pt x="1345" y="10111"/>
                      <a:pt x="882" y="10395"/>
                      <a:pt x="987" y="10589"/>
                    </a:cubicBezTo>
                    <a:cubicBezTo>
                      <a:pt x="1010" y="10644"/>
                      <a:pt x="1056" y="10661"/>
                      <a:pt x="1115" y="10661"/>
                    </a:cubicBezTo>
                    <a:cubicBezTo>
                      <a:pt x="1208" y="10661"/>
                      <a:pt x="1335" y="10620"/>
                      <a:pt x="1467" y="10620"/>
                    </a:cubicBezTo>
                    <a:cubicBezTo>
                      <a:pt x="1572" y="10620"/>
                      <a:pt x="1681" y="10646"/>
                      <a:pt x="1778" y="10739"/>
                    </a:cubicBezTo>
                    <a:lnTo>
                      <a:pt x="1778" y="10753"/>
                    </a:lnTo>
                    <a:cubicBezTo>
                      <a:pt x="2077" y="11202"/>
                      <a:pt x="1614" y="11680"/>
                      <a:pt x="1763" y="11844"/>
                    </a:cubicBezTo>
                    <a:cubicBezTo>
                      <a:pt x="1787" y="11872"/>
                      <a:pt x="1815" y="11883"/>
                      <a:pt x="1848" y="11883"/>
                    </a:cubicBezTo>
                    <a:cubicBezTo>
                      <a:pt x="1984" y="11883"/>
                      <a:pt x="2195" y="11689"/>
                      <a:pt x="2434" y="11689"/>
                    </a:cubicBezTo>
                    <a:cubicBezTo>
                      <a:pt x="2507" y="11689"/>
                      <a:pt x="2583" y="11707"/>
                      <a:pt x="2659" y="11754"/>
                    </a:cubicBezTo>
                    <a:cubicBezTo>
                      <a:pt x="3033" y="12098"/>
                      <a:pt x="2645" y="12695"/>
                      <a:pt x="2839" y="12815"/>
                    </a:cubicBezTo>
                    <a:cubicBezTo>
                      <a:pt x="2854" y="12824"/>
                      <a:pt x="2871" y="12829"/>
                      <a:pt x="2888" y="12829"/>
                    </a:cubicBezTo>
                    <a:cubicBezTo>
                      <a:pt x="3059" y="12829"/>
                      <a:pt x="3297" y="12375"/>
                      <a:pt x="3658" y="12375"/>
                    </a:cubicBezTo>
                    <a:cubicBezTo>
                      <a:pt x="3702" y="12375"/>
                      <a:pt x="3747" y="12382"/>
                      <a:pt x="3795" y="12396"/>
                    </a:cubicBezTo>
                    <a:cubicBezTo>
                      <a:pt x="3839" y="12262"/>
                      <a:pt x="3884" y="12143"/>
                      <a:pt x="3944" y="12008"/>
                    </a:cubicBezTo>
                    <a:cubicBezTo>
                      <a:pt x="3906" y="11998"/>
                      <a:pt x="3869" y="11994"/>
                      <a:pt x="3833" y="11994"/>
                    </a:cubicBezTo>
                    <a:cubicBezTo>
                      <a:pt x="3467" y="11994"/>
                      <a:pt x="3223" y="12467"/>
                      <a:pt x="3059" y="12467"/>
                    </a:cubicBezTo>
                    <a:cubicBezTo>
                      <a:pt x="3045" y="12467"/>
                      <a:pt x="3031" y="12464"/>
                      <a:pt x="3018" y="12456"/>
                    </a:cubicBezTo>
                    <a:cubicBezTo>
                      <a:pt x="2854" y="12352"/>
                      <a:pt x="3167" y="11799"/>
                      <a:pt x="2913" y="11470"/>
                    </a:cubicBezTo>
                    <a:cubicBezTo>
                      <a:pt x="2898" y="11455"/>
                      <a:pt x="2898" y="11455"/>
                      <a:pt x="2884" y="11455"/>
                    </a:cubicBezTo>
                    <a:cubicBezTo>
                      <a:pt x="2869" y="11441"/>
                      <a:pt x="2854" y="11426"/>
                      <a:pt x="2839" y="11411"/>
                    </a:cubicBezTo>
                    <a:lnTo>
                      <a:pt x="2839" y="11426"/>
                    </a:lnTo>
                    <a:cubicBezTo>
                      <a:pt x="2783" y="11400"/>
                      <a:pt x="2728" y="11390"/>
                      <a:pt x="2674" y="11390"/>
                    </a:cubicBezTo>
                    <a:cubicBezTo>
                      <a:pt x="2429" y="11390"/>
                      <a:pt x="2206" y="11605"/>
                      <a:pt x="2072" y="11605"/>
                    </a:cubicBezTo>
                    <a:cubicBezTo>
                      <a:pt x="2045" y="11605"/>
                      <a:pt x="2021" y="11596"/>
                      <a:pt x="2002" y="11575"/>
                    </a:cubicBezTo>
                    <a:cubicBezTo>
                      <a:pt x="1883" y="11426"/>
                      <a:pt x="2256" y="10992"/>
                      <a:pt x="2077" y="10604"/>
                    </a:cubicBezTo>
                    <a:lnTo>
                      <a:pt x="2092" y="10589"/>
                    </a:lnTo>
                    <a:cubicBezTo>
                      <a:pt x="2077" y="10559"/>
                      <a:pt x="2062" y="10544"/>
                      <a:pt x="2047" y="10529"/>
                    </a:cubicBezTo>
                    <a:cubicBezTo>
                      <a:pt x="2047" y="10529"/>
                      <a:pt x="2032" y="10515"/>
                      <a:pt x="2032" y="10515"/>
                    </a:cubicBezTo>
                    <a:cubicBezTo>
                      <a:pt x="1936" y="10432"/>
                      <a:pt x="1833" y="10407"/>
                      <a:pt x="1733" y="10407"/>
                    </a:cubicBezTo>
                    <a:cubicBezTo>
                      <a:pt x="1582" y="10407"/>
                      <a:pt x="1440" y="10464"/>
                      <a:pt x="1344" y="10464"/>
                    </a:cubicBezTo>
                    <a:cubicBezTo>
                      <a:pt x="1297" y="10464"/>
                      <a:pt x="1261" y="10451"/>
                      <a:pt x="1241" y="10410"/>
                    </a:cubicBezTo>
                    <a:cubicBezTo>
                      <a:pt x="1136" y="10231"/>
                      <a:pt x="1554" y="9932"/>
                      <a:pt x="1465" y="9514"/>
                    </a:cubicBezTo>
                    <a:lnTo>
                      <a:pt x="1480" y="9499"/>
                    </a:lnTo>
                    <a:cubicBezTo>
                      <a:pt x="1465" y="9469"/>
                      <a:pt x="1450" y="9454"/>
                      <a:pt x="1435" y="9439"/>
                    </a:cubicBezTo>
                    <a:cubicBezTo>
                      <a:pt x="1435" y="9424"/>
                      <a:pt x="1435" y="9409"/>
                      <a:pt x="1435" y="9409"/>
                    </a:cubicBezTo>
                    <a:lnTo>
                      <a:pt x="1420" y="9409"/>
                    </a:lnTo>
                    <a:cubicBezTo>
                      <a:pt x="1181" y="9066"/>
                      <a:pt x="748" y="9290"/>
                      <a:pt x="688" y="9096"/>
                    </a:cubicBezTo>
                    <a:cubicBezTo>
                      <a:pt x="628" y="8901"/>
                      <a:pt x="1076" y="8737"/>
                      <a:pt x="1061" y="8304"/>
                    </a:cubicBezTo>
                    <a:lnTo>
                      <a:pt x="1061" y="8289"/>
                    </a:lnTo>
                    <a:cubicBezTo>
                      <a:pt x="1061" y="8274"/>
                      <a:pt x="1061" y="8259"/>
                      <a:pt x="1046" y="8244"/>
                    </a:cubicBezTo>
                    <a:cubicBezTo>
                      <a:pt x="1046" y="8229"/>
                      <a:pt x="1046" y="8214"/>
                      <a:pt x="1046" y="8199"/>
                    </a:cubicBezTo>
                    <a:lnTo>
                      <a:pt x="1031" y="8199"/>
                    </a:lnTo>
                    <a:cubicBezTo>
                      <a:pt x="852" y="7811"/>
                      <a:pt x="404" y="7931"/>
                      <a:pt x="374" y="7736"/>
                    </a:cubicBezTo>
                    <a:cubicBezTo>
                      <a:pt x="344" y="7527"/>
                      <a:pt x="822" y="7468"/>
                      <a:pt x="867" y="7049"/>
                    </a:cubicBezTo>
                    <a:lnTo>
                      <a:pt x="867" y="7034"/>
                    </a:lnTo>
                    <a:cubicBezTo>
                      <a:pt x="867" y="7005"/>
                      <a:pt x="867" y="6975"/>
                      <a:pt x="867" y="6945"/>
                    </a:cubicBezTo>
                    <a:lnTo>
                      <a:pt x="852" y="6945"/>
                    </a:lnTo>
                    <a:cubicBezTo>
                      <a:pt x="748" y="6542"/>
                      <a:pt x="285" y="6557"/>
                      <a:pt x="300" y="6362"/>
                    </a:cubicBezTo>
                    <a:cubicBezTo>
                      <a:pt x="300" y="6153"/>
                      <a:pt x="763" y="6198"/>
                      <a:pt x="882" y="5795"/>
                    </a:cubicBezTo>
                    <a:lnTo>
                      <a:pt x="897" y="5795"/>
                    </a:lnTo>
                    <a:cubicBezTo>
                      <a:pt x="897" y="5765"/>
                      <a:pt x="897" y="5750"/>
                      <a:pt x="897" y="5720"/>
                    </a:cubicBezTo>
                    <a:cubicBezTo>
                      <a:pt x="897" y="5720"/>
                      <a:pt x="897" y="5705"/>
                      <a:pt x="897" y="5690"/>
                    </a:cubicBezTo>
                    <a:cubicBezTo>
                      <a:pt x="867" y="5257"/>
                      <a:pt x="419" y="5182"/>
                      <a:pt x="449" y="4988"/>
                    </a:cubicBezTo>
                    <a:cubicBezTo>
                      <a:pt x="494" y="4794"/>
                      <a:pt x="942" y="4929"/>
                      <a:pt x="1136" y="4555"/>
                    </a:cubicBezTo>
                    <a:cubicBezTo>
                      <a:pt x="1136" y="4540"/>
                      <a:pt x="1136" y="4525"/>
                      <a:pt x="1136" y="4525"/>
                    </a:cubicBezTo>
                    <a:cubicBezTo>
                      <a:pt x="1151" y="4495"/>
                      <a:pt x="1166" y="4480"/>
                      <a:pt x="1166" y="4451"/>
                    </a:cubicBezTo>
                    <a:lnTo>
                      <a:pt x="1151" y="4451"/>
                    </a:lnTo>
                    <a:cubicBezTo>
                      <a:pt x="1211" y="4017"/>
                      <a:pt x="763" y="3838"/>
                      <a:pt x="837" y="3644"/>
                    </a:cubicBezTo>
                    <a:cubicBezTo>
                      <a:pt x="912" y="3450"/>
                      <a:pt x="1330" y="3689"/>
                      <a:pt x="1584" y="3360"/>
                    </a:cubicBezTo>
                    <a:lnTo>
                      <a:pt x="1584" y="3375"/>
                    </a:lnTo>
                    <a:cubicBezTo>
                      <a:pt x="1599" y="3360"/>
                      <a:pt x="1599" y="3345"/>
                      <a:pt x="1614" y="3330"/>
                    </a:cubicBezTo>
                    <a:cubicBezTo>
                      <a:pt x="1614" y="3315"/>
                      <a:pt x="1629" y="3301"/>
                      <a:pt x="1644" y="3271"/>
                    </a:cubicBezTo>
                    <a:lnTo>
                      <a:pt x="1629" y="3271"/>
                    </a:lnTo>
                    <a:cubicBezTo>
                      <a:pt x="1748" y="2852"/>
                      <a:pt x="1345" y="2554"/>
                      <a:pt x="1450" y="2374"/>
                    </a:cubicBezTo>
                    <a:cubicBezTo>
                      <a:pt x="1473" y="2335"/>
                      <a:pt x="1508" y="2322"/>
                      <a:pt x="1553" y="2322"/>
                    </a:cubicBezTo>
                    <a:cubicBezTo>
                      <a:pt x="1654" y="2322"/>
                      <a:pt x="1801" y="2389"/>
                      <a:pt x="1956" y="2389"/>
                    </a:cubicBezTo>
                    <a:cubicBezTo>
                      <a:pt x="2051" y="2389"/>
                      <a:pt x="2149" y="2364"/>
                      <a:pt x="2241" y="2285"/>
                    </a:cubicBezTo>
                    <a:lnTo>
                      <a:pt x="2256" y="2270"/>
                    </a:lnTo>
                    <a:cubicBezTo>
                      <a:pt x="2271" y="2255"/>
                      <a:pt x="2286" y="2240"/>
                      <a:pt x="2301" y="2210"/>
                    </a:cubicBezTo>
                    <a:lnTo>
                      <a:pt x="2301" y="2195"/>
                    </a:lnTo>
                    <a:cubicBezTo>
                      <a:pt x="2495" y="1792"/>
                      <a:pt x="2137" y="1374"/>
                      <a:pt x="2271" y="1239"/>
                    </a:cubicBezTo>
                    <a:cubicBezTo>
                      <a:pt x="2294" y="1215"/>
                      <a:pt x="2320" y="1204"/>
                      <a:pt x="2348" y="1204"/>
                    </a:cubicBezTo>
                    <a:cubicBezTo>
                      <a:pt x="2483" y="1204"/>
                      <a:pt x="2684" y="1424"/>
                      <a:pt x="2920" y="1424"/>
                    </a:cubicBezTo>
                    <a:cubicBezTo>
                      <a:pt x="2971" y="1424"/>
                      <a:pt x="3024" y="1413"/>
                      <a:pt x="3078" y="1389"/>
                    </a:cubicBezTo>
                    <a:lnTo>
                      <a:pt x="3093" y="1404"/>
                    </a:lnTo>
                    <a:cubicBezTo>
                      <a:pt x="3108" y="1389"/>
                      <a:pt x="3123" y="1374"/>
                      <a:pt x="3137" y="1359"/>
                    </a:cubicBezTo>
                    <a:cubicBezTo>
                      <a:pt x="3137" y="1359"/>
                      <a:pt x="3152" y="1344"/>
                      <a:pt x="3167" y="1344"/>
                    </a:cubicBezTo>
                    <a:lnTo>
                      <a:pt x="3167" y="1329"/>
                    </a:lnTo>
                    <a:cubicBezTo>
                      <a:pt x="3436" y="1000"/>
                      <a:pt x="3152" y="463"/>
                      <a:pt x="3317" y="358"/>
                    </a:cubicBezTo>
                    <a:cubicBezTo>
                      <a:pt x="3332" y="349"/>
                      <a:pt x="3348" y="344"/>
                      <a:pt x="3365" y="344"/>
                    </a:cubicBezTo>
                    <a:cubicBezTo>
                      <a:pt x="3533" y="344"/>
                      <a:pt x="3740" y="809"/>
                      <a:pt x="4082" y="809"/>
                    </a:cubicBezTo>
                    <a:cubicBezTo>
                      <a:pt x="4119" y="809"/>
                      <a:pt x="4158" y="803"/>
                      <a:pt x="4198" y="791"/>
                    </a:cubicBezTo>
                    <a:cubicBezTo>
                      <a:pt x="4153" y="657"/>
                      <a:pt x="4123" y="522"/>
                      <a:pt x="4078" y="403"/>
                    </a:cubicBezTo>
                    <a:cubicBezTo>
                      <a:pt x="4026" y="421"/>
                      <a:pt x="3976" y="429"/>
                      <a:pt x="3929" y="429"/>
                    </a:cubicBezTo>
                    <a:cubicBezTo>
                      <a:pt x="3581" y="429"/>
                      <a:pt x="3367" y="0"/>
                      <a:pt x="32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3"/>
              <p:cNvSpPr/>
              <p:nvPr/>
            </p:nvSpPr>
            <p:spPr>
              <a:xfrm>
                <a:off x="-3231550" y="1510950"/>
                <a:ext cx="37750" cy="42200"/>
              </a:xfrm>
              <a:custGeom>
                <a:rect b="b" l="l" r="r" t="t"/>
                <a:pathLst>
                  <a:path extrusionOk="0" h="1688" w="1510">
                    <a:moveTo>
                      <a:pt x="762" y="0"/>
                    </a:moveTo>
                    <a:cubicBezTo>
                      <a:pt x="762" y="0"/>
                      <a:pt x="733" y="0"/>
                      <a:pt x="703" y="15"/>
                    </a:cubicBezTo>
                    <a:lnTo>
                      <a:pt x="583" y="120"/>
                    </a:lnTo>
                    <a:cubicBezTo>
                      <a:pt x="568" y="150"/>
                      <a:pt x="568" y="164"/>
                      <a:pt x="568" y="179"/>
                    </a:cubicBezTo>
                    <a:cubicBezTo>
                      <a:pt x="568" y="209"/>
                      <a:pt x="583" y="224"/>
                      <a:pt x="583" y="224"/>
                    </a:cubicBezTo>
                    <a:cubicBezTo>
                      <a:pt x="598" y="254"/>
                      <a:pt x="613" y="269"/>
                      <a:pt x="628" y="284"/>
                    </a:cubicBezTo>
                    <a:lnTo>
                      <a:pt x="747" y="388"/>
                    </a:lnTo>
                    <a:cubicBezTo>
                      <a:pt x="822" y="463"/>
                      <a:pt x="897" y="523"/>
                      <a:pt x="972" y="598"/>
                    </a:cubicBezTo>
                    <a:cubicBezTo>
                      <a:pt x="1046" y="672"/>
                      <a:pt x="1136" y="732"/>
                      <a:pt x="1210" y="792"/>
                    </a:cubicBezTo>
                    <a:lnTo>
                      <a:pt x="1345" y="881"/>
                    </a:lnTo>
                    <a:lnTo>
                      <a:pt x="1405" y="926"/>
                    </a:lnTo>
                    <a:cubicBezTo>
                      <a:pt x="1405" y="941"/>
                      <a:pt x="1420" y="941"/>
                      <a:pt x="1435" y="956"/>
                    </a:cubicBezTo>
                    <a:lnTo>
                      <a:pt x="1479" y="956"/>
                    </a:lnTo>
                    <a:cubicBezTo>
                      <a:pt x="1494" y="926"/>
                      <a:pt x="1494" y="926"/>
                      <a:pt x="1509" y="926"/>
                    </a:cubicBezTo>
                    <a:lnTo>
                      <a:pt x="1509" y="911"/>
                    </a:lnTo>
                    <a:lnTo>
                      <a:pt x="1509" y="896"/>
                    </a:lnTo>
                    <a:cubicBezTo>
                      <a:pt x="1494" y="881"/>
                      <a:pt x="1494" y="866"/>
                      <a:pt x="1479" y="851"/>
                    </a:cubicBezTo>
                    <a:lnTo>
                      <a:pt x="1435" y="792"/>
                    </a:lnTo>
                    <a:lnTo>
                      <a:pt x="1345" y="672"/>
                    </a:lnTo>
                    <a:cubicBezTo>
                      <a:pt x="1285" y="583"/>
                      <a:pt x="1225" y="508"/>
                      <a:pt x="1166" y="433"/>
                    </a:cubicBezTo>
                    <a:cubicBezTo>
                      <a:pt x="1091" y="344"/>
                      <a:pt x="1031" y="269"/>
                      <a:pt x="972" y="179"/>
                    </a:cubicBezTo>
                    <a:cubicBezTo>
                      <a:pt x="927" y="150"/>
                      <a:pt x="897" y="105"/>
                      <a:pt x="852" y="75"/>
                    </a:cubicBezTo>
                    <a:cubicBezTo>
                      <a:pt x="837" y="45"/>
                      <a:pt x="822" y="30"/>
                      <a:pt x="807" y="15"/>
                    </a:cubicBezTo>
                    <a:cubicBezTo>
                      <a:pt x="792" y="15"/>
                      <a:pt x="777" y="15"/>
                      <a:pt x="762" y="0"/>
                    </a:cubicBezTo>
                    <a:close/>
                    <a:moveTo>
                      <a:pt x="90" y="1195"/>
                    </a:moveTo>
                    <a:cubicBezTo>
                      <a:pt x="75" y="1195"/>
                      <a:pt x="60" y="1195"/>
                      <a:pt x="31" y="1240"/>
                    </a:cubicBezTo>
                    <a:lnTo>
                      <a:pt x="1" y="1389"/>
                    </a:lnTo>
                    <a:cubicBezTo>
                      <a:pt x="1" y="1434"/>
                      <a:pt x="1" y="1449"/>
                      <a:pt x="16" y="1449"/>
                    </a:cubicBezTo>
                    <a:cubicBezTo>
                      <a:pt x="31" y="1464"/>
                      <a:pt x="45" y="1464"/>
                      <a:pt x="60" y="1479"/>
                    </a:cubicBezTo>
                    <a:cubicBezTo>
                      <a:pt x="75" y="1494"/>
                      <a:pt x="105" y="1494"/>
                      <a:pt x="135" y="1509"/>
                    </a:cubicBezTo>
                    <a:lnTo>
                      <a:pt x="284" y="1539"/>
                    </a:lnTo>
                    <a:cubicBezTo>
                      <a:pt x="389" y="1568"/>
                      <a:pt x="494" y="1598"/>
                      <a:pt x="598" y="1613"/>
                    </a:cubicBezTo>
                    <a:cubicBezTo>
                      <a:pt x="703" y="1628"/>
                      <a:pt x="807" y="1643"/>
                      <a:pt x="927" y="1658"/>
                    </a:cubicBezTo>
                    <a:lnTo>
                      <a:pt x="1076" y="1673"/>
                    </a:lnTo>
                    <a:lnTo>
                      <a:pt x="1166" y="1688"/>
                    </a:lnTo>
                    <a:lnTo>
                      <a:pt x="1225" y="1688"/>
                    </a:lnTo>
                    <a:cubicBezTo>
                      <a:pt x="1225" y="1673"/>
                      <a:pt x="1225" y="1673"/>
                      <a:pt x="1240" y="1673"/>
                    </a:cubicBezTo>
                    <a:cubicBezTo>
                      <a:pt x="1240" y="1673"/>
                      <a:pt x="1240" y="1673"/>
                      <a:pt x="1255" y="1658"/>
                    </a:cubicBezTo>
                    <a:lnTo>
                      <a:pt x="1240" y="1643"/>
                    </a:lnTo>
                    <a:cubicBezTo>
                      <a:pt x="1255" y="1628"/>
                      <a:pt x="1240" y="1628"/>
                      <a:pt x="1240" y="1628"/>
                    </a:cubicBezTo>
                    <a:lnTo>
                      <a:pt x="1240" y="1613"/>
                    </a:lnTo>
                    <a:lnTo>
                      <a:pt x="1225" y="1598"/>
                    </a:lnTo>
                    <a:cubicBezTo>
                      <a:pt x="1210" y="1598"/>
                      <a:pt x="1196" y="1598"/>
                      <a:pt x="1181" y="1583"/>
                    </a:cubicBezTo>
                    <a:lnTo>
                      <a:pt x="1106" y="1553"/>
                    </a:lnTo>
                    <a:lnTo>
                      <a:pt x="957" y="1479"/>
                    </a:lnTo>
                    <a:cubicBezTo>
                      <a:pt x="852" y="1449"/>
                      <a:pt x="762" y="1404"/>
                      <a:pt x="658" y="1359"/>
                    </a:cubicBezTo>
                    <a:cubicBezTo>
                      <a:pt x="553" y="1315"/>
                      <a:pt x="464" y="1285"/>
                      <a:pt x="359" y="1255"/>
                    </a:cubicBezTo>
                    <a:lnTo>
                      <a:pt x="210" y="1210"/>
                    </a:lnTo>
                    <a:cubicBezTo>
                      <a:pt x="180" y="1195"/>
                      <a:pt x="150" y="1195"/>
                      <a:pt x="120" y="119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9" name="Google Shape;979;p43"/>
            <p:cNvGrpSpPr/>
            <p:nvPr/>
          </p:nvGrpSpPr>
          <p:grpSpPr>
            <a:xfrm rot="-6203871">
              <a:off x="-645909" y="4430835"/>
              <a:ext cx="2119947" cy="346319"/>
              <a:chOff x="-2497825" y="2229500"/>
              <a:chExt cx="368200" cy="60150"/>
            </a:xfrm>
          </p:grpSpPr>
          <p:sp>
            <p:nvSpPr>
              <p:cNvPr id="980" name="Google Shape;980;p43"/>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3"/>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43"/>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3"/>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3"/>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3"/>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3"/>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3"/>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43"/>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43"/>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3"/>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43"/>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43"/>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43"/>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43"/>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43"/>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43"/>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43"/>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43"/>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43"/>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1000" name="Shape 1000"/>
        <p:cNvGrpSpPr/>
        <p:nvPr/>
      </p:nvGrpSpPr>
      <p:grpSpPr>
        <a:xfrm>
          <a:off x="0" y="0"/>
          <a:ext cx="0" cy="0"/>
          <a:chOff x="0" y="0"/>
          <a:chExt cx="0" cy="0"/>
        </a:xfrm>
      </p:grpSpPr>
      <p:grpSp>
        <p:nvGrpSpPr>
          <p:cNvPr id="1001" name="Google Shape;1001;p44"/>
          <p:cNvGrpSpPr/>
          <p:nvPr/>
        </p:nvGrpSpPr>
        <p:grpSpPr>
          <a:xfrm>
            <a:off x="-65" y="-15"/>
            <a:ext cx="9144128" cy="5143530"/>
            <a:chOff x="-2163850" y="-134475"/>
            <a:chExt cx="3075000" cy="5336719"/>
          </a:xfrm>
        </p:grpSpPr>
        <p:cxnSp>
          <p:nvCxnSpPr>
            <p:cNvPr id="1002" name="Google Shape;1002;p4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3" name="Google Shape;1003;p4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4" name="Google Shape;1004;p4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5" name="Google Shape;1005;p4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6" name="Google Shape;1006;p4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7" name="Google Shape;1007;p4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8" name="Google Shape;1008;p4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09" name="Google Shape;1009;p4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0" name="Google Shape;1010;p4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1" name="Google Shape;1011;p4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2" name="Google Shape;1012;p4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3" name="Google Shape;1013;p4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4" name="Google Shape;1014;p4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5" name="Google Shape;1015;p4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6" name="Google Shape;1016;p4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17" name="Google Shape;1017;p4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018" name="Google Shape;1018;p44"/>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19" name="Google Shape;1019;p44"/>
          <p:cNvSpPr txBox="1"/>
          <p:nvPr>
            <p:ph idx="1" type="subTitle"/>
          </p:nvPr>
        </p:nvSpPr>
        <p:spPr>
          <a:xfrm>
            <a:off x="4944031" y="1905750"/>
            <a:ext cx="3349800" cy="188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20" name="Google Shape;1020;p44"/>
          <p:cNvSpPr txBox="1"/>
          <p:nvPr>
            <p:ph idx="2" type="subTitle"/>
          </p:nvPr>
        </p:nvSpPr>
        <p:spPr>
          <a:xfrm>
            <a:off x="850169" y="1905750"/>
            <a:ext cx="3349800" cy="188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021" name="Google Shape;1021;p44"/>
          <p:cNvGrpSpPr/>
          <p:nvPr/>
        </p:nvGrpSpPr>
        <p:grpSpPr>
          <a:xfrm>
            <a:off x="-1197490" y="186014"/>
            <a:ext cx="10932169" cy="5061731"/>
            <a:chOff x="-1197490" y="186014"/>
            <a:chExt cx="10932169" cy="5061731"/>
          </a:xfrm>
        </p:grpSpPr>
        <p:grpSp>
          <p:nvGrpSpPr>
            <p:cNvPr id="1022" name="Google Shape;1022;p44"/>
            <p:cNvGrpSpPr/>
            <p:nvPr/>
          </p:nvGrpSpPr>
          <p:grpSpPr>
            <a:xfrm rot="-764585">
              <a:off x="8517902" y="2848712"/>
              <a:ext cx="1095911" cy="1218299"/>
              <a:chOff x="-1997850" y="2320850"/>
              <a:chExt cx="230400" cy="256125"/>
            </a:xfrm>
          </p:grpSpPr>
          <p:sp>
            <p:nvSpPr>
              <p:cNvPr id="1023" name="Google Shape;1023;p44"/>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44"/>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44"/>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44"/>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44"/>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44"/>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9" name="Google Shape;1029;p44"/>
            <p:cNvGrpSpPr/>
            <p:nvPr/>
          </p:nvGrpSpPr>
          <p:grpSpPr>
            <a:xfrm rot="-10350234">
              <a:off x="-1085546" y="279874"/>
              <a:ext cx="1558032" cy="1818185"/>
              <a:chOff x="2342300" y="-1710275"/>
              <a:chExt cx="230400" cy="268875"/>
            </a:xfrm>
          </p:grpSpPr>
          <p:sp>
            <p:nvSpPr>
              <p:cNvPr id="1030" name="Google Shape;1030;p44"/>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44"/>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44"/>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44"/>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34" name="Google Shape;1034;p44"/>
            <p:cNvGrpSpPr/>
            <p:nvPr/>
          </p:nvGrpSpPr>
          <p:grpSpPr>
            <a:xfrm flipH="1">
              <a:off x="8150925" y="4397441"/>
              <a:ext cx="830345" cy="850304"/>
              <a:chOff x="2588275" y="451216"/>
              <a:chExt cx="830345" cy="850304"/>
            </a:xfrm>
          </p:grpSpPr>
          <p:sp>
            <p:nvSpPr>
              <p:cNvPr id="1035" name="Google Shape;1035;p44"/>
              <p:cNvSpPr/>
              <p:nvPr/>
            </p:nvSpPr>
            <p:spPr>
              <a:xfrm rot="-179950">
                <a:off x="3146022" y="866601"/>
                <a:ext cx="261571" cy="42837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44"/>
              <p:cNvSpPr/>
              <p:nvPr/>
            </p:nvSpPr>
            <p:spPr>
              <a:xfrm rot="3566374">
                <a:off x="2708429" y="458538"/>
                <a:ext cx="261565" cy="428373"/>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037" name="Shape 1037"/>
        <p:cNvGrpSpPr/>
        <p:nvPr/>
      </p:nvGrpSpPr>
      <p:grpSpPr>
        <a:xfrm>
          <a:off x="0" y="0"/>
          <a:ext cx="0" cy="0"/>
          <a:chOff x="0" y="0"/>
          <a:chExt cx="0" cy="0"/>
        </a:xfrm>
      </p:grpSpPr>
      <p:grpSp>
        <p:nvGrpSpPr>
          <p:cNvPr id="1038" name="Google Shape;1038;p45"/>
          <p:cNvGrpSpPr/>
          <p:nvPr/>
        </p:nvGrpSpPr>
        <p:grpSpPr>
          <a:xfrm>
            <a:off x="-65" y="-15"/>
            <a:ext cx="9144128" cy="5143530"/>
            <a:chOff x="-2163850" y="-134475"/>
            <a:chExt cx="3075000" cy="5336719"/>
          </a:xfrm>
        </p:grpSpPr>
        <p:cxnSp>
          <p:nvCxnSpPr>
            <p:cNvPr id="1039" name="Google Shape;1039;p4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0" name="Google Shape;1040;p4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1" name="Google Shape;1041;p4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2" name="Google Shape;1042;p4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3" name="Google Shape;1043;p4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4" name="Google Shape;1044;p4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5" name="Google Shape;1045;p4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6" name="Google Shape;1046;p4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7" name="Google Shape;1047;p4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8" name="Google Shape;1048;p4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49" name="Google Shape;1049;p4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50" name="Google Shape;1050;p4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51" name="Google Shape;1051;p4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52" name="Google Shape;1052;p4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53" name="Google Shape;1053;p4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54" name="Google Shape;1054;p4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055" name="Google Shape;1055;p4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56" name="Google Shape;1056;p45"/>
          <p:cNvSpPr txBox="1"/>
          <p:nvPr>
            <p:ph idx="1" type="subTitle"/>
          </p:nvPr>
        </p:nvSpPr>
        <p:spPr>
          <a:xfrm>
            <a:off x="818417" y="3372025"/>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7" name="Google Shape;1057;p45"/>
          <p:cNvSpPr txBox="1"/>
          <p:nvPr>
            <p:ph idx="2" type="subTitle"/>
          </p:nvPr>
        </p:nvSpPr>
        <p:spPr>
          <a:xfrm>
            <a:off x="3448650" y="3372022"/>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8" name="Google Shape;1058;p45"/>
          <p:cNvSpPr txBox="1"/>
          <p:nvPr>
            <p:ph idx="3" type="subTitle"/>
          </p:nvPr>
        </p:nvSpPr>
        <p:spPr>
          <a:xfrm>
            <a:off x="6078879" y="3372022"/>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59" name="Google Shape;1059;p45"/>
          <p:cNvSpPr txBox="1"/>
          <p:nvPr>
            <p:ph idx="4" type="subTitle"/>
          </p:nvPr>
        </p:nvSpPr>
        <p:spPr>
          <a:xfrm>
            <a:off x="818417"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060" name="Google Shape;1060;p45"/>
          <p:cNvSpPr txBox="1"/>
          <p:nvPr>
            <p:ph idx="5" type="subTitle"/>
          </p:nvPr>
        </p:nvSpPr>
        <p:spPr>
          <a:xfrm>
            <a:off x="3448648"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061" name="Google Shape;1061;p45"/>
          <p:cNvSpPr txBox="1"/>
          <p:nvPr>
            <p:ph idx="6" type="subTitle"/>
          </p:nvPr>
        </p:nvSpPr>
        <p:spPr>
          <a:xfrm>
            <a:off x="6078883"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1062" name="Google Shape;1062;p45"/>
          <p:cNvGrpSpPr/>
          <p:nvPr/>
        </p:nvGrpSpPr>
        <p:grpSpPr>
          <a:xfrm>
            <a:off x="-830253" y="-1060138"/>
            <a:ext cx="10948492" cy="7668832"/>
            <a:chOff x="-830253" y="-1060138"/>
            <a:chExt cx="10948492" cy="7668832"/>
          </a:xfrm>
        </p:grpSpPr>
        <p:grpSp>
          <p:nvGrpSpPr>
            <p:cNvPr id="1063" name="Google Shape;1063;p45"/>
            <p:cNvGrpSpPr/>
            <p:nvPr/>
          </p:nvGrpSpPr>
          <p:grpSpPr>
            <a:xfrm rot="9833296">
              <a:off x="8788784" y="1573388"/>
              <a:ext cx="1089812" cy="1881335"/>
              <a:chOff x="1763900" y="-464625"/>
              <a:chExt cx="185600" cy="320400"/>
            </a:xfrm>
          </p:grpSpPr>
          <p:sp>
            <p:nvSpPr>
              <p:cNvPr id="1064" name="Google Shape;1064;p45"/>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5"/>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6" name="Google Shape;1066;p45"/>
            <p:cNvGrpSpPr/>
            <p:nvPr/>
          </p:nvGrpSpPr>
          <p:grpSpPr>
            <a:xfrm flipH="1" rot="-4384903">
              <a:off x="3828734" y="4623594"/>
              <a:ext cx="1611729" cy="1880876"/>
              <a:chOff x="2342300" y="-1710275"/>
              <a:chExt cx="230400" cy="268875"/>
            </a:xfrm>
          </p:grpSpPr>
          <p:sp>
            <p:nvSpPr>
              <p:cNvPr id="1067" name="Google Shape;1067;p45"/>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5"/>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45"/>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45"/>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1" name="Google Shape;1071;p45"/>
            <p:cNvGrpSpPr/>
            <p:nvPr/>
          </p:nvGrpSpPr>
          <p:grpSpPr>
            <a:xfrm rot="2106224">
              <a:off x="90181" y="-1237653"/>
              <a:ext cx="428900" cy="3360725"/>
              <a:chOff x="2359850" y="-1250950"/>
              <a:chExt cx="82525" cy="510775"/>
            </a:xfrm>
          </p:grpSpPr>
          <p:sp>
            <p:nvSpPr>
              <p:cNvPr id="1072" name="Google Shape;1072;p45"/>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5"/>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45"/>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5"/>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45"/>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077" name="Shape 1077"/>
        <p:cNvGrpSpPr/>
        <p:nvPr/>
      </p:nvGrpSpPr>
      <p:grpSpPr>
        <a:xfrm>
          <a:off x="0" y="0"/>
          <a:ext cx="0" cy="0"/>
          <a:chOff x="0" y="0"/>
          <a:chExt cx="0" cy="0"/>
        </a:xfrm>
      </p:grpSpPr>
      <p:grpSp>
        <p:nvGrpSpPr>
          <p:cNvPr id="1078" name="Google Shape;1078;p46"/>
          <p:cNvGrpSpPr/>
          <p:nvPr/>
        </p:nvGrpSpPr>
        <p:grpSpPr>
          <a:xfrm>
            <a:off x="-65" y="-15"/>
            <a:ext cx="9144128" cy="5143530"/>
            <a:chOff x="-2163850" y="-134475"/>
            <a:chExt cx="3075000" cy="5336719"/>
          </a:xfrm>
        </p:grpSpPr>
        <p:cxnSp>
          <p:nvCxnSpPr>
            <p:cNvPr id="1079" name="Google Shape;1079;p4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0" name="Google Shape;1080;p4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1" name="Google Shape;1081;p4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2" name="Google Shape;1082;p4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3" name="Google Shape;1083;p4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4" name="Google Shape;1084;p4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5" name="Google Shape;1085;p4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6" name="Google Shape;1086;p4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7" name="Google Shape;1087;p4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8" name="Google Shape;1088;p4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89" name="Google Shape;1089;p4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90" name="Google Shape;1090;p4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91" name="Google Shape;1091;p4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92" name="Google Shape;1092;p4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93" name="Google Shape;1093;p4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094" name="Google Shape;1094;p4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095" name="Google Shape;1095;p4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96" name="Google Shape;1096;p46"/>
          <p:cNvSpPr txBox="1"/>
          <p:nvPr>
            <p:ph idx="1" type="subTitle"/>
          </p:nvPr>
        </p:nvSpPr>
        <p:spPr>
          <a:xfrm>
            <a:off x="2189557" y="1995300"/>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7" name="Google Shape;1097;p46"/>
          <p:cNvSpPr txBox="1"/>
          <p:nvPr>
            <p:ph idx="2" type="subTitle"/>
          </p:nvPr>
        </p:nvSpPr>
        <p:spPr>
          <a:xfrm>
            <a:off x="6121911" y="1995300"/>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8" name="Google Shape;1098;p46"/>
          <p:cNvSpPr txBox="1"/>
          <p:nvPr>
            <p:ph idx="3" type="subTitle"/>
          </p:nvPr>
        </p:nvSpPr>
        <p:spPr>
          <a:xfrm>
            <a:off x="2189557" y="3638175"/>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099" name="Google Shape;1099;p46"/>
          <p:cNvSpPr txBox="1"/>
          <p:nvPr>
            <p:ph idx="4" type="subTitle"/>
          </p:nvPr>
        </p:nvSpPr>
        <p:spPr>
          <a:xfrm>
            <a:off x="6121911" y="3638175"/>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00" name="Google Shape;1100;p46"/>
          <p:cNvSpPr txBox="1"/>
          <p:nvPr>
            <p:ph idx="5" type="subTitle"/>
          </p:nvPr>
        </p:nvSpPr>
        <p:spPr>
          <a:xfrm>
            <a:off x="2189557" y="1489700"/>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01" name="Google Shape;1101;p46"/>
          <p:cNvSpPr txBox="1"/>
          <p:nvPr>
            <p:ph idx="6" type="subTitle"/>
          </p:nvPr>
        </p:nvSpPr>
        <p:spPr>
          <a:xfrm>
            <a:off x="2189557" y="3132675"/>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02" name="Google Shape;1102;p46"/>
          <p:cNvSpPr txBox="1"/>
          <p:nvPr>
            <p:ph idx="7" type="subTitle"/>
          </p:nvPr>
        </p:nvSpPr>
        <p:spPr>
          <a:xfrm>
            <a:off x="6121907" y="1489700"/>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03" name="Google Shape;1103;p46"/>
          <p:cNvSpPr txBox="1"/>
          <p:nvPr>
            <p:ph idx="8" type="subTitle"/>
          </p:nvPr>
        </p:nvSpPr>
        <p:spPr>
          <a:xfrm>
            <a:off x="6121907" y="3132675"/>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1104" name="Google Shape;1104;p46"/>
          <p:cNvGrpSpPr/>
          <p:nvPr/>
        </p:nvGrpSpPr>
        <p:grpSpPr>
          <a:xfrm>
            <a:off x="-277184" y="-688387"/>
            <a:ext cx="11051923" cy="6732168"/>
            <a:chOff x="-277184" y="-688387"/>
            <a:chExt cx="11051923" cy="6732168"/>
          </a:xfrm>
        </p:grpSpPr>
        <p:grpSp>
          <p:nvGrpSpPr>
            <p:cNvPr id="1105" name="Google Shape;1105;p46"/>
            <p:cNvGrpSpPr/>
            <p:nvPr/>
          </p:nvGrpSpPr>
          <p:grpSpPr>
            <a:xfrm flipH="1" rot="-813368">
              <a:off x="8562336" y="-482371"/>
              <a:ext cx="2000747" cy="2043748"/>
              <a:chOff x="-1330212" y="3496000"/>
              <a:chExt cx="394325" cy="402800"/>
            </a:xfrm>
          </p:grpSpPr>
          <p:sp>
            <p:nvSpPr>
              <p:cNvPr id="1106" name="Google Shape;1106;p46"/>
              <p:cNvSpPr/>
              <p:nvPr/>
            </p:nvSpPr>
            <p:spPr>
              <a:xfrm>
                <a:off x="-1330212" y="3703475"/>
                <a:ext cx="355125" cy="193225"/>
              </a:xfrm>
              <a:custGeom>
                <a:rect b="b" l="l" r="r" t="t"/>
                <a:pathLst>
                  <a:path extrusionOk="0" h="7729" w="14205">
                    <a:moveTo>
                      <a:pt x="9449" y="1"/>
                    </a:moveTo>
                    <a:cubicBezTo>
                      <a:pt x="6300" y="1"/>
                      <a:pt x="3158" y="37"/>
                      <a:pt x="0" y="111"/>
                    </a:cubicBezTo>
                    <a:cubicBezTo>
                      <a:pt x="209" y="2635"/>
                      <a:pt x="553" y="5129"/>
                      <a:pt x="926" y="7638"/>
                    </a:cubicBezTo>
                    <a:cubicBezTo>
                      <a:pt x="2305" y="7699"/>
                      <a:pt x="3686" y="7729"/>
                      <a:pt x="5069" y="7729"/>
                    </a:cubicBezTo>
                    <a:cubicBezTo>
                      <a:pt x="8119" y="7729"/>
                      <a:pt x="11172" y="7582"/>
                      <a:pt x="14204" y="7295"/>
                    </a:cubicBezTo>
                    <a:cubicBezTo>
                      <a:pt x="14130" y="4845"/>
                      <a:pt x="13891" y="2426"/>
                      <a:pt x="13502" y="21"/>
                    </a:cubicBezTo>
                    <a:cubicBezTo>
                      <a:pt x="12149" y="7"/>
                      <a:pt x="10799" y="1"/>
                      <a:pt x="9449"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46"/>
              <p:cNvSpPr/>
              <p:nvPr/>
            </p:nvSpPr>
            <p:spPr>
              <a:xfrm>
                <a:off x="-1330212" y="3703475"/>
                <a:ext cx="355125" cy="193225"/>
              </a:xfrm>
              <a:custGeom>
                <a:rect b="b" l="l" r="r" t="t"/>
                <a:pathLst>
                  <a:path extrusionOk="0" h="7729" w="14205">
                    <a:moveTo>
                      <a:pt x="9449" y="1"/>
                    </a:moveTo>
                    <a:cubicBezTo>
                      <a:pt x="6300" y="1"/>
                      <a:pt x="3158" y="37"/>
                      <a:pt x="0" y="111"/>
                    </a:cubicBezTo>
                    <a:cubicBezTo>
                      <a:pt x="209" y="2635"/>
                      <a:pt x="553" y="5129"/>
                      <a:pt x="926" y="7638"/>
                    </a:cubicBezTo>
                    <a:cubicBezTo>
                      <a:pt x="2305" y="7699"/>
                      <a:pt x="3686" y="7729"/>
                      <a:pt x="5069" y="7729"/>
                    </a:cubicBezTo>
                    <a:cubicBezTo>
                      <a:pt x="8119" y="7729"/>
                      <a:pt x="11172" y="7582"/>
                      <a:pt x="14204" y="7295"/>
                    </a:cubicBezTo>
                    <a:cubicBezTo>
                      <a:pt x="14130" y="4845"/>
                      <a:pt x="13891" y="2426"/>
                      <a:pt x="13502" y="21"/>
                    </a:cubicBezTo>
                    <a:cubicBezTo>
                      <a:pt x="12149" y="7"/>
                      <a:pt x="10799" y="1"/>
                      <a:pt x="94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46"/>
              <p:cNvSpPr/>
              <p:nvPr/>
            </p:nvSpPr>
            <p:spPr>
              <a:xfrm>
                <a:off x="-1317887" y="3496000"/>
                <a:ext cx="264000" cy="324500"/>
              </a:xfrm>
              <a:custGeom>
                <a:rect b="b" l="l" r="r" t="t"/>
                <a:pathLst>
                  <a:path extrusionOk="0" h="12980" w="10560">
                    <a:moveTo>
                      <a:pt x="8514" y="1"/>
                    </a:moveTo>
                    <a:lnTo>
                      <a:pt x="0" y="1524"/>
                    </a:lnTo>
                    <a:lnTo>
                      <a:pt x="2061" y="12980"/>
                    </a:lnTo>
                    <a:lnTo>
                      <a:pt x="10560" y="11456"/>
                    </a:lnTo>
                    <a:lnTo>
                      <a:pt x="8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46"/>
              <p:cNvSpPr/>
              <p:nvPr/>
            </p:nvSpPr>
            <p:spPr>
              <a:xfrm>
                <a:off x="-1198412" y="3553500"/>
                <a:ext cx="248325" cy="314425"/>
              </a:xfrm>
              <a:custGeom>
                <a:rect b="b" l="l" r="r" t="t"/>
                <a:pathLst>
                  <a:path extrusionOk="0" h="12577" w="9933">
                    <a:moveTo>
                      <a:pt x="1345" y="1"/>
                    </a:moveTo>
                    <a:lnTo>
                      <a:pt x="1" y="11576"/>
                    </a:lnTo>
                    <a:lnTo>
                      <a:pt x="8589" y="12577"/>
                    </a:lnTo>
                    <a:lnTo>
                      <a:pt x="9933" y="1001"/>
                    </a:lnTo>
                    <a:lnTo>
                      <a:pt x="134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46"/>
              <p:cNvSpPr/>
              <p:nvPr/>
            </p:nvSpPr>
            <p:spPr>
              <a:xfrm>
                <a:off x="-1180487" y="3552750"/>
                <a:ext cx="204600" cy="118525"/>
              </a:xfrm>
              <a:custGeom>
                <a:rect b="b" l="l" r="r" t="t"/>
                <a:pathLst>
                  <a:path extrusionOk="0" h="4741" w="8184">
                    <a:moveTo>
                      <a:pt x="658" y="1"/>
                    </a:moveTo>
                    <a:cubicBezTo>
                      <a:pt x="628" y="1"/>
                      <a:pt x="613" y="16"/>
                      <a:pt x="613" y="46"/>
                    </a:cubicBezTo>
                    <a:cubicBezTo>
                      <a:pt x="598" y="61"/>
                      <a:pt x="583" y="76"/>
                      <a:pt x="583" y="91"/>
                    </a:cubicBezTo>
                    <a:cubicBezTo>
                      <a:pt x="419" y="1614"/>
                      <a:pt x="225" y="3137"/>
                      <a:pt x="1" y="4661"/>
                    </a:cubicBezTo>
                    <a:cubicBezTo>
                      <a:pt x="1" y="4706"/>
                      <a:pt x="44" y="4740"/>
                      <a:pt x="82" y="4740"/>
                    </a:cubicBezTo>
                    <a:cubicBezTo>
                      <a:pt x="107" y="4740"/>
                      <a:pt x="129" y="4726"/>
                      <a:pt x="135" y="4691"/>
                    </a:cubicBezTo>
                    <a:cubicBezTo>
                      <a:pt x="344" y="3182"/>
                      <a:pt x="538" y="1659"/>
                      <a:pt x="702" y="135"/>
                    </a:cubicBezTo>
                    <a:lnTo>
                      <a:pt x="6453" y="807"/>
                    </a:lnTo>
                    <a:cubicBezTo>
                      <a:pt x="7005" y="867"/>
                      <a:pt x="7543" y="927"/>
                      <a:pt x="8096" y="987"/>
                    </a:cubicBezTo>
                    <a:cubicBezTo>
                      <a:pt x="8101" y="988"/>
                      <a:pt x="8106" y="988"/>
                      <a:pt x="8110" y="988"/>
                    </a:cubicBezTo>
                    <a:cubicBezTo>
                      <a:pt x="8183" y="988"/>
                      <a:pt x="8166" y="881"/>
                      <a:pt x="8096" y="867"/>
                    </a:cubicBezTo>
                    <a:cubicBezTo>
                      <a:pt x="6169" y="643"/>
                      <a:pt x="4242" y="419"/>
                      <a:pt x="2301" y="195"/>
                    </a:cubicBezTo>
                    <a:cubicBezTo>
                      <a:pt x="1763" y="135"/>
                      <a:pt x="1210" y="61"/>
                      <a:pt x="6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46"/>
              <p:cNvSpPr/>
              <p:nvPr/>
            </p:nvSpPr>
            <p:spPr>
              <a:xfrm>
                <a:off x="-1308187" y="3669150"/>
                <a:ext cx="372300" cy="229650"/>
              </a:xfrm>
              <a:custGeom>
                <a:rect b="b" l="l" r="r" t="t"/>
                <a:pathLst>
                  <a:path extrusionOk="0" h="9186" w="14892">
                    <a:moveTo>
                      <a:pt x="9441" y="1"/>
                    </a:moveTo>
                    <a:cubicBezTo>
                      <a:pt x="6944" y="1"/>
                      <a:pt x="4446" y="80"/>
                      <a:pt x="1957" y="244"/>
                    </a:cubicBezTo>
                    <a:cubicBezTo>
                      <a:pt x="1136" y="3156"/>
                      <a:pt x="478" y="6114"/>
                      <a:pt x="0" y="9086"/>
                    </a:cubicBezTo>
                    <a:cubicBezTo>
                      <a:pt x="404" y="9131"/>
                      <a:pt x="792" y="9146"/>
                      <a:pt x="1195" y="9146"/>
                    </a:cubicBezTo>
                    <a:cubicBezTo>
                      <a:pt x="2205" y="9172"/>
                      <a:pt x="3216" y="9185"/>
                      <a:pt x="4227" y="9185"/>
                    </a:cubicBezTo>
                    <a:cubicBezTo>
                      <a:pt x="7224" y="9185"/>
                      <a:pt x="10226" y="9070"/>
                      <a:pt x="13219" y="8847"/>
                    </a:cubicBezTo>
                    <a:cubicBezTo>
                      <a:pt x="13980" y="5979"/>
                      <a:pt x="14548" y="3067"/>
                      <a:pt x="14891" y="124"/>
                    </a:cubicBezTo>
                    <a:cubicBezTo>
                      <a:pt x="13078" y="43"/>
                      <a:pt x="11260" y="1"/>
                      <a:pt x="944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6"/>
              <p:cNvSpPr/>
              <p:nvPr/>
            </p:nvSpPr>
            <p:spPr>
              <a:xfrm>
                <a:off x="-1308187" y="3670000"/>
                <a:ext cx="372300" cy="228800"/>
              </a:xfrm>
              <a:custGeom>
                <a:rect b="b" l="l" r="r" t="t"/>
                <a:pathLst>
                  <a:path extrusionOk="0" h="9152" w="14892">
                    <a:moveTo>
                      <a:pt x="12248" y="1"/>
                    </a:moveTo>
                    <a:lnTo>
                      <a:pt x="12248" y="1"/>
                    </a:lnTo>
                    <a:cubicBezTo>
                      <a:pt x="12995" y="942"/>
                      <a:pt x="13741" y="1853"/>
                      <a:pt x="14503" y="2764"/>
                    </a:cubicBezTo>
                    <a:cubicBezTo>
                      <a:pt x="14652" y="1883"/>
                      <a:pt x="14772" y="987"/>
                      <a:pt x="14891" y="90"/>
                    </a:cubicBezTo>
                    <a:cubicBezTo>
                      <a:pt x="14010" y="46"/>
                      <a:pt x="13129" y="16"/>
                      <a:pt x="12248" y="1"/>
                    </a:cubicBezTo>
                    <a:close/>
                    <a:moveTo>
                      <a:pt x="4690" y="61"/>
                    </a:moveTo>
                    <a:cubicBezTo>
                      <a:pt x="3779" y="105"/>
                      <a:pt x="2868" y="150"/>
                      <a:pt x="1957" y="210"/>
                    </a:cubicBezTo>
                    <a:cubicBezTo>
                      <a:pt x="1718" y="1076"/>
                      <a:pt x="1494" y="1928"/>
                      <a:pt x="1270" y="2794"/>
                    </a:cubicBezTo>
                    <a:cubicBezTo>
                      <a:pt x="2420" y="1898"/>
                      <a:pt x="3570" y="987"/>
                      <a:pt x="4690" y="61"/>
                    </a:cubicBezTo>
                    <a:close/>
                    <a:moveTo>
                      <a:pt x="13517" y="7648"/>
                    </a:moveTo>
                    <a:cubicBezTo>
                      <a:pt x="9052" y="7827"/>
                      <a:pt x="4616" y="7902"/>
                      <a:pt x="180" y="7977"/>
                    </a:cubicBezTo>
                    <a:cubicBezTo>
                      <a:pt x="120" y="8335"/>
                      <a:pt x="60" y="8693"/>
                      <a:pt x="0" y="9052"/>
                    </a:cubicBezTo>
                    <a:cubicBezTo>
                      <a:pt x="404" y="9097"/>
                      <a:pt x="792" y="9112"/>
                      <a:pt x="1195" y="9112"/>
                    </a:cubicBezTo>
                    <a:cubicBezTo>
                      <a:pt x="2205" y="9138"/>
                      <a:pt x="3216" y="9151"/>
                      <a:pt x="4227" y="9151"/>
                    </a:cubicBezTo>
                    <a:cubicBezTo>
                      <a:pt x="7224" y="9151"/>
                      <a:pt x="10226" y="9036"/>
                      <a:pt x="13219" y="8813"/>
                    </a:cubicBezTo>
                    <a:cubicBezTo>
                      <a:pt x="13323" y="8425"/>
                      <a:pt x="13413" y="8036"/>
                      <a:pt x="13517" y="764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6"/>
              <p:cNvSpPr/>
              <p:nvPr/>
            </p:nvSpPr>
            <p:spPr>
              <a:xfrm>
                <a:off x="-1298487" y="3669625"/>
                <a:ext cx="350650" cy="172550"/>
              </a:xfrm>
              <a:custGeom>
                <a:rect b="b" l="l" r="r" t="t"/>
                <a:pathLst>
                  <a:path extrusionOk="0" h="6902" w="14026">
                    <a:moveTo>
                      <a:pt x="11008" y="1"/>
                    </a:moveTo>
                    <a:cubicBezTo>
                      <a:pt x="11979" y="1270"/>
                      <a:pt x="12965" y="2510"/>
                      <a:pt x="13966" y="3750"/>
                    </a:cubicBezTo>
                    <a:cubicBezTo>
                      <a:pt x="13981" y="3615"/>
                      <a:pt x="14011" y="3481"/>
                      <a:pt x="14026" y="3346"/>
                    </a:cubicBezTo>
                    <a:cubicBezTo>
                      <a:pt x="13144" y="2241"/>
                      <a:pt x="12263" y="1136"/>
                      <a:pt x="11412" y="1"/>
                    </a:cubicBezTo>
                    <a:close/>
                    <a:moveTo>
                      <a:pt x="5258" y="46"/>
                    </a:moveTo>
                    <a:cubicBezTo>
                      <a:pt x="5094" y="46"/>
                      <a:pt x="4930" y="61"/>
                      <a:pt x="4765" y="61"/>
                    </a:cubicBezTo>
                    <a:cubicBezTo>
                      <a:pt x="3466" y="1211"/>
                      <a:pt x="2122" y="2301"/>
                      <a:pt x="748" y="3361"/>
                    </a:cubicBezTo>
                    <a:cubicBezTo>
                      <a:pt x="718" y="3511"/>
                      <a:pt x="673" y="3675"/>
                      <a:pt x="643" y="3839"/>
                    </a:cubicBezTo>
                    <a:cubicBezTo>
                      <a:pt x="2226" y="2630"/>
                      <a:pt x="3765" y="1375"/>
                      <a:pt x="5258" y="46"/>
                    </a:cubicBezTo>
                    <a:close/>
                    <a:moveTo>
                      <a:pt x="13772" y="4736"/>
                    </a:moveTo>
                    <a:lnTo>
                      <a:pt x="13772" y="4736"/>
                    </a:lnTo>
                    <a:cubicBezTo>
                      <a:pt x="9321" y="4765"/>
                      <a:pt x="4855" y="4840"/>
                      <a:pt x="389" y="4945"/>
                    </a:cubicBezTo>
                    <a:cubicBezTo>
                      <a:pt x="374" y="5049"/>
                      <a:pt x="344" y="5154"/>
                      <a:pt x="329" y="5258"/>
                    </a:cubicBezTo>
                    <a:cubicBezTo>
                      <a:pt x="4780" y="5154"/>
                      <a:pt x="9246" y="5079"/>
                      <a:pt x="13712" y="5049"/>
                    </a:cubicBezTo>
                    <a:cubicBezTo>
                      <a:pt x="13742" y="4945"/>
                      <a:pt x="13757" y="4840"/>
                      <a:pt x="13772" y="4736"/>
                    </a:cubicBezTo>
                    <a:close/>
                    <a:moveTo>
                      <a:pt x="13607" y="5587"/>
                    </a:moveTo>
                    <a:cubicBezTo>
                      <a:pt x="9127" y="5781"/>
                      <a:pt x="4661" y="5901"/>
                      <a:pt x="180" y="5975"/>
                    </a:cubicBezTo>
                    <a:cubicBezTo>
                      <a:pt x="120" y="6289"/>
                      <a:pt x="46" y="6588"/>
                      <a:pt x="1" y="6901"/>
                    </a:cubicBezTo>
                    <a:cubicBezTo>
                      <a:pt x="4467" y="6841"/>
                      <a:pt x="8932" y="6707"/>
                      <a:pt x="13398" y="6528"/>
                    </a:cubicBezTo>
                    <a:cubicBezTo>
                      <a:pt x="13473" y="6214"/>
                      <a:pt x="13533" y="5901"/>
                      <a:pt x="13607" y="558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6"/>
              <p:cNvSpPr/>
              <p:nvPr/>
            </p:nvSpPr>
            <p:spPr>
              <a:xfrm>
                <a:off x="-1297012" y="3677375"/>
                <a:ext cx="343675" cy="135425"/>
              </a:xfrm>
              <a:custGeom>
                <a:rect b="b" l="l" r="r" t="t"/>
                <a:pathLst>
                  <a:path extrusionOk="0" h="5417" w="13747">
                    <a:moveTo>
                      <a:pt x="9905" y="1"/>
                    </a:moveTo>
                    <a:cubicBezTo>
                      <a:pt x="9900" y="1"/>
                      <a:pt x="9895" y="2"/>
                      <a:pt x="9889" y="4"/>
                    </a:cubicBezTo>
                    <a:cubicBezTo>
                      <a:pt x="9799" y="34"/>
                      <a:pt x="9695" y="64"/>
                      <a:pt x="9605" y="109"/>
                    </a:cubicBezTo>
                    <a:cubicBezTo>
                      <a:pt x="9575" y="109"/>
                      <a:pt x="9546" y="154"/>
                      <a:pt x="9560" y="184"/>
                    </a:cubicBezTo>
                    <a:cubicBezTo>
                      <a:pt x="9560" y="208"/>
                      <a:pt x="9580" y="233"/>
                      <a:pt x="9612" y="233"/>
                    </a:cubicBezTo>
                    <a:cubicBezTo>
                      <a:pt x="9619" y="233"/>
                      <a:pt x="9627" y="231"/>
                      <a:pt x="9635" y="229"/>
                    </a:cubicBezTo>
                    <a:lnTo>
                      <a:pt x="9740" y="199"/>
                    </a:lnTo>
                    <a:cubicBezTo>
                      <a:pt x="10696" y="1468"/>
                      <a:pt x="11696" y="2723"/>
                      <a:pt x="12712" y="3948"/>
                    </a:cubicBezTo>
                    <a:cubicBezTo>
                      <a:pt x="13011" y="4291"/>
                      <a:pt x="13309" y="4650"/>
                      <a:pt x="13608" y="4993"/>
                    </a:cubicBezTo>
                    <a:cubicBezTo>
                      <a:pt x="13622" y="5007"/>
                      <a:pt x="13637" y="5013"/>
                      <a:pt x="13652" y="5013"/>
                    </a:cubicBezTo>
                    <a:cubicBezTo>
                      <a:pt x="13702" y="5013"/>
                      <a:pt x="13747" y="4949"/>
                      <a:pt x="13713" y="4903"/>
                    </a:cubicBezTo>
                    <a:cubicBezTo>
                      <a:pt x="12667" y="3694"/>
                      <a:pt x="11651" y="2454"/>
                      <a:pt x="10666" y="1199"/>
                    </a:cubicBezTo>
                    <a:cubicBezTo>
                      <a:pt x="10397" y="841"/>
                      <a:pt x="10128" y="497"/>
                      <a:pt x="9859" y="154"/>
                    </a:cubicBezTo>
                    <a:cubicBezTo>
                      <a:pt x="9874" y="139"/>
                      <a:pt x="9904" y="139"/>
                      <a:pt x="9919" y="124"/>
                    </a:cubicBezTo>
                    <a:cubicBezTo>
                      <a:pt x="9949" y="124"/>
                      <a:pt x="9964" y="79"/>
                      <a:pt x="9964" y="49"/>
                    </a:cubicBezTo>
                    <a:cubicBezTo>
                      <a:pt x="9952" y="25"/>
                      <a:pt x="9929" y="1"/>
                      <a:pt x="9905" y="1"/>
                    </a:cubicBezTo>
                    <a:close/>
                    <a:moveTo>
                      <a:pt x="6355" y="103"/>
                    </a:moveTo>
                    <a:cubicBezTo>
                      <a:pt x="6329" y="103"/>
                      <a:pt x="6301" y="120"/>
                      <a:pt x="6290" y="154"/>
                    </a:cubicBezTo>
                    <a:cubicBezTo>
                      <a:pt x="6290" y="184"/>
                      <a:pt x="6319" y="214"/>
                      <a:pt x="6349" y="229"/>
                    </a:cubicBezTo>
                    <a:cubicBezTo>
                      <a:pt x="4736" y="1543"/>
                      <a:pt x="3108" y="2842"/>
                      <a:pt x="1480" y="4157"/>
                    </a:cubicBezTo>
                    <a:cubicBezTo>
                      <a:pt x="1002" y="4545"/>
                      <a:pt x="524" y="4918"/>
                      <a:pt x="46" y="5307"/>
                    </a:cubicBezTo>
                    <a:cubicBezTo>
                      <a:pt x="0" y="5353"/>
                      <a:pt x="51" y="5416"/>
                      <a:pt x="105" y="5416"/>
                    </a:cubicBezTo>
                    <a:cubicBezTo>
                      <a:pt x="121" y="5416"/>
                      <a:pt x="137" y="5410"/>
                      <a:pt x="151" y="5396"/>
                    </a:cubicBezTo>
                    <a:cubicBezTo>
                      <a:pt x="1794" y="4067"/>
                      <a:pt x="3437" y="2738"/>
                      <a:pt x="5080" y="1423"/>
                    </a:cubicBezTo>
                    <a:cubicBezTo>
                      <a:pt x="5558" y="1035"/>
                      <a:pt x="6021" y="662"/>
                      <a:pt x="6499" y="273"/>
                    </a:cubicBezTo>
                    <a:cubicBezTo>
                      <a:pt x="6514" y="273"/>
                      <a:pt x="6528" y="288"/>
                      <a:pt x="6558" y="288"/>
                    </a:cubicBezTo>
                    <a:cubicBezTo>
                      <a:pt x="6566" y="292"/>
                      <a:pt x="6573" y="294"/>
                      <a:pt x="6581" y="294"/>
                    </a:cubicBezTo>
                    <a:cubicBezTo>
                      <a:pt x="6602" y="294"/>
                      <a:pt x="6622" y="277"/>
                      <a:pt x="6633" y="243"/>
                    </a:cubicBezTo>
                    <a:cubicBezTo>
                      <a:pt x="6633" y="214"/>
                      <a:pt x="6618" y="169"/>
                      <a:pt x="6588" y="169"/>
                    </a:cubicBezTo>
                    <a:cubicBezTo>
                      <a:pt x="6514" y="139"/>
                      <a:pt x="6439" y="124"/>
                      <a:pt x="6379" y="109"/>
                    </a:cubicBezTo>
                    <a:cubicBezTo>
                      <a:pt x="6372" y="105"/>
                      <a:pt x="6363" y="103"/>
                      <a:pt x="6355" y="1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15" name="Google Shape;1115;p46"/>
            <p:cNvSpPr/>
            <p:nvPr/>
          </p:nvSpPr>
          <p:spPr>
            <a:xfrm flipH="1">
              <a:off x="-277184" y="1575691"/>
              <a:ext cx="519658" cy="671062"/>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6" name="Google Shape;1116;p46"/>
            <p:cNvGrpSpPr/>
            <p:nvPr/>
          </p:nvGrpSpPr>
          <p:grpSpPr>
            <a:xfrm rot="3380678">
              <a:off x="7397840" y="3907572"/>
              <a:ext cx="1229586" cy="2090423"/>
              <a:chOff x="-3129600" y="729050"/>
              <a:chExt cx="216575" cy="368200"/>
            </a:xfrm>
          </p:grpSpPr>
          <p:sp>
            <p:nvSpPr>
              <p:cNvPr id="1117" name="Google Shape;1117;p46"/>
              <p:cNvSpPr/>
              <p:nvPr/>
            </p:nvSpPr>
            <p:spPr>
              <a:xfrm>
                <a:off x="-3129600" y="877825"/>
                <a:ext cx="187825" cy="219425"/>
              </a:xfrm>
              <a:custGeom>
                <a:rect b="b" l="l" r="r" t="t"/>
                <a:pathLst>
                  <a:path extrusionOk="0" h="8777" w="7513">
                    <a:moveTo>
                      <a:pt x="4279" y="1"/>
                    </a:moveTo>
                    <a:cubicBezTo>
                      <a:pt x="4251" y="1"/>
                      <a:pt x="4239" y="42"/>
                      <a:pt x="4227" y="54"/>
                    </a:cubicBezTo>
                    <a:cubicBezTo>
                      <a:pt x="3256" y="1607"/>
                      <a:pt x="2270" y="3160"/>
                      <a:pt x="1300" y="4714"/>
                    </a:cubicBezTo>
                    <a:cubicBezTo>
                      <a:pt x="881" y="5386"/>
                      <a:pt x="463" y="6043"/>
                      <a:pt x="45" y="6715"/>
                    </a:cubicBezTo>
                    <a:cubicBezTo>
                      <a:pt x="0" y="6775"/>
                      <a:pt x="0" y="6820"/>
                      <a:pt x="60" y="6879"/>
                    </a:cubicBezTo>
                    <a:cubicBezTo>
                      <a:pt x="657" y="7507"/>
                      <a:pt x="1270" y="8134"/>
                      <a:pt x="1867" y="8776"/>
                    </a:cubicBezTo>
                    <a:lnTo>
                      <a:pt x="1897" y="8776"/>
                    </a:lnTo>
                    <a:cubicBezTo>
                      <a:pt x="1897" y="8731"/>
                      <a:pt x="1927" y="8716"/>
                      <a:pt x="1942" y="8702"/>
                    </a:cubicBezTo>
                    <a:cubicBezTo>
                      <a:pt x="2599" y="7955"/>
                      <a:pt x="3226" y="7208"/>
                      <a:pt x="3883" y="6476"/>
                    </a:cubicBezTo>
                    <a:cubicBezTo>
                      <a:pt x="5063" y="5117"/>
                      <a:pt x="6243" y="3758"/>
                      <a:pt x="7438" y="2384"/>
                    </a:cubicBezTo>
                    <a:cubicBezTo>
                      <a:pt x="7468" y="2369"/>
                      <a:pt x="7513" y="2339"/>
                      <a:pt x="7498" y="2294"/>
                    </a:cubicBezTo>
                    <a:cubicBezTo>
                      <a:pt x="7483" y="2294"/>
                      <a:pt x="7483" y="2294"/>
                      <a:pt x="7483" y="2279"/>
                    </a:cubicBezTo>
                    <a:cubicBezTo>
                      <a:pt x="7349" y="2219"/>
                      <a:pt x="7244" y="2115"/>
                      <a:pt x="7139" y="2040"/>
                    </a:cubicBezTo>
                    <a:cubicBezTo>
                      <a:pt x="6572" y="1637"/>
                      <a:pt x="6004" y="1234"/>
                      <a:pt x="5437" y="815"/>
                    </a:cubicBezTo>
                    <a:cubicBezTo>
                      <a:pt x="5078" y="576"/>
                      <a:pt x="4735" y="323"/>
                      <a:pt x="4376" y="69"/>
                    </a:cubicBezTo>
                    <a:cubicBezTo>
                      <a:pt x="4361" y="54"/>
                      <a:pt x="4317" y="39"/>
                      <a:pt x="4302" y="9"/>
                    </a:cubicBezTo>
                    <a:cubicBezTo>
                      <a:pt x="4293" y="3"/>
                      <a:pt x="4285" y="1"/>
                      <a:pt x="427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6"/>
              <p:cNvSpPr/>
              <p:nvPr/>
            </p:nvSpPr>
            <p:spPr>
              <a:xfrm>
                <a:off x="-3127375" y="1051300"/>
                <a:ext cx="41100" cy="44075"/>
              </a:xfrm>
              <a:custGeom>
                <a:rect b="b" l="l" r="r" t="t"/>
                <a:pathLst>
                  <a:path extrusionOk="0" h="1763" w="1644">
                    <a:moveTo>
                      <a:pt x="46" y="0"/>
                    </a:moveTo>
                    <a:cubicBezTo>
                      <a:pt x="46" y="15"/>
                      <a:pt x="31" y="30"/>
                      <a:pt x="31" y="45"/>
                    </a:cubicBezTo>
                    <a:cubicBezTo>
                      <a:pt x="1" y="90"/>
                      <a:pt x="1" y="120"/>
                      <a:pt x="46" y="164"/>
                    </a:cubicBezTo>
                    <a:cubicBezTo>
                      <a:pt x="553" y="687"/>
                      <a:pt x="1061" y="1225"/>
                      <a:pt x="1569" y="1763"/>
                    </a:cubicBezTo>
                    <a:lnTo>
                      <a:pt x="1584" y="1763"/>
                    </a:lnTo>
                    <a:cubicBezTo>
                      <a:pt x="1584" y="1718"/>
                      <a:pt x="1599" y="1703"/>
                      <a:pt x="1614" y="1688"/>
                    </a:cubicBezTo>
                    <a:cubicBezTo>
                      <a:pt x="1629" y="1688"/>
                      <a:pt x="1629" y="1673"/>
                      <a:pt x="1644" y="1658"/>
                    </a:cubicBezTo>
                    <a:cubicBezTo>
                      <a:pt x="1121" y="1105"/>
                      <a:pt x="583" y="553"/>
                      <a:pt x="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46"/>
              <p:cNvSpPr/>
              <p:nvPr/>
            </p:nvSpPr>
            <p:spPr>
              <a:xfrm>
                <a:off x="-2966425" y="857500"/>
                <a:ext cx="41450" cy="19450"/>
              </a:xfrm>
              <a:custGeom>
                <a:rect b="b" l="l" r="r" t="t"/>
                <a:pathLst>
                  <a:path extrusionOk="0" h="778" w="1658">
                    <a:moveTo>
                      <a:pt x="598" y="0"/>
                    </a:moveTo>
                    <a:cubicBezTo>
                      <a:pt x="553" y="0"/>
                      <a:pt x="523" y="0"/>
                      <a:pt x="478" y="45"/>
                    </a:cubicBezTo>
                    <a:cubicBezTo>
                      <a:pt x="329" y="180"/>
                      <a:pt x="164" y="329"/>
                      <a:pt x="0" y="478"/>
                    </a:cubicBezTo>
                    <a:cubicBezTo>
                      <a:pt x="254" y="568"/>
                      <a:pt x="941" y="717"/>
                      <a:pt x="1120" y="777"/>
                    </a:cubicBezTo>
                    <a:cubicBezTo>
                      <a:pt x="1195" y="673"/>
                      <a:pt x="1538" y="165"/>
                      <a:pt x="1658" y="45"/>
                    </a:cubicBezTo>
                    <a:lnTo>
                      <a:pt x="1658" y="15"/>
                    </a:lnTo>
                    <a:cubicBezTo>
                      <a:pt x="1542" y="7"/>
                      <a:pt x="1443" y="5"/>
                      <a:pt x="1350" y="5"/>
                    </a:cubicBezTo>
                    <a:cubicBezTo>
                      <a:pt x="1200" y="5"/>
                      <a:pt x="1068" y="11"/>
                      <a:pt x="914" y="11"/>
                    </a:cubicBezTo>
                    <a:cubicBezTo>
                      <a:pt x="820" y="11"/>
                      <a:pt x="717" y="9"/>
                      <a:pt x="5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46"/>
              <p:cNvSpPr/>
              <p:nvPr/>
            </p:nvSpPr>
            <p:spPr>
              <a:xfrm>
                <a:off x="-3022075" y="867950"/>
                <a:ext cx="86650" cy="66875"/>
              </a:xfrm>
              <a:custGeom>
                <a:rect b="b" l="l" r="r" t="t"/>
                <a:pathLst>
                  <a:path extrusionOk="0" h="2675" w="3466">
                    <a:moveTo>
                      <a:pt x="2122" y="1"/>
                    </a:moveTo>
                    <a:cubicBezTo>
                      <a:pt x="1662" y="307"/>
                      <a:pt x="1162" y="469"/>
                      <a:pt x="616" y="469"/>
                    </a:cubicBezTo>
                    <a:cubicBezTo>
                      <a:pt x="417" y="469"/>
                      <a:pt x="212" y="448"/>
                      <a:pt x="1" y="404"/>
                    </a:cubicBezTo>
                    <a:lnTo>
                      <a:pt x="1" y="404"/>
                    </a:lnTo>
                    <a:cubicBezTo>
                      <a:pt x="16" y="449"/>
                      <a:pt x="45" y="449"/>
                      <a:pt x="75" y="479"/>
                    </a:cubicBezTo>
                    <a:cubicBezTo>
                      <a:pt x="434" y="718"/>
                      <a:pt x="777" y="971"/>
                      <a:pt x="1136" y="1225"/>
                    </a:cubicBezTo>
                    <a:cubicBezTo>
                      <a:pt x="1703" y="1629"/>
                      <a:pt x="2271" y="2047"/>
                      <a:pt x="2838" y="2450"/>
                    </a:cubicBezTo>
                    <a:cubicBezTo>
                      <a:pt x="2943" y="2525"/>
                      <a:pt x="3048" y="2614"/>
                      <a:pt x="3182" y="2674"/>
                    </a:cubicBezTo>
                    <a:cubicBezTo>
                      <a:pt x="3182" y="2659"/>
                      <a:pt x="3182" y="2659"/>
                      <a:pt x="3182" y="2644"/>
                    </a:cubicBezTo>
                    <a:cubicBezTo>
                      <a:pt x="3003" y="2151"/>
                      <a:pt x="3003" y="1673"/>
                      <a:pt x="3107" y="1195"/>
                    </a:cubicBezTo>
                    <a:cubicBezTo>
                      <a:pt x="3182" y="897"/>
                      <a:pt x="3316" y="628"/>
                      <a:pt x="3466" y="374"/>
                    </a:cubicBezTo>
                    <a:cubicBezTo>
                      <a:pt x="3272" y="314"/>
                      <a:pt x="3077" y="269"/>
                      <a:pt x="2898" y="210"/>
                    </a:cubicBezTo>
                    <a:cubicBezTo>
                      <a:pt x="2629" y="150"/>
                      <a:pt x="2375" y="90"/>
                      <a:pt x="21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6"/>
              <p:cNvSpPr/>
              <p:nvPr/>
            </p:nvSpPr>
            <p:spPr>
              <a:xfrm>
                <a:off x="-2942900" y="934800"/>
                <a:ext cx="750" cy="400"/>
              </a:xfrm>
              <a:custGeom>
                <a:rect b="b" l="l" r="r" t="t"/>
                <a:pathLst>
                  <a:path extrusionOk="0" h="16" w="30">
                    <a:moveTo>
                      <a:pt x="15" y="0"/>
                    </a:moveTo>
                    <a:cubicBezTo>
                      <a:pt x="0" y="0"/>
                      <a:pt x="15" y="15"/>
                      <a:pt x="30" y="15"/>
                    </a:cubicBezTo>
                    <a:cubicBezTo>
                      <a:pt x="30" y="15"/>
                      <a:pt x="30" y="0"/>
                      <a:pt x="15"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6"/>
              <p:cNvSpPr/>
              <p:nvPr/>
            </p:nvSpPr>
            <p:spPr>
              <a:xfrm>
                <a:off x="-3076575" y="905300"/>
                <a:ext cx="69475" cy="152375"/>
              </a:xfrm>
              <a:custGeom>
                <a:rect b="b" l="l" r="r" t="t"/>
                <a:pathLst>
                  <a:path extrusionOk="0" h="6095" w="2779">
                    <a:moveTo>
                      <a:pt x="1927" y="0"/>
                    </a:moveTo>
                    <a:cubicBezTo>
                      <a:pt x="1255" y="971"/>
                      <a:pt x="612" y="1957"/>
                      <a:pt x="0" y="2943"/>
                    </a:cubicBezTo>
                    <a:cubicBezTo>
                      <a:pt x="239" y="4003"/>
                      <a:pt x="493" y="5049"/>
                      <a:pt x="747" y="6094"/>
                    </a:cubicBezTo>
                    <a:cubicBezTo>
                      <a:pt x="1434" y="5258"/>
                      <a:pt x="2106" y="4421"/>
                      <a:pt x="2778" y="3585"/>
                    </a:cubicBezTo>
                    <a:cubicBezTo>
                      <a:pt x="2479" y="2390"/>
                      <a:pt x="2196" y="1195"/>
                      <a:pt x="192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6"/>
              <p:cNvSpPr/>
              <p:nvPr/>
            </p:nvSpPr>
            <p:spPr>
              <a:xfrm>
                <a:off x="-3035725" y="870125"/>
                <a:ext cx="70125" cy="126250"/>
              </a:xfrm>
              <a:custGeom>
                <a:rect b="b" l="l" r="r" t="t"/>
                <a:pathLst>
                  <a:path extrusionOk="0" h="5050" w="2805">
                    <a:moveTo>
                      <a:pt x="2708" y="0"/>
                    </a:moveTo>
                    <a:cubicBezTo>
                      <a:pt x="2694" y="0"/>
                      <a:pt x="2680" y="5"/>
                      <a:pt x="2668" y="18"/>
                    </a:cubicBezTo>
                    <a:cubicBezTo>
                      <a:pt x="2270" y="389"/>
                      <a:pt x="1743" y="596"/>
                      <a:pt x="1201" y="596"/>
                    </a:cubicBezTo>
                    <a:cubicBezTo>
                      <a:pt x="1133" y="596"/>
                      <a:pt x="1064" y="592"/>
                      <a:pt x="995" y="586"/>
                    </a:cubicBezTo>
                    <a:cubicBezTo>
                      <a:pt x="935" y="586"/>
                      <a:pt x="935" y="705"/>
                      <a:pt x="1010" y="720"/>
                    </a:cubicBezTo>
                    <a:cubicBezTo>
                      <a:pt x="1088" y="729"/>
                      <a:pt x="1166" y="734"/>
                      <a:pt x="1243" y="734"/>
                    </a:cubicBezTo>
                    <a:cubicBezTo>
                      <a:pt x="1805" y="734"/>
                      <a:pt x="2350" y="501"/>
                      <a:pt x="2757" y="108"/>
                    </a:cubicBezTo>
                    <a:cubicBezTo>
                      <a:pt x="2804" y="73"/>
                      <a:pt x="2759" y="0"/>
                      <a:pt x="2708" y="0"/>
                    </a:cubicBezTo>
                    <a:close/>
                    <a:moveTo>
                      <a:pt x="72" y="2264"/>
                    </a:moveTo>
                    <a:cubicBezTo>
                      <a:pt x="37" y="2264"/>
                      <a:pt x="0" y="2296"/>
                      <a:pt x="9" y="2348"/>
                    </a:cubicBezTo>
                    <a:cubicBezTo>
                      <a:pt x="248" y="3229"/>
                      <a:pt x="472" y="4111"/>
                      <a:pt x="681" y="5007"/>
                    </a:cubicBezTo>
                    <a:cubicBezTo>
                      <a:pt x="687" y="5037"/>
                      <a:pt x="710" y="5050"/>
                      <a:pt x="735" y="5050"/>
                    </a:cubicBezTo>
                    <a:cubicBezTo>
                      <a:pt x="771" y="5050"/>
                      <a:pt x="809" y="5021"/>
                      <a:pt x="801" y="4977"/>
                    </a:cubicBezTo>
                    <a:cubicBezTo>
                      <a:pt x="591" y="4081"/>
                      <a:pt x="367" y="3185"/>
                      <a:pt x="128" y="2318"/>
                    </a:cubicBezTo>
                    <a:cubicBezTo>
                      <a:pt x="122" y="2281"/>
                      <a:pt x="98" y="2264"/>
                      <a:pt x="72" y="2264"/>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6"/>
              <p:cNvSpPr/>
              <p:nvPr/>
            </p:nvSpPr>
            <p:spPr>
              <a:xfrm>
                <a:off x="-3006025" y="729050"/>
                <a:ext cx="93000" cy="99350"/>
              </a:xfrm>
              <a:custGeom>
                <a:rect b="b" l="l" r="r" t="t"/>
                <a:pathLst>
                  <a:path extrusionOk="0" h="3974" w="3720">
                    <a:moveTo>
                      <a:pt x="1480" y="0"/>
                    </a:moveTo>
                    <a:cubicBezTo>
                      <a:pt x="987" y="374"/>
                      <a:pt x="524" y="792"/>
                      <a:pt x="105" y="1255"/>
                    </a:cubicBezTo>
                    <a:cubicBezTo>
                      <a:pt x="1" y="2166"/>
                      <a:pt x="16" y="3077"/>
                      <a:pt x="195" y="3973"/>
                    </a:cubicBezTo>
                    <a:cubicBezTo>
                      <a:pt x="1405" y="3555"/>
                      <a:pt x="2585" y="3047"/>
                      <a:pt x="3720" y="2480"/>
                    </a:cubicBezTo>
                    <a:cubicBezTo>
                      <a:pt x="3137" y="1539"/>
                      <a:pt x="2376" y="688"/>
                      <a:pt x="14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6"/>
              <p:cNvSpPr/>
              <p:nvPr/>
            </p:nvSpPr>
            <p:spPr>
              <a:xfrm>
                <a:off x="-3001475" y="730200"/>
                <a:ext cx="34700" cy="31425"/>
              </a:xfrm>
              <a:custGeom>
                <a:rect b="b" l="l" r="r" t="t"/>
                <a:pathLst>
                  <a:path extrusionOk="0" h="1257" w="1388">
                    <a:moveTo>
                      <a:pt x="1286" y="1"/>
                    </a:moveTo>
                    <a:cubicBezTo>
                      <a:pt x="1273" y="1"/>
                      <a:pt x="1262" y="5"/>
                      <a:pt x="1253" y="14"/>
                    </a:cubicBezTo>
                    <a:cubicBezTo>
                      <a:pt x="1029" y="193"/>
                      <a:pt x="835" y="403"/>
                      <a:pt x="610" y="597"/>
                    </a:cubicBezTo>
                    <a:cubicBezTo>
                      <a:pt x="401" y="776"/>
                      <a:pt x="177" y="955"/>
                      <a:pt x="13" y="1179"/>
                    </a:cubicBezTo>
                    <a:cubicBezTo>
                      <a:pt x="0" y="1218"/>
                      <a:pt x="21" y="1257"/>
                      <a:pt x="56" y="1257"/>
                    </a:cubicBezTo>
                    <a:cubicBezTo>
                      <a:pt x="61" y="1257"/>
                      <a:pt x="67" y="1256"/>
                      <a:pt x="73" y="1254"/>
                    </a:cubicBezTo>
                    <a:cubicBezTo>
                      <a:pt x="162" y="1224"/>
                      <a:pt x="252" y="1194"/>
                      <a:pt x="342" y="1149"/>
                    </a:cubicBezTo>
                    <a:cubicBezTo>
                      <a:pt x="357" y="1179"/>
                      <a:pt x="401" y="1194"/>
                      <a:pt x="416" y="1194"/>
                    </a:cubicBezTo>
                    <a:cubicBezTo>
                      <a:pt x="685" y="1090"/>
                      <a:pt x="924" y="940"/>
                      <a:pt x="1103" y="731"/>
                    </a:cubicBezTo>
                    <a:cubicBezTo>
                      <a:pt x="1144" y="690"/>
                      <a:pt x="1111" y="625"/>
                      <a:pt x="1070" y="625"/>
                    </a:cubicBezTo>
                    <a:cubicBezTo>
                      <a:pt x="1067" y="625"/>
                      <a:pt x="1063" y="625"/>
                      <a:pt x="1059" y="627"/>
                    </a:cubicBezTo>
                    <a:cubicBezTo>
                      <a:pt x="1193" y="462"/>
                      <a:pt x="1312" y="298"/>
                      <a:pt x="1387" y="119"/>
                    </a:cubicBezTo>
                    <a:cubicBezTo>
                      <a:pt x="1387" y="60"/>
                      <a:pt x="1331" y="1"/>
                      <a:pt x="128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126" name="Shape 1126"/>
        <p:cNvGrpSpPr/>
        <p:nvPr/>
      </p:nvGrpSpPr>
      <p:grpSpPr>
        <a:xfrm>
          <a:off x="0" y="0"/>
          <a:ext cx="0" cy="0"/>
          <a:chOff x="0" y="0"/>
          <a:chExt cx="0" cy="0"/>
        </a:xfrm>
      </p:grpSpPr>
      <p:grpSp>
        <p:nvGrpSpPr>
          <p:cNvPr id="1127" name="Google Shape;1127;p47"/>
          <p:cNvGrpSpPr/>
          <p:nvPr/>
        </p:nvGrpSpPr>
        <p:grpSpPr>
          <a:xfrm>
            <a:off x="-65" y="-15"/>
            <a:ext cx="9144128" cy="5143530"/>
            <a:chOff x="-2163850" y="-134475"/>
            <a:chExt cx="3075000" cy="5336719"/>
          </a:xfrm>
        </p:grpSpPr>
        <p:cxnSp>
          <p:nvCxnSpPr>
            <p:cNvPr id="1128" name="Google Shape;1128;p4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29" name="Google Shape;1129;p4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0" name="Google Shape;1130;p4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1" name="Google Shape;1131;p4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2" name="Google Shape;1132;p4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3" name="Google Shape;1133;p4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4" name="Google Shape;1134;p4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5" name="Google Shape;1135;p4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6" name="Google Shape;1136;p4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7" name="Google Shape;1137;p4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8" name="Google Shape;1138;p4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39" name="Google Shape;1139;p4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40" name="Google Shape;1140;p4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41" name="Google Shape;1141;p4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42" name="Google Shape;1142;p4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43" name="Google Shape;1143;p4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144" name="Google Shape;1144;p47"/>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45" name="Google Shape;1145;p47"/>
          <p:cNvSpPr txBox="1"/>
          <p:nvPr>
            <p:ph idx="1" type="subTitle"/>
          </p:nvPr>
        </p:nvSpPr>
        <p:spPr>
          <a:xfrm>
            <a:off x="882276"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46" name="Google Shape;1146;p47"/>
          <p:cNvSpPr txBox="1"/>
          <p:nvPr>
            <p:ph idx="2" type="subTitle"/>
          </p:nvPr>
        </p:nvSpPr>
        <p:spPr>
          <a:xfrm>
            <a:off x="3514050"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47" name="Google Shape;1147;p47"/>
          <p:cNvSpPr txBox="1"/>
          <p:nvPr>
            <p:ph idx="3" type="subTitle"/>
          </p:nvPr>
        </p:nvSpPr>
        <p:spPr>
          <a:xfrm>
            <a:off x="882276"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48" name="Google Shape;1148;p47"/>
          <p:cNvSpPr txBox="1"/>
          <p:nvPr>
            <p:ph idx="4" type="subTitle"/>
          </p:nvPr>
        </p:nvSpPr>
        <p:spPr>
          <a:xfrm>
            <a:off x="3514050"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49" name="Google Shape;1149;p47"/>
          <p:cNvSpPr txBox="1"/>
          <p:nvPr>
            <p:ph idx="5" type="subTitle"/>
          </p:nvPr>
        </p:nvSpPr>
        <p:spPr>
          <a:xfrm>
            <a:off x="6145824"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50" name="Google Shape;1150;p47"/>
          <p:cNvSpPr txBox="1"/>
          <p:nvPr>
            <p:ph idx="6" type="subTitle"/>
          </p:nvPr>
        </p:nvSpPr>
        <p:spPr>
          <a:xfrm>
            <a:off x="6145824"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151" name="Google Shape;1151;p47"/>
          <p:cNvSpPr txBox="1"/>
          <p:nvPr>
            <p:ph idx="7" type="subTitle"/>
          </p:nvPr>
        </p:nvSpPr>
        <p:spPr>
          <a:xfrm>
            <a:off x="883235"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52" name="Google Shape;1152;p47"/>
          <p:cNvSpPr txBox="1"/>
          <p:nvPr>
            <p:ph idx="8" type="subTitle"/>
          </p:nvPr>
        </p:nvSpPr>
        <p:spPr>
          <a:xfrm>
            <a:off x="3515009"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53" name="Google Shape;1153;p47"/>
          <p:cNvSpPr txBox="1"/>
          <p:nvPr>
            <p:ph idx="9" type="subTitle"/>
          </p:nvPr>
        </p:nvSpPr>
        <p:spPr>
          <a:xfrm>
            <a:off x="6146783"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54" name="Google Shape;1154;p47"/>
          <p:cNvSpPr txBox="1"/>
          <p:nvPr>
            <p:ph idx="13" type="subTitle"/>
          </p:nvPr>
        </p:nvSpPr>
        <p:spPr>
          <a:xfrm>
            <a:off x="883235"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55" name="Google Shape;1155;p47"/>
          <p:cNvSpPr txBox="1"/>
          <p:nvPr>
            <p:ph idx="14" type="subTitle"/>
          </p:nvPr>
        </p:nvSpPr>
        <p:spPr>
          <a:xfrm>
            <a:off x="3515009"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156" name="Google Shape;1156;p47"/>
          <p:cNvSpPr txBox="1"/>
          <p:nvPr>
            <p:ph idx="15" type="subTitle"/>
          </p:nvPr>
        </p:nvSpPr>
        <p:spPr>
          <a:xfrm>
            <a:off x="6146783"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1157" name="Google Shape;1157;p47"/>
          <p:cNvGrpSpPr/>
          <p:nvPr/>
        </p:nvGrpSpPr>
        <p:grpSpPr>
          <a:xfrm>
            <a:off x="-513339" y="-1081581"/>
            <a:ext cx="9657340" cy="7651291"/>
            <a:chOff x="-513339" y="-1081581"/>
            <a:chExt cx="9657340" cy="7651291"/>
          </a:xfrm>
        </p:grpSpPr>
        <p:grpSp>
          <p:nvGrpSpPr>
            <p:cNvPr id="1158" name="Google Shape;1158;p47"/>
            <p:cNvGrpSpPr/>
            <p:nvPr/>
          </p:nvGrpSpPr>
          <p:grpSpPr>
            <a:xfrm flipH="1" rot="544638">
              <a:off x="-433521" y="1926620"/>
              <a:ext cx="980209" cy="1089678"/>
              <a:chOff x="-1997850" y="2320850"/>
              <a:chExt cx="230400" cy="256125"/>
            </a:xfrm>
          </p:grpSpPr>
          <p:sp>
            <p:nvSpPr>
              <p:cNvPr id="1159" name="Google Shape;1159;p47"/>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7"/>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7"/>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7"/>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7"/>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7"/>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65" name="Google Shape;1165;p47"/>
            <p:cNvGrpSpPr/>
            <p:nvPr/>
          </p:nvGrpSpPr>
          <p:grpSpPr>
            <a:xfrm flipH="1" rot="9885871">
              <a:off x="6464650" y="-783869"/>
              <a:ext cx="2496551" cy="1724982"/>
              <a:chOff x="-3498900" y="598825"/>
              <a:chExt cx="435400" cy="300825"/>
            </a:xfrm>
          </p:grpSpPr>
          <p:sp>
            <p:nvSpPr>
              <p:cNvPr id="1166" name="Google Shape;1166;p47"/>
              <p:cNvSpPr/>
              <p:nvPr/>
            </p:nvSpPr>
            <p:spPr>
              <a:xfrm>
                <a:off x="-3156500" y="598825"/>
                <a:ext cx="93000" cy="67525"/>
              </a:xfrm>
              <a:custGeom>
                <a:rect b="b" l="l" r="r" t="t"/>
                <a:pathLst>
                  <a:path extrusionOk="0" h="2701" w="3720">
                    <a:moveTo>
                      <a:pt x="3253" y="0"/>
                    </a:moveTo>
                    <a:cubicBezTo>
                      <a:pt x="2769" y="0"/>
                      <a:pt x="2333" y="136"/>
                      <a:pt x="1957" y="340"/>
                    </a:cubicBezTo>
                    <a:cubicBezTo>
                      <a:pt x="1464" y="624"/>
                      <a:pt x="1046" y="1027"/>
                      <a:pt x="658" y="1446"/>
                    </a:cubicBezTo>
                    <a:cubicBezTo>
                      <a:pt x="748" y="1237"/>
                      <a:pt x="852" y="1013"/>
                      <a:pt x="957" y="788"/>
                    </a:cubicBezTo>
                    <a:lnTo>
                      <a:pt x="957" y="788"/>
                    </a:lnTo>
                    <a:cubicBezTo>
                      <a:pt x="688" y="893"/>
                      <a:pt x="494" y="1147"/>
                      <a:pt x="314" y="1386"/>
                    </a:cubicBezTo>
                    <a:cubicBezTo>
                      <a:pt x="150" y="1610"/>
                      <a:pt x="46" y="1804"/>
                      <a:pt x="1" y="2088"/>
                    </a:cubicBezTo>
                    <a:lnTo>
                      <a:pt x="434" y="2700"/>
                    </a:lnTo>
                    <a:cubicBezTo>
                      <a:pt x="1211" y="2581"/>
                      <a:pt x="1927" y="2431"/>
                      <a:pt x="2570" y="2043"/>
                    </a:cubicBezTo>
                    <a:cubicBezTo>
                      <a:pt x="2424" y="1976"/>
                      <a:pt x="2270" y="1942"/>
                      <a:pt x="2127" y="1942"/>
                    </a:cubicBezTo>
                    <a:cubicBezTo>
                      <a:pt x="2079" y="1942"/>
                      <a:pt x="2032" y="1946"/>
                      <a:pt x="1987" y="1953"/>
                    </a:cubicBezTo>
                    <a:cubicBezTo>
                      <a:pt x="2540" y="1744"/>
                      <a:pt x="2928" y="1281"/>
                      <a:pt x="3212" y="744"/>
                    </a:cubicBezTo>
                    <a:cubicBezTo>
                      <a:pt x="3331" y="460"/>
                      <a:pt x="3451" y="161"/>
                      <a:pt x="3720" y="42"/>
                    </a:cubicBezTo>
                    <a:cubicBezTo>
                      <a:pt x="3560" y="13"/>
                      <a:pt x="3404" y="0"/>
                      <a:pt x="32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47"/>
              <p:cNvSpPr/>
              <p:nvPr/>
            </p:nvSpPr>
            <p:spPr>
              <a:xfrm>
                <a:off x="-3498900" y="657700"/>
                <a:ext cx="354375" cy="241950"/>
              </a:xfrm>
              <a:custGeom>
                <a:rect b="b" l="l" r="r" t="t"/>
                <a:pathLst>
                  <a:path extrusionOk="0" h="9678" w="14175">
                    <a:moveTo>
                      <a:pt x="13796" y="1"/>
                    </a:moveTo>
                    <a:cubicBezTo>
                      <a:pt x="13105" y="1"/>
                      <a:pt x="9961" y="1853"/>
                      <a:pt x="6453" y="4333"/>
                    </a:cubicBezTo>
                    <a:cubicBezTo>
                      <a:pt x="2749" y="6962"/>
                      <a:pt x="1" y="9307"/>
                      <a:pt x="240" y="9635"/>
                    </a:cubicBezTo>
                    <a:cubicBezTo>
                      <a:pt x="259" y="9664"/>
                      <a:pt x="299" y="9678"/>
                      <a:pt x="358" y="9678"/>
                    </a:cubicBezTo>
                    <a:cubicBezTo>
                      <a:pt x="1006" y="9678"/>
                      <a:pt x="3939" y="7986"/>
                      <a:pt x="7349" y="5603"/>
                    </a:cubicBezTo>
                    <a:cubicBezTo>
                      <a:pt x="11188" y="2914"/>
                      <a:pt x="14175" y="390"/>
                      <a:pt x="13921" y="47"/>
                    </a:cubicBezTo>
                    <a:cubicBezTo>
                      <a:pt x="13900" y="16"/>
                      <a:pt x="13858" y="1"/>
                      <a:pt x="137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7"/>
              <p:cNvSpPr/>
              <p:nvPr/>
            </p:nvSpPr>
            <p:spPr>
              <a:xfrm>
                <a:off x="-3244625" y="651000"/>
                <a:ext cx="98975" cy="80325"/>
              </a:xfrm>
              <a:custGeom>
                <a:rect b="b" l="l" r="r" t="t"/>
                <a:pathLst>
                  <a:path extrusionOk="0" h="3213" w="3959">
                    <a:moveTo>
                      <a:pt x="3526" y="1"/>
                    </a:moveTo>
                    <a:lnTo>
                      <a:pt x="1" y="2122"/>
                    </a:lnTo>
                    <a:lnTo>
                      <a:pt x="778" y="3212"/>
                    </a:lnTo>
                    <a:lnTo>
                      <a:pt x="3959" y="613"/>
                    </a:lnTo>
                    <a:lnTo>
                      <a:pt x="352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7"/>
              <p:cNvSpPr/>
              <p:nvPr/>
            </p:nvSpPr>
            <p:spPr>
              <a:xfrm>
                <a:off x="-3240500" y="654000"/>
                <a:ext cx="90375" cy="75075"/>
              </a:xfrm>
              <a:custGeom>
                <a:rect b="b" l="l" r="r" t="t"/>
                <a:pathLst>
                  <a:path extrusionOk="0" h="3003" w="3615">
                    <a:moveTo>
                      <a:pt x="3167" y="0"/>
                    </a:moveTo>
                    <a:lnTo>
                      <a:pt x="3062" y="60"/>
                    </a:lnTo>
                    <a:cubicBezTo>
                      <a:pt x="3211" y="284"/>
                      <a:pt x="3361" y="493"/>
                      <a:pt x="3525" y="702"/>
                    </a:cubicBezTo>
                    <a:lnTo>
                      <a:pt x="3615" y="643"/>
                    </a:lnTo>
                    <a:cubicBezTo>
                      <a:pt x="3450" y="434"/>
                      <a:pt x="3301" y="224"/>
                      <a:pt x="3167" y="0"/>
                    </a:cubicBezTo>
                    <a:close/>
                    <a:moveTo>
                      <a:pt x="374" y="1673"/>
                    </a:moveTo>
                    <a:lnTo>
                      <a:pt x="269" y="1748"/>
                    </a:lnTo>
                    <a:cubicBezTo>
                      <a:pt x="478" y="2121"/>
                      <a:pt x="702" y="2480"/>
                      <a:pt x="956" y="2808"/>
                    </a:cubicBezTo>
                    <a:lnTo>
                      <a:pt x="1046" y="2734"/>
                    </a:lnTo>
                    <a:cubicBezTo>
                      <a:pt x="792" y="2405"/>
                      <a:pt x="568" y="2047"/>
                      <a:pt x="374" y="1673"/>
                    </a:cubicBezTo>
                    <a:close/>
                    <a:moveTo>
                      <a:pt x="90" y="1837"/>
                    </a:moveTo>
                    <a:lnTo>
                      <a:pt x="0" y="1897"/>
                    </a:lnTo>
                    <a:cubicBezTo>
                      <a:pt x="239" y="2271"/>
                      <a:pt x="478" y="2629"/>
                      <a:pt x="732" y="3002"/>
                    </a:cubicBezTo>
                    <a:lnTo>
                      <a:pt x="822" y="2928"/>
                    </a:lnTo>
                    <a:cubicBezTo>
                      <a:pt x="568" y="2569"/>
                      <a:pt x="329" y="2211"/>
                      <a:pt x="90" y="183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0" name="Google Shape;1170;p47"/>
            <p:cNvGrpSpPr/>
            <p:nvPr/>
          </p:nvGrpSpPr>
          <p:grpSpPr>
            <a:xfrm>
              <a:off x="4546769" y="4414955"/>
              <a:ext cx="2315666" cy="2154755"/>
              <a:chOff x="4546769" y="4414955"/>
              <a:chExt cx="2315666" cy="2154755"/>
            </a:xfrm>
          </p:grpSpPr>
          <p:sp>
            <p:nvSpPr>
              <p:cNvPr id="1171" name="Google Shape;1171;p47"/>
              <p:cNvSpPr/>
              <p:nvPr/>
            </p:nvSpPr>
            <p:spPr>
              <a:xfrm flipH="1" rot="-9900018">
                <a:off x="4735183" y="4636701"/>
                <a:ext cx="1938838" cy="1711263"/>
              </a:xfrm>
              <a:custGeom>
                <a:rect b="b" l="l" r="r" t="t"/>
                <a:pathLst>
                  <a:path extrusionOk="0" h="13315" w="15086">
                    <a:moveTo>
                      <a:pt x="11151" y="8653"/>
                    </a:moveTo>
                    <a:cubicBezTo>
                      <a:pt x="11173" y="8653"/>
                      <a:pt x="11195" y="8654"/>
                      <a:pt x="11217" y="8657"/>
                    </a:cubicBezTo>
                    <a:lnTo>
                      <a:pt x="11396" y="8657"/>
                    </a:lnTo>
                    <a:cubicBezTo>
                      <a:pt x="11650" y="8686"/>
                      <a:pt x="11874" y="8761"/>
                      <a:pt x="12068" y="8896"/>
                    </a:cubicBezTo>
                    <a:cubicBezTo>
                      <a:pt x="12501" y="9224"/>
                      <a:pt x="12621" y="9836"/>
                      <a:pt x="12367" y="10314"/>
                    </a:cubicBezTo>
                    <a:cubicBezTo>
                      <a:pt x="12132" y="10720"/>
                      <a:pt x="11609" y="10988"/>
                      <a:pt x="11102" y="10988"/>
                    </a:cubicBezTo>
                    <a:cubicBezTo>
                      <a:pt x="11030" y="10988"/>
                      <a:pt x="10959" y="10983"/>
                      <a:pt x="10888" y="10972"/>
                    </a:cubicBezTo>
                    <a:cubicBezTo>
                      <a:pt x="10321" y="10882"/>
                      <a:pt x="9873" y="10404"/>
                      <a:pt x="9873" y="9896"/>
                    </a:cubicBezTo>
                    <a:lnTo>
                      <a:pt x="9873" y="9807"/>
                    </a:lnTo>
                    <a:cubicBezTo>
                      <a:pt x="9858" y="9732"/>
                      <a:pt x="9858" y="9657"/>
                      <a:pt x="9873" y="9568"/>
                    </a:cubicBezTo>
                    <a:cubicBezTo>
                      <a:pt x="9932" y="9344"/>
                      <a:pt x="10082" y="9164"/>
                      <a:pt x="10276" y="9030"/>
                    </a:cubicBezTo>
                    <a:cubicBezTo>
                      <a:pt x="10440" y="8881"/>
                      <a:pt x="10634" y="8761"/>
                      <a:pt x="10859" y="8701"/>
                    </a:cubicBezTo>
                    <a:cubicBezTo>
                      <a:pt x="10956" y="8677"/>
                      <a:pt x="11054" y="8653"/>
                      <a:pt x="11151" y="8653"/>
                    </a:cubicBezTo>
                    <a:close/>
                    <a:moveTo>
                      <a:pt x="9735" y="0"/>
                    </a:moveTo>
                    <a:cubicBezTo>
                      <a:pt x="7428" y="0"/>
                      <a:pt x="5101" y="1090"/>
                      <a:pt x="3256" y="2294"/>
                    </a:cubicBezTo>
                    <a:cubicBezTo>
                      <a:pt x="2509" y="2787"/>
                      <a:pt x="1807" y="3324"/>
                      <a:pt x="1255" y="3997"/>
                    </a:cubicBezTo>
                    <a:cubicBezTo>
                      <a:pt x="418" y="5027"/>
                      <a:pt x="0" y="6312"/>
                      <a:pt x="105" y="7551"/>
                    </a:cubicBezTo>
                    <a:cubicBezTo>
                      <a:pt x="150" y="8134"/>
                      <a:pt x="254" y="8791"/>
                      <a:pt x="433" y="9359"/>
                    </a:cubicBezTo>
                    <a:lnTo>
                      <a:pt x="448" y="9359"/>
                    </a:lnTo>
                    <a:cubicBezTo>
                      <a:pt x="1150" y="11345"/>
                      <a:pt x="3167" y="12883"/>
                      <a:pt x="5497" y="13197"/>
                    </a:cubicBezTo>
                    <a:cubicBezTo>
                      <a:pt x="6042" y="13274"/>
                      <a:pt x="6604" y="13315"/>
                      <a:pt x="7170" y="13315"/>
                    </a:cubicBezTo>
                    <a:cubicBezTo>
                      <a:pt x="8910" y="13315"/>
                      <a:pt x="10685" y="12927"/>
                      <a:pt x="12128" y="12002"/>
                    </a:cubicBezTo>
                    <a:cubicBezTo>
                      <a:pt x="12815" y="11554"/>
                      <a:pt x="13398" y="10942"/>
                      <a:pt x="13592" y="10225"/>
                    </a:cubicBezTo>
                    <a:cubicBezTo>
                      <a:pt x="13786" y="9508"/>
                      <a:pt x="13547" y="8671"/>
                      <a:pt x="12875" y="8283"/>
                    </a:cubicBezTo>
                    <a:cubicBezTo>
                      <a:pt x="12457" y="8029"/>
                      <a:pt x="11934" y="7775"/>
                      <a:pt x="12233" y="7223"/>
                    </a:cubicBezTo>
                    <a:cubicBezTo>
                      <a:pt x="12367" y="6969"/>
                      <a:pt x="12621" y="6805"/>
                      <a:pt x="12860" y="6640"/>
                    </a:cubicBezTo>
                    <a:cubicBezTo>
                      <a:pt x="13607" y="6103"/>
                      <a:pt x="14174" y="5386"/>
                      <a:pt x="14413" y="4579"/>
                    </a:cubicBezTo>
                    <a:cubicBezTo>
                      <a:pt x="15085" y="2369"/>
                      <a:pt x="13009" y="397"/>
                      <a:pt x="10709" y="68"/>
                    </a:cubicBezTo>
                    <a:cubicBezTo>
                      <a:pt x="10386" y="22"/>
                      <a:pt x="10060" y="0"/>
                      <a:pt x="97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7"/>
              <p:cNvSpPr/>
              <p:nvPr/>
            </p:nvSpPr>
            <p:spPr>
              <a:xfrm flipH="1" rot="-9900018">
                <a:off x="4875888" y="4720045"/>
                <a:ext cx="1631163" cy="1521437"/>
              </a:xfrm>
              <a:custGeom>
                <a:rect b="b" l="l" r="r" t="t"/>
                <a:pathLst>
                  <a:path extrusionOk="0" h="11838" w="12692">
                    <a:moveTo>
                      <a:pt x="9517" y="123"/>
                    </a:moveTo>
                    <a:cubicBezTo>
                      <a:pt x="9660" y="123"/>
                      <a:pt x="9805" y="143"/>
                      <a:pt x="9948" y="181"/>
                    </a:cubicBezTo>
                    <a:cubicBezTo>
                      <a:pt x="10261" y="270"/>
                      <a:pt x="10575" y="434"/>
                      <a:pt x="10739" y="718"/>
                    </a:cubicBezTo>
                    <a:cubicBezTo>
                      <a:pt x="10874" y="957"/>
                      <a:pt x="10874" y="1241"/>
                      <a:pt x="10799" y="1495"/>
                    </a:cubicBezTo>
                    <a:cubicBezTo>
                      <a:pt x="10596" y="2161"/>
                      <a:pt x="9902" y="2616"/>
                      <a:pt x="9221" y="2616"/>
                    </a:cubicBezTo>
                    <a:cubicBezTo>
                      <a:pt x="9199" y="2616"/>
                      <a:pt x="9178" y="2616"/>
                      <a:pt x="9156" y="2615"/>
                    </a:cubicBezTo>
                    <a:cubicBezTo>
                      <a:pt x="9153" y="2615"/>
                      <a:pt x="9150" y="2615"/>
                      <a:pt x="9147" y="2615"/>
                    </a:cubicBezTo>
                    <a:lnTo>
                      <a:pt x="9147" y="2615"/>
                    </a:lnTo>
                    <a:cubicBezTo>
                      <a:pt x="9145" y="2615"/>
                      <a:pt x="9143" y="2615"/>
                      <a:pt x="9141" y="2615"/>
                    </a:cubicBezTo>
                    <a:cubicBezTo>
                      <a:pt x="8096" y="2540"/>
                      <a:pt x="8006" y="1226"/>
                      <a:pt x="8559" y="554"/>
                    </a:cubicBezTo>
                    <a:cubicBezTo>
                      <a:pt x="8806" y="253"/>
                      <a:pt x="9153" y="123"/>
                      <a:pt x="9517" y="123"/>
                    </a:cubicBezTo>
                    <a:close/>
                    <a:moveTo>
                      <a:pt x="9495" y="1"/>
                    </a:moveTo>
                    <a:cubicBezTo>
                      <a:pt x="9172" y="1"/>
                      <a:pt x="8859" y="100"/>
                      <a:pt x="8604" y="330"/>
                    </a:cubicBezTo>
                    <a:cubicBezTo>
                      <a:pt x="8230" y="658"/>
                      <a:pt x="8036" y="1196"/>
                      <a:pt x="8096" y="1689"/>
                    </a:cubicBezTo>
                    <a:cubicBezTo>
                      <a:pt x="8141" y="2182"/>
                      <a:pt x="8439" y="2615"/>
                      <a:pt x="8932" y="2720"/>
                    </a:cubicBezTo>
                    <a:cubicBezTo>
                      <a:pt x="9007" y="2720"/>
                      <a:pt x="9067" y="2735"/>
                      <a:pt x="9141" y="2735"/>
                    </a:cubicBezTo>
                    <a:cubicBezTo>
                      <a:pt x="9141" y="2735"/>
                      <a:pt x="9141" y="2735"/>
                      <a:pt x="9141" y="2735"/>
                    </a:cubicBezTo>
                    <a:lnTo>
                      <a:pt x="9141" y="2735"/>
                    </a:lnTo>
                    <a:cubicBezTo>
                      <a:pt x="9145" y="2735"/>
                      <a:pt x="9149" y="2736"/>
                      <a:pt x="9152" y="2736"/>
                    </a:cubicBezTo>
                    <a:cubicBezTo>
                      <a:pt x="9154" y="2736"/>
                      <a:pt x="9155" y="2736"/>
                      <a:pt x="9157" y="2735"/>
                    </a:cubicBezTo>
                    <a:lnTo>
                      <a:pt x="9157" y="2735"/>
                    </a:lnTo>
                    <a:cubicBezTo>
                      <a:pt x="9187" y="2737"/>
                      <a:pt x="9216" y="2738"/>
                      <a:pt x="9246" y="2738"/>
                    </a:cubicBezTo>
                    <a:cubicBezTo>
                      <a:pt x="9897" y="2738"/>
                      <a:pt x="10531" y="2344"/>
                      <a:pt x="10829" y="1749"/>
                    </a:cubicBezTo>
                    <a:cubicBezTo>
                      <a:pt x="10963" y="1480"/>
                      <a:pt x="11023" y="1151"/>
                      <a:pt x="10934" y="868"/>
                    </a:cubicBezTo>
                    <a:cubicBezTo>
                      <a:pt x="10844" y="554"/>
                      <a:pt x="10575" y="315"/>
                      <a:pt x="10276" y="181"/>
                    </a:cubicBezTo>
                    <a:cubicBezTo>
                      <a:pt x="10028" y="66"/>
                      <a:pt x="9759" y="1"/>
                      <a:pt x="9495" y="1"/>
                    </a:cubicBezTo>
                    <a:close/>
                    <a:moveTo>
                      <a:pt x="6053" y="772"/>
                    </a:moveTo>
                    <a:cubicBezTo>
                      <a:pt x="6428" y="772"/>
                      <a:pt x="6811" y="905"/>
                      <a:pt x="7065" y="1196"/>
                    </a:cubicBezTo>
                    <a:cubicBezTo>
                      <a:pt x="7334" y="1510"/>
                      <a:pt x="7454" y="1958"/>
                      <a:pt x="7289" y="2346"/>
                    </a:cubicBezTo>
                    <a:cubicBezTo>
                      <a:pt x="7200" y="2555"/>
                      <a:pt x="7020" y="2735"/>
                      <a:pt x="6826" y="2854"/>
                    </a:cubicBezTo>
                    <a:cubicBezTo>
                      <a:pt x="6557" y="3003"/>
                      <a:pt x="6229" y="3123"/>
                      <a:pt x="5915" y="3123"/>
                    </a:cubicBezTo>
                    <a:cubicBezTo>
                      <a:pt x="5557" y="3123"/>
                      <a:pt x="5198" y="2974"/>
                      <a:pt x="4929" y="2735"/>
                    </a:cubicBezTo>
                    <a:cubicBezTo>
                      <a:pt x="4675" y="2511"/>
                      <a:pt x="4496" y="2197"/>
                      <a:pt x="4586" y="1853"/>
                    </a:cubicBezTo>
                    <a:cubicBezTo>
                      <a:pt x="4750" y="1286"/>
                      <a:pt x="5213" y="883"/>
                      <a:pt x="5796" y="793"/>
                    </a:cubicBezTo>
                    <a:cubicBezTo>
                      <a:pt x="5880" y="779"/>
                      <a:pt x="5966" y="772"/>
                      <a:pt x="6053" y="772"/>
                    </a:cubicBezTo>
                    <a:close/>
                    <a:moveTo>
                      <a:pt x="6041" y="643"/>
                    </a:moveTo>
                    <a:cubicBezTo>
                      <a:pt x="6024" y="643"/>
                      <a:pt x="6007" y="643"/>
                      <a:pt x="5990" y="644"/>
                    </a:cubicBezTo>
                    <a:cubicBezTo>
                      <a:pt x="5676" y="658"/>
                      <a:pt x="5348" y="763"/>
                      <a:pt x="5079" y="942"/>
                    </a:cubicBezTo>
                    <a:cubicBezTo>
                      <a:pt x="4767" y="1150"/>
                      <a:pt x="4559" y="1461"/>
                      <a:pt x="4468" y="1817"/>
                    </a:cubicBezTo>
                    <a:lnTo>
                      <a:pt x="4468" y="1817"/>
                    </a:lnTo>
                    <a:cubicBezTo>
                      <a:pt x="4467" y="1819"/>
                      <a:pt x="4467" y="1821"/>
                      <a:pt x="4466" y="1823"/>
                    </a:cubicBezTo>
                    <a:cubicBezTo>
                      <a:pt x="4466" y="1823"/>
                      <a:pt x="4466" y="1823"/>
                      <a:pt x="4466" y="1823"/>
                    </a:cubicBezTo>
                    <a:lnTo>
                      <a:pt x="4466" y="1823"/>
                    </a:lnTo>
                    <a:cubicBezTo>
                      <a:pt x="4464" y="1829"/>
                      <a:pt x="4463" y="1834"/>
                      <a:pt x="4462" y="1839"/>
                    </a:cubicBezTo>
                    <a:lnTo>
                      <a:pt x="4462" y="1839"/>
                    </a:lnTo>
                    <a:cubicBezTo>
                      <a:pt x="4283" y="2519"/>
                      <a:pt x="4978" y="3064"/>
                      <a:pt x="5557" y="3198"/>
                    </a:cubicBezTo>
                    <a:cubicBezTo>
                      <a:pt x="5679" y="3227"/>
                      <a:pt x="5799" y="3240"/>
                      <a:pt x="5918" y="3240"/>
                    </a:cubicBezTo>
                    <a:cubicBezTo>
                      <a:pt x="6163" y="3240"/>
                      <a:pt x="6401" y="3184"/>
                      <a:pt x="6632" y="3093"/>
                    </a:cubicBezTo>
                    <a:cubicBezTo>
                      <a:pt x="6886" y="2974"/>
                      <a:pt x="7125" y="2824"/>
                      <a:pt x="7289" y="2585"/>
                    </a:cubicBezTo>
                    <a:cubicBezTo>
                      <a:pt x="7573" y="2197"/>
                      <a:pt x="7543" y="1674"/>
                      <a:pt x="7289" y="1286"/>
                    </a:cubicBezTo>
                    <a:cubicBezTo>
                      <a:pt x="7015" y="853"/>
                      <a:pt x="6531" y="643"/>
                      <a:pt x="6041" y="643"/>
                    </a:cubicBezTo>
                    <a:close/>
                    <a:moveTo>
                      <a:pt x="3018" y="2500"/>
                    </a:moveTo>
                    <a:cubicBezTo>
                      <a:pt x="3273" y="2500"/>
                      <a:pt x="3518" y="2567"/>
                      <a:pt x="3705" y="2735"/>
                    </a:cubicBezTo>
                    <a:cubicBezTo>
                      <a:pt x="3959" y="2974"/>
                      <a:pt x="4138" y="3287"/>
                      <a:pt x="4138" y="3631"/>
                    </a:cubicBezTo>
                    <a:cubicBezTo>
                      <a:pt x="4138" y="3914"/>
                      <a:pt x="4018" y="4198"/>
                      <a:pt x="3839" y="4422"/>
                    </a:cubicBezTo>
                    <a:cubicBezTo>
                      <a:pt x="3539" y="4748"/>
                      <a:pt x="3102" y="4926"/>
                      <a:pt x="2658" y="4926"/>
                    </a:cubicBezTo>
                    <a:cubicBezTo>
                      <a:pt x="2594" y="4926"/>
                      <a:pt x="2529" y="4923"/>
                      <a:pt x="2465" y="4915"/>
                    </a:cubicBezTo>
                    <a:cubicBezTo>
                      <a:pt x="2032" y="4841"/>
                      <a:pt x="1599" y="4587"/>
                      <a:pt x="1479" y="4139"/>
                    </a:cubicBezTo>
                    <a:cubicBezTo>
                      <a:pt x="1405" y="3885"/>
                      <a:pt x="1464" y="3601"/>
                      <a:pt x="1569" y="3362"/>
                    </a:cubicBezTo>
                    <a:cubicBezTo>
                      <a:pt x="1673" y="3108"/>
                      <a:pt x="1838" y="2914"/>
                      <a:pt x="2062" y="2779"/>
                    </a:cubicBezTo>
                    <a:cubicBezTo>
                      <a:pt x="2325" y="2618"/>
                      <a:pt x="2681" y="2500"/>
                      <a:pt x="3018" y="2500"/>
                    </a:cubicBezTo>
                    <a:close/>
                    <a:moveTo>
                      <a:pt x="3019" y="2365"/>
                    </a:moveTo>
                    <a:cubicBezTo>
                      <a:pt x="2730" y="2365"/>
                      <a:pt x="2435" y="2443"/>
                      <a:pt x="2196" y="2555"/>
                    </a:cubicBezTo>
                    <a:cubicBezTo>
                      <a:pt x="1942" y="2675"/>
                      <a:pt x="1703" y="2869"/>
                      <a:pt x="1554" y="3108"/>
                    </a:cubicBezTo>
                    <a:cubicBezTo>
                      <a:pt x="1390" y="3362"/>
                      <a:pt x="1300" y="3690"/>
                      <a:pt x="1330" y="3989"/>
                    </a:cubicBezTo>
                    <a:cubicBezTo>
                      <a:pt x="1375" y="4497"/>
                      <a:pt x="1778" y="4855"/>
                      <a:pt x="2271" y="4990"/>
                    </a:cubicBezTo>
                    <a:cubicBezTo>
                      <a:pt x="2407" y="5024"/>
                      <a:pt x="2546" y="5041"/>
                      <a:pt x="2685" y="5041"/>
                    </a:cubicBezTo>
                    <a:cubicBezTo>
                      <a:pt x="3093" y="5041"/>
                      <a:pt x="3497" y="4895"/>
                      <a:pt x="3809" y="4616"/>
                    </a:cubicBezTo>
                    <a:cubicBezTo>
                      <a:pt x="4063" y="4377"/>
                      <a:pt x="4242" y="4064"/>
                      <a:pt x="4272" y="3705"/>
                    </a:cubicBezTo>
                    <a:cubicBezTo>
                      <a:pt x="4302" y="3302"/>
                      <a:pt x="4093" y="2929"/>
                      <a:pt x="3809" y="2645"/>
                    </a:cubicBezTo>
                    <a:cubicBezTo>
                      <a:pt x="3593" y="2443"/>
                      <a:pt x="3309" y="2365"/>
                      <a:pt x="3019" y="2365"/>
                    </a:cubicBezTo>
                    <a:close/>
                    <a:moveTo>
                      <a:pt x="12616" y="4941"/>
                    </a:moveTo>
                    <a:cubicBezTo>
                      <a:pt x="12597" y="4941"/>
                      <a:pt x="12576" y="4951"/>
                      <a:pt x="12562" y="4975"/>
                    </a:cubicBezTo>
                    <a:cubicBezTo>
                      <a:pt x="12233" y="5453"/>
                      <a:pt x="11665" y="5677"/>
                      <a:pt x="11292" y="6125"/>
                    </a:cubicBezTo>
                    <a:cubicBezTo>
                      <a:pt x="11143" y="6334"/>
                      <a:pt x="11008" y="6588"/>
                      <a:pt x="11038" y="6842"/>
                    </a:cubicBezTo>
                    <a:cubicBezTo>
                      <a:pt x="11053" y="7111"/>
                      <a:pt x="11292" y="7245"/>
                      <a:pt x="11501" y="7350"/>
                    </a:cubicBezTo>
                    <a:cubicBezTo>
                      <a:pt x="11512" y="7353"/>
                      <a:pt x="11523" y="7355"/>
                      <a:pt x="11533" y="7355"/>
                    </a:cubicBezTo>
                    <a:cubicBezTo>
                      <a:pt x="11603" y="7355"/>
                      <a:pt x="11639" y="7271"/>
                      <a:pt x="11561" y="7245"/>
                    </a:cubicBezTo>
                    <a:cubicBezTo>
                      <a:pt x="11471" y="7200"/>
                      <a:pt x="11352" y="7141"/>
                      <a:pt x="11262" y="7051"/>
                    </a:cubicBezTo>
                    <a:cubicBezTo>
                      <a:pt x="11158" y="6946"/>
                      <a:pt x="11143" y="6812"/>
                      <a:pt x="11173" y="6663"/>
                    </a:cubicBezTo>
                    <a:cubicBezTo>
                      <a:pt x="11217" y="6424"/>
                      <a:pt x="11367" y="6215"/>
                      <a:pt x="11546" y="6035"/>
                    </a:cubicBezTo>
                    <a:cubicBezTo>
                      <a:pt x="11904" y="5692"/>
                      <a:pt x="12367" y="5453"/>
                      <a:pt x="12651" y="5035"/>
                    </a:cubicBezTo>
                    <a:cubicBezTo>
                      <a:pt x="12692" y="4984"/>
                      <a:pt x="12657" y="4941"/>
                      <a:pt x="12616" y="4941"/>
                    </a:cubicBezTo>
                    <a:close/>
                    <a:moveTo>
                      <a:pt x="1692" y="5465"/>
                    </a:moveTo>
                    <a:cubicBezTo>
                      <a:pt x="1891" y="5465"/>
                      <a:pt x="2088" y="5505"/>
                      <a:pt x="2271" y="5602"/>
                    </a:cubicBezTo>
                    <a:cubicBezTo>
                      <a:pt x="2614" y="5781"/>
                      <a:pt x="2838" y="6140"/>
                      <a:pt x="2838" y="6528"/>
                    </a:cubicBezTo>
                    <a:cubicBezTo>
                      <a:pt x="2853" y="6961"/>
                      <a:pt x="2614" y="7335"/>
                      <a:pt x="2241" y="7544"/>
                    </a:cubicBezTo>
                    <a:cubicBezTo>
                      <a:pt x="1987" y="7693"/>
                      <a:pt x="1703" y="7753"/>
                      <a:pt x="1405" y="7783"/>
                    </a:cubicBezTo>
                    <a:cubicBezTo>
                      <a:pt x="1381" y="7784"/>
                      <a:pt x="1358" y="7785"/>
                      <a:pt x="1334" y="7785"/>
                    </a:cubicBezTo>
                    <a:cubicBezTo>
                      <a:pt x="1077" y="7785"/>
                      <a:pt x="833" y="7708"/>
                      <a:pt x="628" y="7544"/>
                    </a:cubicBezTo>
                    <a:cubicBezTo>
                      <a:pt x="374" y="7335"/>
                      <a:pt x="180" y="7036"/>
                      <a:pt x="165" y="6693"/>
                    </a:cubicBezTo>
                    <a:cubicBezTo>
                      <a:pt x="136" y="6285"/>
                      <a:pt x="404" y="5949"/>
                      <a:pt x="722" y="5711"/>
                    </a:cubicBezTo>
                    <a:lnTo>
                      <a:pt x="722" y="5711"/>
                    </a:lnTo>
                    <a:cubicBezTo>
                      <a:pt x="726" y="5712"/>
                      <a:pt x="730" y="5712"/>
                      <a:pt x="735" y="5712"/>
                    </a:cubicBezTo>
                    <a:cubicBezTo>
                      <a:pt x="744" y="5712"/>
                      <a:pt x="753" y="5710"/>
                      <a:pt x="762" y="5707"/>
                    </a:cubicBezTo>
                    <a:cubicBezTo>
                      <a:pt x="1048" y="5569"/>
                      <a:pt x="1373" y="5465"/>
                      <a:pt x="1692" y="5465"/>
                    </a:cubicBezTo>
                    <a:close/>
                    <a:moveTo>
                      <a:pt x="1692" y="5340"/>
                    </a:moveTo>
                    <a:cubicBezTo>
                      <a:pt x="1363" y="5340"/>
                      <a:pt x="1023" y="5439"/>
                      <a:pt x="719" y="5587"/>
                    </a:cubicBezTo>
                    <a:lnTo>
                      <a:pt x="719" y="5587"/>
                    </a:lnTo>
                    <a:cubicBezTo>
                      <a:pt x="709" y="5589"/>
                      <a:pt x="699" y="5593"/>
                      <a:pt x="688" y="5602"/>
                    </a:cubicBezTo>
                    <a:cubicBezTo>
                      <a:pt x="688" y="5602"/>
                      <a:pt x="688" y="5602"/>
                      <a:pt x="688" y="5602"/>
                    </a:cubicBezTo>
                    <a:lnTo>
                      <a:pt x="688" y="5602"/>
                    </a:lnTo>
                    <a:cubicBezTo>
                      <a:pt x="677" y="5607"/>
                      <a:pt x="669" y="5612"/>
                      <a:pt x="664" y="5619"/>
                    </a:cubicBezTo>
                    <a:lnTo>
                      <a:pt x="664" y="5619"/>
                    </a:lnTo>
                    <a:cubicBezTo>
                      <a:pt x="360" y="5842"/>
                      <a:pt x="89" y="6150"/>
                      <a:pt x="45" y="6543"/>
                    </a:cubicBezTo>
                    <a:cubicBezTo>
                      <a:pt x="1" y="6857"/>
                      <a:pt x="135" y="7171"/>
                      <a:pt x="329" y="7424"/>
                    </a:cubicBezTo>
                    <a:cubicBezTo>
                      <a:pt x="523" y="7663"/>
                      <a:pt x="792" y="7843"/>
                      <a:pt x="1091" y="7902"/>
                    </a:cubicBezTo>
                    <a:cubicBezTo>
                      <a:pt x="1167" y="7917"/>
                      <a:pt x="1245" y="7923"/>
                      <a:pt x="1324" y="7923"/>
                    </a:cubicBezTo>
                    <a:cubicBezTo>
                      <a:pt x="1573" y="7923"/>
                      <a:pt x="1832" y="7859"/>
                      <a:pt x="2047" y="7768"/>
                    </a:cubicBezTo>
                    <a:cubicBezTo>
                      <a:pt x="2510" y="7589"/>
                      <a:pt x="2883" y="7230"/>
                      <a:pt x="2958" y="6737"/>
                    </a:cubicBezTo>
                    <a:cubicBezTo>
                      <a:pt x="3018" y="6304"/>
                      <a:pt x="2838" y="5856"/>
                      <a:pt x="2480" y="5587"/>
                    </a:cubicBezTo>
                    <a:cubicBezTo>
                      <a:pt x="2244" y="5412"/>
                      <a:pt x="1972" y="5340"/>
                      <a:pt x="1692" y="5340"/>
                    </a:cubicBezTo>
                    <a:close/>
                    <a:moveTo>
                      <a:pt x="10045" y="7394"/>
                    </a:moveTo>
                    <a:cubicBezTo>
                      <a:pt x="9814" y="7394"/>
                      <a:pt x="9583" y="7437"/>
                      <a:pt x="9365" y="7529"/>
                    </a:cubicBezTo>
                    <a:cubicBezTo>
                      <a:pt x="9111" y="7619"/>
                      <a:pt x="8887" y="7783"/>
                      <a:pt x="8693" y="7977"/>
                    </a:cubicBezTo>
                    <a:cubicBezTo>
                      <a:pt x="8499" y="8186"/>
                      <a:pt x="8290" y="8470"/>
                      <a:pt x="8305" y="8754"/>
                    </a:cubicBezTo>
                    <a:cubicBezTo>
                      <a:pt x="8313" y="8801"/>
                      <a:pt x="8353" y="8823"/>
                      <a:pt x="8388" y="8823"/>
                    </a:cubicBezTo>
                    <a:cubicBezTo>
                      <a:pt x="8420" y="8823"/>
                      <a:pt x="8446" y="8804"/>
                      <a:pt x="8439" y="8769"/>
                    </a:cubicBezTo>
                    <a:cubicBezTo>
                      <a:pt x="8424" y="8485"/>
                      <a:pt x="8633" y="8231"/>
                      <a:pt x="8813" y="8037"/>
                    </a:cubicBezTo>
                    <a:cubicBezTo>
                      <a:pt x="8992" y="7858"/>
                      <a:pt x="9216" y="7723"/>
                      <a:pt x="9455" y="7619"/>
                    </a:cubicBezTo>
                    <a:cubicBezTo>
                      <a:pt x="9649" y="7554"/>
                      <a:pt x="9849" y="7522"/>
                      <a:pt x="10046" y="7522"/>
                    </a:cubicBezTo>
                    <a:cubicBezTo>
                      <a:pt x="10397" y="7522"/>
                      <a:pt x="10742" y="7622"/>
                      <a:pt x="11038" y="7813"/>
                    </a:cubicBezTo>
                    <a:cubicBezTo>
                      <a:pt x="11048" y="7820"/>
                      <a:pt x="11059" y="7824"/>
                      <a:pt x="11069" y="7824"/>
                    </a:cubicBezTo>
                    <a:cubicBezTo>
                      <a:pt x="11119" y="7824"/>
                      <a:pt x="11160" y="7745"/>
                      <a:pt x="11098" y="7708"/>
                    </a:cubicBezTo>
                    <a:cubicBezTo>
                      <a:pt x="10785" y="7506"/>
                      <a:pt x="10415" y="7394"/>
                      <a:pt x="10045" y="7394"/>
                    </a:cubicBezTo>
                    <a:close/>
                    <a:moveTo>
                      <a:pt x="2721" y="8155"/>
                    </a:moveTo>
                    <a:cubicBezTo>
                      <a:pt x="2740" y="8155"/>
                      <a:pt x="2759" y="8155"/>
                      <a:pt x="2779" y="8156"/>
                    </a:cubicBezTo>
                    <a:cubicBezTo>
                      <a:pt x="3092" y="8186"/>
                      <a:pt x="3391" y="8321"/>
                      <a:pt x="3615" y="8515"/>
                    </a:cubicBezTo>
                    <a:cubicBezTo>
                      <a:pt x="3854" y="8724"/>
                      <a:pt x="4033" y="8978"/>
                      <a:pt x="4078" y="9291"/>
                    </a:cubicBezTo>
                    <a:cubicBezTo>
                      <a:pt x="4138" y="9575"/>
                      <a:pt x="4063" y="9859"/>
                      <a:pt x="3914" y="10098"/>
                    </a:cubicBezTo>
                    <a:cubicBezTo>
                      <a:pt x="3680" y="10465"/>
                      <a:pt x="3291" y="10624"/>
                      <a:pt x="2887" y="10624"/>
                    </a:cubicBezTo>
                    <a:cubicBezTo>
                      <a:pt x="2387" y="10624"/>
                      <a:pt x="1865" y="10381"/>
                      <a:pt x="1584" y="9993"/>
                    </a:cubicBezTo>
                    <a:cubicBezTo>
                      <a:pt x="1449" y="9799"/>
                      <a:pt x="1375" y="9575"/>
                      <a:pt x="1390" y="9351"/>
                    </a:cubicBezTo>
                    <a:cubicBezTo>
                      <a:pt x="1405" y="9217"/>
                      <a:pt x="1449" y="9097"/>
                      <a:pt x="1509" y="8993"/>
                    </a:cubicBezTo>
                    <a:cubicBezTo>
                      <a:pt x="1554" y="8918"/>
                      <a:pt x="1599" y="8858"/>
                      <a:pt x="1643" y="8799"/>
                    </a:cubicBezTo>
                    <a:cubicBezTo>
                      <a:pt x="1718" y="8694"/>
                      <a:pt x="1778" y="8589"/>
                      <a:pt x="1868" y="8500"/>
                    </a:cubicBezTo>
                    <a:cubicBezTo>
                      <a:pt x="1873" y="8492"/>
                      <a:pt x="1877" y="8484"/>
                      <a:pt x="1878" y="8476"/>
                    </a:cubicBezTo>
                    <a:lnTo>
                      <a:pt x="1878" y="8476"/>
                    </a:lnTo>
                    <a:cubicBezTo>
                      <a:pt x="2114" y="8266"/>
                      <a:pt x="2410" y="8155"/>
                      <a:pt x="2721" y="8155"/>
                    </a:cubicBezTo>
                    <a:close/>
                    <a:moveTo>
                      <a:pt x="2686" y="8024"/>
                    </a:moveTo>
                    <a:cubicBezTo>
                      <a:pt x="2339" y="8024"/>
                      <a:pt x="2021" y="8167"/>
                      <a:pt x="1766" y="8407"/>
                    </a:cubicBezTo>
                    <a:lnTo>
                      <a:pt x="1766" y="8407"/>
                    </a:lnTo>
                    <a:cubicBezTo>
                      <a:pt x="1765" y="8408"/>
                      <a:pt x="1764" y="8409"/>
                      <a:pt x="1763" y="8410"/>
                    </a:cubicBezTo>
                    <a:cubicBezTo>
                      <a:pt x="1763" y="8410"/>
                      <a:pt x="1763" y="8410"/>
                      <a:pt x="1763" y="8410"/>
                    </a:cubicBezTo>
                    <a:lnTo>
                      <a:pt x="1763" y="8410"/>
                    </a:lnTo>
                    <a:cubicBezTo>
                      <a:pt x="1758" y="8414"/>
                      <a:pt x="1754" y="8418"/>
                      <a:pt x="1751" y="8422"/>
                    </a:cubicBezTo>
                    <a:lnTo>
                      <a:pt x="1751" y="8422"/>
                    </a:lnTo>
                    <a:cubicBezTo>
                      <a:pt x="1680" y="8494"/>
                      <a:pt x="1610" y="8580"/>
                      <a:pt x="1554" y="8679"/>
                    </a:cubicBezTo>
                    <a:cubicBezTo>
                      <a:pt x="1509" y="8739"/>
                      <a:pt x="1464" y="8813"/>
                      <a:pt x="1405" y="8888"/>
                    </a:cubicBezTo>
                    <a:cubicBezTo>
                      <a:pt x="1345" y="8993"/>
                      <a:pt x="1300" y="9127"/>
                      <a:pt x="1270" y="9262"/>
                    </a:cubicBezTo>
                    <a:cubicBezTo>
                      <a:pt x="1225" y="9486"/>
                      <a:pt x="1270" y="9725"/>
                      <a:pt x="1375" y="9919"/>
                    </a:cubicBezTo>
                    <a:cubicBezTo>
                      <a:pt x="1614" y="10352"/>
                      <a:pt x="2092" y="10621"/>
                      <a:pt x="2555" y="10725"/>
                    </a:cubicBezTo>
                    <a:cubicBezTo>
                      <a:pt x="2659" y="10744"/>
                      <a:pt x="2765" y="10753"/>
                      <a:pt x="2870" y="10753"/>
                    </a:cubicBezTo>
                    <a:cubicBezTo>
                      <a:pt x="3279" y="10753"/>
                      <a:pt x="3679" y="10610"/>
                      <a:pt x="3929" y="10277"/>
                    </a:cubicBezTo>
                    <a:cubicBezTo>
                      <a:pt x="4123" y="10038"/>
                      <a:pt x="4242" y="9739"/>
                      <a:pt x="4227" y="9441"/>
                    </a:cubicBezTo>
                    <a:cubicBezTo>
                      <a:pt x="4212" y="9112"/>
                      <a:pt x="4063" y="8813"/>
                      <a:pt x="3839" y="8574"/>
                    </a:cubicBezTo>
                    <a:cubicBezTo>
                      <a:pt x="3585" y="8291"/>
                      <a:pt x="3242" y="8082"/>
                      <a:pt x="2868" y="8037"/>
                    </a:cubicBezTo>
                    <a:cubicBezTo>
                      <a:pt x="2807" y="8028"/>
                      <a:pt x="2746" y="8024"/>
                      <a:pt x="2686" y="8024"/>
                    </a:cubicBezTo>
                    <a:close/>
                    <a:moveTo>
                      <a:pt x="6204" y="9346"/>
                    </a:moveTo>
                    <a:cubicBezTo>
                      <a:pt x="6557" y="9346"/>
                      <a:pt x="6923" y="9465"/>
                      <a:pt x="7110" y="9799"/>
                    </a:cubicBezTo>
                    <a:cubicBezTo>
                      <a:pt x="7140" y="9859"/>
                      <a:pt x="7155" y="9919"/>
                      <a:pt x="7170" y="9978"/>
                    </a:cubicBezTo>
                    <a:cubicBezTo>
                      <a:pt x="7185" y="10008"/>
                      <a:pt x="7185" y="10038"/>
                      <a:pt x="7200" y="10068"/>
                    </a:cubicBezTo>
                    <a:cubicBezTo>
                      <a:pt x="7215" y="10113"/>
                      <a:pt x="7244" y="10158"/>
                      <a:pt x="7274" y="10202"/>
                    </a:cubicBezTo>
                    <a:cubicBezTo>
                      <a:pt x="7334" y="10367"/>
                      <a:pt x="7379" y="10546"/>
                      <a:pt x="7364" y="10725"/>
                    </a:cubicBezTo>
                    <a:cubicBezTo>
                      <a:pt x="7334" y="11114"/>
                      <a:pt x="7065" y="11397"/>
                      <a:pt x="6722" y="11562"/>
                    </a:cubicBezTo>
                    <a:cubicBezTo>
                      <a:pt x="6709" y="11569"/>
                      <a:pt x="6700" y="11579"/>
                      <a:pt x="6695" y="11589"/>
                    </a:cubicBezTo>
                    <a:lnTo>
                      <a:pt x="6695" y="11589"/>
                    </a:lnTo>
                    <a:cubicBezTo>
                      <a:pt x="6495" y="11676"/>
                      <a:pt x="6276" y="11720"/>
                      <a:pt x="6057" y="11720"/>
                    </a:cubicBezTo>
                    <a:cubicBezTo>
                      <a:pt x="5673" y="11720"/>
                      <a:pt x="5290" y="11583"/>
                      <a:pt x="5019" y="11293"/>
                    </a:cubicBezTo>
                    <a:cubicBezTo>
                      <a:pt x="4675" y="10919"/>
                      <a:pt x="4616" y="10352"/>
                      <a:pt x="4929" y="9934"/>
                    </a:cubicBezTo>
                    <a:cubicBezTo>
                      <a:pt x="5198" y="9605"/>
                      <a:pt x="5646" y="9396"/>
                      <a:pt x="6079" y="9351"/>
                    </a:cubicBezTo>
                    <a:cubicBezTo>
                      <a:pt x="6120" y="9348"/>
                      <a:pt x="6162" y="9346"/>
                      <a:pt x="6204" y="9346"/>
                    </a:cubicBezTo>
                    <a:close/>
                    <a:moveTo>
                      <a:pt x="6177" y="9231"/>
                    </a:moveTo>
                    <a:cubicBezTo>
                      <a:pt x="5715" y="9231"/>
                      <a:pt x="5231" y="9424"/>
                      <a:pt x="4914" y="9769"/>
                    </a:cubicBezTo>
                    <a:cubicBezTo>
                      <a:pt x="4526" y="10173"/>
                      <a:pt x="4466" y="10770"/>
                      <a:pt x="4795" y="11233"/>
                    </a:cubicBezTo>
                    <a:cubicBezTo>
                      <a:pt x="5079" y="11644"/>
                      <a:pt x="5555" y="11837"/>
                      <a:pt x="6039" y="11837"/>
                    </a:cubicBezTo>
                    <a:cubicBezTo>
                      <a:pt x="6294" y="11837"/>
                      <a:pt x="6550" y="11784"/>
                      <a:pt x="6781" y="11681"/>
                    </a:cubicBezTo>
                    <a:cubicBezTo>
                      <a:pt x="6786" y="11679"/>
                      <a:pt x="6790" y="11677"/>
                      <a:pt x="6794" y="11675"/>
                    </a:cubicBezTo>
                    <a:lnTo>
                      <a:pt x="6794" y="11675"/>
                    </a:lnTo>
                    <a:cubicBezTo>
                      <a:pt x="7102" y="11510"/>
                      <a:pt x="7365" y="11258"/>
                      <a:pt x="7454" y="10919"/>
                    </a:cubicBezTo>
                    <a:cubicBezTo>
                      <a:pt x="7483" y="10755"/>
                      <a:pt x="7483" y="10591"/>
                      <a:pt x="7454" y="10427"/>
                    </a:cubicBezTo>
                    <a:cubicBezTo>
                      <a:pt x="7424" y="10262"/>
                      <a:pt x="7334" y="10098"/>
                      <a:pt x="7289" y="9934"/>
                    </a:cubicBezTo>
                    <a:cubicBezTo>
                      <a:pt x="7140" y="9471"/>
                      <a:pt x="6707" y="9232"/>
                      <a:pt x="6229" y="9232"/>
                    </a:cubicBezTo>
                    <a:cubicBezTo>
                      <a:pt x="6212" y="9231"/>
                      <a:pt x="6194" y="9231"/>
                      <a:pt x="6177" y="92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7"/>
              <p:cNvSpPr/>
              <p:nvPr/>
            </p:nvSpPr>
            <p:spPr>
              <a:xfrm flipH="1" rot="-9900018">
                <a:off x="4933267" y="5485725"/>
                <a:ext cx="588746" cy="319376"/>
              </a:xfrm>
              <a:custGeom>
                <a:rect b="b" l="l" r="r" t="t"/>
                <a:pathLst>
                  <a:path extrusionOk="0" h="2485" w="4581">
                    <a:moveTo>
                      <a:pt x="4252" y="1768"/>
                    </a:moveTo>
                    <a:cubicBezTo>
                      <a:pt x="3909" y="1768"/>
                      <a:pt x="3909" y="2291"/>
                      <a:pt x="4252" y="2291"/>
                    </a:cubicBezTo>
                    <a:cubicBezTo>
                      <a:pt x="4581" y="2291"/>
                      <a:pt x="4581" y="1768"/>
                      <a:pt x="4252" y="1768"/>
                    </a:cubicBezTo>
                    <a:close/>
                    <a:moveTo>
                      <a:pt x="1754" y="1"/>
                    </a:moveTo>
                    <a:cubicBezTo>
                      <a:pt x="1159" y="1"/>
                      <a:pt x="520" y="315"/>
                      <a:pt x="250" y="1066"/>
                    </a:cubicBezTo>
                    <a:cubicBezTo>
                      <a:pt x="1" y="1743"/>
                      <a:pt x="827" y="2485"/>
                      <a:pt x="1626" y="2485"/>
                    </a:cubicBezTo>
                    <a:cubicBezTo>
                      <a:pt x="1690" y="2485"/>
                      <a:pt x="1755" y="2480"/>
                      <a:pt x="1818" y="2470"/>
                    </a:cubicBezTo>
                    <a:cubicBezTo>
                      <a:pt x="3476" y="2201"/>
                      <a:pt x="3386" y="737"/>
                      <a:pt x="2550" y="215"/>
                    </a:cubicBezTo>
                    <a:cubicBezTo>
                      <a:pt x="2328" y="77"/>
                      <a:pt x="2046" y="1"/>
                      <a:pt x="175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7"/>
              <p:cNvSpPr/>
              <p:nvPr/>
            </p:nvSpPr>
            <p:spPr>
              <a:xfrm flipH="1" rot="-9900018">
                <a:off x="5543530" y="4604281"/>
                <a:ext cx="615220" cy="619216"/>
              </a:xfrm>
              <a:custGeom>
                <a:rect b="b" l="l" r="r" t="t"/>
                <a:pathLst>
                  <a:path extrusionOk="0" h="4818" w="4787">
                    <a:moveTo>
                      <a:pt x="2903" y="0"/>
                    </a:moveTo>
                    <a:cubicBezTo>
                      <a:pt x="2828" y="0"/>
                      <a:pt x="2758" y="34"/>
                      <a:pt x="2711" y="109"/>
                    </a:cubicBezTo>
                    <a:cubicBezTo>
                      <a:pt x="2687" y="157"/>
                      <a:pt x="2667" y="205"/>
                      <a:pt x="2659" y="255"/>
                    </a:cubicBezTo>
                    <a:lnTo>
                      <a:pt x="2659" y="255"/>
                    </a:lnTo>
                    <a:cubicBezTo>
                      <a:pt x="2603" y="387"/>
                      <a:pt x="2636" y="553"/>
                      <a:pt x="2741" y="647"/>
                    </a:cubicBezTo>
                    <a:cubicBezTo>
                      <a:pt x="2810" y="716"/>
                      <a:pt x="2910" y="753"/>
                      <a:pt x="3010" y="753"/>
                    </a:cubicBezTo>
                    <a:cubicBezTo>
                      <a:pt x="3104" y="753"/>
                      <a:pt x="3198" y="719"/>
                      <a:pt x="3263" y="647"/>
                    </a:cubicBezTo>
                    <a:cubicBezTo>
                      <a:pt x="3279" y="627"/>
                      <a:pt x="3293" y="605"/>
                      <a:pt x="3304" y="580"/>
                    </a:cubicBezTo>
                    <a:lnTo>
                      <a:pt x="3304" y="580"/>
                    </a:lnTo>
                    <a:cubicBezTo>
                      <a:pt x="3313" y="566"/>
                      <a:pt x="3319" y="553"/>
                      <a:pt x="3323" y="542"/>
                    </a:cubicBezTo>
                    <a:cubicBezTo>
                      <a:pt x="3323" y="536"/>
                      <a:pt x="3323" y="530"/>
                      <a:pt x="3323" y="524"/>
                    </a:cubicBezTo>
                    <a:lnTo>
                      <a:pt x="3323" y="524"/>
                    </a:lnTo>
                    <a:cubicBezTo>
                      <a:pt x="3331" y="492"/>
                      <a:pt x="3333" y="459"/>
                      <a:pt x="3329" y="427"/>
                    </a:cubicBezTo>
                    <a:lnTo>
                      <a:pt x="3329" y="427"/>
                    </a:lnTo>
                    <a:cubicBezTo>
                      <a:pt x="3330" y="394"/>
                      <a:pt x="3330" y="361"/>
                      <a:pt x="3323" y="318"/>
                    </a:cubicBezTo>
                    <a:cubicBezTo>
                      <a:pt x="3308" y="258"/>
                      <a:pt x="3263" y="184"/>
                      <a:pt x="3218" y="139"/>
                    </a:cubicBezTo>
                    <a:cubicBezTo>
                      <a:pt x="3178" y="99"/>
                      <a:pt x="3130" y="71"/>
                      <a:pt x="3079" y="55"/>
                    </a:cubicBezTo>
                    <a:lnTo>
                      <a:pt x="3079" y="55"/>
                    </a:lnTo>
                    <a:cubicBezTo>
                      <a:pt x="3066" y="47"/>
                      <a:pt x="3053" y="41"/>
                      <a:pt x="3039" y="34"/>
                    </a:cubicBezTo>
                    <a:cubicBezTo>
                      <a:pt x="2995" y="12"/>
                      <a:pt x="2948" y="0"/>
                      <a:pt x="2903" y="0"/>
                    </a:cubicBezTo>
                    <a:close/>
                    <a:moveTo>
                      <a:pt x="1785" y="1233"/>
                    </a:moveTo>
                    <a:cubicBezTo>
                      <a:pt x="852" y="1233"/>
                      <a:pt x="0" y="2450"/>
                      <a:pt x="635" y="3216"/>
                    </a:cubicBezTo>
                    <a:cubicBezTo>
                      <a:pt x="915" y="3561"/>
                      <a:pt x="1332" y="3725"/>
                      <a:pt x="1753" y="3725"/>
                    </a:cubicBezTo>
                    <a:cubicBezTo>
                      <a:pt x="2298" y="3725"/>
                      <a:pt x="2851" y="3452"/>
                      <a:pt x="3129" y="2947"/>
                    </a:cubicBezTo>
                    <a:cubicBezTo>
                      <a:pt x="3443" y="2409"/>
                      <a:pt x="3204" y="1857"/>
                      <a:pt x="2651" y="1558"/>
                    </a:cubicBezTo>
                    <a:cubicBezTo>
                      <a:pt x="2591" y="1528"/>
                      <a:pt x="2546" y="1498"/>
                      <a:pt x="2472" y="1483"/>
                    </a:cubicBezTo>
                    <a:cubicBezTo>
                      <a:pt x="2252" y="1308"/>
                      <a:pt x="2016" y="1233"/>
                      <a:pt x="1785" y="1233"/>
                    </a:cubicBezTo>
                    <a:close/>
                    <a:moveTo>
                      <a:pt x="3786" y="4420"/>
                    </a:moveTo>
                    <a:lnTo>
                      <a:pt x="3786" y="4440"/>
                    </a:lnTo>
                    <a:cubicBezTo>
                      <a:pt x="3777" y="4445"/>
                      <a:pt x="3771" y="4447"/>
                      <a:pt x="3767" y="4447"/>
                    </a:cubicBezTo>
                    <a:cubicBezTo>
                      <a:pt x="3757" y="4447"/>
                      <a:pt x="3761" y="4436"/>
                      <a:pt x="3771" y="4426"/>
                    </a:cubicBezTo>
                    <a:cubicBezTo>
                      <a:pt x="3776" y="4424"/>
                      <a:pt x="3781" y="4422"/>
                      <a:pt x="3786" y="4420"/>
                    </a:cubicBezTo>
                    <a:close/>
                    <a:moveTo>
                      <a:pt x="4095" y="3655"/>
                    </a:moveTo>
                    <a:cubicBezTo>
                      <a:pt x="3802" y="3655"/>
                      <a:pt x="3459" y="3786"/>
                      <a:pt x="3263" y="4007"/>
                    </a:cubicBezTo>
                    <a:cubicBezTo>
                      <a:pt x="2980" y="4336"/>
                      <a:pt x="3204" y="4769"/>
                      <a:pt x="3607" y="4814"/>
                    </a:cubicBezTo>
                    <a:cubicBezTo>
                      <a:pt x="3634" y="4816"/>
                      <a:pt x="3661" y="4817"/>
                      <a:pt x="3688" y="4817"/>
                    </a:cubicBezTo>
                    <a:cubicBezTo>
                      <a:pt x="4002" y="4817"/>
                      <a:pt x="4298" y="4662"/>
                      <a:pt x="4518" y="4455"/>
                    </a:cubicBezTo>
                    <a:cubicBezTo>
                      <a:pt x="4577" y="4403"/>
                      <a:pt x="4604" y="4341"/>
                      <a:pt x="4609" y="4278"/>
                    </a:cubicBezTo>
                    <a:lnTo>
                      <a:pt x="4609" y="4278"/>
                    </a:lnTo>
                    <a:cubicBezTo>
                      <a:pt x="4620" y="4269"/>
                      <a:pt x="4630" y="4258"/>
                      <a:pt x="4637" y="4246"/>
                    </a:cubicBezTo>
                    <a:cubicBezTo>
                      <a:pt x="4787" y="3948"/>
                      <a:pt x="4473" y="3724"/>
                      <a:pt x="4219" y="3664"/>
                    </a:cubicBezTo>
                    <a:cubicBezTo>
                      <a:pt x="4179" y="3658"/>
                      <a:pt x="4137" y="3655"/>
                      <a:pt x="4095" y="36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7"/>
              <p:cNvSpPr/>
              <p:nvPr/>
            </p:nvSpPr>
            <p:spPr>
              <a:xfrm flipH="1" rot="-9900018">
                <a:off x="4801437" y="4761410"/>
                <a:ext cx="211285" cy="265140"/>
              </a:xfrm>
              <a:custGeom>
                <a:rect b="b" l="l" r="r" t="t"/>
                <a:pathLst>
                  <a:path extrusionOk="0" h="2063" w="1644">
                    <a:moveTo>
                      <a:pt x="650" y="1"/>
                    </a:moveTo>
                    <a:cubicBezTo>
                      <a:pt x="628" y="1"/>
                      <a:pt x="605" y="2"/>
                      <a:pt x="583" y="5"/>
                    </a:cubicBezTo>
                    <a:cubicBezTo>
                      <a:pt x="150" y="50"/>
                      <a:pt x="0" y="543"/>
                      <a:pt x="374" y="812"/>
                    </a:cubicBezTo>
                    <a:cubicBezTo>
                      <a:pt x="394" y="829"/>
                      <a:pt x="427" y="855"/>
                      <a:pt x="466" y="886"/>
                    </a:cubicBezTo>
                    <a:lnTo>
                      <a:pt x="466" y="886"/>
                    </a:lnTo>
                    <a:cubicBezTo>
                      <a:pt x="507" y="977"/>
                      <a:pt x="557" y="1063"/>
                      <a:pt x="613" y="1140"/>
                    </a:cubicBezTo>
                    <a:cubicBezTo>
                      <a:pt x="622" y="1159"/>
                      <a:pt x="688" y="1240"/>
                      <a:pt x="741" y="1296"/>
                    </a:cubicBezTo>
                    <a:lnTo>
                      <a:pt x="741" y="1296"/>
                    </a:lnTo>
                    <a:lnTo>
                      <a:pt x="628" y="1409"/>
                    </a:lnTo>
                    <a:cubicBezTo>
                      <a:pt x="384" y="1641"/>
                      <a:pt x="608" y="2062"/>
                      <a:pt x="885" y="2062"/>
                    </a:cubicBezTo>
                    <a:cubicBezTo>
                      <a:pt x="948" y="2062"/>
                      <a:pt x="1013" y="2041"/>
                      <a:pt x="1076" y="1992"/>
                    </a:cubicBezTo>
                    <a:cubicBezTo>
                      <a:pt x="1101" y="1972"/>
                      <a:pt x="1125" y="1951"/>
                      <a:pt x="1149" y="1930"/>
                    </a:cubicBezTo>
                    <a:lnTo>
                      <a:pt x="1149" y="1930"/>
                    </a:lnTo>
                    <a:cubicBezTo>
                      <a:pt x="1149" y="1931"/>
                      <a:pt x="1150" y="1931"/>
                      <a:pt x="1150" y="1932"/>
                    </a:cubicBezTo>
                    <a:cubicBezTo>
                      <a:pt x="1404" y="1723"/>
                      <a:pt x="1643" y="1439"/>
                      <a:pt x="1539" y="1095"/>
                    </a:cubicBezTo>
                    <a:cubicBezTo>
                      <a:pt x="1535" y="1078"/>
                      <a:pt x="1531" y="1062"/>
                      <a:pt x="1526" y="1045"/>
                    </a:cubicBezTo>
                    <a:lnTo>
                      <a:pt x="1526" y="1045"/>
                    </a:lnTo>
                    <a:cubicBezTo>
                      <a:pt x="1524" y="993"/>
                      <a:pt x="1518" y="940"/>
                      <a:pt x="1509" y="886"/>
                    </a:cubicBezTo>
                    <a:cubicBezTo>
                      <a:pt x="1438" y="518"/>
                      <a:pt x="1071" y="1"/>
                      <a:pt x="6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7"/>
              <p:cNvSpPr/>
              <p:nvPr/>
            </p:nvSpPr>
            <p:spPr>
              <a:xfrm flipH="1" rot="-9900018">
                <a:off x="4879443" y="5083886"/>
                <a:ext cx="593115" cy="409084"/>
              </a:xfrm>
              <a:custGeom>
                <a:rect b="b" l="l" r="r" t="t"/>
                <a:pathLst>
                  <a:path extrusionOk="0" h="3183" w="4615">
                    <a:moveTo>
                      <a:pt x="537" y="1"/>
                    </a:moveTo>
                    <a:cubicBezTo>
                      <a:pt x="507" y="1"/>
                      <a:pt x="477" y="1"/>
                      <a:pt x="463" y="16"/>
                    </a:cubicBezTo>
                    <a:cubicBezTo>
                      <a:pt x="433" y="16"/>
                      <a:pt x="418" y="31"/>
                      <a:pt x="388" y="61"/>
                    </a:cubicBezTo>
                    <a:cubicBezTo>
                      <a:pt x="373" y="76"/>
                      <a:pt x="358" y="91"/>
                      <a:pt x="343" y="120"/>
                    </a:cubicBezTo>
                    <a:cubicBezTo>
                      <a:pt x="328" y="150"/>
                      <a:pt x="328" y="180"/>
                      <a:pt x="328" y="210"/>
                    </a:cubicBezTo>
                    <a:cubicBezTo>
                      <a:pt x="328" y="225"/>
                      <a:pt x="343" y="240"/>
                      <a:pt x="343" y="255"/>
                    </a:cubicBezTo>
                    <a:cubicBezTo>
                      <a:pt x="343" y="300"/>
                      <a:pt x="373" y="315"/>
                      <a:pt x="388" y="344"/>
                    </a:cubicBezTo>
                    <a:cubicBezTo>
                      <a:pt x="403" y="359"/>
                      <a:pt x="418" y="374"/>
                      <a:pt x="433" y="389"/>
                    </a:cubicBezTo>
                    <a:cubicBezTo>
                      <a:pt x="463" y="404"/>
                      <a:pt x="492" y="419"/>
                      <a:pt x="537" y="419"/>
                    </a:cubicBezTo>
                    <a:cubicBezTo>
                      <a:pt x="567" y="419"/>
                      <a:pt x="582" y="404"/>
                      <a:pt x="612" y="404"/>
                    </a:cubicBezTo>
                    <a:cubicBezTo>
                      <a:pt x="627" y="389"/>
                      <a:pt x="657" y="374"/>
                      <a:pt x="672" y="344"/>
                    </a:cubicBezTo>
                    <a:cubicBezTo>
                      <a:pt x="702" y="330"/>
                      <a:pt x="702" y="315"/>
                      <a:pt x="716" y="285"/>
                    </a:cubicBezTo>
                    <a:cubicBezTo>
                      <a:pt x="731" y="255"/>
                      <a:pt x="731" y="225"/>
                      <a:pt x="731" y="210"/>
                    </a:cubicBezTo>
                    <a:cubicBezTo>
                      <a:pt x="731" y="195"/>
                      <a:pt x="731" y="165"/>
                      <a:pt x="731" y="150"/>
                    </a:cubicBezTo>
                    <a:cubicBezTo>
                      <a:pt x="716" y="106"/>
                      <a:pt x="702" y="91"/>
                      <a:pt x="672" y="61"/>
                    </a:cubicBezTo>
                    <a:cubicBezTo>
                      <a:pt x="657" y="46"/>
                      <a:pt x="642" y="31"/>
                      <a:pt x="642" y="31"/>
                    </a:cubicBezTo>
                    <a:cubicBezTo>
                      <a:pt x="612" y="16"/>
                      <a:pt x="567" y="1"/>
                      <a:pt x="537" y="1"/>
                    </a:cubicBezTo>
                    <a:close/>
                    <a:moveTo>
                      <a:pt x="4089" y="2004"/>
                    </a:moveTo>
                    <a:cubicBezTo>
                      <a:pt x="3908" y="2004"/>
                      <a:pt x="3725" y="2126"/>
                      <a:pt x="3674" y="2331"/>
                    </a:cubicBezTo>
                    <a:cubicBezTo>
                      <a:pt x="3599" y="2641"/>
                      <a:pt x="3864" y="2991"/>
                      <a:pt x="4161" y="2991"/>
                    </a:cubicBezTo>
                    <a:cubicBezTo>
                      <a:pt x="4222" y="2991"/>
                      <a:pt x="4285" y="2976"/>
                      <a:pt x="4346" y="2943"/>
                    </a:cubicBezTo>
                    <a:cubicBezTo>
                      <a:pt x="4591" y="2796"/>
                      <a:pt x="4615" y="2438"/>
                      <a:pt x="4442" y="2240"/>
                    </a:cubicBezTo>
                    <a:lnTo>
                      <a:pt x="4442" y="2240"/>
                    </a:lnTo>
                    <a:cubicBezTo>
                      <a:pt x="4440" y="2235"/>
                      <a:pt x="4438" y="2231"/>
                      <a:pt x="4435" y="2226"/>
                    </a:cubicBezTo>
                    <a:cubicBezTo>
                      <a:pt x="4359" y="2073"/>
                      <a:pt x="4224" y="2004"/>
                      <a:pt x="4089" y="2004"/>
                    </a:cubicBezTo>
                    <a:close/>
                    <a:moveTo>
                      <a:pt x="1565" y="682"/>
                    </a:moveTo>
                    <a:cubicBezTo>
                      <a:pt x="709" y="682"/>
                      <a:pt x="1" y="1492"/>
                      <a:pt x="134" y="2047"/>
                    </a:cubicBezTo>
                    <a:cubicBezTo>
                      <a:pt x="322" y="2858"/>
                      <a:pt x="887" y="3183"/>
                      <a:pt x="1458" y="3183"/>
                    </a:cubicBezTo>
                    <a:cubicBezTo>
                      <a:pt x="2475" y="3183"/>
                      <a:pt x="3512" y="2155"/>
                      <a:pt x="2479" y="1017"/>
                    </a:cubicBezTo>
                    <a:cubicBezTo>
                      <a:pt x="2176" y="779"/>
                      <a:pt x="1862" y="682"/>
                      <a:pt x="1565" y="68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47"/>
              <p:cNvSpPr/>
              <p:nvPr/>
            </p:nvSpPr>
            <p:spPr>
              <a:xfrm flipH="1" rot="-9900018">
                <a:off x="4994203" y="5888083"/>
                <a:ext cx="215398" cy="177617"/>
              </a:xfrm>
              <a:custGeom>
                <a:rect b="b" l="l" r="r" t="t"/>
                <a:pathLst>
                  <a:path extrusionOk="0" h="1382" w="1676">
                    <a:moveTo>
                      <a:pt x="734" y="467"/>
                    </a:moveTo>
                    <a:cubicBezTo>
                      <a:pt x="744" y="467"/>
                      <a:pt x="753" y="470"/>
                      <a:pt x="761" y="473"/>
                    </a:cubicBezTo>
                    <a:lnTo>
                      <a:pt x="761" y="473"/>
                    </a:lnTo>
                    <a:cubicBezTo>
                      <a:pt x="734" y="484"/>
                      <a:pt x="707" y="492"/>
                      <a:pt x="678" y="496"/>
                    </a:cubicBezTo>
                    <a:lnTo>
                      <a:pt x="678" y="496"/>
                    </a:lnTo>
                    <a:cubicBezTo>
                      <a:pt x="695" y="475"/>
                      <a:pt x="715" y="467"/>
                      <a:pt x="734" y="467"/>
                    </a:cubicBezTo>
                    <a:close/>
                    <a:moveTo>
                      <a:pt x="1396" y="1"/>
                    </a:moveTo>
                    <a:cubicBezTo>
                      <a:pt x="1343" y="1"/>
                      <a:pt x="1293" y="23"/>
                      <a:pt x="1255" y="78"/>
                    </a:cubicBezTo>
                    <a:cubicBezTo>
                      <a:pt x="1200" y="140"/>
                      <a:pt x="1133" y="199"/>
                      <a:pt x="1064" y="254"/>
                    </a:cubicBezTo>
                    <a:lnTo>
                      <a:pt x="1064" y="254"/>
                    </a:lnTo>
                    <a:cubicBezTo>
                      <a:pt x="1062" y="254"/>
                      <a:pt x="1060" y="254"/>
                      <a:pt x="1058" y="254"/>
                    </a:cubicBezTo>
                    <a:cubicBezTo>
                      <a:pt x="903" y="254"/>
                      <a:pt x="744" y="355"/>
                      <a:pt x="665" y="498"/>
                    </a:cubicBezTo>
                    <a:lnTo>
                      <a:pt x="665" y="498"/>
                    </a:lnTo>
                    <a:cubicBezTo>
                      <a:pt x="656" y="498"/>
                      <a:pt x="647" y="499"/>
                      <a:pt x="639" y="499"/>
                    </a:cubicBezTo>
                    <a:cubicBezTo>
                      <a:pt x="625" y="499"/>
                      <a:pt x="612" y="498"/>
                      <a:pt x="598" y="496"/>
                    </a:cubicBezTo>
                    <a:lnTo>
                      <a:pt x="598" y="496"/>
                    </a:lnTo>
                    <a:cubicBezTo>
                      <a:pt x="598" y="496"/>
                      <a:pt x="598" y="496"/>
                      <a:pt x="598" y="496"/>
                    </a:cubicBezTo>
                    <a:cubicBezTo>
                      <a:pt x="571" y="492"/>
                      <a:pt x="543" y="490"/>
                      <a:pt x="516" y="490"/>
                    </a:cubicBezTo>
                    <a:cubicBezTo>
                      <a:pt x="318" y="490"/>
                      <a:pt x="126" y="587"/>
                      <a:pt x="60" y="809"/>
                    </a:cubicBezTo>
                    <a:cubicBezTo>
                      <a:pt x="1" y="1019"/>
                      <a:pt x="135" y="1302"/>
                      <a:pt x="374" y="1347"/>
                    </a:cubicBezTo>
                    <a:cubicBezTo>
                      <a:pt x="478" y="1368"/>
                      <a:pt x="588" y="1382"/>
                      <a:pt x="696" y="1382"/>
                    </a:cubicBezTo>
                    <a:cubicBezTo>
                      <a:pt x="899" y="1382"/>
                      <a:pt x="1100" y="1334"/>
                      <a:pt x="1255" y="1198"/>
                    </a:cubicBezTo>
                    <a:cubicBezTo>
                      <a:pt x="1376" y="1091"/>
                      <a:pt x="1442" y="969"/>
                      <a:pt x="1460" y="842"/>
                    </a:cubicBezTo>
                    <a:lnTo>
                      <a:pt x="1460" y="842"/>
                    </a:lnTo>
                    <a:cubicBezTo>
                      <a:pt x="1490" y="804"/>
                      <a:pt x="1518" y="763"/>
                      <a:pt x="1539" y="720"/>
                    </a:cubicBezTo>
                    <a:cubicBezTo>
                      <a:pt x="1599" y="585"/>
                      <a:pt x="1599" y="451"/>
                      <a:pt x="1644" y="302"/>
                    </a:cubicBezTo>
                    <a:cubicBezTo>
                      <a:pt x="1676" y="151"/>
                      <a:pt x="1530" y="1"/>
                      <a:pt x="13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7"/>
              <p:cNvSpPr/>
              <p:nvPr/>
            </p:nvSpPr>
            <p:spPr>
              <a:xfrm flipH="1" rot="-9900018">
                <a:off x="4971661" y="5757440"/>
                <a:ext cx="1799" cy="1028"/>
              </a:xfrm>
              <a:custGeom>
                <a:rect b="b" l="l" r="r" t="t"/>
                <a:pathLst>
                  <a:path extrusionOk="0" h="8" w="14">
                    <a:moveTo>
                      <a:pt x="10" y="0"/>
                    </a:moveTo>
                    <a:cubicBezTo>
                      <a:pt x="8" y="0"/>
                      <a:pt x="5" y="2"/>
                      <a:pt x="0" y="7"/>
                    </a:cubicBezTo>
                    <a:cubicBezTo>
                      <a:pt x="10" y="7"/>
                      <a:pt x="13" y="0"/>
                      <a:pt x="10" y="0"/>
                    </a:cubicBezTo>
                    <a:close/>
                  </a:path>
                </a:pathLst>
              </a:custGeom>
              <a:solidFill>
                <a:srgbClr val="00C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7"/>
              <p:cNvSpPr/>
              <p:nvPr/>
            </p:nvSpPr>
            <p:spPr>
              <a:xfrm flipH="1" rot="-9900018">
                <a:off x="6239609" y="6001076"/>
                <a:ext cx="286854" cy="247789"/>
              </a:xfrm>
              <a:custGeom>
                <a:rect b="b" l="l" r="r" t="t"/>
                <a:pathLst>
                  <a:path extrusionOk="0" h="1928" w="2232">
                    <a:moveTo>
                      <a:pt x="978" y="822"/>
                    </a:moveTo>
                    <a:cubicBezTo>
                      <a:pt x="1007" y="854"/>
                      <a:pt x="1040" y="881"/>
                      <a:pt x="1074" y="903"/>
                    </a:cubicBezTo>
                    <a:lnTo>
                      <a:pt x="1074" y="903"/>
                    </a:lnTo>
                    <a:cubicBezTo>
                      <a:pt x="1086" y="934"/>
                      <a:pt x="1100" y="963"/>
                      <a:pt x="1116" y="991"/>
                    </a:cubicBezTo>
                    <a:lnTo>
                      <a:pt x="1116" y="991"/>
                    </a:lnTo>
                    <a:cubicBezTo>
                      <a:pt x="1099" y="1056"/>
                      <a:pt x="1104" y="1120"/>
                      <a:pt x="1125" y="1178"/>
                    </a:cubicBezTo>
                    <a:lnTo>
                      <a:pt x="1125" y="1178"/>
                    </a:lnTo>
                    <a:cubicBezTo>
                      <a:pt x="1095" y="1184"/>
                      <a:pt x="1065" y="1190"/>
                      <a:pt x="1037" y="1190"/>
                    </a:cubicBezTo>
                    <a:cubicBezTo>
                      <a:pt x="987" y="1190"/>
                      <a:pt x="943" y="1172"/>
                      <a:pt x="911" y="1109"/>
                    </a:cubicBezTo>
                    <a:cubicBezTo>
                      <a:pt x="866" y="1019"/>
                      <a:pt x="881" y="945"/>
                      <a:pt x="926" y="885"/>
                    </a:cubicBezTo>
                    <a:cubicBezTo>
                      <a:pt x="943" y="860"/>
                      <a:pt x="959" y="840"/>
                      <a:pt x="978" y="822"/>
                    </a:cubicBezTo>
                    <a:close/>
                    <a:moveTo>
                      <a:pt x="1004" y="0"/>
                    </a:moveTo>
                    <a:cubicBezTo>
                      <a:pt x="689" y="0"/>
                      <a:pt x="379" y="228"/>
                      <a:pt x="224" y="527"/>
                    </a:cubicBezTo>
                    <a:cubicBezTo>
                      <a:pt x="0" y="945"/>
                      <a:pt x="135" y="1468"/>
                      <a:pt x="508" y="1751"/>
                    </a:cubicBezTo>
                    <a:cubicBezTo>
                      <a:pt x="667" y="1857"/>
                      <a:pt x="840" y="1918"/>
                      <a:pt x="1023" y="1918"/>
                    </a:cubicBezTo>
                    <a:cubicBezTo>
                      <a:pt x="1099" y="1918"/>
                      <a:pt x="1176" y="1908"/>
                      <a:pt x="1255" y="1886"/>
                    </a:cubicBezTo>
                    <a:cubicBezTo>
                      <a:pt x="1364" y="1859"/>
                      <a:pt x="1448" y="1794"/>
                      <a:pt x="1563" y="1794"/>
                    </a:cubicBezTo>
                    <a:cubicBezTo>
                      <a:pt x="1575" y="1794"/>
                      <a:pt x="1586" y="1795"/>
                      <a:pt x="1598" y="1796"/>
                    </a:cubicBezTo>
                    <a:cubicBezTo>
                      <a:pt x="1703" y="1796"/>
                      <a:pt x="1792" y="1871"/>
                      <a:pt x="1882" y="1901"/>
                    </a:cubicBezTo>
                    <a:cubicBezTo>
                      <a:pt x="1916" y="1919"/>
                      <a:pt x="1951" y="1927"/>
                      <a:pt x="1984" y="1927"/>
                    </a:cubicBezTo>
                    <a:cubicBezTo>
                      <a:pt x="2116" y="1927"/>
                      <a:pt x="2231" y="1801"/>
                      <a:pt x="2196" y="1647"/>
                    </a:cubicBezTo>
                    <a:cubicBezTo>
                      <a:pt x="2159" y="1457"/>
                      <a:pt x="2049" y="1327"/>
                      <a:pt x="1905" y="1247"/>
                    </a:cubicBezTo>
                    <a:lnTo>
                      <a:pt x="1905" y="1247"/>
                    </a:lnTo>
                    <a:cubicBezTo>
                      <a:pt x="2002" y="1178"/>
                      <a:pt x="2069" y="1068"/>
                      <a:pt x="2076" y="930"/>
                    </a:cubicBezTo>
                    <a:cubicBezTo>
                      <a:pt x="2076" y="593"/>
                      <a:pt x="1807" y="166"/>
                      <a:pt x="1443" y="166"/>
                    </a:cubicBezTo>
                    <a:cubicBezTo>
                      <a:pt x="1440" y="166"/>
                      <a:pt x="1438" y="166"/>
                      <a:pt x="1435" y="166"/>
                    </a:cubicBezTo>
                    <a:lnTo>
                      <a:pt x="1435" y="166"/>
                    </a:lnTo>
                    <a:cubicBezTo>
                      <a:pt x="1430" y="162"/>
                      <a:pt x="1425" y="157"/>
                      <a:pt x="1419" y="153"/>
                    </a:cubicBezTo>
                    <a:cubicBezTo>
                      <a:pt x="1289" y="46"/>
                      <a:pt x="1146" y="0"/>
                      <a:pt x="10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7"/>
              <p:cNvSpPr/>
              <p:nvPr/>
            </p:nvSpPr>
            <p:spPr>
              <a:xfrm flipH="1" rot="-9900018">
                <a:off x="5695936" y="5851670"/>
                <a:ext cx="500453" cy="465633"/>
              </a:xfrm>
              <a:custGeom>
                <a:rect b="b" l="l" r="r" t="t"/>
                <a:pathLst>
                  <a:path extrusionOk="0" h="3623" w="3894">
                    <a:moveTo>
                      <a:pt x="1822" y="0"/>
                    </a:moveTo>
                    <a:cubicBezTo>
                      <a:pt x="1697" y="0"/>
                      <a:pt x="1567" y="21"/>
                      <a:pt x="1433" y="68"/>
                    </a:cubicBezTo>
                    <a:cubicBezTo>
                      <a:pt x="57" y="551"/>
                      <a:pt x="1" y="2654"/>
                      <a:pt x="1629" y="2654"/>
                    </a:cubicBezTo>
                    <a:cubicBezTo>
                      <a:pt x="1663" y="2654"/>
                      <a:pt x="1697" y="2653"/>
                      <a:pt x="1732" y="2652"/>
                    </a:cubicBezTo>
                    <a:cubicBezTo>
                      <a:pt x="3894" y="2542"/>
                      <a:pt x="3185" y="0"/>
                      <a:pt x="1822" y="0"/>
                    </a:cubicBezTo>
                    <a:close/>
                    <a:moveTo>
                      <a:pt x="2598" y="3130"/>
                    </a:moveTo>
                    <a:cubicBezTo>
                      <a:pt x="2568" y="3130"/>
                      <a:pt x="2523" y="3144"/>
                      <a:pt x="2508" y="3159"/>
                    </a:cubicBezTo>
                    <a:cubicBezTo>
                      <a:pt x="2479" y="3159"/>
                      <a:pt x="2449" y="3189"/>
                      <a:pt x="2419" y="3219"/>
                    </a:cubicBezTo>
                    <a:cubicBezTo>
                      <a:pt x="2404" y="3234"/>
                      <a:pt x="2389" y="3264"/>
                      <a:pt x="2374" y="3294"/>
                    </a:cubicBezTo>
                    <a:cubicBezTo>
                      <a:pt x="2359" y="3324"/>
                      <a:pt x="2344" y="3354"/>
                      <a:pt x="2344" y="3383"/>
                    </a:cubicBezTo>
                    <a:cubicBezTo>
                      <a:pt x="2344" y="3413"/>
                      <a:pt x="2359" y="3428"/>
                      <a:pt x="2359" y="3458"/>
                    </a:cubicBezTo>
                    <a:cubicBezTo>
                      <a:pt x="2374" y="3488"/>
                      <a:pt x="2389" y="3533"/>
                      <a:pt x="2419" y="3563"/>
                    </a:cubicBezTo>
                    <a:cubicBezTo>
                      <a:pt x="2434" y="3578"/>
                      <a:pt x="2449" y="3578"/>
                      <a:pt x="2479" y="3593"/>
                    </a:cubicBezTo>
                    <a:cubicBezTo>
                      <a:pt x="2508" y="3607"/>
                      <a:pt x="2553" y="3622"/>
                      <a:pt x="2598" y="3622"/>
                    </a:cubicBezTo>
                    <a:cubicBezTo>
                      <a:pt x="2628" y="3622"/>
                      <a:pt x="2658" y="3622"/>
                      <a:pt x="2688" y="3607"/>
                    </a:cubicBezTo>
                    <a:cubicBezTo>
                      <a:pt x="2718" y="3593"/>
                      <a:pt x="2747" y="3578"/>
                      <a:pt x="2762" y="3548"/>
                    </a:cubicBezTo>
                    <a:cubicBezTo>
                      <a:pt x="2792" y="3533"/>
                      <a:pt x="2807" y="3503"/>
                      <a:pt x="2822" y="3473"/>
                    </a:cubicBezTo>
                    <a:cubicBezTo>
                      <a:pt x="2837" y="3443"/>
                      <a:pt x="2837" y="3413"/>
                      <a:pt x="2837" y="3383"/>
                    </a:cubicBezTo>
                    <a:cubicBezTo>
                      <a:pt x="2837" y="3354"/>
                      <a:pt x="2837" y="3339"/>
                      <a:pt x="2837" y="3309"/>
                    </a:cubicBezTo>
                    <a:cubicBezTo>
                      <a:pt x="2822" y="3279"/>
                      <a:pt x="2807" y="3234"/>
                      <a:pt x="2777" y="3204"/>
                    </a:cubicBezTo>
                    <a:cubicBezTo>
                      <a:pt x="2762" y="3189"/>
                      <a:pt x="2747" y="3189"/>
                      <a:pt x="2718" y="3159"/>
                    </a:cubicBezTo>
                    <a:cubicBezTo>
                      <a:pt x="2688" y="3144"/>
                      <a:pt x="2643" y="3130"/>
                      <a:pt x="2598" y="313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7"/>
              <p:cNvSpPr/>
              <p:nvPr/>
            </p:nvSpPr>
            <p:spPr>
              <a:xfrm flipH="1" rot="-9900018">
                <a:off x="5606217" y="6259435"/>
                <a:ext cx="1799" cy="900"/>
              </a:xfrm>
              <a:custGeom>
                <a:rect b="b" l="l" r="r" t="t"/>
                <a:pathLst>
                  <a:path extrusionOk="0" h="7" w="14">
                    <a:moveTo>
                      <a:pt x="10" y="0"/>
                    </a:moveTo>
                    <a:cubicBezTo>
                      <a:pt x="9" y="0"/>
                      <a:pt x="5" y="2"/>
                      <a:pt x="0" y="7"/>
                    </a:cubicBezTo>
                    <a:cubicBezTo>
                      <a:pt x="10" y="7"/>
                      <a:pt x="14" y="0"/>
                      <a:pt x="10" y="0"/>
                    </a:cubicBezTo>
                    <a:close/>
                  </a:path>
                </a:pathLst>
              </a:custGeom>
              <a:solidFill>
                <a:srgbClr val="FF63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7"/>
              <p:cNvSpPr/>
              <p:nvPr/>
            </p:nvSpPr>
            <p:spPr>
              <a:xfrm flipH="1" rot="-9900018">
                <a:off x="5239411" y="5791287"/>
                <a:ext cx="491585" cy="446355"/>
              </a:xfrm>
              <a:custGeom>
                <a:rect b="b" l="l" r="r" t="t"/>
                <a:pathLst>
                  <a:path extrusionOk="0" h="3473" w="3825">
                    <a:moveTo>
                      <a:pt x="3459" y="0"/>
                    </a:moveTo>
                    <a:cubicBezTo>
                      <a:pt x="3434" y="0"/>
                      <a:pt x="3411" y="8"/>
                      <a:pt x="3391" y="21"/>
                    </a:cubicBezTo>
                    <a:cubicBezTo>
                      <a:pt x="3376" y="21"/>
                      <a:pt x="3361" y="36"/>
                      <a:pt x="3346" y="51"/>
                    </a:cubicBezTo>
                    <a:cubicBezTo>
                      <a:pt x="3346" y="66"/>
                      <a:pt x="3331" y="81"/>
                      <a:pt x="3331" y="81"/>
                    </a:cubicBezTo>
                    <a:cubicBezTo>
                      <a:pt x="3316" y="96"/>
                      <a:pt x="3316" y="111"/>
                      <a:pt x="3316" y="126"/>
                    </a:cubicBezTo>
                    <a:cubicBezTo>
                      <a:pt x="3301" y="141"/>
                      <a:pt x="3301" y="156"/>
                      <a:pt x="3316" y="186"/>
                    </a:cubicBezTo>
                    <a:cubicBezTo>
                      <a:pt x="3316" y="200"/>
                      <a:pt x="3316" y="200"/>
                      <a:pt x="3316" y="215"/>
                    </a:cubicBezTo>
                    <a:cubicBezTo>
                      <a:pt x="3316" y="230"/>
                      <a:pt x="3331" y="245"/>
                      <a:pt x="3346" y="245"/>
                    </a:cubicBezTo>
                    <a:cubicBezTo>
                      <a:pt x="3346" y="260"/>
                      <a:pt x="3361" y="275"/>
                      <a:pt x="3376" y="275"/>
                    </a:cubicBezTo>
                    <a:cubicBezTo>
                      <a:pt x="3391" y="305"/>
                      <a:pt x="3406" y="305"/>
                      <a:pt x="3421" y="320"/>
                    </a:cubicBezTo>
                    <a:lnTo>
                      <a:pt x="3525" y="320"/>
                    </a:lnTo>
                    <a:cubicBezTo>
                      <a:pt x="3540" y="305"/>
                      <a:pt x="3570" y="290"/>
                      <a:pt x="3585" y="275"/>
                    </a:cubicBezTo>
                    <a:cubicBezTo>
                      <a:pt x="3600" y="245"/>
                      <a:pt x="3615" y="230"/>
                      <a:pt x="3630" y="200"/>
                    </a:cubicBezTo>
                    <a:cubicBezTo>
                      <a:pt x="3630" y="186"/>
                      <a:pt x="3630" y="171"/>
                      <a:pt x="3630" y="141"/>
                    </a:cubicBezTo>
                    <a:cubicBezTo>
                      <a:pt x="3630" y="126"/>
                      <a:pt x="3615" y="111"/>
                      <a:pt x="3615" y="96"/>
                    </a:cubicBezTo>
                    <a:cubicBezTo>
                      <a:pt x="3600" y="66"/>
                      <a:pt x="3585" y="51"/>
                      <a:pt x="3555" y="36"/>
                    </a:cubicBezTo>
                    <a:cubicBezTo>
                      <a:pt x="3522" y="12"/>
                      <a:pt x="3489" y="0"/>
                      <a:pt x="3459" y="0"/>
                    </a:cubicBezTo>
                    <a:close/>
                    <a:moveTo>
                      <a:pt x="3690" y="3023"/>
                    </a:moveTo>
                    <a:cubicBezTo>
                      <a:pt x="3555" y="3023"/>
                      <a:pt x="3555" y="3218"/>
                      <a:pt x="3690" y="3218"/>
                    </a:cubicBezTo>
                    <a:cubicBezTo>
                      <a:pt x="3824" y="3218"/>
                      <a:pt x="3824" y="3023"/>
                      <a:pt x="3690" y="3023"/>
                    </a:cubicBezTo>
                    <a:close/>
                    <a:moveTo>
                      <a:pt x="1828" y="994"/>
                    </a:moveTo>
                    <a:cubicBezTo>
                      <a:pt x="1325" y="994"/>
                      <a:pt x="784" y="1226"/>
                      <a:pt x="419" y="1799"/>
                    </a:cubicBezTo>
                    <a:cubicBezTo>
                      <a:pt x="1" y="2471"/>
                      <a:pt x="762" y="3442"/>
                      <a:pt x="1614" y="3471"/>
                    </a:cubicBezTo>
                    <a:cubicBezTo>
                      <a:pt x="1639" y="3472"/>
                      <a:pt x="1664" y="3472"/>
                      <a:pt x="1689" y="3472"/>
                    </a:cubicBezTo>
                    <a:cubicBezTo>
                      <a:pt x="3309" y="3472"/>
                      <a:pt x="3545" y="2042"/>
                      <a:pt x="2853" y="1380"/>
                    </a:cubicBezTo>
                    <a:cubicBezTo>
                      <a:pt x="2608" y="1142"/>
                      <a:pt x="2230" y="994"/>
                      <a:pt x="1828" y="99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47"/>
              <p:cNvSpPr/>
              <p:nvPr/>
            </p:nvSpPr>
            <p:spPr>
              <a:xfrm flipH="1" rot="-9900018">
                <a:off x="5081719" y="4759480"/>
                <a:ext cx="513433" cy="309223"/>
              </a:xfrm>
              <a:custGeom>
                <a:rect b="b" l="l" r="r" t="t"/>
                <a:pathLst>
                  <a:path extrusionOk="0" h="2406" w="3995">
                    <a:moveTo>
                      <a:pt x="3681" y="654"/>
                    </a:moveTo>
                    <a:lnTo>
                      <a:pt x="3681" y="654"/>
                    </a:lnTo>
                    <a:cubicBezTo>
                      <a:pt x="3688" y="655"/>
                      <a:pt x="3696" y="656"/>
                      <a:pt x="3703" y="658"/>
                    </a:cubicBezTo>
                    <a:lnTo>
                      <a:pt x="3703" y="658"/>
                    </a:lnTo>
                    <a:cubicBezTo>
                      <a:pt x="3700" y="658"/>
                      <a:pt x="3697" y="658"/>
                      <a:pt x="3694" y="658"/>
                    </a:cubicBezTo>
                    <a:cubicBezTo>
                      <a:pt x="3678" y="658"/>
                      <a:pt x="3662" y="659"/>
                      <a:pt x="3645" y="661"/>
                    </a:cubicBezTo>
                    <a:lnTo>
                      <a:pt x="3645" y="661"/>
                    </a:lnTo>
                    <a:cubicBezTo>
                      <a:pt x="3657" y="658"/>
                      <a:pt x="3669" y="655"/>
                      <a:pt x="3681" y="654"/>
                    </a:cubicBezTo>
                    <a:close/>
                    <a:moveTo>
                      <a:pt x="2173" y="0"/>
                    </a:moveTo>
                    <a:cubicBezTo>
                      <a:pt x="1155" y="0"/>
                      <a:pt x="1" y="857"/>
                      <a:pt x="731" y="1864"/>
                    </a:cubicBezTo>
                    <a:cubicBezTo>
                      <a:pt x="1002" y="2229"/>
                      <a:pt x="1500" y="2406"/>
                      <a:pt x="1999" y="2406"/>
                    </a:cubicBezTo>
                    <a:cubicBezTo>
                      <a:pt x="2766" y="2406"/>
                      <a:pt x="3534" y="1988"/>
                      <a:pt x="3479" y="1192"/>
                    </a:cubicBezTo>
                    <a:lnTo>
                      <a:pt x="3479" y="1192"/>
                    </a:lnTo>
                    <a:lnTo>
                      <a:pt x="3494" y="1207"/>
                    </a:lnTo>
                    <a:cubicBezTo>
                      <a:pt x="3554" y="1236"/>
                      <a:pt x="3614" y="1251"/>
                      <a:pt x="3673" y="1251"/>
                    </a:cubicBezTo>
                    <a:cubicBezTo>
                      <a:pt x="3733" y="1251"/>
                      <a:pt x="3793" y="1236"/>
                      <a:pt x="3838" y="1207"/>
                    </a:cubicBezTo>
                    <a:cubicBezTo>
                      <a:pt x="3882" y="1177"/>
                      <a:pt x="3912" y="1147"/>
                      <a:pt x="3942" y="1102"/>
                    </a:cubicBezTo>
                    <a:cubicBezTo>
                      <a:pt x="3957" y="1072"/>
                      <a:pt x="3972" y="1057"/>
                      <a:pt x="3972" y="1027"/>
                    </a:cubicBezTo>
                    <a:cubicBezTo>
                      <a:pt x="3994" y="972"/>
                      <a:pt x="3992" y="901"/>
                      <a:pt x="3971" y="849"/>
                    </a:cubicBezTo>
                    <a:lnTo>
                      <a:pt x="3971" y="849"/>
                    </a:lnTo>
                    <a:cubicBezTo>
                      <a:pt x="3972" y="832"/>
                      <a:pt x="3972" y="813"/>
                      <a:pt x="3972" y="788"/>
                    </a:cubicBezTo>
                    <a:cubicBezTo>
                      <a:pt x="3942" y="654"/>
                      <a:pt x="3808" y="579"/>
                      <a:pt x="3673" y="579"/>
                    </a:cubicBezTo>
                    <a:cubicBezTo>
                      <a:pt x="3539" y="579"/>
                      <a:pt x="3419" y="654"/>
                      <a:pt x="3360" y="773"/>
                    </a:cubicBezTo>
                    <a:cubicBezTo>
                      <a:pt x="3182" y="226"/>
                      <a:pt x="2696" y="0"/>
                      <a:pt x="2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47"/>
              <p:cNvSpPr/>
              <p:nvPr/>
            </p:nvSpPr>
            <p:spPr>
              <a:xfrm flipH="1" rot="-9900018">
                <a:off x="5458350" y="4609455"/>
                <a:ext cx="49994" cy="49995"/>
              </a:xfrm>
              <a:custGeom>
                <a:rect b="b" l="l" r="r" t="t"/>
                <a:pathLst>
                  <a:path extrusionOk="0" h="389" w="389">
                    <a:moveTo>
                      <a:pt x="194" y="0"/>
                    </a:moveTo>
                    <a:cubicBezTo>
                      <a:pt x="164" y="0"/>
                      <a:pt x="135" y="0"/>
                      <a:pt x="120" y="15"/>
                    </a:cubicBezTo>
                    <a:cubicBezTo>
                      <a:pt x="90" y="15"/>
                      <a:pt x="75" y="30"/>
                      <a:pt x="60" y="45"/>
                    </a:cubicBezTo>
                    <a:cubicBezTo>
                      <a:pt x="30" y="60"/>
                      <a:pt x="30" y="90"/>
                      <a:pt x="15" y="105"/>
                    </a:cubicBezTo>
                    <a:cubicBezTo>
                      <a:pt x="0" y="135"/>
                      <a:pt x="0" y="164"/>
                      <a:pt x="0" y="194"/>
                    </a:cubicBezTo>
                    <a:cubicBezTo>
                      <a:pt x="0" y="239"/>
                      <a:pt x="15" y="299"/>
                      <a:pt x="60" y="329"/>
                    </a:cubicBezTo>
                    <a:cubicBezTo>
                      <a:pt x="105" y="374"/>
                      <a:pt x="150" y="389"/>
                      <a:pt x="209" y="389"/>
                    </a:cubicBezTo>
                    <a:cubicBezTo>
                      <a:pt x="239" y="389"/>
                      <a:pt x="254" y="389"/>
                      <a:pt x="284" y="374"/>
                    </a:cubicBezTo>
                    <a:cubicBezTo>
                      <a:pt x="299" y="374"/>
                      <a:pt x="329" y="344"/>
                      <a:pt x="344" y="329"/>
                    </a:cubicBezTo>
                    <a:cubicBezTo>
                      <a:pt x="359" y="314"/>
                      <a:pt x="374" y="299"/>
                      <a:pt x="374" y="269"/>
                    </a:cubicBezTo>
                    <a:cubicBezTo>
                      <a:pt x="388" y="254"/>
                      <a:pt x="388" y="224"/>
                      <a:pt x="388" y="194"/>
                    </a:cubicBezTo>
                    <a:cubicBezTo>
                      <a:pt x="388" y="150"/>
                      <a:pt x="374" y="90"/>
                      <a:pt x="329" y="60"/>
                    </a:cubicBezTo>
                    <a:cubicBezTo>
                      <a:pt x="299" y="15"/>
                      <a:pt x="254" y="0"/>
                      <a:pt x="1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7"/>
              <p:cNvSpPr/>
              <p:nvPr/>
            </p:nvSpPr>
            <p:spPr>
              <a:xfrm flipH="1" rot="-9900018">
                <a:off x="4790997" y="4978032"/>
                <a:ext cx="209357" cy="680264"/>
              </a:xfrm>
              <a:custGeom>
                <a:rect b="b" l="l" r="r" t="t"/>
                <a:pathLst>
                  <a:path extrusionOk="0" h="5293" w="1629">
                    <a:moveTo>
                      <a:pt x="1582" y="1"/>
                    </a:moveTo>
                    <a:cubicBezTo>
                      <a:pt x="1578" y="1"/>
                      <a:pt x="1574" y="2"/>
                      <a:pt x="1569" y="7"/>
                    </a:cubicBezTo>
                    <a:lnTo>
                      <a:pt x="1554" y="7"/>
                    </a:lnTo>
                    <a:cubicBezTo>
                      <a:pt x="1539" y="7"/>
                      <a:pt x="1524" y="7"/>
                      <a:pt x="1509" y="22"/>
                    </a:cubicBezTo>
                    <a:cubicBezTo>
                      <a:pt x="1465" y="52"/>
                      <a:pt x="1435" y="82"/>
                      <a:pt x="1390" y="111"/>
                    </a:cubicBezTo>
                    <a:cubicBezTo>
                      <a:pt x="1375" y="126"/>
                      <a:pt x="1375" y="156"/>
                      <a:pt x="1375" y="171"/>
                    </a:cubicBezTo>
                    <a:cubicBezTo>
                      <a:pt x="1375" y="186"/>
                      <a:pt x="1375" y="201"/>
                      <a:pt x="1390" y="216"/>
                    </a:cubicBezTo>
                    <a:cubicBezTo>
                      <a:pt x="1405" y="216"/>
                      <a:pt x="1420" y="231"/>
                      <a:pt x="1435" y="231"/>
                    </a:cubicBezTo>
                    <a:lnTo>
                      <a:pt x="1450" y="231"/>
                    </a:lnTo>
                    <a:cubicBezTo>
                      <a:pt x="1450" y="231"/>
                      <a:pt x="1465" y="216"/>
                      <a:pt x="1480" y="216"/>
                    </a:cubicBezTo>
                    <a:cubicBezTo>
                      <a:pt x="1524" y="186"/>
                      <a:pt x="1569" y="141"/>
                      <a:pt x="1614" y="111"/>
                    </a:cubicBezTo>
                    <a:cubicBezTo>
                      <a:pt x="1629" y="96"/>
                      <a:pt x="1629" y="82"/>
                      <a:pt x="1629" y="67"/>
                    </a:cubicBezTo>
                    <a:cubicBezTo>
                      <a:pt x="1629" y="52"/>
                      <a:pt x="1614" y="37"/>
                      <a:pt x="1614" y="22"/>
                    </a:cubicBezTo>
                    <a:cubicBezTo>
                      <a:pt x="1603" y="11"/>
                      <a:pt x="1593" y="1"/>
                      <a:pt x="1582" y="1"/>
                    </a:cubicBezTo>
                    <a:close/>
                    <a:moveTo>
                      <a:pt x="1092" y="588"/>
                    </a:moveTo>
                    <a:cubicBezTo>
                      <a:pt x="1071" y="588"/>
                      <a:pt x="1049" y="597"/>
                      <a:pt x="1031" y="619"/>
                    </a:cubicBezTo>
                    <a:cubicBezTo>
                      <a:pt x="344" y="1665"/>
                      <a:pt x="1" y="2949"/>
                      <a:pt x="76" y="4189"/>
                    </a:cubicBezTo>
                    <a:cubicBezTo>
                      <a:pt x="91" y="4547"/>
                      <a:pt x="150" y="4906"/>
                      <a:pt x="240" y="5249"/>
                    </a:cubicBezTo>
                    <a:cubicBezTo>
                      <a:pt x="246" y="5279"/>
                      <a:pt x="269" y="5293"/>
                      <a:pt x="293" y="5293"/>
                    </a:cubicBezTo>
                    <a:cubicBezTo>
                      <a:pt x="329" y="5293"/>
                      <a:pt x="368" y="5264"/>
                      <a:pt x="359" y="5219"/>
                    </a:cubicBezTo>
                    <a:cubicBezTo>
                      <a:pt x="61" y="4025"/>
                      <a:pt x="180" y="2740"/>
                      <a:pt x="658" y="1605"/>
                    </a:cubicBezTo>
                    <a:cubicBezTo>
                      <a:pt x="792" y="1276"/>
                      <a:pt x="957" y="978"/>
                      <a:pt x="1151" y="679"/>
                    </a:cubicBezTo>
                    <a:cubicBezTo>
                      <a:pt x="1182" y="637"/>
                      <a:pt x="1140" y="588"/>
                      <a:pt x="1092" y="58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186" name="Shape 1186"/>
        <p:cNvGrpSpPr/>
        <p:nvPr/>
      </p:nvGrpSpPr>
      <p:grpSpPr>
        <a:xfrm>
          <a:off x="0" y="0"/>
          <a:ext cx="0" cy="0"/>
          <a:chOff x="0" y="0"/>
          <a:chExt cx="0" cy="0"/>
        </a:xfrm>
      </p:grpSpPr>
      <p:grpSp>
        <p:nvGrpSpPr>
          <p:cNvPr id="1187" name="Google Shape;1187;p48"/>
          <p:cNvGrpSpPr/>
          <p:nvPr/>
        </p:nvGrpSpPr>
        <p:grpSpPr>
          <a:xfrm>
            <a:off x="-65" y="-15"/>
            <a:ext cx="9144128" cy="5143530"/>
            <a:chOff x="-2163850" y="-134475"/>
            <a:chExt cx="3075000" cy="5336719"/>
          </a:xfrm>
        </p:grpSpPr>
        <p:cxnSp>
          <p:nvCxnSpPr>
            <p:cNvPr id="1188" name="Google Shape;1188;p4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89" name="Google Shape;1189;p4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0" name="Google Shape;1190;p4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1" name="Google Shape;1191;p4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2" name="Google Shape;1192;p4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3" name="Google Shape;1193;p4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4" name="Google Shape;1194;p4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5" name="Google Shape;1195;p4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6" name="Google Shape;1196;p4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7" name="Google Shape;1197;p4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8" name="Google Shape;1198;p4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199" name="Google Shape;1199;p4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00" name="Google Shape;1200;p4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01" name="Google Shape;1201;p4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02" name="Google Shape;1202;p4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03" name="Google Shape;1203;p4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204" name="Google Shape;1204;p48"/>
          <p:cNvSpPr txBox="1"/>
          <p:nvPr>
            <p:ph hasCustomPrompt="1" type="title"/>
          </p:nvPr>
        </p:nvSpPr>
        <p:spPr>
          <a:xfrm>
            <a:off x="2223600" y="566098"/>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1205" name="Google Shape;1205;p48"/>
          <p:cNvSpPr txBox="1"/>
          <p:nvPr>
            <p:ph idx="1" type="subTitle"/>
          </p:nvPr>
        </p:nvSpPr>
        <p:spPr>
          <a:xfrm>
            <a:off x="2223600" y="1415843"/>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
        <p:nvSpPr>
          <p:cNvPr id="1206" name="Google Shape;1206;p48"/>
          <p:cNvSpPr txBox="1"/>
          <p:nvPr>
            <p:ph hasCustomPrompt="1" idx="2" type="title"/>
          </p:nvPr>
        </p:nvSpPr>
        <p:spPr>
          <a:xfrm>
            <a:off x="2223600" y="1918354"/>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1207" name="Google Shape;1207;p48"/>
          <p:cNvSpPr txBox="1"/>
          <p:nvPr>
            <p:ph idx="3" type="subTitle"/>
          </p:nvPr>
        </p:nvSpPr>
        <p:spPr>
          <a:xfrm>
            <a:off x="2223600" y="2768099"/>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
        <p:nvSpPr>
          <p:cNvPr id="1208" name="Google Shape;1208;p48"/>
          <p:cNvSpPr txBox="1"/>
          <p:nvPr>
            <p:ph hasCustomPrompt="1" idx="4" type="title"/>
          </p:nvPr>
        </p:nvSpPr>
        <p:spPr>
          <a:xfrm>
            <a:off x="2223600" y="3270610"/>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1209" name="Google Shape;1209;p48"/>
          <p:cNvSpPr txBox="1"/>
          <p:nvPr>
            <p:ph idx="5" type="subTitle"/>
          </p:nvPr>
        </p:nvSpPr>
        <p:spPr>
          <a:xfrm>
            <a:off x="2223600" y="4120355"/>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grpSp>
        <p:nvGrpSpPr>
          <p:cNvPr id="1210" name="Google Shape;1210;p48"/>
          <p:cNvGrpSpPr/>
          <p:nvPr/>
        </p:nvGrpSpPr>
        <p:grpSpPr>
          <a:xfrm rot="-1369381">
            <a:off x="7620372" y="3316225"/>
            <a:ext cx="2339900" cy="2061000"/>
            <a:chOff x="-1437750" y="780000"/>
            <a:chExt cx="389100" cy="342725"/>
          </a:xfrm>
        </p:grpSpPr>
        <p:sp>
          <p:nvSpPr>
            <p:cNvPr id="1211" name="Google Shape;1211;p48"/>
            <p:cNvSpPr/>
            <p:nvPr/>
          </p:nvSpPr>
          <p:spPr>
            <a:xfrm>
              <a:off x="-1425800" y="780000"/>
              <a:ext cx="377150" cy="332875"/>
            </a:xfrm>
            <a:custGeom>
              <a:rect b="b" l="l" r="r" t="t"/>
              <a:pathLst>
                <a:path extrusionOk="0" h="13315" w="15086">
                  <a:moveTo>
                    <a:pt x="11151" y="8653"/>
                  </a:moveTo>
                  <a:cubicBezTo>
                    <a:pt x="11173" y="8653"/>
                    <a:pt x="11195" y="8654"/>
                    <a:pt x="11217" y="8657"/>
                  </a:cubicBezTo>
                  <a:lnTo>
                    <a:pt x="11396" y="8657"/>
                  </a:lnTo>
                  <a:cubicBezTo>
                    <a:pt x="11650" y="8686"/>
                    <a:pt x="11874" y="8761"/>
                    <a:pt x="12068" y="8896"/>
                  </a:cubicBezTo>
                  <a:cubicBezTo>
                    <a:pt x="12501" y="9224"/>
                    <a:pt x="12621" y="9836"/>
                    <a:pt x="12367" y="10314"/>
                  </a:cubicBezTo>
                  <a:cubicBezTo>
                    <a:pt x="12132" y="10720"/>
                    <a:pt x="11609" y="10988"/>
                    <a:pt x="11102" y="10988"/>
                  </a:cubicBezTo>
                  <a:cubicBezTo>
                    <a:pt x="11030" y="10988"/>
                    <a:pt x="10959" y="10983"/>
                    <a:pt x="10888" y="10972"/>
                  </a:cubicBezTo>
                  <a:cubicBezTo>
                    <a:pt x="10321" y="10882"/>
                    <a:pt x="9873" y="10404"/>
                    <a:pt x="9873" y="9896"/>
                  </a:cubicBezTo>
                  <a:lnTo>
                    <a:pt x="9873" y="9807"/>
                  </a:lnTo>
                  <a:cubicBezTo>
                    <a:pt x="9858" y="9732"/>
                    <a:pt x="9858" y="9657"/>
                    <a:pt x="9873" y="9568"/>
                  </a:cubicBezTo>
                  <a:cubicBezTo>
                    <a:pt x="9932" y="9344"/>
                    <a:pt x="10082" y="9164"/>
                    <a:pt x="10276" y="9030"/>
                  </a:cubicBezTo>
                  <a:cubicBezTo>
                    <a:pt x="10440" y="8881"/>
                    <a:pt x="10634" y="8761"/>
                    <a:pt x="10859" y="8701"/>
                  </a:cubicBezTo>
                  <a:cubicBezTo>
                    <a:pt x="10956" y="8677"/>
                    <a:pt x="11054" y="8653"/>
                    <a:pt x="11151" y="8653"/>
                  </a:cubicBezTo>
                  <a:close/>
                  <a:moveTo>
                    <a:pt x="9735" y="0"/>
                  </a:moveTo>
                  <a:cubicBezTo>
                    <a:pt x="7428" y="0"/>
                    <a:pt x="5101" y="1090"/>
                    <a:pt x="3256" y="2294"/>
                  </a:cubicBezTo>
                  <a:cubicBezTo>
                    <a:pt x="2509" y="2787"/>
                    <a:pt x="1807" y="3324"/>
                    <a:pt x="1255" y="3997"/>
                  </a:cubicBezTo>
                  <a:cubicBezTo>
                    <a:pt x="418" y="5027"/>
                    <a:pt x="0" y="6312"/>
                    <a:pt x="105" y="7551"/>
                  </a:cubicBezTo>
                  <a:cubicBezTo>
                    <a:pt x="150" y="8134"/>
                    <a:pt x="254" y="8791"/>
                    <a:pt x="433" y="9359"/>
                  </a:cubicBezTo>
                  <a:lnTo>
                    <a:pt x="448" y="9359"/>
                  </a:lnTo>
                  <a:cubicBezTo>
                    <a:pt x="1150" y="11345"/>
                    <a:pt x="3167" y="12883"/>
                    <a:pt x="5497" y="13197"/>
                  </a:cubicBezTo>
                  <a:cubicBezTo>
                    <a:pt x="6042" y="13274"/>
                    <a:pt x="6604" y="13315"/>
                    <a:pt x="7170" y="13315"/>
                  </a:cubicBezTo>
                  <a:cubicBezTo>
                    <a:pt x="8910" y="13315"/>
                    <a:pt x="10685" y="12927"/>
                    <a:pt x="12128" y="12002"/>
                  </a:cubicBezTo>
                  <a:cubicBezTo>
                    <a:pt x="12815" y="11554"/>
                    <a:pt x="13398" y="10942"/>
                    <a:pt x="13592" y="10225"/>
                  </a:cubicBezTo>
                  <a:cubicBezTo>
                    <a:pt x="13786" y="9508"/>
                    <a:pt x="13547" y="8671"/>
                    <a:pt x="12875" y="8283"/>
                  </a:cubicBezTo>
                  <a:cubicBezTo>
                    <a:pt x="12457" y="8029"/>
                    <a:pt x="11934" y="7775"/>
                    <a:pt x="12233" y="7223"/>
                  </a:cubicBezTo>
                  <a:cubicBezTo>
                    <a:pt x="12367" y="6969"/>
                    <a:pt x="12621" y="6805"/>
                    <a:pt x="12860" y="6640"/>
                  </a:cubicBezTo>
                  <a:cubicBezTo>
                    <a:pt x="13607" y="6103"/>
                    <a:pt x="14174" y="5386"/>
                    <a:pt x="14413" y="4579"/>
                  </a:cubicBezTo>
                  <a:cubicBezTo>
                    <a:pt x="15085" y="2369"/>
                    <a:pt x="13009" y="397"/>
                    <a:pt x="10709" y="68"/>
                  </a:cubicBezTo>
                  <a:cubicBezTo>
                    <a:pt x="10386" y="22"/>
                    <a:pt x="10060" y="0"/>
                    <a:pt x="97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8"/>
            <p:cNvSpPr/>
            <p:nvPr/>
          </p:nvSpPr>
          <p:spPr>
            <a:xfrm>
              <a:off x="-1398925" y="799975"/>
              <a:ext cx="317300" cy="295950"/>
            </a:xfrm>
            <a:custGeom>
              <a:rect b="b" l="l" r="r" t="t"/>
              <a:pathLst>
                <a:path extrusionOk="0" h="11838" w="12692">
                  <a:moveTo>
                    <a:pt x="9517" y="123"/>
                  </a:moveTo>
                  <a:cubicBezTo>
                    <a:pt x="9660" y="123"/>
                    <a:pt x="9805" y="143"/>
                    <a:pt x="9948" y="181"/>
                  </a:cubicBezTo>
                  <a:cubicBezTo>
                    <a:pt x="10261" y="270"/>
                    <a:pt x="10575" y="434"/>
                    <a:pt x="10739" y="718"/>
                  </a:cubicBezTo>
                  <a:cubicBezTo>
                    <a:pt x="10874" y="957"/>
                    <a:pt x="10874" y="1241"/>
                    <a:pt x="10799" y="1495"/>
                  </a:cubicBezTo>
                  <a:cubicBezTo>
                    <a:pt x="10596" y="2161"/>
                    <a:pt x="9902" y="2616"/>
                    <a:pt x="9221" y="2616"/>
                  </a:cubicBezTo>
                  <a:cubicBezTo>
                    <a:pt x="9199" y="2616"/>
                    <a:pt x="9178" y="2616"/>
                    <a:pt x="9156" y="2615"/>
                  </a:cubicBezTo>
                  <a:cubicBezTo>
                    <a:pt x="9153" y="2615"/>
                    <a:pt x="9150" y="2615"/>
                    <a:pt x="9147" y="2615"/>
                  </a:cubicBezTo>
                  <a:lnTo>
                    <a:pt x="9147" y="2615"/>
                  </a:lnTo>
                  <a:cubicBezTo>
                    <a:pt x="9145" y="2615"/>
                    <a:pt x="9143" y="2615"/>
                    <a:pt x="9141" y="2615"/>
                  </a:cubicBezTo>
                  <a:cubicBezTo>
                    <a:pt x="8096" y="2540"/>
                    <a:pt x="8006" y="1226"/>
                    <a:pt x="8559" y="554"/>
                  </a:cubicBezTo>
                  <a:cubicBezTo>
                    <a:pt x="8806" y="253"/>
                    <a:pt x="9153" y="123"/>
                    <a:pt x="9517" y="123"/>
                  </a:cubicBezTo>
                  <a:close/>
                  <a:moveTo>
                    <a:pt x="9495" y="1"/>
                  </a:moveTo>
                  <a:cubicBezTo>
                    <a:pt x="9172" y="1"/>
                    <a:pt x="8859" y="100"/>
                    <a:pt x="8604" y="330"/>
                  </a:cubicBezTo>
                  <a:cubicBezTo>
                    <a:pt x="8230" y="658"/>
                    <a:pt x="8036" y="1196"/>
                    <a:pt x="8096" y="1689"/>
                  </a:cubicBezTo>
                  <a:cubicBezTo>
                    <a:pt x="8141" y="2182"/>
                    <a:pt x="8439" y="2615"/>
                    <a:pt x="8932" y="2720"/>
                  </a:cubicBezTo>
                  <a:cubicBezTo>
                    <a:pt x="9007" y="2720"/>
                    <a:pt x="9067" y="2735"/>
                    <a:pt x="9141" y="2735"/>
                  </a:cubicBezTo>
                  <a:cubicBezTo>
                    <a:pt x="9141" y="2735"/>
                    <a:pt x="9141" y="2735"/>
                    <a:pt x="9141" y="2735"/>
                  </a:cubicBezTo>
                  <a:lnTo>
                    <a:pt x="9141" y="2735"/>
                  </a:lnTo>
                  <a:cubicBezTo>
                    <a:pt x="9145" y="2735"/>
                    <a:pt x="9149" y="2736"/>
                    <a:pt x="9152" y="2736"/>
                  </a:cubicBezTo>
                  <a:cubicBezTo>
                    <a:pt x="9154" y="2736"/>
                    <a:pt x="9155" y="2736"/>
                    <a:pt x="9157" y="2735"/>
                  </a:cubicBezTo>
                  <a:lnTo>
                    <a:pt x="9157" y="2735"/>
                  </a:lnTo>
                  <a:cubicBezTo>
                    <a:pt x="9187" y="2737"/>
                    <a:pt x="9216" y="2738"/>
                    <a:pt x="9246" y="2738"/>
                  </a:cubicBezTo>
                  <a:cubicBezTo>
                    <a:pt x="9897" y="2738"/>
                    <a:pt x="10531" y="2344"/>
                    <a:pt x="10829" y="1749"/>
                  </a:cubicBezTo>
                  <a:cubicBezTo>
                    <a:pt x="10963" y="1480"/>
                    <a:pt x="11023" y="1151"/>
                    <a:pt x="10934" y="868"/>
                  </a:cubicBezTo>
                  <a:cubicBezTo>
                    <a:pt x="10844" y="554"/>
                    <a:pt x="10575" y="315"/>
                    <a:pt x="10276" y="181"/>
                  </a:cubicBezTo>
                  <a:cubicBezTo>
                    <a:pt x="10028" y="66"/>
                    <a:pt x="9759" y="1"/>
                    <a:pt x="9495" y="1"/>
                  </a:cubicBezTo>
                  <a:close/>
                  <a:moveTo>
                    <a:pt x="6053" y="772"/>
                  </a:moveTo>
                  <a:cubicBezTo>
                    <a:pt x="6428" y="772"/>
                    <a:pt x="6811" y="905"/>
                    <a:pt x="7065" y="1196"/>
                  </a:cubicBezTo>
                  <a:cubicBezTo>
                    <a:pt x="7334" y="1510"/>
                    <a:pt x="7454" y="1958"/>
                    <a:pt x="7289" y="2346"/>
                  </a:cubicBezTo>
                  <a:cubicBezTo>
                    <a:pt x="7200" y="2555"/>
                    <a:pt x="7020" y="2735"/>
                    <a:pt x="6826" y="2854"/>
                  </a:cubicBezTo>
                  <a:cubicBezTo>
                    <a:pt x="6557" y="3003"/>
                    <a:pt x="6229" y="3123"/>
                    <a:pt x="5915" y="3123"/>
                  </a:cubicBezTo>
                  <a:cubicBezTo>
                    <a:pt x="5557" y="3123"/>
                    <a:pt x="5198" y="2974"/>
                    <a:pt x="4929" y="2735"/>
                  </a:cubicBezTo>
                  <a:cubicBezTo>
                    <a:pt x="4675" y="2511"/>
                    <a:pt x="4496" y="2197"/>
                    <a:pt x="4586" y="1853"/>
                  </a:cubicBezTo>
                  <a:cubicBezTo>
                    <a:pt x="4750" y="1286"/>
                    <a:pt x="5213" y="883"/>
                    <a:pt x="5796" y="793"/>
                  </a:cubicBezTo>
                  <a:cubicBezTo>
                    <a:pt x="5880" y="779"/>
                    <a:pt x="5966" y="772"/>
                    <a:pt x="6053" y="772"/>
                  </a:cubicBezTo>
                  <a:close/>
                  <a:moveTo>
                    <a:pt x="6041" y="643"/>
                  </a:moveTo>
                  <a:cubicBezTo>
                    <a:pt x="6024" y="643"/>
                    <a:pt x="6007" y="643"/>
                    <a:pt x="5990" y="644"/>
                  </a:cubicBezTo>
                  <a:cubicBezTo>
                    <a:pt x="5676" y="658"/>
                    <a:pt x="5348" y="763"/>
                    <a:pt x="5079" y="942"/>
                  </a:cubicBezTo>
                  <a:cubicBezTo>
                    <a:pt x="4767" y="1150"/>
                    <a:pt x="4559" y="1461"/>
                    <a:pt x="4468" y="1817"/>
                  </a:cubicBezTo>
                  <a:lnTo>
                    <a:pt x="4468" y="1817"/>
                  </a:lnTo>
                  <a:cubicBezTo>
                    <a:pt x="4467" y="1819"/>
                    <a:pt x="4467" y="1821"/>
                    <a:pt x="4466" y="1823"/>
                  </a:cubicBezTo>
                  <a:cubicBezTo>
                    <a:pt x="4466" y="1823"/>
                    <a:pt x="4466" y="1823"/>
                    <a:pt x="4466" y="1823"/>
                  </a:cubicBezTo>
                  <a:lnTo>
                    <a:pt x="4466" y="1823"/>
                  </a:lnTo>
                  <a:cubicBezTo>
                    <a:pt x="4464" y="1829"/>
                    <a:pt x="4463" y="1834"/>
                    <a:pt x="4462" y="1839"/>
                  </a:cubicBezTo>
                  <a:lnTo>
                    <a:pt x="4462" y="1839"/>
                  </a:lnTo>
                  <a:cubicBezTo>
                    <a:pt x="4283" y="2519"/>
                    <a:pt x="4978" y="3064"/>
                    <a:pt x="5557" y="3198"/>
                  </a:cubicBezTo>
                  <a:cubicBezTo>
                    <a:pt x="5679" y="3227"/>
                    <a:pt x="5799" y="3240"/>
                    <a:pt x="5918" y="3240"/>
                  </a:cubicBezTo>
                  <a:cubicBezTo>
                    <a:pt x="6163" y="3240"/>
                    <a:pt x="6401" y="3184"/>
                    <a:pt x="6632" y="3093"/>
                  </a:cubicBezTo>
                  <a:cubicBezTo>
                    <a:pt x="6886" y="2974"/>
                    <a:pt x="7125" y="2824"/>
                    <a:pt x="7289" y="2585"/>
                  </a:cubicBezTo>
                  <a:cubicBezTo>
                    <a:pt x="7573" y="2197"/>
                    <a:pt x="7543" y="1674"/>
                    <a:pt x="7289" y="1286"/>
                  </a:cubicBezTo>
                  <a:cubicBezTo>
                    <a:pt x="7015" y="853"/>
                    <a:pt x="6531" y="643"/>
                    <a:pt x="6041" y="643"/>
                  </a:cubicBezTo>
                  <a:close/>
                  <a:moveTo>
                    <a:pt x="3018" y="2500"/>
                  </a:moveTo>
                  <a:cubicBezTo>
                    <a:pt x="3273" y="2500"/>
                    <a:pt x="3518" y="2567"/>
                    <a:pt x="3705" y="2735"/>
                  </a:cubicBezTo>
                  <a:cubicBezTo>
                    <a:pt x="3959" y="2974"/>
                    <a:pt x="4138" y="3287"/>
                    <a:pt x="4138" y="3631"/>
                  </a:cubicBezTo>
                  <a:cubicBezTo>
                    <a:pt x="4138" y="3914"/>
                    <a:pt x="4018" y="4198"/>
                    <a:pt x="3839" y="4422"/>
                  </a:cubicBezTo>
                  <a:cubicBezTo>
                    <a:pt x="3539" y="4748"/>
                    <a:pt x="3102" y="4926"/>
                    <a:pt x="2658" y="4926"/>
                  </a:cubicBezTo>
                  <a:cubicBezTo>
                    <a:pt x="2594" y="4926"/>
                    <a:pt x="2529" y="4923"/>
                    <a:pt x="2465" y="4915"/>
                  </a:cubicBezTo>
                  <a:cubicBezTo>
                    <a:pt x="2032" y="4841"/>
                    <a:pt x="1599" y="4587"/>
                    <a:pt x="1479" y="4139"/>
                  </a:cubicBezTo>
                  <a:cubicBezTo>
                    <a:pt x="1405" y="3885"/>
                    <a:pt x="1464" y="3601"/>
                    <a:pt x="1569" y="3362"/>
                  </a:cubicBezTo>
                  <a:cubicBezTo>
                    <a:pt x="1673" y="3108"/>
                    <a:pt x="1838" y="2914"/>
                    <a:pt x="2062" y="2779"/>
                  </a:cubicBezTo>
                  <a:cubicBezTo>
                    <a:pt x="2325" y="2618"/>
                    <a:pt x="2681" y="2500"/>
                    <a:pt x="3018" y="2500"/>
                  </a:cubicBezTo>
                  <a:close/>
                  <a:moveTo>
                    <a:pt x="3019" y="2365"/>
                  </a:moveTo>
                  <a:cubicBezTo>
                    <a:pt x="2730" y="2365"/>
                    <a:pt x="2435" y="2443"/>
                    <a:pt x="2196" y="2555"/>
                  </a:cubicBezTo>
                  <a:cubicBezTo>
                    <a:pt x="1942" y="2675"/>
                    <a:pt x="1703" y="2869"/>
                    <a:pt x="1554" y="3108"/>
                  </a:cubicBezTo>
                  <a:cubicBezTo>
                    <a:pt x="1390" y="3362"/>
                    <a:pt x="1300" y="3690"/>
                    <a:pt x="1330" y="3989"/>
                  </a:cubicBezTo>
                  <a:cubicBezTo>
                    <a:pt x="1375" y="4497"/>
                    <a:pt x="1778" y="4855"/>
                    <a:pt x="2271" y="4990"/>
                  </a:cubicBezTo>
                  <a:cubicBezTo>
                    <a:pt x="2407" y="5024"/>
                    <a:pt x="2546" y="5041"/>
                    <a:pt x="2685" y="5041"/>
                  </a:cubicBezTo>
                  <a:cubicBezTo>
                    <a:pt x="3093" y="5041"/>
                    <a:pt x="3497" y="4895"/>
                    <a:pt x="3809" y="4616"/>
                  </a:cubicBezTo>
                  <a:cubicBezTo>
                    <a:pt x="4063" y="4377"/>
                    <a:pt x="4242" y="4064"/>
                    <a:pt x="4272" y="3705"/>
                  </a:cubicBezTo>
                  <a:cubicBezTo>
                    <a:pt x="4302" y="3302"/>
                    <a:pt x="4093" y="2929"/>
                    <a:pt x="3809" y="2645"/>
                  </a:cubicBezTo>
                  <a:cubicBezTo>
                    <a:pt x="3593" y="2443"/>
                    <a:pt x="3309" y="2365"/>
                    <a:pt x="3019" y="2365"/>
                  </a:cubicBezTo>
                  <a:close/>
                  <a:moveTo>
                    <a:pt x="12616" y="4941"/>
                  </a:moveTo>
                  <a:cubicBezTo>
                    <a:pt x="12597" y="4941"/>
                    <a:pt x="12576" y="4951"/>
                    <a:pt x="12562" y="4975"/>
                  </a:cubicBezTo>
                  <a:cubicBezTo>
                    <a:pt x="12233" y="5453"/>
                    <a:pt x="11665" y="5677"/>
                    <a:pt x="11292" y="6125"/>
                  </a:cubicBezTo>
                  <a:cubicBezTo>
                    <a:pt x="11143" y="6334"/>
                    <a:pt x="11008" y="6588"/>
                    <a:pt x="11038" y="6842"/>
                  </a:cubicBezTo>
                  <a:cubicBezTo>
                    <a:pt x="11053" y="7111"/>
                    <a:pt x="11292" y="7245"/>
                    <a:pt x="11501" y="7350"/>
                  </a:cubicBezTo>
                  <a:cubicBezTo>
                    <a:pt x="11512" y="7353"/>
                    <a:pt x="11523" y="7355"/>
                    <a:pt x="11533" y="7355"/>
                  </a:cubicBezTo>
                  <a:cubicBezTo>
                    <a:pt x="11603" y="7355"/>
                    <a:pt x="11639" y="7271"/>
                    <a:pt x="11561" y="7245"/>
                  </a:cubicBezTo>
                  <a:cubicBezTo>
                    <a:pt x="11471" y="7200"/>
                    <a:pt x="11352" y="7141"/>
                    <a:pt x="11262" y="7051"/>
                  </a:cubicBezTo>
                  <a:cubicBezTo>
                    <a:pt x="11158" y="6946"/>
                    <a:pt x="11143" y="6812"/>
                    <a:pt x="11173" y="6663"/>
                  </a:cubicBezTo>
                  <a:cubicBezTo>
                    <a:pt x="11217" y="6424"/>
                    <a:pt x="11367" y="6215"/>
                    <a:pt x="11546" y="6035"/>
                  </a:cubicBezTo>
                  <a:cubicBezTo>
                    <a:pt x="11904" y="5692"/>
                    <a:pt x="12367" y="5453"/>
                    <a:pt x="12651" y="5035"/>
                  </a:cubicBezTo>
                  <a:cubicBezTo>
                    <a:pt x="12692" y="4984"/>
                    <a:pt x="12657" y="4941"/>
                    <a:pt x="12616" y="4941"/>
                  </a:cubicBezTo>
                  <a:close/>
                  <a:moveTo>
                    <a:pt x="1692" y="5465"/>
                  </a:moveTo>
                  <a:cubicBezTo>
                    <a:pt x="1891" y="5465"/>
                    <a:pt x="2088" y="5505"/>
                    <a:pt x="2271" y="5602"/>
                  </a:cubicBezTo>
                  <a:cubicBezTo>
                    <a:pt x="2614" y="5781"/>
                    <a:pt x="2838" y="6140"/>
                    <a:pt x="2838" y="6528"/>
                  </a:cubicBezTo>
                  <a:cubicBezTo>
                    <a:pt x="2853" y="6961"/>
                    <a:pt x="2614" y="7335"/>
                    <a:pt x="2241" y="7544"/>
                  </a:cubicBezTo>
                  <a:cubicBezTo>
                    <a:pt x="1987" y="7693"/>
                    <a:pt x="1703" y="7753"/>
                    <a:pt x="1405" y="7783"/>
                  </a:cubicBezTo>
                  <a:cubicBezTo>
                    <a:pt x="1381" y="7784"/>
                    <a:pt x="1358" y="7785"/>
                    <a:pt x="1334" y="7785"/>
                  </a:cubicBezTo>
                  <a:cubicBezTo>
                    <a:pt x="1077" y="7785"/>
                    <a:pt x="833" y="7708"/>
                    <a:pt x="628" y="7544"/>
                  </a:cubicBezTo>
                  <a:cubicBezTo>
                    <a:pt x="374" y="7335"/>
                    <a:pt x="180" y="7036"/>
                    <a:pt x="165" y="6693"/>
                  </a:cubicBezTo>
                  <a:cubicBezTo>
                    <a:pt x="136" y="6285"/>
                    <a:pt x="404" y="5949"/>
                    <a:pt x="722" y="5711"/>
                  </a:cubicBezTo>
                  <a:lnTo>
                    <a:pt x="722" y="5711"/>
                  </a:lnTo>
                  <a:cubicBezTo>
                    <a:pt x="726" y="5712"/>
                    <a:pt x="730" y="5712"/>
                    <a:pt x="735" y="5712"/>
                  </a:cubicBezTo>
                  <a:cubicBezTo>
                    <a:pt x="744" y="5712"/>
                    <a:pt x="753" y="5710"/>
                    <a:pt x="762" y="5707"/>
                  </a:cubicBezTo>
                  <a:cubicBezTo>
                    <a:pt x="1048" y="5569"/>
                    <a:pt x="1373" y="5465"/>
                    <a:pt x="1692" y="5465"/>
                  </a:cubicBezTo>
                  <a:close/>
                  <a:moveTo>
                    <a:pt x="1692" y="5340"/>
                  </a:moveTo>
                  <a:cubicBezTo>
                    <a:pt x="1363" y="5340"/>
                    <a:pt x="1023" y="5439"/>
                    <a:pt x="719" y="5587"/>
                  </a:cubicBezTo>
                  <a:lnTo>
                    <a:pt x="719" y="5587"/>
                  </a:lnTo>
                  <a:cubicBezTo>
                    <a:pt x="709" y="5589"/>
                    <a:pt x="699" y="5593"/>
                    <a:pt x="688" y="5602"/>
                  </a:cubicBezTo>
                  <a:cubicBezTo>
                    <a:pt x="688" y="5602"/>
                    <a:pt x="688" y="5602"/>
                    <a:pt x="688" y="5602"/>
                  </a:cubicBezTo>
                  <a:lnTo>
                    <a:pt x="688" y="5602"/>
                  </a:lnTo>
                  <a:cubicBezTo>
                    <a:pt x="677" y="5607"/>
                    <a:pt x="669" y="5612"/>
                    <a:pt x="664" y="5619"/>
                  </a:cubicBezTo>
                  <a:lnTo>
                    <a:pt x="664" y="5619"/>
                  </a:lnTo>
                  <a:cubicBezTo>
                    <a:pt x="360" y="5842"/>
                    <a:pt x="89" y="6150"/>
                    <a:pt x="45" y="6543"/>
                  </a:cubicBezTo>
                  <a:cubicBezTo>
                    <a:pt x="1" y="6857"/>
                    <a:pt x="135" y="7171"/>
                    <a:pt x="329" y="7424"/>
                  </a:cubicBezTo>
                  <a:cubicBezTo>
                    <a:pt x="523" y="7663"/>
                    <a:pt x="792" y="7843"/>
                    <a:pt x="1091" y="7902"/>
                  </a:cubicBezTo>
                  <a:cubicBezTo>
                    <a:pt x="1167" y="7917"/>
                    <a:pt x="1245" y="7923"/>
                    <a:pt x="1324" y="7923"/>
                  </a:cubicBezTo>
                  <a:cubicBezTo>
                    <a:pt x="1573" y="7923"/>
                    <a:pt x="1832" y="7859"/>
                    <a:pt x="2047" y="7768"/>
                  </a:cubicBezTo>
                  <a:cubicBezTo>
                    <a:pt x="2510" y="7589"/>
                    <a:pt x="2883" y="7230"/>
                    <a:pt x="2958" y="6737"/>
                  </a:cubicBezTo>
                  <a:cubicBezTo>
                    <a:pt x="3018" y="6304"/>
                    <a:pt x="2838" y="5856"/>
                    <a:pt x="2480" y="5587"/>
                  </a:cubicBezTo>
                  <a:cubicBezTo>
                    <a:pt x="2244" y="5412"/>
                    <a:pt x="1972" y="5340"/>
                    <a:pt x="1692" y="5340"/>
                  </a:cubicBezTo>
                  <a:close/>
                  <a:moveTo>
                    <a:pt x="10045" y="7394"/>
                  </a:moveTo>
                  <a:cubicBezTo>
                    <a:pt x="9814" y="7394"/>
                    <a:pt x="9583" y="7437"/>
                    <a:pt x="9365" y="7529"/>
                  </a:cubicBezTo>
                  <a:cubicBezTo>
                    <a:pt x="9111" y="7619"/>
                    <a:pt x="8887" y="7783"/>
                    <a:pt x="8693" y="7977"/>
                  </a:cubicBezTo>
                  <a:cubicBezTo>
                    <a:pt x="8499" y="8186"/>
                    <a:pt x="8290" y="8470"/>
                    <a:pt x="8305" y="8754"/>
                  </a:cubicBezTo>
                  <a:cubicBezTo>
                    <a:pt x="8313" y="8801"/>
                    <a:pt x="8353" y="8823"/>
                    <a:pt x="8388" y="8823"/>
                  </a:cubicBezTo>
                  <a:cubicBezTo>
                    <a:pt x="8420" y="8823"/>
                    <a:pt x="8446" y="8804"/>
                    <a:pt x="8439" y="8769"/>
                  </a:cubicBezTo>
                  <a:cubicBezTo>
                    <a:pt x="8424" y="8485"/>
                    <a:pt x="8633" y="8231"/>
                    <a:pt x="8813" y="8037"/>
                  </a:cubicBezTo>
                  <a:cubicBezTo>
                    <a:pt x="8992" y="7858"/>
                    <a:pt x="9216" y="7723"/>
                    <a:pt x="9455" y="7619"/>
                  </a:cubicBezTo>
                  <a:cubicBezTo>
                    <a:pt x="9649" y="7554"/>
                    <a:pt x="9849" y="7522"/>
                    <a:pt x="10046" y="7522"/>
                  </a:cubicBezTo>
                  <a:cubicBezTo>
                    <a:pt x="10397" y="7522"/>
                    <a:pt x="10742" y="7622"/>
                    <a:pt x="11038" y="7813"/>
                  </a:cubicBezTo>
                  <a:cubicBezTo>
                    <a:pt x="11048" y="7820"/>
                    <a:pt x="11059" y="7824"/>
                    <a:pt x="11069" y="7824"/>
                  </a:cubicBezTo>
                  <a:cubicBezTo>
                    <a:pt x="11119" y="7824"/>
                    <a:pt x="11160" y="7745"/>
                    <a:pt x="11098" y="7708"/>
                  </a:cubicBezTo>
                  <a:cubicBezTo>
                    <a:pt x="10785" y="7506"/>
                    <a:pt x="10415" y="7394"/>
                    <a:pt x="10045" y="7394"/>
                  </a:cubicBezTo>
                  <a:close/>
                  <a:moveTo>
                    <a:pt x="2721" y="8155"/>
                  </a:moveTo>
                  <a:cubicBezTo>
                    <a:pt x="2740" y="8155"/>
                    <a:pt x="2759" y="8155"/>
                    <a:pt x="2779" y="8156"/>
                  </a:cubicBezTo>
                  <a:cubicBezTo>
                    <a:pt x="3092" y="8186"/>
                    <a:pt x="3391" y="8321"/>
                    <a:pt x="3615" y="8515"/>
                  </a:cubicBezTo>
                  <a:cubicBezTo>
                    <a:pt x="3854" y="8724"/>
                    <a:pt x="4033" y="8978"/>
                    <a:pt x="4078" y="9291"/>
                  </a:cubicBezTo>
                  <a:cubicBezTo>
                    <a:pt x="4138" y="9575"/>
                    <a:pt x="4063" y="9859"/>
                    <a:pt x="3914" y="10098"/>
                  </a:cubicBezTo>
                  <a:cubicBezTo>
                    <a:pt x="3680" y="10465"/>
                    <a:pt x="3291" y="10624"/>
                    <a:pt x="2887" y="10624"/>
                  </a:cubicBezTo>
                  <a:cubicBezTo>
                    <a:pt x="2387" y="10624"/>
                    <a:pt x="1865" y="10381"/>
                    <a:pt x="1584" y="9993"/>
                  </a:cubicBezTo>
                  <a:cubicBezTo>
                    <a:pt x="1449" y="9799"/>
                    <a:pt x="1375" y="9575"/>
                    <a:pt x="1390" y="9351"/>
                  </a:cubicBezTo>
                  <a:cubicBezTo>
                    <a:pt x="1405" y="9217"/>
                    <a:pt x="1449" y="9097"/>
                    <a:pt x="1509" y="8993"/>
                  </a:cubicBezTo>
                  <a:cubicBezTo>
                    <a:pt x="1554" y="8918"/>
                    <a:pt x="1599" y="8858"/>
                    <a:pt x="1643" y="8799"/>
                  </a:cubicBezTo>
                  <a:cubicBezTo>
                    <a:pt x="1718" y="8694"/>
                    <a:pt x="1778" y="8589"/>
                    <a:pt x="1868" y="8500"/>
                  </a:cubicBezTo>
                  <a:cubicBezTo>
                    <a:pt x="1873" y="8492"/>
                    <a:pt x="1877" y="8484"/>
                    <a:pt x="1878" y="8476"/>
                  </a:cubicBezTo>
                  <a:lnTo>
                    <a:pt x="1878" y="8476"/>
                  </a:lnTo>
                  <a:cubicBezTo>
                    <a:pt x="2114" y="8266"/>
                    <a:pt x="2410" y="8155"/>
                    <a:pt x="2721" y="8155"/>
                  </a:cubicBezTo>
                  <a:close/>
                  <a:moveTo>
                    <a:pt x="2686" y="8024"/>
                  </a:moveTo>
                  <a:cubicBezTo>
                    <a:pt x="2339" y="8024"/>
                    <a:pt x="2021" y="8167"/>
                    <a:pt x="1766" y="8407"/>
                  </a:cubicBezTo>
                  <a:lnTo>
                    <a:pt x="1766" y="8407"/>
                  </a:lnTo>
                  <a:cubicBezTo>
                    <a:pt x="1765" y="8408"/>
                    <a:pt x="1764" y="8409"/>
                    <a:pt x="1763" y="8410"/>
                  </a:cubicBezTo>
                  <a:cubicBezTo>
                    <a:pt x="1763" y="8410"/>
                    <a:pt x="1763" y="8410"/>
                    <a:pt x="1763" y="8410"/>
                  </a:cubicBezTo>
                  <a:lnTo>
                    <a:pt x="1763" y="8410"/>
                  </a:lnTo>
                  <a:cubicBezTo>
                    <a:pt x="1758" y="8414"/>
                    <a:pt x="1754" y="8418"/>
                    <a:pt x="1751" y="8422"/>
                  </a:cubicBezTo>
                  <a:lnTo>
                    <a:pt x="1751" y="8422"/>
                  </a:lnTo>
                  <a:cubicBezTo>
                    <a:pt x="1680" y="8494"/>
                    <a:pt x="1610" y="8580"/>
                    <a:pt x="1554" y="8679"/>
                  </a:cubicBezTo>
                  <a:cubicBezTo>
                    <a:pt x="1509" y="8739"/>
                    <a:pt x="1464" y="8813"/>
                    <a:pt x="1405" y="8888"/>
                  </a:cubicBezTo>
                  <a:cubicBezTo>
                    <a:pt x="1345" y="8993"/>
                    <a:pt x="1300" y="9127"/>
                    <a:pt x="1270" y="9262"/>
                  </a:cubicBezTo>
                  <a:cubicBezTo>
                    <a:pt x="1225" y="9486"/>
                    <a:pt x="1270" y="9725"/>
                    <a:pt x="1375" y="9919"/>
                  </a:cubicBezTo>
                  <a:cubicBezTo>
                    <a:pt x="1614" y="10352"/>
                    <a:pt x="2092" y="10621"/>
                    <a:pt x="2555" y="10725"/>
                  </a:cubicBezTo>
                  <a:cubicBezTo>
                    <a:pt x="2659" y="10744"/>
                    <a:pt x="2765" y="10753"/>
                    <a:pt x="2870" y="10753"/>
                  </a:cubicBezTo>
                  <a:cubicBezTo>
                    <a:pt x="3279" y="10753"/>
                    <a:pt x="3679" y="10610"/>
                    <a:pt x="3929" y="10277"/>
                  </a:cubicBezTo>
                  <a:cubicBezTo>
                    <a:pt x="4123" y="10038"/>
                    <a:pt x="4242" y="9739"/>
                    <a:pt x="4227" y="9441"/>
                  </a:cubicBezTo>
                  <a:cubicBezTo>
                    <a:pt x="4212" y="9112"/>
                    <a:pt x="4063" y="8813"/>
                    <a:pt x="3839" y="8574"/>
                  </a:cubicBezTo>
                  <a:cubicBezTo>
                    <a:pt x="3585" y="8291"/>
                    <a:pt x="3242" y="8082"/>
                    <a:pt x="2868" y="8037"/>
                  </a:cubicBezTo>
                  <a:cubicBezTo>
                    <a:pt x="2807" y="8028"/>
                    <a:pt x="2746" y="8024"/>
                    <a:pt x="2686" y="8024"/>
                  </a:cubicBezTo>
                  <a:close/>
                  <a:moveTo>
                    <a:pt x="6204" y="9346"/>
                  </a:moveTo>
                  <a:cubicBezTo>
                    <a:pt x="6557" y="9346"/>
                    <a:pt x="6923" y="9465"/>
                    <a:pt x="7110" y="9799"/>
                  </a:cubicBezTo>
                  <a:cubicBezTo>
                    <a:pt x="7140" y="9859"/>
                    <a:pt x="7155" y="9919"/>
                    <a:pt x="7170" y="9978"/>
                  </a:cubicBezTo>
                  <a:cubicBezTo>
                    <a:pt x="7185" y="10008"/>
                    <a:pt x="7185" y="10038"/>
                    <a:pt x="7200" y="10068"/>
                  </a:cubicBezTo>
                  <a:cubicBezTo>
                    <a:pt x="7215" y="10113"/>
                    <a:pt x="7244" y="10158"/>
                    <a:pt x="7274" y="10202"/>
                  </a:cubicBezTo>
                  <a:cubicBezTo>
                    <a:pt x="7334" y="10367"/>
                    <a:pt x="7379" y="10546"/>
                    <a:pt x="7364" y="10725"/>
                  </a:cubicBezTo>
                  <a:cubicBezTo>
                    <a:pt x="7334" y="11114"/>
                    <a:pt x="7065" y="11397"/>
                    <a:pt x="6722" y="11562"/>
                  </a:cubicBezTo>
                  <a:cubicBezTo>
                    <a:pt x="6709" y="11569"/>
                    <a:pt x="6700" y="11579"/>
                    <a:pt x="6695" y="11589"/>
                  </a:cubicBezTo>
                  <a:lnTo>
                    <a:pt x="6695" y="11589"/>
                  </a:lnTo>
                  <a:cubicBezTo>
                    <a:pt x="6495" y="11676"/>
                    <a:pt x="6276" y="11720"/>
                    <a:pt x="6057" y="11720"/>
                  </a:cubicBezTo>
                  <a:cubicBezTo>
                    <a:pt x="5673" y="11720"/>
                    <a:pt x="5290" y="11583"/>
                    <a:pt x="5019" y="11293"/>
                  </a:cubicBezTo>
                  <a:cubicBezTo>
                    <a:pt x="4675" y="10919"/>
                    <a:pt x="4616" y="10352"/>
                    <a:pt x="4929" y="9934"/>
                  </a:cubicBezTo>
                  <a:cubicBezTo>
                    <a:pt x="5198" y="9605"/>
                    <a:pt x="5646" y="9396"/>
                    <a:pt x="6079" y="9351"/>
                  </a:cubicBezTo>
                  <a:cubicBezTo>
                    <a:pt x="6120" y="9348"/>
                    <a:pt x="6162" y="9346"/>
                    <a:pt x="6204" y="9346"/>
                  </a:cubicBezTo>
                  <a:close/>
                  <a:moveTo>
                    <a:pt x="6177" y="9231"/>
                  </a:moveTo>
                  <a:cubicBezTo>
                    <a:pt x="5715" y="9231"/>
                    <a:pt x="5231" y="9424"/>
                    <a:pt x="4914" y="9769"/>
                  </a:cubicBezTo>
                  <a:cubicBezTo>
                    <a:pt x="4526" y="10173"/>
                    <a:pt x="4466" y="10770"/>
                    <a:pt x="4795" y="11233"/>
                  </a:cubicBezTo>
                  <a:cubicBezTo>
                    <a:pt x="5079" y="11644"/>
                    <a:pt x="5555" y="11837"/>
                    <a:pt x="6039" y="11837"/>
                  </a:cubicBezTo>
                  <a:cubicBezTo>
                    <a:pt x="6294" y="11837"/>
                    <a:pt x="6550" y="11784"/>
                    <a:pt x="6781" y="11681"/>
                  </a:cubicBezTo>
                  <a:cubicBezTo>
                    <a:pt x="6786" y="11679"/>
                    <a:pt x="6790" y="11677"/>
                    <a:pt x="6794" y="11675"/>
                  </a:cubicBezTo>
                  <a:lnTo>
                    <a:pt x="6794" y="11675"/>
                  </a:lnTo>
                  <a:cubicBezTo>
                    <a:pt x="7102" y="11510"/>
                    <a:pt x="7365" y="11258"/>
                    <a:pt x="7454" y="10919"/>
                  </a:cubicBezTo>
                  <a:cubicBezTo>
                    <a:pt x="7483" y="10755"/>
                    <a:pt x="7483" y="10591"/>
                    <a:pt x="7454" y="10427"/>
                  </a:cubicBezTo>
                  <a:cubicBezTo>
                    <a:pt x="7424" y="10262"/>
                    <a:pt x="7334" y="10098"/>
                    <a:pt x="7289" y="9934"/>
                  </a:cubicBezTo>
                  <a:cubicBezTo>
                    <a:pt x="7140" y="9471"/>
                    <a:pt x="6707" y="9232"/>
                    <a:pt x="6229" y="9232"/>
                  </a:cubicBezTo>
                  <a:cubicBezTo>
                    <a:pt x="6212" y="9231"/>
                    <a:pt x="6194" y="9231"/>
                    <a:pt x="6177" y="92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48"/>
            <p:cNvSpPr/>
            <p:nvPr/>
          </p:nvSpPr>
          <p:spPr>
            <a:xfrm>
              <a:off x="-1376400" y="862600"/>
              <a:ext cx="114525" cy="62125"/>
            </a:xfrm>
            <a:custGeom>
              <a:rect b="b" l="l" r="r" t="t"/>
              <a:pathLst>
                <a:path extrusionOk="0" h="2485" w="4581">
                  <a:moveTo>
                    <a:pt x="4252" y="1768"/>
                  </a:moveTo>
                  <a:cubicBezTo>
                    <a:pt x="3909" y="1768"/>
                    <a:pt x="3909" y="2291"/>
                    <a:pt x="4252" y="2291"/>
                  </a:cubicBezTo>
                  <a:cubicBezTo>
                    <a:pt x="4581" y="2291"/>
                    <a:pt x="4581" y="1768"/>
                    <a:pt x="4252" y="1768"/>
                  </a:cubicBezTo>
                  <a:close/>
                  <a:moveTo>
                    <a:pt x="1754" y="1"/>
                  </a:moveTo>
                  <a:cubicBezTo>
                    <a:pt x="1159" y="1"/>
                    <a:pt x="520" y="315"/>
                    <a:pt x="250" y="1066"/>
                  </a:cubicBezTo>
                  <a:cubicBezTo>
                    <a:pt x="1" y="1743"/>
                    <a:pt x="827" y="2485"/>
                    <a:pt x="1626" y="2485"/>
                  </a:cubicBezTo>
                  <a:cubicBezTo>
                    <a:pt x="1690" y="2485"/>
                    <a:pt x="1755" y="2480"/>
                    <a:pt x="1818" y="2470"/>
                  </a:cubicBezTo>
                  <a:cubicBezTo>
                    <a:pt x="3476" y="2201"/>
                    <a:pt x="3386" y="737"/>
                    <a:pt x="2550" y="215"/>
                  </a:cubicBezTo>
                  <a:cubicBezTo>
                    <a:pt x="2328" y="77"/>
                    <a:pt x="2046" y="1"/>
                    <a:pt x="175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48"/>
            <p:cNvSpPr/>
            <p:nvPr/>
          </p:nvSpPr>
          <p:spPr>
            <a:xfrm>
              <a:off x="-1298650" y="1002275"/>
              <a:ext cx="119675" cy="120450"/>
            </a:xfrm>
            <a:custGeom>
              <a:rect b="b" l="l" r="r" t="t"/>
              <a:pathLst>
                <a:path extrusionOk="0" h="4818" w="4787">
                  <a:moveTo>
                    <a:pt x="2903" y="0"/>
                  </a:moveTo>
                  <a:cubicBezTo>
                    <a:pt x="2828" y="0"/>
                    <a:pt x="2758" y="34"/>
                    <a:pt x="2711" y="109"/>
                  </a:cubicBezTo>
                  <a:cubicBezTo>
                    <a:pt x="2687" y="157"/>
                    <a:pt x="2667" y="205"/>
                    <a:pt x="2659" y="255"/>
                  </a:cubicBezTo>
                  <a:lnTo>
                    <a:pt x="2659" y="255"/>
                  </a:lnTo>
                  <a:cubicBezTo>
                    <a:pt x="2603" y="387"/>
                    <a:pt x="2636" y="553"/>
                    <a:pt x="2741" y="647"/>
                  </a:cubicBezTo>
                  <a:cubicBezTo>
                    <a:pt x="2810" y="716"/>
                    <a:pt x="2910" y="753"/>
                    <a:pt x="3010" y="753"/>
                  </a:cubicBezTo>
                  <a:cubicBezTo>
                    <a:pt x="3104" y="753"/>
                    <a:pt x="3198" y="719"/>
                    <a:pt x="3263" y="647"/>
                  </a:cubicBezTo>
                  <a:cubicBezTo>
                    <a:pt x="3279" y="627"/>
                    <a:pt x="3293" y="605"/>
                    <a:pt x="3304" y="580"/>
                  </a:cubicBezTo>
                  <a:lnTo>
                    <a:pt x="3304" y="580"/>
                  </a:lnTo>
                  <a:cubicBezTo>
                    <a:pt x="3313" y="566"/>
                    <a:pt x="3319" y="553"/>
                    <a:pt x="3323" y="542"/>
                  </a:cubicBezTo>
                  <a:cubicBezTo>
                    <a:pt x="3323" y="536"/>
                    <a:pt x="3323" y="530"/>
                    <a:pt x="3323" y="524"/>
                  </a:cubicBezTo>
                  <a:lnTo>
                    <a:pt x="3323" y="524"/>
                  </a:lnTo>
                  <a:cubicBezTo>
                    <a:pt x="3331" y="492"/>
                    <a:pt x="3333" y="459"/>
                    <a:pt x="3329" y="427"/>
                  </a:cubicBezTo>
                  <a:lnTo>
                    <a:pt x="3329" y="427"/>
                  </a:lnTo>
                  <a:cubicBezTo>
                    <a:pt x="3330" y="394"/>
                    <a:pt x="3330" y="361"/>
                    <a:pt x="3323" y="318"/>
                  </a:cubicBezTo>
                  <a:cubicBezTo>
                    <a:pt x="3308" y="258"/>
                    <a:pt x="3263" y="184"/>
                    <a:pt x="3218" y="139"/>
                  </a:cubicBezTo>
                  <a:cubicBezTo>
                    <a:pt x="3178" y="99"/>
                    <a:pt x="3130" y="71"/>
                    <a:pt x="3079" y="55"/>
                  </a:cubicBezTo>
                  <a:lnTo>
                    <a:pt x="3079" y="55"/>
                  </a:lnTo>
                  <a:cubicBezTo>
                    <a:pt x="3066" y="47"/>
                    <a:pt x="3053" y="41"/>
                    <a:pt x="3039" y="34"/>
                  </a:cubicBezTo>
                  <a:cubicBezTo>
                    <a:pt x="2995" y="12"/>
                    <a:pt x="2948" y="0"/>
                    <a:pt x="2903" y="0"/>
                  </a:cubicBezTo>
                  <a:close/>
                  <a:moveTo>
                    <a:pt x="1785" y="1233"/>
                  </a:moveTo>
                  <a:cubicBezTo>
                    <a:pt x="852" y="1233"/>
                    <a:pt x="0" y="2450"/>
                    <a:pt x="635" y="3216"/>
                  </a:cubicBezTo>
                  <a:cubicBezTo>
                    <a:pt x="915" y="3561"/>
                    <a:pt x="1332" y="3725"/>
                    <a:pt x="1753" y="3725"/>
                  </a:cubicBezTo>
                  <a:cubicBezTo>
                    <a:pt x="2298" y="3725"/>
                    <a:pt x="2851" y="3452"/>
                    <a:pt x="3129" y="2947"/>
                  </a:cubicBezTo>
                  <a:cubicBezTo>
                    <a:pt x="3443" y="2409"/>
                    <a:pt x="3204" y="1857"/>
                    <a:pt x="2651" y="1558"/>
                  </a:cubicBezTo>
                  <a:cubicBezTo>
                    <a:pt x="2591" y="1528"/>
                    <a:pt x="2546" y="1498"/>
                    <a:pt x="2472" y="1483"/>
                  </a:cubicBezTo>
                  <a:cubicBezTo>
                    <a:pt x="2252" y="1308"/>
                    <a:pt x="2016" y="1233"/>
                    <a:pt x="1785" y="1233"/>
                  </a:cubicBezTo>
                  <a:close/>
                  <a:moveTo>
                    <a:pt x="3786" y="4420"/>
                  </a:moveTo>
                  <a:lnTo>
                    <a:pt x="3786" y="4440"/>
                  </a:lnTo>
                  <a:cubicBezTo>
                    <a:pt x="3777" y="4445"/>
                    <a:pt x="3771" y="4447"/>
                    <a:pt x="3767" y="4447"/>
                  </a:cubicBezTo>
                  <a:cubicBezTo>
                    <a:pt x="3757" y="4447"/>
                    <a:pt x="3761" y="4436"/>
                    <a:pt x="3771" y="4426"/>
                  </a:cubicBezTo>
                  <a:cubicBezTo>
                    <a:pt x="3776" y="4424"/>
                    <a:pt x="3781" y="4422"/>
                    <a:pt x="3786" y="4420"/>
                  </a:cubicBezTo>
                  <a:close/>
                  <a:moveTo>
                    <a:pt x="4095" y="3655"/>
                  </a:moveTo>
                  <a:cubicBezTo>
                    <a:pt x="3802" y="3655"/>
                    <a:pt x="3459" y="3786"/>
                    <a:pt x="3263" y="4007"/>
                  </a:cubicBezTo>
                  <a:cubicBezTo>
                    <a:pt x="2980" y="4336"/>
                    <a:pt x="3204" y="4769"/>
                    <a:pt x="3607" y="4814"/>
                  </a:cubicBezTo>
                  <a:cubicBezTo>
                    <a:pt x="3634" y="4816"/>
                    <a:pt x="3661" y="4817"/>
                    <a:pt x="3688" y="4817"/>
                  </a:cubicBezTo>
                  <a:cubicBezTo>
                    <a:pt x="4002" y="4817"/>
                    <a:pt x="4298" y="4662"/>
                    <a:pt x="4518" y="4455"/>
                  </a:cubicBezTo>
                  <a:cubicBezTo>
                    <a:pt x="4577" y="4403"/>
                    <a:pt x="4604" y="4341"/>
                    <a:pt x="4609" y="4278"/>
                  </a:cubicBezTo>
                  <a:lnTo>
                    <a:pt x="4609" y="4278"/>
                  </a:lnTo>
                  <a:cubicBezTo>
                    <a:pt x="4620" y="4269"/>
                    <a:pt x="4630" y="4258"/>
                    <a:pt x="4637" y="4246"/>
                  </a:cubicBezTo>
                  <a:cubicBezTo>
                    <a:pt x="4787" y="3948"/>
                    <a:pt x="4473" y="3724"/>
                    <a:pt x="4219" y="3664"/>
                  </a:cubicBezTo>
                  <a:cubicBezTo>
                    <a:pt x="4179" y="3658"/>
                    <a:pt x="4137" y="3655"/>
                    <a:pt x="4095" y="36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8"/>
            <p:cNvSpPr/>
            <p:nvPr/>
          </p:nvSpPr>
          <p:spPr>
            <a:xfrm>
              <a:off x="-1437750" y="992925"/>
              <a:ext cx="41100" cy="51575"/>
            </a:xfrm>
            <a:custGeom>
              <a:rect b="b" l="l" r="r" t="t"/>
              <a:pathLst>
                <a:path extrusionOk="0" h="2063" w="1644">
                  <a:moveTo>
                    <a:pt x="650" y="1"/>
                  </a:moveTo>
                  <a:cubicBezTo>
                    <a:pt x="628" y="1"/>
                    <a:pt x="605" y="2"/>
                    <a:pt x="583" y="5"/>
                  </a:cubicBezTo>
                  <a:cubicBezTo>
                    <a:pt x="150" y="50"/>
                    <a:pt x="0" y="543"/>
                    <a:pt x="374" y="812"/>
                  </a:cubicBezTo>
                  <a:cubicBezTo>
                    <a:pt x="394" y="829"/>
                    <a:pt x="427" y="855"/>
                    <a:pt x="466" y="886"/>
                  </a:cubicBezTo>
                  <a:lnTo>
                    <a:pt x="466" y="886"/>
                  </a:lnTo>
                  <a:cubicBezTo>
                    <a:pt x="507" y="977"/>
                    <a:pt x="557" y="1063"/>
                    <a:pt x="613" y="1140"/>
                  </a:cubicBezTo>
                  <a:cubicBezTo>
                    <a:pt x="622" y="1159"/>
                    <a:pt x="688" y="1240"/>
                    <a:pt x="741" y="1296"/>
                  </a:cubicBezTo>
                  <a:lnTo>
                    <a:pt x="741" y="1296"/>
                  </a:lnTo>
                  <a:lnTo>
                    <a:pt x="628" y="1409"/>
                  </a:lnTo>
                  <a:cubicBezTo>
                    <a:pt x="384" y="1641"/>
                    <a:pt x="608" y="2062"/>
                    <a:pt x="885" y="2062"/>
                  </a:cubicBezTo>
                  <a:cubicBezTo>
                    <a:pt x="948" y="2062"/>
                    <a:pt x="1013" y="2041"/>
                    <a:pt x="1076" y="1992"/>
                  </a:cubicBezTo>
                  <a:cubicBezTo>
                    <a:pt x="1101" y="1972"/>
                    <a:pt x="1125" y="1951"/>
                    <a:pt x="1149" y="1930"/>
                  </a:cubicBezTo>
                  <a:lnTo>
                    <a:pt x="1149" y="1930"/>
                  </a:lnTo>
                  <a:cubicBezTo>
                    <a:pt x="1149" y="1931"/>
                    <a:pt x="1150" y="1931"/>
                    <a:pt x="1150" y="1932"/>
                  </a:cubicBezTo>
                  <a:cubicBezTo>
                    <a:pt x="1404" y="1723"/>
                    <a:pt x="1643" y="1439"/>
                    <a:pt x="1539" y="1095"/>
                  </a:cubicBezTo>
                  <a:cubicBezTo>
                    <a:pt x="1535" y="1078"/>
                    <a:pt x="1531" y="1062"/>
                    <a:pt x="1526" y="1045"/>
                  </a:cubicBezTo>
                  <a:lnTo>
                    <a:pt x="1526" y="1045"/>
                  </a:lnTo>
                  <a:cubicBezTo>
                    <a:pt x="1524" y="993"/>
                    <a:pt x="1518" y="940"/>
                    <a:pt x="1509" y="886"/>
                  </a:cubicBezTo>
                  <a:cubicBezTo>
                    <a:pt x="1438" y="518"/>
                    <a:pt x="1071" y="1"/>
                    <a:pt x="6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8"/>
            <p:cNvSpPr/>
            <p:nvPr/>
          </p:nvSpPr>
          <p:spPr>
            <a:xfrm>
              <a:off x="-1404500" y="918350"/>
              <a:ext cx="115375" cy="79575"/>
            </a:xfrm>
            <a:custGeom>
              <a:rect b="b" l="l" r="r" t="t"/>
              <a:pathLst>
                <a:path extrusionOk="0" h="3183" w="4615">
                  <a:moveTo>
                    <a:pt x="537" y="1"/>
                  </a:moveTo>
                  <a:cubicBezTo>
                    <a:pt x="507" y="1"/>
                    <a:pt x="477" y="1"/>
                    <a:pt x="463" y="16"/>
                  </a:cubicBezTo>
                  <a:cubicBezTo>
                    <a:pt x="433" y="16"/>
                    <a:pt x="418" y="31"/>
                    <a:pt x="388" y="61"/>
                  </a:cubicBezTo>
                  <a:cubicBezTo>
                    <a:pt x="373" y="76"/>
                    <a:pt x="358" y="91"/>
                    <a:pt x="343" y="120"/>
                  </a:cubicBezTo>
                  <a:cubicBezTo>
                    <a:pt x="328" y="150"/>
                    <a:pt x="328" y="180"/>
                    <a:pt x="328" y="210"/>
                  </a:cubicBezTo>
                  <a:cubicBezTo>
                    <a:pt x="328" y="225"/>
                    <a:pt x="343" y="240"/>
                    <a:pt x="343" y="255"/>
                  </a:cubicBezTo>
                  <a:cubicBezTo>
                    <a:pt x="343" y="300"/>
                    <a:pt x="373" y="315"/>
                    <a:pt x="388" y="344"/>
                  </a:cubicBezTo>
                  <a:cubicBezTo>
                    <a:pt x="403" y="359"/>
                    <a:pt x="418" y="374"/>
                    <a:pt x="433" y="389"/>
                  </a:cubicBezTo>
                  <a:cubicBezTo>
                    <a:pt x="463" y="404"/>
                    <a:pt x="492" y="419"/>
                    <a:pt x="537" y="419"/>
                  </a:cubicBezTo>
                  <a:cubicBezTo>
                    <a:pt x="567" y="419"/>
                    <a:pt x="582" y="404"/>
                    <a:pt x="612" y="404"/>
                  </a:cubicBezTo>
                  <a:cubicBezTo>
                    <a:pt x="627" y="389"/>
                    <a:pt x="657" y="374"/>
                    <a:pt x="672" y="344"/>
                  </a:cubicBezTo>
                  <a:cubicBezTo>
                    <a:pt x="702" y="330"/>
                    <a:pt x="702" y="315"/>
                    <a:pt x="716" y="285"/>
                  </a:cubicBezTo>
                  <a:cubicBezTo>
                    <a:pt x="731" y="255"/>
                    <a:pt x="731" y="225"/>
                    <a:pt x="731" y="210"/>
                  </a:cubicBezTo>
                  <a:cubicBezTo>
                    <a:pt x="731" y="195"/>
                    <a:pt x="731" y="165"/>
                    <a:pt x="731" y="150"/>
                  </a:cubicBezTo>
                  <a:cubicBezTo>
                    <a:pt x="716" y="106"/>
                    <a:pt x="702" y="91"/>
                    <a:pt x="672" y="61"/>
                  </a:cubicBezTo>
                  <a:cubicBezTo>
                    <a:pt x="657" y="46"/>
                    <a:pt x="642" y="31"/>
                    <a:pt x="642" y="31"/>
                  </a:cubicBezTo>
                  <a:cubicBezTo>
                    <a:pt x="612" y="16"/>
                    <a:pt x="567" y="1"/>
                    <a:pt x="537" y="1"/>
                  </a:cubicBezTo>
                  <a:close/>
                  <a:moveTo>
                    <a:pt x="4089" y="2004"/>
                  </a:moveTo>
                  <a:cubicBezTo>
                    <a:pt x="3908" y="2004"/>
                    <a:pt x="3725" y="2126"/>
                    <a:pt x="3674" y="2331"/>
                  </a:cubicBezTo>
                  <a:cubicBezTo>
                    <a:pt x="3599" y="2641"/>
                    <a:pt x="3864" y="2991"/>
                    <a:pt x="4161" y="2991"/>
                  </a:cubicBezTo>
                  <a:cubicBezTo>
                    <a:pt x="4222" y="2991"/>
                    <a:pt x="4285" y="2976"/>
                    <a:pt x="4346" y="2943"/>
                  </a:cubicBezTo>
                  <a:cubicBezTo>
                    <a:pt x="4591" y="2796"/>
                    <a:pt x="4615" y="2438"/>
                    <a:pt x="4442" y="2240"/>
                  </a:cubicBezTo>
                  <a:lnTo>
                    <a:pt x="4442" y="2240"/>
                  </a:lnTo>
                  <a:cubicBezTo>
                    <a:pt x="4440" y="2235"/>
                    <a:pt x="4438" y="2231"/>
                    <a:pt x="4435" y="2226"/>
                  </a:cubicBezTo>
                  <a:cubicBezTo>
                    <a:pt x="4359" y="2073"/>
                    <a:pt x="4224" y="2004"/>
                    <a:pt x="4089" y="2004"/>
                  </a:cubicBezTo>
                  <a:close/>
                  <a:moveTo>
                    <a:pt x="1565" y="682"/>
                  </a:moveTo>
                  <a:cubicBezTo>
                    <a:pt x="709" y="682"/>
                    <a:pt x="1" y="1492"/>
                    <a:pt x="134" y="2047"/>
                  </a:cubicBezTo>
                  <a:cubicBezTo>
                    <a:pt x="322" y="2858"/>
                    <a:pt x="887" y="3183"/>
                    <a:pt x="1458" y="3183"/>
                  </a:cubicBezTo>
                  <a:cubicBezTo>
                    <a:pt x="2475" y="3183"/>
                    <a:pt x="3512" y="2155"/>
                    <a:pt x="2479" y="1017"/>
                  </a:cubicBezTo>
                  <a:cubicBezTo>
                    <a:pt x="2176" y="779"/>
                    <a:pt x="1862" y="682"/>
                    <a:pt x="1565" y="68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8"/>
            <p:cNvSpPr/>
            <p:nvPr/>
          </p:nvSpPr>
          <p:spPr>
            <a:xfrm>
              <a:off x="-1347025" y="807775"/>
              <a:ext cx="41900" cy="34550"/>
            </a:xfrm>
            <a:custGeom>
              <a:rect b="b" l="l" r="r" t="t"/>
              <a:pathLst>
                <a:path extrusionOk="0" h="1382" w="1676">
                  <a:moveTo>
                    <a:pt x="734" y="467"/>
                  </a:moveTo>
                  <a:cubicBezTo>
                    <a:pt x="744" y="467"/>
                    <a:pt x="753" y="470"/>
                    <a:pt x="761" y="473"/>
                  </a:cubicBezTo>
                  <a:lnTo>
                    <a:pt x="761" y="473"/>
                  </a:lnTo>
                  <a:cubicBezTo>
                    <a:pt x="734" y="484"/>
                    <a:pt x="707" y="492"/>
                    <a:pt x="678" y="496"/>
                  </a:cubicBezTo>
                  <a:lnTo>
                    <a:pt x="678" y="496"/>
                  </a:lnTo>
                  <a:cubicBezTo>
                    <a:pt x="695" y="475"/>
                    <a:pt x="715" y="467"/>
                    <a:pt x="734" y="467"/>
                  </a:cubicBezTo>
                  <a:close/>
                  <a:moveTo>
                    <a:pt x="1396" y="1"/>
                  </a:moveTo>
                  <a:cubicBezTo>
                    <a:pt x="1343" y="1"/>
                    <a:pt x="1293" y="23"/>
                    <a:pt x="1255" y="78"/>
                  </a:cubicBezTo>
                  <a:cubicBezTo>
                    <a:pt x="1200" y="140"/>
                    <a:pt x="1133" y="199"/>
                    <a:pt x="1064" y="254"/>
                  </a:cubicBezTo>
                  <a:lnTo>
                    <a:pt x="1064" y="254"/>
                  </a:lnTo>
                  <a:cubicBezTo>
                    <a:pt x="1062" y="254"/>
                    <a:pt x="1060" y="254"/>
                    <a:pt x="1058" y="254"/>
                  </a:cubicBezTo>
                  <a:cubicBezTo>
                    <a:pt x="903" y="254"/>
                    <a:pt x="744" y="355"/>
                    <a:pt x="665" y="498"/>
                  </a:cubicBezTo>
                  <a:lnTo>
                    <a:pt x="665" y="498"/>
                  </a:lnTo>
                  <a:cubicBezTo>
                    <a:pt x="656" y="498"/>
                    <a:pt x="647" y="499"/>
                    <a:pt x="639" y="499"/>
                  </a:cubicBezTo>
                  <a:cubicBezTo>
                    <a:pt x="625" y="499"/>
                    <a:pt x="612" y="498"/>
                    <a:pt x="598" y="496"/>
                  </a:cubicBezTo>
                  <a:lnTo>
                    <a:pt x="598" y="496"/>
                  </a:lnTo>
                  <a:cubicBezTo>
                    <a:pt x="598" y="496"/>
                    <a:pt x="598" y="496"/>
                    <a:pt x="598" y="496"/>
                  </a:cubicBezTo>
                  <a:cubicBezTo>
                    <a:pt x="571" y="492"/>
                    <a:pt x="543" y="490"/>
                    <a:pt x="516" y="490"/>
                  </a:cubicBezTo>
                  <a:cubicBezTo>
                    <a:pt x="318" y="490"/>
                    <a:pt x="126" y="587"/>
                    <a:pt x="60" y="809"/>
                  </a:cubicBezTo>
                  <a:cubicBezTo>
                    <a:pt x="1" y="1019"/>
                    <a:pt x="135" y="1302"/>
                    <a:pt x="374" y="1347"/>
                  </a:cubicBezTo>
                  <a:cubicBezTo>
                    <a:pt x="478" y="1368"/>
                    <a:pt x="588" y="1382"/>
                    <a:pt x="696" y="1382"/>
                  </a:cubicBezTo>
                  <a:cubicBezTo>
                    <a:pt x="899" y="1382"/>
                    <a:pt x="1100" y="1334"/>
                    <a:pt x="1255" y="1198"/>
                  </a:cubicBezTo>
                  <a:cubicBezTo>
                    <a:pt x="1376" y="1091"/>
                    <a:pt x="1442" y="969"/>
                    <a:pt x="1460" y="842"/>
                  </a:cubicBezTo>
                  <a:lnTo>
                    <a:pt x="1460" y="842"/>
                  </a:lnTo>
                  <a:cubicBezTo>
                    <a:pt x="1490" y="804"/>
                    <a:pt x="1518" y="763"/>
                    <a:pt x="1539" y="720"/>
                  </a:cubicBezTo>
                  <a:cubicBezTo>
                    <a:pt x="1599" y="585"/>
                    <a:pt x="1599" y="451"/>
                    <a:pt x="1644" y="302"/>
                  </a:cubicBezTo>
                  <a:cubicBezTo>
                    <a:pt x="1676" y="151"/>
                    <a:pt x="1530" y="1"/>
                    <a:pt x="13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8"/>
            <p:cNvSpPr/>
            <p:nvPr/>
          </p:nvSpPr>
          <p:spPr>
            <a:xfrm>
              <a:off x="-1361575" y="859575"/>
              <a:ext cx="350" cy="200"/>
            </a:xfrm>
            <a:custGeom>
              <a:rect b="b" l="l" r="r" t="t"/>
              <a:pathLst>
                <a:path extrusionOk="0" h="8" w="14">
                  <a:moveTo>
                    <a:pt x="10" y="0"/>
                  </a:moveTo>
                  <a:cubicBezTo>
                    <a:pt x="8" y="0"/>
                    <a:pt x="5" y="2"/>
                    <a:pt x="0" y="7"/>
                  </a:cubicBezTo>
                  <a:cubicBezTo>
                    <a:pt x="10" y="7"/>
                    <a:pt x="13" y="0"/>
                    <a:pt x="10" y="0"/>
                  </a:cubicBezTo>
                  <a:close/>
                </a:path>
              </a:pathLst>
            </a:custGeom>
            <a:solidFill>
              <a:srgbClr val="00C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8"/>
            <p:cNvSpPr/>
            <p:nvPr/>
          </p:nvSpPr>
          <p:spPr>
            <a:xfrm>
              <a:off x="-1105800" y="837625"/>
              <a:ext cx="55800" cy="48200"/>
            </a:xfrm>
            <a:custGeom>
              <a:rect b="b" l="l" r="r" t="t"/>
              <a:pathLst>
                <a:path extrusionOk="0" h="1928" w="2232">
                  <a:moveTo>
                    <a:pt x="978" y="822"/>
                  </a:moveTo>
                  <a:cubicBezTo>
                    <a:pt x="1007" y="854"/>
                    <a:pt x="1040" y="881"/>
                    <a:pt x="1074" y="903"/>
                  </a:cubicBezTo>
                  <a:lnTo>
                    <a:pt x="1074" y="903"/>
                  </a:lnTo>
                  <a:cubicBezTo>
                    <a:pt x="1086" y="934"/>
                    <a:pt x="1100" y="963"/>
                    <a:pt x="1116" y="991"/>
                  </a:cubicBezTo>
                  <a:lnTo>
                    <a:pt x="1116" y="991"/>
                  </a:lnTo>
                  <a:cubicBezTo>
                    <a:pt x="1099" y="1056"/>
                    <a:pt x="1104" y="1120"/>
                    <a:pt x="1125" y="1178"/>
                  </a:cubicBezTo>
                  <a:lnTo>
                    <a:pt x="1125" y="1178"/>
                  </a:lnTo>
                  <a:cubicBezTo>
                    <a:pt x="1095" y="1184"/>
                    <a:pt x="1065" y="1190"/>
                    <a:pt x="1037" y="1190"/>
                  </a:cubicBezTo>
                  <a:cubicBezTo>
                    <a:pt x="987" y="1190"/>
                    <a:pt x="943" y="1172"/>
                    <a:pt x="911" y="1109"/>
                  </a:cubicBezTo>
                  <a:cubicBezTo>
                    <a:pt x="866" y="1019"/>
                    <a:pt x="881" y="945"/>
                    <a:pt x="926" y="885"/>
                  </a:cubicBezTo>
                  <a:cubicBezTo>
                    <a:pt x="943" y="860"/>
                    <a:pt x="959" y="840"/>
                    <a:pt x="978" y="822"/>
                  </a:cubicBezTo>
                  <a:close/>
                  <a:moveTo>
                    <a:pt x="1004" y="0"/>
                  </a:moveTo>
                  <a:cubicBezTo>
                    <a:pt x="689" y="0"/>
                    <a:pt x="379" y="228"/>
                    <a:pt x="224" y="527"/>
                  </a:cubicBezTo>
                  <a:cubicBezTo>
                    <a:pt x="0" y="945"/>
                    <a:pt x="135" y="1468"/>
                    <a:pt x="508" y="1751"/>
                  </a:cubicBezTo>
                  <a:cubicBezTo>
                    <a:pt x="667" y="1857"/>
                    <a:pt x="840" y="1918"/>
                    <a:pt x="1023" y="1918"/>
                  </a:cubicBezTo>
                  <a:cubicBezTo>
                    <a:pt x="1099" y="1918"/>
                    <a:pt x="1176" y="1908"/>
                    <a:pt x="1255" y="1886"/>
                  </a:cubicBezTo>
                  <a:cubicBezTo>
                    <a:pt x="1364" y="1859"/>
                    <a:pt x="1448" y="1794"/>
                    <a:pt x="1563" y="1794"/>
                  </a:cubicBezTo>
                  <a:cubicBezTo>
                    <a:pt x="1575" y="1794"/>
                    <a:pt x="1586" y="1795"/>
                    <a:pt x="1598" y="1796"/>
                  </a:cubicBezTo>
                  <a:cubicBezTo>
                    <a:pt x="1703" y="1796"/>
                    <a:pt x="1792" y="1871"/>
                    <a:pt x="1882" y="1901"/>
                  </a:cubicBezTo>
                  <a:cubicBezTo>
                    <a:pt x="1916" y="1919"/>
                    <a:pt x="1951" y="1927"/>
                    <a:pt x="1984" y="1927"/>
                  </a:cubicBezTo>
                  <a:cubicBezTo>
                    <a:pt x="2116" y="1927"/>
                    <a:pt x="2231" y="1801"/>
                    <a:pt x="2196" y="1647"/>
                  </a:cubicBezTo>
                  <a:cubicBezTo>
                    <a:pt x="2159" y="1457"/>
                    <a:pt x="2049" y="1327"/>
                    <a:pt x="1905" y="1247"/>
                  </a:cubicBezTo>
                  <a:lnTo>
                    <a:pt x="1905" y="1247"/>
                  </a:lnTo>
                  <a:cubicBezTo>
                    <a:pt x="2002" y="1178"/>
                    <a:pt x="2069" y="1068"/>
                    <a:pt x="2076" y="930"/>
                  </a:cubicBezTo>
                  <a:cubicBezTo>
                    <a:pt x="2076" y="593"/>
                    <a:pt x="1807" y="166"/>
                    <a:pt x="1443" y="166"/>
                  </a:cubicBezTo>
                  <a:cubicBezTo>
                    <a:pt x="1440" y="166"/>
                    <a:pt x="1438" y="166"/>
                    <a:pt x="1435" y="166"/>
                  </a:cubicBezTo>
                  <a:lnTo>
                    <a:pt x="1435" y="166"/>
                  </a:lnTo>
                  <a:cubicBezTo>
                    <a:pt x="1430" y="162"/>
                    <a:pt x="1425" y="157"/>
                    <a:pt x="1419" y="153"/>
                  </a:cubicBezTo>
                  <a:cubicBezTo>
                    <a:pt x="1289" y="46"/>
                    <a:pt x="1146" y="0"/>
                    <a:pt x="10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8"/>
            <p:cNvSpPr/>
            <p:nvPr/>
          </p:nvSpPr>
          <p:spPr>
            <a:xfrm>
              <a:off x="-1210700" y="802050"/>
              <a:ext cx="97350" cy="90575"/>
            </a:xfrm>
            <a:custGeom>
              <a:rect b="b" l="l" r="r" t="t"/>
              <a:pathLst>
                <a:path extrusionOk="0" h="3623" w="3894">
                  <a:moveTo>
                    <a:pt x="1822" y="0"/>
                  </a:moveTo>
                  <a:cubicBezTo>
                    <a:pt x="1697" y="0"/>
                    <a:pt x="1567" y="21"/>
                    <a:pt x="1433" y="68"/>
                  </a:cubicBezTo>
                  <a:cubicBezTo>
                    <a:pt x="57" y="551"/>
                    <a:pt x="1" y="2654"/>
                    <a:pt x="1629" y="2654"/>
                  </a:cubicBezTo>
                  <a:cubicBezTo>
                    <a:pt x="1663" y="2654"/>
                    <a:pt x="1697" y="2653"/>
                    <a:pt x="1732" y="2652"/>
                  </a:cubicBezTo>
                  <a:cubicBezTo>
                    <a:pt x="3894" y="2542"/>
                    <a:pt x="3185" y="0"/>
                    <a:pt x="1822" y="0"/>
                  </a:cubicBezTo>
                  <a:close/>
                  <a:moveTo>
                    <a:pt x="2598" y="3130"/>
                  </a:moveTo>
                  <a:cubicBezTo>
                    <a:pt x="2568" y="3130"/>
                    <a:pt x="2523" y="3144"/>
                    <a:pt x="2508" y="3159"/>
                  </a:cubicBezTo>
                  <a:cubicBezTo>
                    <a:pt x="2479" y="3159"/>
                    <a:pt x="2449" y="3189"/>
                    <a:pt x="2419" y="3219"/>
                  </a:cubicBezTo>
                  <a:cubicBezTo>
                    <a:pt x="2404" y="3234"/>
                    <a:pt x="2389" y="3264"/>
                    <a:pt x="2374" y="3294"/>
                  </a:cubicBezTo>
                  <a:cubicBezTo>
                    <a:pt x="2359" y="3324"/>
                    <a:pt x="2344" y="3354"/>
                    <a:pt x="2344" y="3383"/>
                  </a:cubicBezTo>
                  <a:cubicBezTo>
                    <a:pt x="2344" y="3413"/>
                    <a:pt x="2359" y="3428"/>
                    <a:pt x="2359" y="3458"/>
                  </a:cubicBezTo>
                  <a:cubicBezTo>
                    <a:pt x="2374" y="3488"/>
                    <a:pt x="2389" y="3533"/>
                    <a:pt x="2419" y="3563"/>
                  </a:cubicBezTo>
                  <a:cubicBezTo>
                    <a:pt x="2434" y="3578"/>
                    <a:pt x="2449" y="3578"/>
                    <a:pt x="2479" y="3593"/>
                  </a:cubicBezTo>
                  <a:cubicBezTo>
                    <a:pt x="2508" y="3607"/>
                    <a:pt x="2553" y="3622"/>
                    <a:pt x="2598" y="3622"/>
                  </a:cubicBezTo>
                  <a:cubicBezTo>
                    <a:pt x="2628" y="3622"/>
                    <a:pt x="2658" y="3622"/>
                    <a:pt x="2688" y="3607"/>
                  </a:cubicBezTo>
                  <a:cubicBezTo>
                    <a:pt x="2718" y="3593"/>
                    <a:pt x="2747" y="3578"/>
                    <a:pt x="2762" y="3548"/>
                  </a:cubicBezTo>
                  <a:cubicBezTo>
                    <a:pt x="2792" y="3533"/>
                    <a:pt x="2807" y="3503"/>
                    <a:pt x="2822" y="3473"/>
                  </a:cubicBezTo>
                  <a:cubicBezTo>
                    <a:pt x="2837" y="3443"/>
                    <a:pt x="2837" y="3413"/>
                    <a:pt x="2837" y="3383"/>
                  </a:cubicBezTo>
                  <a:cubicBezTo>
                    <a:pt x="2837" y="3354"/>
                    <a:pt x="2837" y="3339"/>
                    <a:pt x="2837" y="3309"/>
                  </a:cubicBezTo>
                  <a:cubicBezTo>
                    <a:pt x="2822" y="3279"/>
                    <a:pt x="2807" y="3234"/>
                    <a:pt x="2777" y="3204"/>
                  </a:cubicBezTo>
                  <a:cubicBezTo>
                    <a:pt x="2762" y="3189"/>
                    <a:pt x="2747" y="3189"/>
                    <a:pt x="2718" y="3159"/>
                  </a:cubicBezTo>
                  <a:cubicBezTo>
                    <a:pt x="2688" y="3144"/>
                    <a:pt x="2643" y="3130"/>
                    <a:pt x="2598" y="313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8"/>
            <p:cNvSpPr/>
            <p:nvPr/>
          </p:nvSpPr>
          <p:spPr>
            <a:xfrm>
              <a:off x="-1217075" y="797225"/>
              <a:ext cx="350" cy="175"/>
            </a:xfrm>
            <a:custGeom>
              <a:rect b="b" l="l" r="r" t="t"/>
              <a:pathLst>
                <a:path extrusionOk="0" h="7" w="14">
                  <a:moveTo>
                    <a:pt x="10" y="0"/>
                  </a:moveTo>
                  <a:cubicBezTo>
                    <a:pt x="9" y="0"/>
                    <a:pt x="5" y="2"/>
                    <a:pt x="0" y="7"/>
                  </a:cubicBezTo>
                  <a:cubicBezTo>
                    <a:pt x="10" y="7"/>
                    <a:pt x="14" y="0"/>
                    <a:pt x="10" y="0"/>
                  </a:cubicBezTo>
                  <a:close/>
                </a:path>
              </a:pathLst>
            </a:custGeom>
            <a:solidFill>
              <a:srgbClr val="FF63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8"/>
            <p:cNvSpPr/>
            <p:nvPr/>
          </p:nvSpPr>
          <p:spPr>
            <a:xfrm>
              <a:off x="-1299975" y="793875"/>
              <a:ext cx="95625" cy="86825"/>
            </a:xfrm>
            <a:custGeom>
              <a:rect b="b" l="l" r="r" t="t"/>
              <a:pathLst>
                <a:path extrusionOk="0" h="3473" w="3825">
                  <a:moveTo>
                    <a:pt x="3459" y="0"/>
                  </a:moveTo>
                  <a:cubicBezTo>
                    <a:pt x="3434" y="0"/>
                    <a:pt x="3411" y="8"/>
                    <a:pt x="3391" y="21"/>
                  </a:cubicBezTo>
                  <a:cubicBezTo>
                    <a:pt x="3376" y="21"/>
                    <a:pt x="3361" y="36"/>
                    <a:pt x="3346" y="51"/>
                  </a:cubicBezTo>
                  <a:cubicBezTo>
                    <a:pt x="3346" y="66"/>
                    <a:pt x="3331" y="81"/>
                    <a:pt x="3331" y="81"/>
                  </a:cubicBezTo>
                  <a:cubicBezTo>
                    <a:pt x="3316" y="96"/>
                    <a:pt x="3316" y="111"/>
                    <a:pt x="3316" y="126"/>
                  </a:cubicBezTo>
                  <a:cubicBezTo>
                    <a:pt x="3301" y="141"/>
                    <a:pt x="3301" y="156"/>
                    <a:pt x="3316" y="186"/>
                  </a:cubicBezTo>
                  <a:cubicBezTo>
                    <a:pt x="3316" y="200"/>
                    <a:pt x="3316" y="200"/>
                    <a:pt x="3316" y="215"/>
                  </a:cubicBezTo>
                  <a:cubicBezTo>
                    <a:pt x="3316" y="230"/>
                    <a:pt x="3331" y="245"/>
                    <a:pt x="3346" y="245"/>
                  </a:cubicBezTo>
                  <a:cubicBezTo>
                    <a:pt x="3346" y="260"/>
                    <a:pt x="3361" y="275"/>
                    <a:pt x="3376" y="275"/>
                  </a:cubicBezTo>
                  <a:cubicBezTo>
                    <a:pt x="3391" y="305"/>
                    <a:pt x="3406" y="305"/>
                    <a:pt x="3421" y="320"/>
                  </a:cubicBezTo>
                  <a:lnTo>
                    <a:pt x="3525" y="320"/>
                  </a:lnTo>
                  <a:cubicBezTo>
                    <a:pt x="3540" y="305"/>
                    <a:pt x="3570" y="290"/>
                    <a:pt x="3585" y="275"/>
                  </a:cubicBezTo>
                  <a:cubicBezTo>
                    <a:pt x="3600" y="245"/>
                    <a:pt x="3615" y="230"/>
                    <a:pt x="3630" y="200"/>
                  </a:cubicBezTo>
                  <a:cubicBezTo>
                    <a:pt x="3630" y="186"/>
                    <a:pt x="3630" y="171"/>
                    <a:pt x="3630" y="141"/>
                  </a:cubicBezTo>
                  <a:cubicBezTo>
                    <a:pt x="3630" y="126"/>
                    <a:pt x="3615" y="111"/>
                    <a:pt x="3615" y="96"/>
                  </a:cubicBezTo>
                  <a:cubicBezTo>
                    <a:pt x="3600" y="66"/>
                    <a:pt x="3585" y="51"/>
                    <a:pt x="3555" y="36"/>
                  </a:cubicBezTo>
                  <a:cubicBezTo>
                    <a:pt x="3522" y="12"/>
                    <a:pt x="3489" y="0"/>
                    <a:pt x="3459" y="0"/>
                  </a:cubicBezTo>
                  <a:close/>
                  <a:moveTo>
                    <a:pt x="3690" y="3023"/>
                  </a:moveTo>
                  <a:cubicBezTo>
                    <a:pt x="3555" y="3023"/>
                    <a:pt x="3555" y="3218"/>
                    <a:pt x="3690" y="3218"/>
                  </a:cubicBezTo>
                  <a:cubicBezTo>
                    <a:pt x="3824" y="3218"/>
                    <a:pt x="3824" y="3023"/>
                    <a:pt x="3690" y="3023"/>
                  </a:cubicBezTo>
                  <a:close/>
                  <a:moveTo>
                    <a:pt x="1828" y="994"/>
                  </a:moveTo>
                  <a:cubicBezTo>
                    <a:pt x="1325" y="994"/>
                    <a:pt x="784" y="1226"/>
                    <a:pt x="419" y="1799"/>
                  </a:cubicBezTo>
                  <a:cubicBezTo>
                    <a:pt x="1" y="2471"/>
                    <a:pt x="762" y="3442"/>
                    <a:pt x="1614" y="3471"/>
                  </a:cubicBezTo>
                  <a:cubicBezTo>
                    <a:pt x="1639" y="3472"/>
                    <a:pt x="1664" y="3472"/>
                    <a:pt x="1689" y="3472"/>
                  </a:cubicBezTo>
                  <a:cubicBezTo>
                    <a:pt x="3309" y="3472"/>
                    <a:pt x="3545" y="2042"/>
                    <a:pt x="2853" y="1380"/>
                  </a:cubicBezTo>
                  <a:cubicBezTo>
                    <a:pt x="2608" y="1142"/>
                    <a:pt x="2230" y="994"/>
                    <a:pt x="1828" y="99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8"/>
            <p:cNvSpPr/>
            <p:nvPr/>
          </p:nvSpPr>
          <p:spPr>
            <a:xfrm>
              <a:off x="-1385075" y="1006575"/>
              <a:ext cx="99875" cy="60150"/>
            </a:xfrm>
            <a:custGeom>
              <a:rect b="b" l="l" r="r" t="t"/>
              <a:pathLst>
                <a:path extrusionOk="0" h="2406" w="3995">
                  <a:moveTo>
                    <a:pt x="3681" y="654"/>
                  </a:moveTo>
                  <a:lnTo>
                    <a:pt x="3681" y="654"/>
                  </a:lnTo>
                  <a:cubicBezTo>
                    <a:pt x="3688" y="655"/>
                    <a:pt x="3696" y="656"/>
                    <a:pt x="3703" y="658"/>
                  </a:cubicBezTo>
                  <a:lnTo>
                    <a:pt x="3703" y="658"/>
                  </a:lnTo>
                  <a:cubicBezTo>
                    <a:pt x="3700" y="658"/>
                    <a:pt x="3697" y="658"/>
                    <a:pt x="3694" y="658"/>
                  </a:cubicBezTo>
                  <a:cubicBezTo>
                    <a:pt x="3678" y="658"/>
                    <a:pt x="3662" y="659"/>
                    <a:pt x="3645" y="661"/>
                  </a:cubicBezTo>
                  <a:lnTo>
                    <a:pt x="3645" y="661"/>
                  </a:lnTo>
                  <a:cubicBezTo>
                    <a:pt x="3657" y="658"/>
                    <a:pt x="3669" y="655"/>
                    <a:pt x="3681" y="654"/>
                  </a:cubicBezTo>
                  <a:close/>
                  <a:moveTo>
                    <a:pt x="2173" y="0"/>
                  </a:moveTo>
                  <a:cubicBezTo>
                    <a:pt x="1155" y="0"/>
                    <a:pt x="1" y="857"/>
                    <a:pt x="731" y="1864"/>
                  </a:cubicBezTo>
                  <a:cubicBezTo>
                    <a:pt x="1002" y="2229"/>
                    <a:pt x="1500" y="2406"/>
                    <a:pt x="1999" y="2406"/>
                  </a:cubicBezTo>
                  <a:cubicBezTo>
                    <a:pt x="2766" y="2406"/>
                    <a:pt x="3534" y="1988"/>
                    <a:pt x="3479" y="1192"/>
                  </a:cubicBezTo>
                  <a:lnTo>
                    <a:pt x="3479" y="1192"/>
                  </a:lnTo>
                  <a:lnTo>
                    <a:pt x="3494" y="1207"/>
                  </a:lnTo>
                  <a:cubicBezTo>
                    <a:pt x="3554" y="1236"/>
                    <a:pt x="3614" y="1251"/>
                    <a:pt x="3673" y="1251"/>
                  </a:cubicBezTo>
                  <a:cubicBezTo>
                    <a:pt x="3733" y="1251"/>
                    <a:pt x="3793" y="1236"/>
                    <a:pt x="3838" y="1207"/>
                  </a:cubicBezTo>
                  <a:cubicBezTo>
                    <a:pt x="3882" y="1177"/>
                    <a:pt x="3912" y="1147"/>
                    <a:pt x="3942" y="1102"/>
                  </a:cubicBezTo>
                  <a:cubicBezTo>
                    <a:pt x="3957" y="1072"/>
                    <a:pt x="3972" y="1057"/>
                    <a:pt x="3972" y="1027"/>
                  </a:cubicBezTo>
                  <a:cubicBezTo>
                    <a:pt x="3994" y="972"/>
                    <a:pt x="3992" y="901"/>
                    <a:pt x="3971" y="849"/>
                  </a:cubicBezTo>
                  <a:lnTo>
                    <a:pt x="3971" y="849"/>
                  </a:lnTo>
                  <a:cubicBezTo>
                    <a:pt x="3972" y="832"/>
                    <a:pt x="3972" y="813"/>
                    <a:pt x="3972" y="788"/>
                  </a:cubicBezTo>
                  <a:cubicBezTo>
                    <a:pt x="3942" y="654"/>
                    <a:pt x="3808" y="579"/>
                    <a:pt x="3673" y="579"/>
                  </a:cubicBezTo>
                  <a:cubicBezTo>
                    <a:pt x="3539" y="579"/>
                    <a:pt x="3419" y="654"/>
                    <a:pt x="3360" y="773"/>
                  </a:cubicBezTo>
                  <a:cubicBezTo>
                    <a:pt x="3182" y="226"/>
                    <a:pt x="2696" y="0"/>
                    <a:pt x="2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8"/>
            <p:cNvSpPr/>
            <p:nvPr/>
          </p:nvSpPr>
          <p:spPr>
            <a:xfrm>
              <a:off x="-1326850" y="1091625"/>
              <a:ext cx="9725" cy="9725"/>
            </a:xfrm>
            <a:custGeom>
              <a:rect b="b" l="l" r="r" t="t"/>
              <a:pathLst>
                <a:path extrusionOk="0" h="389" w="389">
                  <a:moveTo>
                    <a:pt x="194" y="0"/>
                  </a:moveTo>
                  <a:cubicBezTo>
                    <a:pt x="164" y="0"/>
                    <a:pt x="135" y="0"/>
                    <a:pt x="120" y="15"/>
                  </a:cubicBezTo>
                  <a:cubicBezTo>
                    <a:pt x="90" y="15"/>
                    <a:pt x="75" y="30"/>
                    <a:pt x="60" y="45"/>
                  </a:cubicBezTo>
                  <a:cubicBezTo>
                    <a:pt x="30" y="60"/>
                    <a:pt x="30" y="90"/>
                    <a:pt x="15" y="105"/>
                  </a:cubicBezTo>
                  <a:cubicBezTo>
                    <a:pt x="0" y="135"/>
                    <a:pt x="0" y="164"/>
                    <a:pt x="0" y="194"/>
                  </a:cubicBezTo>
                  <a:cubicBezTo>
                    <a:pt x="0" y="239"/>
                    <a:pt x="15" y="299"/>
                    <a:pt x="60" y="329"/>
                  </a:cubicBezTo>
                  <a:cubicBezTo>
                    <a:pt x="105" y="374"/>
                    <a:pt x="150" y="389"/>
                    <a:pt x="209" y="389"/>
                  </a:cubicBezTo>
                  <a:cubicBezTo>
                    <a:pt x="239" y="389"/>
                    <a:pt x="254" y="389"/>
                    <a:pt x="284" y="374"/>
                  </a:cubicBezTo>
                  <a:cubicBezTo>
                    <a:pt x="299" y="374"/>
                    <a:pt x="329" y="344"/>
                    <a:pt x="344" y="329"/>
                  </a:cubicBezTo>
                  <a:cubicBezTo>
                    <a:pt x="359" y="314"/>
                    <a:pt x="374" y="299"/>
                    <a:pt x="374" y="269"/>
                  </a:cubicBezTo>
                  <a:cubicBezTo>
                    <a:pt x="388" y="254"/>
                    <a:pt x="388" y="224"/>
                    <a:pt x="388" y="194"/>
                  </a:cubicBezTo>
                  <a:cubicBezTo>
                    <a:pt x="388" y="150"/>
                    <a:pt x="374" y="90"/>
                    <a:pt x="329" y="60"/>
                  </a:cubicBezTo>
                  <a:cubicBezTo>
                    <a:pt x="299" y="15"/>
                    <a:pt x="254" y="0"/>
                    <a:pt x="1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8"/>
            <p:cNvSpPr/>
            <p:nvPr/>
          </p:nvSpPr>
          <p:spPr>
            <a:xfrm>
              <a:off x="-1418350" y="872275"/>
              <a:ext cx="40725" cy="132325"/>
            </a:xfrm>
            <a:custGeom>
              <a:rect b="b" l="l" r="r" t="t"/>
              <a:pathLst>
                <a:path extrusionOk="0" h="5293" w="1629">
                  <a:moveTo>
                    <a:pt x="1582" y="1"/>
                  </a:moveTo>
                  <a:cubicBezTo>
                    <a:pt x="1578" y="1"/>
                    <a:pt x="1574" y="2"/>
                    <a:pt x="1569" y="7"/>
                  </a:cubicBezTo>
                  <a:lnTo>
                    <a:pt x="1554" y="7"/>
                  </a:lnTo>
                  <a:cubicBezTo>
                    <a:pt x="1539" y="7"/>
                    <a:pt x="1524" y="7"/>
                    <a:pt x="1509" y="22"/>
                  </a:cubicBezTo>
                  <a:cubicBezTo>
                    <a:pt x="1465" y="52"/>
                    <a:pt x="1435" y="82"/>
                    <a:pt x="1390" y="111"/>
                  </a:cubicBezTo>
                  <a:cubicBezTo>
                    <a:pt x="1375" y="126"/>
                    <a:pt x="1375" y="156"/>
                    <a:pt x="1375" y="171"/>
                  </a:cubicBezTo>
                  <a:cubicBezTo>
                    <a:pt x="1375" y="186"/>
                    <a:pt x="1375" y="201"/>
                    <a:pt x="1390" y="216"/>
                  </a:cubicBezTo>
                  <a:cubicBezTo>
                    <a:pt x="1405" y="216"/>
                    <a:pt x="1420" y="231"/>
                    <a:pt x="1435" y="231"/>
                  </a:cubicBezTo>
                  <a:lnTo>
                    <a:pt x="1450" y="231"/>
                  </a:lnTo>
                  <a:cubicBezTo>
                    <a:pt x="1450" y="231"/>
                    <a:pt x="1465" y="216"/>
                    <a:pt x="1480" y="216"/>
                  </a:cubicBezTo>
                  <a:cubicBezTo>
                    <a:pt x="1524" y="186"/>
                    <a:pt x="1569" y="141"/>
                    <a:pt x="1614" y="111"/>
                  </a:cubicBezTo>
                  <a:cubicBezTo>
                    <a:pt x="1629" y="96"/>
                    <a:pt x="1629" y="82"/>
                    <a:pt x="1629" y="67"/>
                  </a:cubicBezTo>
                  <a:cubicBezTo>
                    <a:pt x="1629" y="52"/>
                    <a:pt x="1614" y="37"/>
                    <a:pt x="1614" y="22"/>
                  </a:cubicBezTo>
                  <a:cubicBezTo>
                    <a:pt x="1603" y="11"/>
                    <a:pt x="1593" y="1"/>
                    <a:pt x="1582" y="1"/>
                  </a:cubicBezTo>
                  <a:close/>
                  <a:moveTo>
                    <a:pt x="1092" y="588"/>
                  </a:moveTo>
                  <a:cubicBezTo>
                    <a:pt x="1071" y="588"/>
                    <a:pt x="1049" y="597"/>
                    <a:pt x="1031" y="619"/>
                  </a:cubicBezTo>
                  <a:cubicBezTo>
                    <a:pt x="344" y="1665"/>
                    <a:pt x="1" y="2949"/>
                    <a:pt x="76" y="4189"/>
                  </a:cubicBezTo>
                  <a:cubicBezTo>
                    <a:pt x="91" y="4547"/>
                    <a:pt x="150" y="4906"/>
                    <a:pt x="240" y="5249"/>
                  </a:cubicBezTo>
                  <a:cubicBezTo>
                    <a:pt x="246" y="5279"/>
                    <a:pt x="269" y="5293"/>
                    <a:pt x="293" y="5293"/>
                  </a:cubicBezTo>
                  <a:cubicBezTo>
                    <a:pt x="329" y="5293"/>
                    <a:pt x="368" y="5264"/>
                    <a:pt x="359" y="5219"/>
                  </a:cubicBezTo>
                  <a:cubicBezTo>
                    <a:pt x="61" y="4025"/>
                    <a:pt x="180" y="2740"/>
                    <a:pt x="658" y="1605"/>
                  </a:cubicBezTo>
                  <a:cubicBezTo>
                    <a:pt x="792" y="1276"/>
                    <a:pt x="957" y="978"/>
                    <a:pt x="1151" y="679"/>
                  </a:cubicBezTo>
                  <a:cubicBezTo>
                    <a:pt x="1182" y="637"/>
                    <a:pt x="1140" y="588"/>
                    <a:pt x="1092" y="58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226" name="Shape 1226"/>
        <p:cNvGrpSpPr/>
        <p:nvPr/>
      </p:nvGrpSpPr>
      <p:grpSpPr>
        <a:xfrm>
          <a:off x="0" y="0"/>
          <a:ext cx="0" cy="0"/>
          <a:chOff x="0" y="0"/>
          <a:chExt cx="0" cy="0"/>
        </a:xfrm>
      </p:grpSpPr>
      <p:grpSp>
        <p:nvGrpSpPr>
          <p:cNvPr id="1227" name="Google Shape;1227;p49"/>
          <p:cNvGrpSpPr/>
          <p:nvPr/>
        </p:nvGrpSpPr>
        <p:grpSpPr>
          <a:xfrm>
            <a:off x="-65" y="-15"/>
            <a:ext cx="9144128" cy="5143530"/>
            <a:chOff x="-2163850" y="-134475"/>
            <a:chExt cx="3075000" cy="5336719"/>
          </a:xfrm>
        </p:grpSpPr>
        <p:cxnSp>
          <p:nvCxnSpPr>
            <p:cNvPr id="1228" name="Google Shape;1228;p49"/>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29" name="Google Shape;1229;p49"/>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0" name="Google Shape;1230;p49"/>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1" name="Google Shape;1231;p49"/>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2" name="Google Shape;1232;p49"/>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3" name="Google Shape;1233;p49"/>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4" name="Google Shape;1234;p49"/>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5" name="Google Shape;1235;p49"/>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6" name="Google Shape;1236;p49"/>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7" name="Google Shape;1237;p49"/>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8" name="Google Shape;1238;p49"/>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39" name="Google Shape;1239;p49"/>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40" name="Google Shape;1240;p49"/>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41" name="Google Shape;1241;p49"/>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42" name="Google Shape;1242;p49"/>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43" name="Google Shape;1243;p49"/>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244" name="Google Shape;1244;p49"/>
          <p:cNvSpPr txBox="1"/>
          <p:nvPr>
            <p:ph type="title"/>
          </p:nvPr>
        </p:nvSpPr>
        <p:spPr>
          <a:xfrm>
            <a:off x="713225" y="539500"/>
            <a:ext cx="4448100" cy="1015800"/>
          </a:xfrm>
          <a:prstGeom prst="rect">
            <a:avLst/>
          </a:prstGeom>
        </p:spPr>
        <p:txBody>
          <a:bodyPr anchorCtr="0" anchor="b" bIns="91425" lIns="91425" spcFirstLastPara="1" rIns="91425" wrap="square" tIns="91425">
            <a:noAutofit/>
          </a:bodyPr>
          <a:lstStyle>
            <a:lvl1pPr lvl="0" rtl="0">
              <a:spcBef>
                <a:spcPts val="0"/>
              </a:spcBef>
              <a:spcAft>
                <a:spcPts val="0"/>
              </a:spcAft>
              <a:buSzPts val="5400"/>
              <a:buNone/>
              <a:defRPr sz="5400"/>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p:txBody>
      </p:sp>
      <p:sp>
        <p:nvSpPr>
          <p:cNvPr id="1245" name="Google Shape;1245;p49"/>
          <p:cNvSpPr txBox="1"/>
          <p:nvPr>
            <p:ph idx="1" type="subTitle"/>
          </p:nvPr>
        </p:nvSpPr>
        <p:spPr>
          <a:xfrm>
            <a:off x="713225" y="1555300"/>
            <a:ext cx="4448100" cy="1280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246" name="Google Shape;1246;p49"/>
          <p:cNvGrpSpPr/>
          <p:nvPr/>
        </p:nvGrpSpPr>
        <p:grpSpPr>
          <a:xfrm>
            <a:off x="-42450" y="-42900"/>
            <a:ext cx="453600" cy="5229300"/>
            <a:chOff x="-42450" y="-42900"/>
            <a:chExt cx="453600" cy="5229300"/>
          </a:xfrm>
        </p:grpSpPr>
        <p:sp>
          <p:nvSpPr>
            <p:cNvPr id="1247" name="Google Shape;1247;p49"/>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248" name="Google Shape;1248;p49"/>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9" name="Google Shape;1249;p49"/>
          <p:cNvSpPr txBox="1"/>
          <p:nvPr/>
        </p:nvSpPr>
        <p:spPr>
          <a:xfrm>
            <a:off x="713225" y="3678500"/>
            <a:ext cx="5094600" cy="5541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200">
                <a:solidFill>
                  <a:schemeClr val="dk1"/>
                </a:solidFill>
                <a:latin typeface="Rubik"/>
                <a:ea typeface="Rubik"/>
                <a:cs typeface="Rubik"/>
                <a:sym typeface="Rubik"/>
              </a:rPr>
              <a:t>CREDITS:</a:t>
            </a:r>
            <a:r>
              <a:rPr lang="en" sz="1200">
                <a:solidFill>
                  <a:schemeClr val="dk1"/>
                </a:solidFill>
                <a:latin typeface="Rubik"/>
                <a:ea typeface="Rubik"/>
                <a:cs typeface="Rubik"/>
                <a:sym typeface="Rubik"/>
              </a:rPr>
              <a:t> This presentation template was created by </a:t>
            </a:r>
            <a:r>
              <a:rPr b="1" lang="en" sz="1200" u="sng">
                <a:solidFill>
                  <a:schemeClr val="dk1"/>
                </a:solidFill>
                <a:latin typeface="Rubik"/>
                <a:ea typeface="Rubik"/>
                <a:cs typeface="Rubik"/>
                <a:sym typeface="Rubik"/>
                <a:hlinkClick r:id="rId2">
                  <a:extLst>
                    <a:ext uri="{A12FA001-AC4F-418D-AE19-62706E023703}">
                      <ahyp:hlinkClr val="tx"/>
                    </a:ext>
                  </a:extLst>
                </a:hlinkClick>
              </a:rPr>
              <a:t>Slidesgo</a:t>
            </a:r>
            <a:r>
              <a:rPr lang="en" sz="1200">
                <a:solidFill>
                  <a:schemeClr val="dk1"/>
                </a:solidFill>
                <a:latin typeface="Rubik"/>
                <a:ea typeface="Rubik"/>
                <a:cs typeface="Rubik"/>
                <a:sym typeface="Rubik"/>
              </a:rPr>
              <a:t>, and includes icons by </a:t>
            </a:r>
            <a:r>
              <a:rPr b="1" lang="en" sz="1200" u="sng">
                <a:solidFill>
                  <a:schemeClr val="dk1"/>
                </a:solidFill>
                <a:latin typeface="Rubik"/>
                <a:ea typeface="Rubik"/>
                <a:cs typeface="Rubik"/>
                <a:sym typeface="Rubik"/>
                <a:hlinkClick r:id="rId3">
                  <a:extLst>
                    <a:ext uri="{A12FA001-AC4F-418D-AE19-62706E023703}">
                      <ahyp:hlinkClr val="tx"/>
                    </a:ext>
                  </a:extLst>
                </a:hlinkClick>
              </a:rPr>
              <a:t>Flaticon</a:t>
            </a:r>
            <a:r>
              <a:rPr lang="en" sz="1200">
                <a:solidFill>
                  <a:schemeClr val="dk1"/>
                </a:solidFill>
                <a:latin typeface="Rubik"/>
                <a:ea typeface="Rubik"/>
                <a:cs typeface="Rubik"/>
                <a:sym typeface="Rubik"/>
              </a:rPr>
              <a:t>, and infographics &amp; images by </a:t>
            </a:r>
            <a:r>
              <a:rPr b="1" lang="en" sz="1200" u="sng">
                <a:solidFill>
                  <a:schemeClr val="dk1"/>
                </a:solidFill>
                <a:latin typeface="Rubik"/>
                <a:ea typeface="Rubik"/>
                <a:cs typeface="Rubik"/>
                <a:sym typeface="Rubik"/>
                <a:hlinkClick r:id="rId4">
                  <a:extLst>
                    <a:ext uri="{A12FA001-AC4F-418D-AE19-62706E023703}">
                      <ahyp:hlinkClr val="tx"/>
                    </a:ext>
                  </a:extLst>
                </a:hlinkClick>
              </a:rPr>
              <a:t>Freepik</a:t>
            </a:r>
            <a:r>
              <a:rPr lang="en" sz="1200" u="sng">
                <a:solidFill>
                  <a:schemeClr val="dk1"/>
                </a:solidFill>
                <a:latin typeface="Rubik"/>
                <a:ea typeface="Rubik"/>
                <a:cs typeface="Rubik"/>
                <a:sym typeface="Rubik"/>
              </a:rPr>
              <a:t> </a:t>
            </a:r>
            <a:endParaRPr b="1" sz="1200" u="sng">
              <a:solidFill>
                <a:schemeClr val="dk1"/>
              </a:solidFill>
              <a:latin typeface="Rubik"/>
              <a:ea typeface="Rubik"/>
              <a:cs typeface="Rubik"/>
              <a:sym typeface="Rubik"/>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250" name="Shape 1250"/>
        <p:cNvGrpSpPr/>
        <p:nvPr/>
      </p:nvGrpSpPr>
      <p:grpSpPr>
        <a:xfrm>
          <a:off x="0" y="0"/>
          <a:ext cx="0" cy="0"/>
          <a:chOff x="0" y="0"/>
          <a:chExt cx="0" cy="0"/>
        </a:xfrm>
      </p:grpSpPr>
      <p:grpSp>
        <p:nvGrpSpPr>
          <p:cNvPr id="1251" name="Google Shape;1251;p50"/>
          <p:cNvGrpSpPr/>
          <p:nvPr/>
        </p:nvGrpSpPr>
        <p:grpSpPr>
          <a:xfrm>
            <a:off x="-65" y="-15"/>
            <a:ext cx="9144128" cy="5143530"/>
            <a:chOff x="-2163850" y="-134475"/>
            <a:chExt cx="3075000" cy="5336719"/>
          </a:xfrm>
        </p:grpSpPr>
        <p:cxnSp>
          <p:nvCxnSpPr>
            <p:cNvPr id="1252" name="Google Shape;1252;p5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3" name="Google Shape;1253;p5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4" name="Google Shape;1254;p5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5" name="Google Shape;1255;p5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6" name="Google Shape;1256;p5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7" name="Google Shape;1257;p5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8" name="Google Shape;1258;p5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59" name="Google Shape;1259;p5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0" name="Google Shape;1260;p5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1" name="Google Shape;1261;p5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2" name="Google Shape;1262;p5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3" name="Google Shape;1263;p5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4" name="Google Shape;1264;p5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5" name="Google Shape;1265;p5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6" name="Google Shape;1266;p5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267" name="Google Shape;1267;p5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1268" name="Google Shape;1268;p50"/>
          <p:cNvGrpSpPr/>
          <p:nvPr/>
        </p:nvGrpSpPr>
        <p:grpSpPr>
          <a:xfrm>
            <a:off x="-42450" y="-42900"/>
            <a:ext cx="453600" cy="5229300"/>
            <a:chOff x="-42450" y="-42900"/>
            <a:chExt cx="453600" cy="5229300"/>
          </a:xfrm>
        </p:grpSpPr>
        <p:sp>
          <p:nvSpPr>
            <p:cNvPr id="1269" name="Google Shape;1269;p50"/>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270" name="Google Shape;1270;p50"/>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1" name="Google Shape;1271;p50"/>
          <p:cNvGrpSpPr/>
          <p:nvPr/>
        </p:nvGrpSpPr>
        <p:grpSpPr>
          <a:xfrm>
            <a:off x="7661451" y="-433576"/>
            <a:ext cx="1935488" cy="5908786"/>
            <a:chOff x="7661451" y="-433576"/>
            <a:chExt cx="1935488" cy="5908786"/>
          </a:xfrm>
        </p:grpSpPr>
        <p:grpSp>
          <p:nvGrpSpPr>
            <p:cNvPr id="1272" name="Google Shape;1272;p50"/>
            <p:cNvGrpSpPr/>
            <p:nvPr/>
          </p:nvGrpSpPr>
          <p:grpSpPr>
            <a:xfrm>
              <a:off x="7790269" y="2645570"/>
              <a:ext cx="1677862" cy="2829639"/>
              <a:chOff x="-764456" y="567070"/>
              <a:chExt cx="1677862" cy="2829639"/>
            </a:xfrm>
          </p:grpSpPr>
          <p:grpSp>
            <p:nvGrpSpPr>
              <p:cNvPr id="1273" name="Google Shape;1273;p50"/>
              <p:cNvGrpSpPr/>
              <p:nvPr/>
            </p:nvGrpSpPr>
            <p:grpSpPr>
              <a:xfrm flipH="1" rot="-9252106">
                <a:off x="-433469" y="1509325"/>
                <a:ext cx="1015888" cy="1753721"/>
                <a:chOff x="1763900" y="-464625"/>
                <a:chExt cx="185600" cy="320400"/>
              </a:xfrm>
            </p:grpSpPr>
            <p:sp>
              <p:nvSpPr>
                <p:cNvPr id="1274" name="Google Shape;1274;p50"/>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50"/>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6" name="Google Shape;1276;p50"/>
              <p:cNvGrpSpPr/>
              <p:nvPr/>
            </p:nvGrpSpPr>
            <p:grpSpPr>
              <a:xfrm>
                <a:off x="-104239" y="567070"/>
                <a:ext cx="657299" cy="803813"/>
                <a:chOff x="-6" y="0"/>
                <a:chExt cx="971904" cy="1188545"/>
              </a:xfrm>
            </p:grpSpPr>
            <p:sp>
              <p:nvSpPr>
                <p:cNvPr id="1277" name="Google Shape;1277;p50"/>
                <p:cNvSpPr/>
                <p:nvPr/>
              </p:nvSpPr>
              <p:spPr>
                <a:xfrm rot="-687241">
                  <a:off x="61450" y="472566"/>
                  <a:ext cx="519660" cy="671064"/>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50"/>
                <p:cNvSpPr/>
                <p:nvPr/>
              </p:nvSpPr>
              <p:spPr>
                <a:xfrm>
                  <a:off x="545818" y="0"/>
                  <a:ext cx="426080" cy="69782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279" name="Google Shape;1279;p50"/>
            <p:cNvGrpSpPr/>
            <p:nvPr/>
          </p:nvGrpSpPr>
          <p:grpSpPr>
            <a:xfrm flipH="1" rot="5528887">
              <a:off x="7825190" y="-533235"/>
              <a:ext cx="1608009" cy="1876534"/>
              <a:chOff x="2342300" y="-1710275"/>
              <a:chExt cx="230400" cy="268875"/>
            </a:xfrm>
          </p:grpSpPr>
          <p:sp>
            <p:nvSpPr>
              <p:cNvPr id="1280" name="Google Shape;1280;p50"/>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50"/>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50"/>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50"/>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4" name="Google Shape;1284;p50"/>
            <p:cNvGrpSpPr/>
            <p:nvPr/>
          </p:nvGrpSpPr>
          <p:grpSpPr>
            <a:xfrm rot="6846943">
              <a:off x="7201740" y="2434506"/>
              <a:ext cx="2078724" cy="339602"/>
              <a:chOff x="-2497825" y="2229500"/>
              <a:chExt cx="368200" cy="60150"/>
            </a:xfrm>
          </p:grpSpPr>
          <p:sp>
            <p:nvSpPr>
              <p:cNvPr id="1285" name="Google Shape;1285;p50"/>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50"/>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50"/>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50"/>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50"/>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50"/>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50"/>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50"/>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50"/>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50"/>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50"/>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50"/>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50"/>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50"/>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50"/>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50"/>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50"/>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50"/>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50"/>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50"/>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1305" name="Shape 1305"/>
        <p:cNvGrpSpPr/>
        <p:nvPr/>
      </p:nvGrpSpPr>
      <p:grpSpPr>
        <a:xfrm>
          <a:off x="0" y="0"/>
          <a:ext cx="0" cy="0"/>
          <a:chOff x="0" y="0"/>
          <a:chExt cx="0" cy="0"/>
        </a:xfrm>
      </p:grpSpPr>
      <p:grpSp>
        <p:nvGrpSpPr>
          <p:cNvPr id="1306" name="Google Shape;1306;p51"/>
          <p:cNvGrpSpPr/>
          <p:nvPr/>
        </p:nvGrpSpPr>
        <p:grpSpPr>
          <a:xfrm>
            <a:off x="-65" y="-15"/>
            <a:ext cx="9144128" cy="5143530"/>
            <a:chOff x="-2163850" y="-134475"/>
            <a:chExt cx="3075000" cy="5336719"/>
          </a:xfrm>
        </p:grpSpPr>
        <p:cxnSp>
          <p:nvCxnSpPr>
            <p:cNvPr id="1307" name="Google Shape;1307;p51"/>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08" name="Google Shape;1308;p51"/>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09" name="Google Shape;1309;p51"/>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0" name="Google Shape;1310;p51"/>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1" name="Google Shape;1311;p51"/>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2" name="Google Shape;1312;p51"/>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3" name="Google Shape;1313;p51"/>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4" name="Google Shape;1314;p51"/>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5" name="Google Shape;1315;p51"/>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6" name="Google Shape;1316;p51"/>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7" name="Google Shape;1317;p51"/>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8" name="Google Shape;1318;p51"/>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19" name="Google Shape;1319;p51"/>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20" name="Google Shape;1320;p51"/>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21" name="Google Shape;1321;p51"/>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322" name="Google Shape;1322;p51"/>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1323" name="Google Shape;1323;p51"/>
          <p:cNvGrpSpPr/>
          <p:nvPr/>
        </p:nvGrpSpPr>
        <p:grpSpPr>
          <a:xfrm>
            <a:off x="-126625" y="-185624"/>
            <a:ext cx="10495416" cy="6136574"/>
            <a:chOff x="-126625" y="-185624"/>
            <a:chExt cx="10495416" cy="6136574"/>
          </a:xfrm>
        </p:grpSpPr>
        <p:grpSp>
          <p:nvGrpSpPr>
            <p:cNvPr id="1324" name="Google Shape;1324;p51"/>
            <p:cNvGrpSpPr/>
            <p:nvPr/>
          </p:nvGrpSpPr>
          <p:grpSpPr>
            <a:xfrm rot="-4898944">
              <a:off x="7972722" y="2482032"/>
              <a:ext cx="1723928" cy="281637"/>
              <a:chOff x="-2497825" y="2229500"/>
              <a:chExt cx="368200" cy="60150"/>
            </a:xfrm>
          </p:grpSpPr>
          <p:sp>
            <p:nvSpPr>
              <p:cNvPr id="1325" name="Google Shape;1325;p51"/>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51"/>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51"/>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51"/>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51"/>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51"/>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51"/>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51"/>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51"/>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51"/>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51"/>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51"/>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51"/>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51"/>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51"/>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51"/>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51"/>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51"/>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51"/>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51"/>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5" name="Google Shape;1345;p51"/>
            <p:cNvGrpSpPr/>
            <p:nvPr/>
          </p:nvGrpSpPr>
          <p:grpSpPr>
            <a:xfrm>
              <a:off x="-126625" y="-185624"/>
              <a:ext cx="670229" cy="756100"/>
              <a:chOff x="8430775" y="445026"/>
              <a:chExt cx="670229" cy="756100"/>
            </a:xfrm>
          </p:grpSpPr>
          <p:sp>
            <p:nvSpPr>
              <p:cNvPr id="1346" name="Google Shape;1346;p51"/>
              <p:cNvSpPr/>
              <p:nvPr/>
            </p:nvSpPr>
            <p:spPr>
              <a:xfrm>
                <a:off x="8430775" y="767225"/>
                <a:ext cx="336005" cy="433901"/>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51"/>
              <p:cNvSpPr/>
              <p:nvPr/>
            </p:nvSpPr>
            <p:spPr>
              <a:xfrm>
                <a:off x="8825506" y="445026"/>
                <a:ext cx="275498" cy="45120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8" name="Google Shape;1348;p51"/>
            <p:cNvGrpSpPr/>
            <p:nvPr/>
          </p:nvGrpSpPr>
          <p:grpSpPr>
            <a:xfrm rot="-160184">
              <a:off x="7919042" y="3633145"/>
              <a:ext cx="2398342" cy="2263177"/>
              <a:chOff x="-1350000" y="1170375"/>
              <a:chExt cx="441375" cy="416500"/>
            </a:xfrm>
          </p:grpSpPr>
          <p:sp>
            <p:nvSpPr>
              <p:cNvPr id="1349" name="Google Shape;1349;p51"/>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51"/>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51"/>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51"/>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51"/>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51"/>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51"/>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51"/>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spTree>
      <p:nvGrpSpPr>
        <p:cNvPr id="1357" name="Shape 1357"/>
        <p:cNvGrpSpPr/>
        <p:nvPr/>
      </p:nvGrpSpPr>
      <p:grpSpPr>
        <a:xfrm>
          <a:off x="0" y="0"/>
          <a:ext cx="0" cy="0"/>
          <a:chOff x="0" y="0"/>
          <a:chExt cx="0" cy="0"/>
        </a:xfrm>
      </p:grpSpPr>
      <p:grpSp>
        <p:nvGrpSpPr>
          <p:cNvPr id="1358" name="Google Shape;1358;p52"/>
          <p:cNvGrpSpPr/>
          <p:nvPr/>
        </p:nvGrpSpPr>
        <p:grpSpPr>
          <a:xfrm>
            <a:off x="-1700" y="329"/>
            <a:ext cx="9147400" cy="5142843"/>
            <a:chOff x="238125" y="854700"/>
            <a:chExt cx="7142500" cy="4015650"/>
          </a:xfrm>
        </p:grpSpPr>
        <p:sp>
          <p:nvSpPr>
            <p:cNvPr id="1359" name="Google Shape;1359;p52"/>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52"/>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52"/>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52"/>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52"/>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52"/>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52"/>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52"/>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52"/>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52"/>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52"/>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52"/>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52"/>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52"/>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52"/>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52"/>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52"/>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52"/>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52"/>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8" name="Google Shape;1378;p52"/>
          <p:cNvSpPr txBox="1"/>
          <p:nvPr>
            <p:ph idx="1" type="subTitle"/>
          </p:nvPr>
        </p:nvSpPr>
        <p:spPr>
          <a:xfrm>
            <a:off x="890100" y="1760244"/>
            <a:ext cx="7533900" cy="277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1400"/>
              <a:buChar char="●"/>
              <a:defRPr sz="1600">
                <a:solidFill>
                  <a:schemeClr val="dk2"/>
                </a:solidFill>
                <a:latin typeface="Muli"/>
                <a:ea typeface="Muli"/>
                <a:cs typeface="Muli"/>
                <a:sym typeface="Muli"/>
              </a:defRPr>
            </a:lvl1pPr>
            <a:lvl2pPr lvl="1" rtl="0" algn="ctr">
              <a:lnSpc>
                <a:spcPct val="100000"/>
              </a:lnSpc>
              <a:spcBef>
                <a:spcPts val="0"/>
              </a:spcBef>
              <a:spcAft>
                <a:spcPts val="0"/>
              </a:spcAft>
              <a:buClr>
                <a:schemeClr val="dk2"/>
              </a:buClr>
              <a:buSzPts val="2800"/>
              <a:buChar char="○"/>
              <a:defRPr sz="2800">
                <a:solidFill>
                  <a:schemeClr val="dk2"/>
                </a:solidFill>
              </a:defRPr>
            </a:lvl2pPr>
            <a:lvl3pPr lvl="2" rtl="0" algn="ctr">
              <a:lnSpc>
                <a:spcPct val="100000"/>
              </a:lnSpc>
              <a:spcBef>
                <a:spcPts val="0"/>
              </a:spcBef>
              <a:spcAft>
                <a:spcPts val="0"/>
              </a:spcAft>
              <a:buClr>
                <a:schemeClr val="dk2"/>
              </a:buClr>
              <a:buSzPts val="2800"/>
              <a:buChar char="■"/>
              <a:defRPr sz="2800">
                <a:solidFill>
                  <a:schemeClr val="dk2"/>
                </a:solidFill>
              </a:defRPr>
            </a:lvl3pPr>
            <a:lvl4pPr lvl="3" rtl="0" algn="ctr">
              <a:lnSpc>
                <a:spcPct val="100000"/>
              </a:lnSpc>
              <a:spcBef>
                <a:spcPts val="0"/>
              </a:spcBef>
              <a:spcAft>
                <a:spcPts val="0"/>
              </a:spcAft>
              <a:buClr>
                <a:schemeClr val="dk2"/>
              </a:buClr>
              <a:buSzPts val="2800"/>
              <a:buChar char="●"/>
              <a:defRPr sz="2800">
                <a:solidFill>
                  <a:schemeClr val="dk2"/>
                </a:solidFill>
              </a:defRPr>
            </a:lvl4pPr>
            <a:lvl5pPr lvl="4" rtl="0" algn="ctr">
              <a:lnSpc>
                <a:spcPct val="100000"/>
              </a:lnSpc>
              <a:spcBef>
                <a:spcPts val="0"/>
              </a:spcBef>
              <a:spcAft>
                <a:spcPts val="0"/>
              </a:spcAft>
              <a:buClr>
                <a:schemeClr val="dk2"/>
              </a:buClr>
              <a:buSzPts val="2800"/>
              <a:buChar char="○"/>
              <a:defRPr sz="2800">
                <a:solidFill>
                  <a:schemeClr val="dk2"/>
                </a:solidFill>
              </a:defRPr>
            </a:lvl5pPr>
            <a:lvl6pPr lvl="5" rtl="0" algn="ctr">
              <a:lnSpc>
                <a:spcPct val="100000"/>
              </a:lnSpc>
              <a:spcBef>
                <a:spcPts val="0"/>
              </a:spcBef>
              <a:spcAft>
                <a:spcPts val="0"/>
              </a:spcAft>
              <a:buClr>
                <a:schemeClr val="dk2"/>
              </a:buClr>
              <a:buSzPts val="2800"/>
              <a:buChar char="■"/>
              <a:defRPr sz="2800">
                <a:solidFill>
                  <a:schemeClr val="dk2"/>
                </a:solidFill>
              </a:defRPr>
            </a:lvl6pPr>
            <a:lvl7pPr lvl="6" rtl="0" algn="ctr">
              <a:lnSpc>
                <a:spcPct val="100000"/>
              </a:lnSpc>
              <a:spcBef>
                <a:spcPts val="0"/>
              </a:spcBef>
              <a:spcAft>
                <a:spcPts val="0"/>
              </a:spcAft>
              <a:buClr>
                <a:schemeClr val="dk2"/>
              </a:buClr>
              <a:buSzPts val="2800"/>
              <a:buChar char="●"/>
              <a:defRPr sz="2800">
                <a:solidFill>
                  <a:schemeClr val="dk2"/>
                </a:solidFill>
              </a:defRPr>
            </a:lvl7pPr>
            <a:lvl8pPr lvl="7" rtl="0" algn="ctr">
              <a:lnSpc>
                <a:spcPct val="100000"/>
              </a:lnSpc>
              <a:spcBef>
                <a:spcPts val="0"/>
              </a:spcBef>
              <a:spcAft>
                <a:spcPts val="0"/>
              </a:spcAft>
              <a:buClr>
                <a:schemeClr val="dk2"/>
              </a:buClr>
              <a:buSzPts val="2800"/>
              <a:buChar char="○"/>
              <a:defRPr sz="2800">
                <a:solidFill>
                  <a:schemeClr val="dk2"/>
                </a:solidFill>
              </a:defRPr>
            </a:lvl8pPr>
            <a:lvl9pPr lvl="8" rtl="0" algn="ctr">
              <a:lnSpc>
                <a:spcPct val="100000"/>
              </a:lnSpc>
              <a:spcBef>
                <a:spcPts val="0"/>
              </a:spcBef>
              <a:spcAft>
                <a:spcPts val="0"/>
              </a:spcAft>
              <a:buClr>
                <a:schemeClr val="dk2"/>
              </a:buClr>
              <a:buSzPts val="2800"/>
              <a:buChar char="■"/>
              <a:defRPr sz="2800">
                <a:solidFill>
                  <a:schemeClr val="dk2"/>
                </a:solidFill>
              </a:defRPr>
            </a:lvl9pPr>
          </a:lstStyle>
          <a:p/>
        </p:txBody>
      </p:sp>
      <p:sp>
        <p:nvSpPr>
          <p:cNvPr id="1379" name="Google Shape;1379;p52"/>
          <p:cNvSpPr txBox="1"/>
          <p:nvPr>
            <p:ph type="title"/>
          </p:nvPr>
        </p:nvSpPr>
        <p:spPr>
          <a:xfrm>
            <a:off x="4572000" y="540000"/>
            <a:ext cx="3852000" cy="1037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80" name="Shape 1380"/>
        <p:cNvGrpSpPr/>
        <p:nvPr/>
      </p:nvGrpSpPr>
      <p:grpSpPr>
        <a:xfrm>
          <a:off x="0" y="0"/>
          <a:ext cx="0" cy="0"/>
          <a:chOff x="0" y="0"/>
          <a:chExt cx="0" cy="0"/>
        </a:xfrm>
      </p:grpSpPr>
      <p:sp>
        <p:nvSpPr>
          <p:cNvPr id="1381" name="Google Shape;1381;p53"/>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marL="457200" rtl="0" algn="l">
              <a:spcBef>
                <a:spcPts val="0"/>
              </a:spcBef>
              <a:spcAft>
                <a:spcPts val="0"/>
              </a:spcAft>
              <a:buSzPts val="3000"/>
              <a:buNone/>
              <a:defRPr/>
            </a:lvl6pPr>
            <a:lvl7pPr lvl="6" marL="914400" rtl="0" algn="l">
              <a:spcBef>
                <a:spcPts val="0"/>
              </a:spcBef>
              <a:spcAft>
                <a:spcPts val="0"/>
              </a:spcAft>
              <a:buSzPts val="3000"/>
              <a:buNone/>
              <a:defRPr/>
            </a:lvl7pPr>
            <a:lvl8pPr lvl="7" marL="1371600" rtl="0" algn="l">
              <a:spcBef>
                <a:spcPts val="0"/>
              </a:spcBef>
              <a:spcAft>
                <a:spcPts val="0"/>
              </a:spcAft>
              <a:buSzPts val="3000"/>
              <a:buNone/>
              <a:defRPr/>
            </a:lvl8pPr>
            <a:lvl9pPr lvl="8" marL="1828800" rtl="0" algn="l">
              <a:spcBef>
                <a:spcPts val="0"/>
              </a:spcBef>
              <a:spcAft>
                <a:spcPts val="0"/>
              </a:spcAft>
              <a:buSzPts val="3000"/>
              <a:buNone/>
              <a:defRPr/>
            </a:lvl9pPr>
          </a:lstStyle>
          <a:p/>
        </p:txBody>
      </p:sp>
      <p:sp>
        <p:nvSpPr>
          <p:cNvPr id="1382" name="Google Shape;1382;p53"/>
          <p:cNvSpPr txBox="1"/>
          <p:nvPr>
            <p:ph idx="1" type="body"/>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17500" lvl="0" marL="457200" rtl="0" algn="l">
              <a:spcBef>
                <a:spcPts val="600"/>
              </a:spcBef>
              <a:spcAft>
                <a:spcPts val="0"/>
              </a:spcAft>
              <a:buClr>
                <a:schemeClr val="accent1"/>
              </a:buClr>
              <a:buSzPts val="1400"/>
              <a:buFont typeface="Noto Symbol"/>
              <a:buChar char="■"/>
              <a:defRPr/>
            </a:lvl1pPr>
            <a:lvl2pPr indent="-317500" lvl="1" marL="914400" rtl="0" algn="l">
              <a:spcBef>
                <a:spcPts val="520"/>
              </a:spcBef>
              <a:spcAft>
                <a:spcPts val="0"/>
              </a:spcAft>
              <a:buClr>
                <a:schemeClr val="accent2"/>
              </a:buClr>
              <a:buSzPts val="1400"/>
              <a:buFont typeface="Noto Symbol"/>
              <a:buChar char="❑"/>
              <a:defRPr/>
            </a:lvl2pPr>
            <a:lvl3pPr indent="-317500" lvl="2" marL="1371600" rtl="0" algn="l">
              <a:spcBef>
                <a:spcPts val="440"/>
              </a:spcBef>
              <a:spcAft>
                <a:spcPts val="0"/>
              </a:spcAft>
              <a:buClr>
                <a:schemeClr val="accent1"/>
              </a:buClr>
              <a:buSzPts val="1400"/>
              <a:buFont typeface="Noto Symbol"/>
              <a:buChar char="■"/>
              <a:defRPr/>
            </a:lvl3pPr>
            <a:lvl4pPr indent="-317500" lvl="3" marL="1828800" rtl="0" algn="l">
              <a:spcBef>
                <a:spcPts val="400"/>
              </a:spcBef>
              <a:spcAft>
                <a:spcPts val="0"/>
              </a:spcAft>
              <a:buClr>
                <a:schemeClr val="accent2"/>
              </a:buClr>
              <a:buSzPts val="1400"/>
              <a:buFont typeface="Noto Symbol"/>
              <a:buChar char="❑"/>
              <a:defRPr/>
            </a:lvl4pPr>
            <a:lvl5pPr indent="-317500" lvl="4" marL="2286000" rtl="0" algn="l">
              <a:spcBef>
                <a:spcPts val="400"/>
              </a:spcBef>
              <a:spcAft>
                <a:spcPts val="0"/>
              </a:spcAft>
              <a:buClr>
                <a:schemeClr val="accent1"/>
              </a:buClr>
              <a:buSzPts val="1400"/>
              <a:buFont typeface="Noto Symbol"/>
              <a:buChar char="▪"/>
              <a:defRPr/>
            </a:lvl5pPr>
            <a:lvl6pPr indent="-317500" lvl="5" marL="2743200" rtl="0" algn="l">
              <a:spcBef>
                <a:spcPts val="400"/>
              </a:spcBef>
              <a:spcAft>
                <a:spcPts val="0"/>
              </a:spcAft>
              <a:buClr>
                <a:schemeClr val="accent1"/>
              </a:buClr>
              <a:buSzPts val="1400"/>
              <a:buFont typeface="Noto Symbol"/>
              <a:buChar char="▪"/>
              <a:defRPr/>
            </a:lvl6pPr>
            <a:lvl7pPr indent="-317500" lvl="6" marL="3200400" rtl="0" algn="l">
              <a:spcBef>
                <a:spcPts val="400"/>
              </a:spcBef>
              <a:spcAft>
                <a:spcPts val="0"/>
              </a:spcAft>
              <a:buClr>
                <a:schemeClr val="accent1"/>
              </a:buClr>
              <a:buSzPts val="1400"/>
              <a:buFont typeface="Noto Symbol"/>
              <a:buChar char="▪"/>
              <a:defRPr/>
            </a:lvl7pPr>
            <a:lvl8pPr indent="-317500" lvl="7" marL="3657600" rtl="0" algn="l">
              <a:spcBef>
                <a:spcPts val="400"/>
              </a:spcBef>
              <a:spcAft>
                <a:spcPts val="0"/>
              </a:spcAft>
              <a:buClr>
                <a:schemeClr val="accent1"/>
              </a:buClr>
              <a:buSzPts val="1400"/>
              <a:buFont typeface="Noto Symbol"/>
              <a:buChar char="▪"/>
              <a:defRPr/>
            </a:lvl8pPr>
            <a:lvl9pPr indent="-317500" lvl="8" marL="4114800" rtl="0" algn="l">
              <a:spcBef>
                <a:spcPts val="400"/>
              </a:spcBef>
              <a:spcAft>
                <a:spcPts val="0"/>
              </a:spcAft>
              <a:buClr>
                <a:schemeClr val="accent1"/>
              </a:buClr>
              <a:buSzPts val="1400"/>
              <a:buFont typeface="Noto Symbol"/>
              <a:buChar char="▪"/>
              <a:defRPr/>
            </a:lvl9pPr>
          </a:lstStyle>
          <a:p/>
        </p:txBody>
      </p:sp>
      <p:sp>
        <p:nvSpPr>
          <p:cNvPr id="1383" name="Google Shape;1383;p53"/>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384" name="Google Shape;1384;p53"/>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385" name="Google Shape;1385;p53"/>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1">
  <p:cSld name="CUSTOM_6_1">
    <p:spTree>
      <p:nvGrpSpPr>
        <p:cNvPr id="1386" name="Shape 1386"/>
        <p:cNvGrpSpPr/>
        <p:nvPr/>
      </p:nvGrpSpPr>
      <p:grpSpPr>
        <a:xfrm>
          <a:off x="0" y="0"/>
          <a:ext cx="0" cy="0"/>
          <a:chOff x="0" y="0"/>
          <a:chExt cx="0" cy="0"/>
        </a:xfrm>
      </p:grpSpPr>
      <p:grpSp>
        <p:nvGrpSpPr>
          <p:cNvPr id="1387" name="Google Shape;1387;p54"/>
          <p:cNvGrpSpPr/>
          <p:nvPr/>
        </p:nvGrpSpPr>
        <p:grpSpPr>
          <a:xfrm flipH="1">
            <a:off x="-1700" y="329"/>
            <a:ext cx="9147400" cy="5142843"/>
            <a:chOff x="238125" y="854700"/>
            <a:chExt cx="7142500" cy="4015650"/>
          </a:xfrm>
        </p:grpSpPr>
        <p:sp>
          <p:nvSpPr>
            <p:cNvPr id="1388" name="Google Shape;1388;p54"/>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54"/>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54"/>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54"/>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54"/>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54"/>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54"/>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54"/>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54"/>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54"/>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54"/>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54"/>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54"/>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54"/>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54"/>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54"/>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54"/>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54"/>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54"/>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54"/>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54"/>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54"/>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0" name="Google Shape;1410;p54"/>
          <p:cNvSpPr txBox="1"/>
          <p:nvPr>
            <p:ph idx="1" type="subTitle"/>
          </p:nvPr>
        </p:nvSpPr>
        <p:spPr>
          <a:xfrm>
            <a:off x="906900" y="2987325"/>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1411" name="Google Shape;1411;p54"/>
          <p:cNvSpPr txBox="1"/>
          <p:nvPr>
            <p:ph idx="2" type="subTitle"/>
          </p:nvPr>
        </p:nvSpPr>
        <p:spPr>
          <a:xfrm>
            <a:off x="906900" y="1279771"/>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1412" name="Google Shape;1412;p54"/>
          <p:cNvSpPr txBox="1"/>
          <p:nvPr>
            <p:ph idx="3" type="subTitle"/>
          </p:nvPr>
        </p:nvSpPr>
        <p:spPr>
          <a:xfrm>
            <a:off x="906900" y="1743949"/>
            <a:ext cx="2506200" cy="855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solidFill>
                  <a:schemeClr val="dk2"/>
                </a:solidFill>
                <a:latin typeface="Muli"/>
                <a:ea typeface="Muli"/>
                <a:cs typeface="Muli"/>
                <a:sym typeface="Muli"/>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1413" name="Google Shape;1413;p54"/>
          <p:cNvSpPr txBox="1"/>
          <p:nvPr>
            <p:ph idx="4" type="subTitle"/>
          </p:nvPr>
        </p:nvSpPr>
        <p:spPr>
          <a:xfrm>
            <a:off x="906900" y="3464338"/>
            <a:ext cx="2506200" cy="855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Clr>
                <a:schemeClr val="dk2"/>
              </a:buClr>
              <a:buSzPts val="1600"/>
              <a:buNone/>
              <a:defRPr sz="1600">
                <a:solidFill>
                  <a:schemeClr val="dk2"/>
                </a:solidFill>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1414" name="Google Shape;1414;p54"/>
          <p:cNvSpPr txBox="1"/>
          <p:nvPr>
            <p:ph type="title"/>
          </p:nvPr>
        </p:nvSpPr>
        <p:spPr>
          <a:xfrm>
            <a:off x="720000" y="540000"/>
            <a:ext cx="7704000" cy="360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21" name="Shape 1421"/>
        <p:cNvGrpSpPr/>
        <p:nvPr/>
      </p:nvGrpSpPr>
      <p:grpSpPr>
        <a:xfrm>
          <a:off x="0" y="0"/>
          <a:ext cx="0" cy="0"/>
          <a:chOff x="0" y="0"/>
          <a:chExt cx="0" cy="0"/>
        </a:xfrm>
      </p:grpSpPr>
      <p:sp>
        <p:nvSpPr>
          <p:cNvPr id="1422" name="Google Shape;1422;p56"/>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23" name="Google Shape;1423;p56"/>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24" name="Google Shape;1424;p5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25" name="Google Shape;1425;p5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26" name="Google Shape;1426;p5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27" name="Shape 1427"/>
        <p:cNvGrpSpPr/>
        <p:nvPr/>
      </p:nvGrpSpPr>
      <p:grpSpPr>
        <a:xfrm>
          <a:off x="0" y="0"/>
          <a:ext cx="0" cy="0"/>
          <a:chOff x="0" y="0"/>
          <a:chExt cx="0" cy="0"/>
        </a:xfrm>
      </p:grpSpPr>
      <p:sp>
        <p:nvSpPr>
          <p:cNvPr id="1428" name="Google Shape;1428;p57"/>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29" name="Google Shape;1429;p57"/>
          <p:cNvSpPr txBox="1"/>
          <p:nvPr>
            <p:ph idx="1" type="subTitle"/>
          </p:nvPr>
        </p:nvSpPr>
        <p:spPr>
          <a:xfrm>
            <a:off x="1371600" y="2914650"/>
            <a:ext cx="6400800" cy="1314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rgbClr val="888888"/>
              </a:buClr>
              <a:buSzPts val="3200"/>
              <a:buFont typeface="Arial"/>
              <a:buNone/>
              <a:defRPr sz="3200">
                <a:solidFill>
                  <a:srgbClr val="888888"/>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430" name="Google Shape;1430;p5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31" name="Google Shape;1431;p5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32" name="Google Shape;1432;p5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Diagram or Organization Chart" type="dgm">
  <p:cSld name="DIAGRAM">
    <p:spTree>
      <p:nvGrpSpPr>
        <p:cNvPr id="1433" name="Shape 1433"/>
        <p:cNvGrpSpPr/>
        <p:nvPr/>
      </p:nvGrpSpPr>
      <p:grpSpPr>
        <a:xfrm>
          <a:off x="0" y="0"/>
          <a:ext cx="0" cy="0"/>
          <a:chOff x="0" y="0"/>
          <a:chExt cx="0" cy="0"/>
        </a:xfrm>
      </p:grpSpPr>
      <p:sp>
        <p:nvSpPr>
          <p:cNvPr id="1434" name="Google Shape;1434;p58"/>
          <p:cNvSpPr txBox="1"/>
          <p:nvPr>
            <p:ph type="title"/>
          </p:nvPr>
        </p:nvSpPr>
        <p:spPr>
          <a:xfrm>
            <a:off x="457200" y="208360"/>
            <a:ext cx="8229600" cy="8547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35" name="Google Shape;1435;p58"/>
          <p:cNvSpPr/>
          <p:nvPr>
            <p:ph idx="2" type="dgm"/>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42900" lvl="0" marL="3429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285750" lvl="1" marL="74295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228600" lvl="2" marL="11430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228600" lvl="3" marL="1600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228600" lvl="4" marL="2057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36" name="Google Shape;1436;p5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37" name="Google Shape;1437;p5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38" name="Google Shape;1438;p5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39" name="Shape 1439"/>
        <p:cNvGrpSpPr/>
        <p:nvPr/>
      </p:nvGrpSpPr>
      <p:grpSpPr>
        <a:xfrm>
          <a:off x="0" y="0"/>
          <a:ext cx="0" cy="0"/>
          <a:chOff x="0" y="0"/>
          <a:chExt cx="0" cy="0"/>
        </a:xfrm>
      </p:grpSpPr>
      <p:sp>
        <p:nvSpPr>
          <p:cNvPr id="1440" name="Google Shape;1440;p5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41" name="Google Shape;1441;p59"/>
          <p:cNvSpPr txBox="1"/>
          <p:nvPr>
            <p:ph idx="1" type="body"/>
          </p:nvPr>
        </p:nvSpPr>
        <p:spPr>
          <a:xfrm>
            <a:off x="457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sz="2800">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42" name="Google Shape;1442;p59"/>
          <p:cNvSpPr txBox="1"/>
          <p:nvPr>
            <p:ph idx="2" type="body"/>
          </p:nvPr>
        </p:nvSpPr>
        <p:spPr>
          <a:xfrm>
            <a:off x="4648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sz="2800">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43" name="Google Shape;1443;p5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44" name="Google Shape;1444;p5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45" name="Google Shape;1445;p5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46" name="Shape 1446"/>
        <p:cNvGrpSpPr/>
        <p:nvPr/>
      </p:nvGrpSpPr>
      <p:grpSpPr>
        <a:xfrm>
          <a:off x="0" y="0"/>
          <a:ext cx="0" cy="0"/>
          <a:chOff x="0" y="0"/>
          <a:chExt cx="0" cy="0"/>
        </a:xfrm>
      </p:grpSpPr>
      <p:sp>
        <p:nvSpPr>
          <p:cNvPr id="1447" name="Google Shape;1447;p6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48" name="Google Shape;1448;p6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49" name="Google Shape;1449;p6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50" name="Shape 1450"/>
        <p:cNvGrpSpPr/>
        <p:nvPr/>
      </p:nvGrpSpPr>
      <p:grpSpPr>
        <a:xfrm>
          <a:off x="0" y="0"/>
          <a:ext cx="0" cy="0"/>
          <a:chOff x="0" y="0"/>
          <a:chExt cx="0" cy="0"/>
        </a:xfrm>
      </p:grpSpPr>
      <p:sp>
        <p:nvSpPr>
          <p:cNvPr id="1451" name="Google Shape;1451;p61"/>
          <p:cNvSpPr txBox="1"/>
          <p:nvPr>
            <p:ph type="title"/>
          </p:nvPr>
        </p:nvSpPr>
        <p:spPr>
          <a:xfrm rot="5400000">
            <a:off x="5463750" y="1371628"/>
            <a:ext cx="4388700"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52" name="Google Shape;1452;p61"/>
          <p:cNvSpPr txBox="1"/>
          <p:nvPr>
            <p:ph idx="1" type="body"/>
          </p:nvPr>
        </p:nvSpPr>
        <p:spPr>
          <a:xfrm rot="5400000">
            <a:off x="1272750" y="-609572"/>
            <a:ext cx="43887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53" name="Google Shape;1453;p6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54" name="Google Shape;1454;p6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55" name="Google Shape;1455;p6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56" name="Shape 1456"/>
        <p:cNvGrpSpPr/>
        <p:nvPr/>
      </p:nvGrpSpPr>
      <p:grpSpPr>
        <a:xfrm>
          <a:off x="0" y="0"/>
          <a:ext cx="0" cy="0"/>
          <a:chOff x="0" y="0"/>
          <a:chExt cx="0" cy="0"/>
        </a:xfrm>
      </p:grpSpPr>
      <p:sp>
        <p:nvSpPr>
          <p:cNvPr id="1457" name="Google Shape;1457;p62"/>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58" name="Google Shape;1458;p62"/>
          <p:cNvSpPr txBox="1"/>
          <p:nvPr>
            <p:ph idx="1" type="body"/>
          </p:nvPr>
        </p:nvSpPr>
        <p:spPr>
          <a:xfrm rot="5400000">
            <a:off x="2874750" y="-1217400"/>
            <a:ext cx="33945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59" name="Google Shape;1459;p6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60" name="Google Shape;1460;p6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61" name="Google Shape;1461;p6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62" name="Shape 1462"/>
        <p:cNvGrpSpPr/>
        <p:nvPr/>
      </p:nvGrpSpPr>
      <p:grpSpPr>
        <a:xfrm>
          <a:off x="0" y="0"/>
          <a:ext cx="0" cy="0"/>
          <a:chOff x="0" y="0"/>
          <a:chExt cx="0" cy="0"/>
        </a:xfrm>
      </p:grpSpPr>
      <p:sp>
        <p:nvSpPr>
          <p:cNvPr id="1463" name="Google Shape;1463;p63"/>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64" name="Google Shape;1464;p63"/>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sz="3200">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1465" name="Google Shape;1465;p63"/>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sz="1400">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466" name="Google Shape;1466;p6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67" name="Google Shape;1467;p6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68" name="Google Shape;1468;p6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69" name="Shape 1469"/>
        <p:cNvGrpSpPr/>
        <p:nvPr/>
      </p:nvGrpSpPr>
      <p:grpSpPr>
        <a:xfrm>
          <a:off x="0" y="0"/>
          <a:ext cx="0" cy="0"/>
          <a:chOff x="0" y="0"/>
          <a:chExt cx="0" cy="0"/>
        </a:xfrm>
      </p:grpSpPr>
      <p:sp>
        <p:nvSpPr>
          <p:cNvPr id="1470" name="Google Shape;1470;p64"/>
          <p:cNvSpPr txBox="1"/>
          <p:nvPr>
            <p:ph type="title"/>
          </p:nvPr>
        </p:nvSpPr>
        <p:spPr>
          <a:xfrm>
            <a:off x="457200" y="204788"/>
            <a:ext cx="3008400" cy="8715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71" name="Google Shape;1471;p64"/>
          <p:cNvSpPr txBox="1"/>
          <p:nvPr>
            <p:ph idx="1" type="body"/>
          </p:nvPr>
        </p:nvSpPr>
        <p:spPr>
          <a:xfrm>
            <a:off x="3575050" y="204788"/>
            <a:ext cx="5111700" cy="43899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sz="3200">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72" name="Google Shape;1472;p64"/>
          <p:cNvSpPr txBox="1"/>
          <p:nvPr>
            <p:ph idx="2" type="body"/>
          </p:nvPr>
        </p:nvSpPr>
        <p:spPr>
          <a:xfrm>
            <a:off x="457200" y="1076325"/>
            <a:ext cx="3008400" cy="35184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sz="1400">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473" name="Google Shape;1473;p6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74" name="Google Shape;1474;p6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75" name="Google Shape;1475;p6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76" name="Shape 1476"/>
        <p:cNvGrpSpPr/>
        <p:nvPr/>
      </p:nvGrpSpPr>
      <p:grpSpPr>
        <a:xfrm>
          <a:off x="0" y="0"/>
          <a:ext cx="0" cy="0"/>
          <a:chOff x="0" y="0"/>
          <a:chExt cx="0" cy="0"/>
        </a:xfrm>
      </p:grpSpPr>
      <p:sp>
        <p:nvSpPr>
          <p:cNvPr id="1477" name="Google Shape;1477;p65"/>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78" name="Google Shape;1478;p6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79" name="Google Shape;1479;p6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80" name="Google Shape;1480;p6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81" name="Shape 1481"/>
        <p:cNvGrpSpPr/>
        <p:nvPr/>
      </p:nvGrpSpPr>
      <p:grpSpPr>
        <a:xfrm>
          <a:off x="0" y="0"/>
          <a:ext cx="0" cy="0"/>
          <a:chOff x="0" y="0"/>
          <a:chExt cx="0" cy="0"/>
        </a:xfrm>
      </p:grpSpPr>
      <p:sp>
        <p:nvSpPr>
          <p:cNvPr id="1482" name="Google Shape;1482;p66"/>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83" name="Google Shape;1483;p66"/>
          <p:cNvSpPr txBox="1"/>
          <p:nvPr>
            <p:ph idx="1" type="body"/>
          </p:nvPr>
        </p:nvSpPr>
        <p:spPr>
          <a:xfrm>
            <a:off x="457200" y="1151335"/>
            <a:ext cx="4040100" cy="4800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sz="2400">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484" name="Google Shape;1484;p66"/>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sz="2400">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485" name="Google Shape;1485;p66"/>
          <p:cNvSpPr txBox="1"/>
          <p:nvPr>
            <p:ph idx="3" type="body"/>
          </p:nvPr>
        </p:nvSpPr>
        <p:spPr>
          <a:xfrm>
            <a:off x="4645025" y="1151335"/>
            <a:ext cx="4041900" cy="4800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sz="2400">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486" name="Google Shape;1486;p66"/>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sz="2400">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487" name="Google Shape;1487;p6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88" name="Google Shape;1488;p6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89" name="Google Shape;1489;p6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90" name="Shape 1490"/>
        <p:cNvGrpSpPr/>
        <p:nvPr/>
      </p:nvGrpSpPr>
      <p:grpSpPr>
        <a:xfrm>
          <a:off x="0" y="0"/>
          <a:ext cx="0" cy="0"/>
          <a:chOff x="0" y="0"/>
          <a:chExt cx="0" cy="0"/>
        </a:xfrm>
      </p:grpSpPr>
      <p:sp>
        <p:nvSpPr>
          <p:cNvPr id="1491" name="Google Shape;1491;p67"/>
          <p:cNvSpPr txBox="1"/>
          <p:nvPr>
            <p:ph type="title"/>
          </p:nvPr>
        </p:nvSpPr>
        <p:spPr>
          <a:xfrm>
            <a:off x="722313" y="3305175"/>
            <a:ext cx="7772400" cy="10215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92" name="Google Shape;1492;p67"/>
          <p:cNvSpPr txBox="1"/>
          <p:nvPr>
            <p:ph idx="1" type="body"/>
          </p:nvPr>
        </p:nvSpPr>
        <p:spPr>
          <a:xfrm>
            <a:off x="722313" y="2180035"/>
            <a:ext cx="7772400" cy="11253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3200"/>
              <a:buFont typeface="Arial"/>
              <a:buNone/>
              <a:defRPr sz="2000">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1493" name="Google Shape;1493;p6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94" name="Google Shape;1494;p6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95" name="Google Shape;1495;p6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04" name="Shape 1504"/>
        <p:cNvGrpSpPr/>
        <p:nvPr/>
      </p:nvGrpSpPr>
      <p:grpSpPr>
        <a:xfrm>
          <a:off x="0" y="0"/>
          <a:ext cx="0" cy="0"/>
          <a:chOff x="0" y="0"/>
          <a:chExt cx="0" cy="0"/>
        </a:xfrm>
      </p:grpSpPr>
      <p:sp>
        <p:nvSpPr>
          <p:cNvPr id="1505" name="Google Shape;1505;p69"/>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06" name="Google Shape;1506;p69"/>
          <p:cNvSpPr txBox="1"/>
          <p:nvPr>
            <p:ph idx="1" type="body"/>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17500" lvl="0" marL="457200" rtl="0" algn="l">
              <a:spcBef>
                <a:spcPts val="600"/>
              </a:spcBef>
              <a:spcAft>
                <a:spcPts val="0"/>
              </a:spcAft>
              <a:buClr>
                <a:schemeClr val="accent1"/>
              </a:buClr>
              <a:buSzPts val="1400"/>
              <a:buFont typeface="Noto Symbol"/>
              <a:buChar char="■"/>
              <a:defRPr/>
            </a:lvl1pPr>
            <a:lvl2pPr indent="-317500" lvl="1" marL="914400" rtl="0" algn="l">
              <a:spcBef>
                <a:spcPts val="520"/>
              </a:spcBef>
              <a:spcAft>
                <a:spcPts val="0"/>
              </a:spcAft>
              <a:buClr>
                <a:schemeClr val="accent2"/>
              </a:buClr>
              <a:buSzPts val="1400"/>
              <a:buFont typeface="Noto Symbol"/>
              <a:buChar char="❑"/>
              <a:defRPr/>
            </a:lvl2pPr>
            <a:lvl3pPr indent="-317500" lvl="2" marL="1371600" rtl="0" algn="l">
              <a:spcBef>
                <a:spcPts val="440"/>
              </a:spcBef>
              <a:spcAft>
                <a:spcPts val="0"/>
              </a:spcAft>
              <a:buClr>
                <a:schemeClr val="accent1"/>
              </a:buClr>
              <a:buSzPts val="1400"/>
              <a:buFont typeface="Noto Symbol"/>
              <a:buChar char="■"/>
              <a:defRPr/>
            </a:lvl3pPr>
            <a:lvl4pPr indent="-317500" lvl="3" marL="1828800" rtl="0" algn="l">
              <a:spcBef>
                <a:spcPts val="400"/>
              </a:spcBef>
              <a:spcAft>
                <a:spcPts val="0"/>
              </a:spcAft>
              <a:buClr>
                <a:schemeClr val="accent2"/>
              </a:buClr>
              <a:buSzPts val="1400"/>
              <a:buFont typeface="Noto Symbol"/>
              <a:buChar char="❑"/>
              <a:defRPr/>
            </a:lvl4pPr>
            <a:lvl5pPr indent="-317500" lvl="4" marL="2286000" rtl="0" algn="l">
              <a:spcBef>
                <a:spcPts val="400"/>
              </a:spcBef>
              <a:spcAft>
                <a:spcPts val="0"/>
              </a:spcAft>
              <a:buClr>
                <a:schemeClr val="accent1"/>
              </a:buClr>
              <a:buSzPts val="1400"/>
              <a:buFont typeface="Noto Symbol"/>
              <a:buChar char="▪"/>
              <a:defRPr/>
            </a:lvl5pPr>
            <a:lvl6pPr indent="-317500" lvl="5" marL="2743200" rtl="0" algn="l">
              <a:spcBef>
                <a:spcPts val="400"/>
              </a:spcBef>
              <a:spcAft>
                <a:spcPts val="0"/>
              </a:spcAft>
              <a:buClr>
                <a:schemeClr val="accent1"/>
              </a:buClr>
              <a:buSzPts val="1400"/>
              <a:buFont typeface="Noto Symbol"/>
              <a:buChar char="▪"/>
              <a:defRPr/>
            </a:lvl6pPr>
            <a:lvl7pPr indent="-317500" lvl="6" marL="3200400" rtl="0" algn="l">
              <a:spcBef>
                <a:spcPts val="400"/>
              </a:spcBef>
              <a:spcAft>
                <a:spcPts val="0"/>
              </a:spcAft>
              <a:buClr>
                <a:schemeClr val="accent1"/>
              </a:buClr>
              <a:buSzPts val="1400"/>
              <a:buFont typeface="Noto Symbol"/>
              <a:buChar char="▪"/>
              <a:defRPr/>
            </a:lvl7pPr>
            <a:lvl8pPr indent="-317500" lvl="7" marL="3657600" rtl="0" algn="l">
              <a:spcBef>
                <a:spcPts val="400"/>
              </a:spcBef>
              <a:spcAft>
                <a:spcPts val="0"/>
              </a:spcAft>
              <a:buClr>
                <a:schemeClr val="accent1"/>
              </a:buClr>
              <a:buSzPts val="1400"/>
              <a:buFont typeface="Noto Symbol"/>
              <a:buChar char="▪"/>
              <a:defRPr/>
            </a:lvl8pPr>
            <a:lvl9pPr indent="-317500" lvl="8" marL="4114800" rtl="0" algn="l">
              <a:spcBef>
                <a:spcPts val="400"/>
              </a:spcBef>
              <a:spcAft>
                <a:spcPts val="0"/>
              </a:spcAft>
              <a:buClr>
                <a:schemeClr val="accent1"/>
              </a:buClr>
              <a:buSzPts val="1400"/>
              <a:buFont typeface="Noto Symbol"/>
              <a:buChar char="▪"/>
              <a:defRPr/>
            </a:lvl9pPr>
          </a:lstStyle>
          <a:p/>
        </p:txBody>
      </p:sp>
      <p:sp>
        <p:nvSpPr>
          <p:cNvPr id="1507" name="Google Shape;1507;p69"/>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08" name="Google Shape;1508;p69"/>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09" name="Google Shape;1509;p69"/>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10" name="Shape 1510"/>
        <p:cNvGrpSpPr/>
        <p:nvPr/>
      </p:nvGrpSpPr>
      <p:grpSpPr>
        <a:xfrm>
          <a:off x="0" y="0"/>
          <a:ext cx="0" cy="0"/>
          <a:chOff x="0" y="0"/>
          <a:chExt cx="0" cy="0"/>
        </a:xfrm>
      </p:grpSpPr>
      <p:sp>
        <p:nvSpPr>
          <p:cNvPr id="1511" name="Google Shape;1511;p70"/>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12" name="Google Shape;1512;p70"/>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13" name="Google Shape;1513;p70"/>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14" name="Shape 1514"/>
        <p:cNvGrpSpPr/>
        <p:nvPr/>
      </p:nvGrpSpPr>
      <p:grpSpPr>
        <a:xfrm>
          <a:off x="0" y="0"/>
          <a:ext cx="0" cy="0"/>
          <a:chOff x="0" y="0"/>
          <a:chExt cx="0" cy="0"/>
        </a:xfrm>
      </p:grpSpPr>
      <p:sp>
        <p:nvSpPr>
          <p:cNvPr id="1515" name="Google Shape;1515;p71"/>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16" name="Google Shape;1516;p71"/>
          <p:cNvSpPr txBox="1"/>
          <p:nvPr>
            <p:ph idx="1" type="body"/>
          </p:nvPr>
        </p:nvSpPr>
        <p:spPr>
          <a:xfrm>
            <a:off x="457200" y="1200150"/>
            <a:ext cx="4038600" cy="3398100"/>
          </a:xfrm>
          <a:prstGeom prst="rect">
            <a:avLst/>
          </a:prstGeom>
          <a:noFill/>
          <a:ln>
            <a:noFill/>
          </a:ln>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a:lvl1pPr>
            <a:lvl2pPr indent="-317500" lvl="1" marL="914400" rtl="0">
              <a:spcBef>
                <a:spcPts val="520"/>
              </a:spcBef>
              <a:spcAft>
                <a:spcPts val="0"/>
              </a:spcAft>
              <a:buSzPts val="1400"/>
              <a:buChar char="❑"/>
              <a:defRPr/>
            </a:lvl2pPr>
            <a:lvl3pPr indent="-317500" lvl="2" marL="1371600" rtl="0">
              <a:spcBef>
                <a:spcPts val="44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1517" name="Google Shape;1517;p71"/>
          <p:cNvSpPr txBox="1"/>
          <p:nvPr>
            <p:ph idx="2" type="body"/>
          </p:nvPr>
        </p:nvSpPr>
        <p:spPr>
          <a:xfrm>
            <a:off x="4648200" y="1200150"/>
            <a:ext cx="4038600" cy="3398100"/>
          </a:xfrm>
          <a:prstGeom prst="rect">
            <a:avLst/>
          </a:prstGeom>
          <a:noFill/>
          <a:ln>
            <a:noFill/>
          </a:ln>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a:lvl1pPr>
            <a:lvl2pPr indent="-317500" lvl="1" marL="914400" rtl="0">
              <a:spcBef>
                <a:spcPts val="520"/>
              </a:spcBef>
              <a:spcAft>
                <a:spcPts val="0"/>
              </a:spcAft>
              <a:buSzPts val="1400"/>
              <a:buChar char="❑"/>
              <a:defRPr/>
            </a:lvl2pPr>
            <a:lvl3pPr indent="-317500" lvl="2" marL="1371600" rtl="0">
              <a:spcBef>
                <a:spcPts val="44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1518" name="Google Shape;1518;p71"/>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19" name="Google Shape;1519;p71"/>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20" name="Google Shape;1520;p71"/>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Diagram or Organization Chart" type="dgm">
  <p:cSld name="DIAGRAM">
    <p:spTree>
      <p:nvGrpSpPr>
        <p:cNvPr id="1521" name="Shape 1521"/>
        <p:cNvGrpSpPr/>
        <p:nvPr/>
      </p:nvGrpSpPr>
      <p:grpSpPr>
        <a:xfrm>
          <a:off x="0" y="0"/>
          <a:ext cx="0" cy="0"/>
          <a:chOff x="0" y="0"/>
          <a:chExt cx="0" cy="0"/>
        </a:xfrm>
      </p:grpSpPr>
      <p:sp>
        <p:nvSpPr>
          <p:cNvPr id="1522" name="Google Shape;1522;p72"/>
          <p:cNvSpPr txBox="1"/>
          <p:nvPr>
            <p:ph type="title"/>
          </p:nvPr>
        </p:nvSpPr>
        <p:spPr>
          <a:xfrm>
            <a:off x="457200" y="208360"/>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23" name="Google Shape;1523;p72"/>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24" name="Google Shape;1524;p72"/>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25" name="Google Shape;1525;p72"/>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type="chart">
  <p:cSld name="CHART">
    <p:spTree>
      <p:nvGrpSpPr>
        <p:cNvPr id="1526" name="Shape 1526"/>
        <p:cNvGrpSpPr/>
        <p:nvPr/>
      </p:nvGrpSpPr>
      <p:grpSpPr>
        <a:xfrm>
          <a:off x="0" y="0"/>
          <a:ext cx="0" cy="0"/>
          <a:chOff x="0" y="0"/>
          <a:chExt cx="0" cy="0"/>
        </a:xfrm>
      </p:grpSpPr>
      <p:sp>
        <p:nvSpPr>
          <p:cNvPr id="1527" name="Google Shape;1527;p73"/>
          <p:cNvSpPr txBox="1"/>
          <p:nvPr>
            <p:ph type="title"/>
          </p:nvPr>
        </p:nvSpPr>
        <p:spPr>
          <a:xfrm>
            <a:off x="457200" y="208360"/>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28" name="Google Shape;1528;p73"/>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29" name="Google Shape;1529;p73"/>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30" name="Google Shape;1530;p73"/>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1" name="Shape 1531"/>
        <p:cNvGrpSpPr/>
        <p:nvPr/>
      </p:nvGrpSpPr>
      <p:grpSpPr>
        <a:xfrm>
          <a:off x="0" y="0"/>
          <a:ext cx="0" cy="0"/>
          <a:chOff x="0" y="0"/>
          <a:chExt cx="0" cy="0"/>
        </a:xfrm>
      </p:grpSpPr>
      <p:sp>
        <p:nvSpPr>
          <p:cNvPr id="1532" name="Google Shape;1532;p74"/>
          <p:cNvSpPr txBox="1"/>
          <p:nvPr>
            <p:ph type="title"/>
          </p:nvPr>
        </p:nvSpPr>
        <p:spPr>
          <a:xfrm rot="5400000">
            <a:off x="5463150" y="1374610"/>
            <a:ext cx="4389900" cy="20574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33" name="Google Shape;1533;p74"/>
          <p:cNvSpPr txBox="1"/>
          <p:nvPr>
            <p:ph idx="1" type="body"/>
          </p:nvPr>
        </p:nvSpPr>
        <p:spPr>
          <a:xfrm rot="5400000">
            <a:off x="1272150" y="-606590"/>
            <a:ext cx="4389900" cy="6019800"/>
          </a:xfrm>
          <a:prstGeom prst="rect">
            <a:avLst/>
          </a:prstGeom>
          <a:noFill/>
          <a:ln>
            <a:noFill/>
          </a:ln>
        </p:spPr>
        <p:txBody>
          <a:bodyPr anchorCtr="0" anchor="t" bIns="91425" lIns="91425" spcFirstLastPara="1" rIns="91425" wrap="square" tIns="91425">
            <a:noAutofit/>
          </a:bodyPr>
          <a:lstStyle>
            <a:lvl1pPr indent="-317500" lvl="0" marL="457200" rtl="0" algn="l">
              <a:spcBef>
                <a:spcPts val="600"/>
              </a:spcBef>
              <a:spcAft>
                <a:spcPts val="0"/>
              </a:spcAft>
              <a:buClr>
                <a:schemeClr val="accent1"/>
              </a:buClr>
              <a:buSzPts val="1400"/>
              <a:buFont typeface="Noto Symbol"/>
              <a:buChar char="■"/>
              <a:defRPr/>
            </a:lvl1pPr>
            <a:lvl2pPr indent="-317500" lvl="1" marL="914400" rtl="0" algn="l">
              <a:spcBef>
                <a:spcPts val="520"/>
              </a:spcBef>
              <a:spcAft>
                <a:spcPts val="0"/>
              </a:spcAft>
              <a:buClr>
                <a:schemeClr val="accent2"/>
              </a:buClr>
              <a:buSzPts val="1400"/>
              <a:buFont typeface="Noto Symbol"/>
              <a:buChar char="❑"/>
              <a:defRPr/>
            </a:lvl2pPr>
            <a:lvl3pPr indent="-317500" lvl="2" marL="1371600" rtl="0" algn="l">
              <a:spcBef>
                <a:spcPts val="440"/>
              </a:spcBef>
              <a:spcAft>
                <a:spcPts val="0"/>
              </a:spcAft>
              <a:buClr>
                <a:schemeClr val="accent1"/>
              </a:buClr>
              <a:buSzPts val="1400"/>
              <a:buFont typeface="Noto Symbol"/>
              <a:buChar char="■"/>
              <a:defRPr/>
            </a:lvl3pPr>
            <a:lvl4pPr indent="-317500" lvl="3" marL="1828800" rtl="0" algn="l">
              <a:spcBef>
                <a:spcPts val="400"/>
              </a:spcBef>
              <a:spcAft>
                <a:spcPts val="0"/>
              </a:spcAft>
              <a:buClr>
                <a:schemeClr val="accent2"/>
              </a:buClr>
              <a:buSzPts val="1400"/>
              <a:buFont typeface="Noto Symbol"/>
              <a:buChar char="❑"/>
              <a:defRPr/>
            </a:lvl4pPr>
            <a:lvl5pPr indent="-317500" lvl="4" marL="2286000" rtl="0" algn="l">
              <a:spcBef>
                <a:spcPts val="400"/>
              </a:spcBef>
              <a:spcAft>
                <a:spcPts val="0"/>
              </a:spcAft>
              <a:buClr>
                <a:schemeClr val="accent1"/>
              </a:buClr>
              <a:buSzPts val="1400"/>
              <a:buFont typeface="Noto Symbol"/>
              <a:buChar char="▪"/>
              <a:defRPr/>
            </a:lvl5pPr>
            <a:lvl6pPr indent="-317500" lvl="5" marL="2743200" rtl="0" algn="l">
              <a:spcBef>
                <a:spcPts val="400"/>
              </a:spcBef>
              <a:spcAft>
                <a:spcPts val="0"/>
              </a:spcAft>
              <a:buClr>
                <a:schemeClr val="accent1"/>
              </a:buClr>
              <a:buSzPts val="1400"/>
              <a:buFont typeface="Noto Symbol"/>
              <a:buChar char="▪"/>
              <a:defRPr/>
            </a:lvl6pPr>
            <a:lvl7pPr indent="-317500" lvl="6" marL="3200400" rtl="0" algn="l">
              <a:spcBef>
                <a:spcPts val="400"/>
              </a:spcBef>
              <a:spcAft>
                <a:spcPts val="0"/>
              </a:spcAft>
              <a:buClr>
                <a:schemeClr val="accent1"/>
              </a:buClr>
              <a:buSzPts val="1400"/>
              <a:buFont typeface="Noto Symbol"/>
              <a:buChar char="▪"/>
              <a:defRPr/>
            </a:lvl7pPr>
            <a:lvl8pPr indent="-317500" lvl="7" marL="3657600" rtl="0" algn="l">
              <a:spcBef>
                <a:spcPts val="400"/>
              </a:spcBef>
              <a:spcAft>
                <a:spcPts val="0"/>
              </a:spcAft>
              <a:buClr>
                <a:schemeClr val="accent1"/>
              </a:buClr>
              <a:buSzPts val="1400"/>
              <a:buFont typeface="Noto Symbol"/>
              <a:buChar char="▪"/>
              <a:defRPr/>
            </a:lvl8pPr>
            <a:lvl9pPr indent="-317500" lvl="8" marL="4114800" rtl="0" algn="l">
              <a:spcBef>
                <a:spcPts val="400"/>
              </a:spcBef>
              <a:spcAft>
                <a:spcPts val="0"/>
              </a:spcAft>
              <a:buClr>
                <a:schemeClr val="accent1"/>
              </a:buClr>
              <a:buSzPts val="1400"/>
              <a:buFont typeface="Noto Symbol"/>
              <a:buChar char="▪"/>
              <a:defRPr/>
            </a:lvl9pPr>
          </a:lstStyle>
          <a:p/>
        </p:txBody>
      </p:sp>
      <p:sp>
        <p:nvSpPr>
          <p:cNvPr id="1534" name="Google Shape;1534;p74"/>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35" name="Google Shape;1535;p74"/>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36" name="Google Shape;1536;p74"/>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37" name="Shape 1537"/>
        <p:cNvGrpSpPr/>
        <p:nvPr/>
      </p:nvGrpSpPr>
      <p:grpSpPr>
        <a:xfrm>
          <a:off x="0" y="0"/>
          <a:ext cx="0" cy="0"/>
          <a:chOff x="0" y="0"/>
          <a:chExt cx="0" cy="0"/>
        </a:xfrm>
      </p:grpSpPr>
      <p:sp>
        <p:nvSpPr>
          <p:cNvPr id="1538" name="Google Shape;1538;p75"/>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39" name="Google Shape;1539;p75"/>
          <p:cNvSpPr txBox="1"/>
          <p:nvPr>
            <p:ph idx="1" type="body"/>
          </p:nvPr>
        </p:nvSpPr>
        <p:spPr>
          <a:xfrm rot="5400000">
            <a:off x="2872950" y="-1215600"/>
            <a:ext cx="3398100" cy="8229600"/>
          </a:xfrm>
          <a:prstGeom prst="rect">
            <a:avLst/>
          </a:prstGeom>
          <a:noFill/>
          <a:ln>
            <a:noFill/>
          </a:ln>
        </p:spPr>
        <p:txBody>
          <a:bodyPr anchorCtr="0" anchor="t" bIns="91425" lIns="91425" spcFirstLastPara="1" rIns="91425" wrap="square" tIns="91425">
            <a:noAutofit/>
          </a:bodyPr>
          <a:lstStyle>
            <a:lvl1pPr indent="-317500" lvl="0" marL="457200" rtl="0" algn="l">
              <a:spcBef>
                <a:spcPts val="600"/>
              </a:spcBef>
              <a:spcAft>
                <a:spcPts val="0"/>
              </a:spcAft>
              <a:buClr>
                <a:schemeClr val="accent1"/>
              </a:buClr>
              <a:buSzPts val="1400"/>
              <a:buFont typeface="Noto Symbol"/>
              <a:buChar char="■"/>
              <a:defRPr/>
            </a:lvl1pPr>
            <a:lvl2pPr indent="-317500" lvl="1" marL="914400" rtl="0" algn="l">
              <a:spcBef>
                <a:spcPts val="520"/>
              </a:spcBef>
              <a:spcAft>
                <a:spcPts val="0"/>
              </a:spcAft>
              <a:buClr>
                <a:schemeClr val="accent2"/>
              </a:buClr>
              <a:buSzPts val="1400"/>
              <a:buFont typeface="Noto Symbol"/>
              <a:buChar char="❑"/>
              <a:defRPr/>
            </a:lvl2pPr>
            <a:lvl3pPr indent="-317500" lvl="2" marL="1371600" rtl="0" algn="l">
              <a:spcBef>
                <a:spcPts val="440"/>
              </a:spcBef>
              <a:spcAft>
                <a:spcPts val="0"/>
              </a:spcAft>
              <a:buClr>
                <a:schemeClr val="accent1"/>
              </a:buClr>
              <a:buSzPts val="1400"/>
              <a:buFont typeface="Noto Symbol"/>
              <a:buChar char="■"/>
              <a:defRPr/>
            </a:lvl3pPr>
            <a:lvl4pPr indent="-317500" lvl="3" marL="1828800" rtl="0" algn="l">
              <a:spcBef>
                <a:spcPts val="400"/>
              </a:spcBef>
              <a:spcAft>
                <a:spcPts val="0"/>
              </a:spcAft>
              <a:buClr>
                <a:schemeClr val="accent2"/>
              </a:buClr>
              <a:buSzPts val="1400"/>
              <a:buFont typeface="Noto Symbol"/>
              <a:buChar char="❑"/>
              <a:defRPr/>
            </a:lvl4pPr>
            <a:lvl5pPr indent="-317500" lvl="4" marL="2286000" rtl="0" algn="l">
              <a:spcBef>
                <a:spcPts val="400"/>
              </a:spcBef>
              <a:spcAft>
                <a:spcPts val="0"/>
              </a:spcAft>
              <a:buClr>
                <a:schemeClr val="accent1"/>
              </a:buClr>
              <a:buSzPts val="1400"/>
              <a:buFont typeface="Noto Symbol"/>
              <a:buChar char="▪"/>
              <a:defRPr/>
            </a:lvl5pPr>
            <a:lvl6pPr indent="-317500" lvl="5" marL="2743200" rtl="0" algn="l">
              <a:spcBef>
                <a:spcPts val="400"/>
              </a:spcBef>
              <a:spcAft>
                <a:spcPts val="0"/>
              </a:spcAft>
              <a:buClr>
                <a:schemeClr val="accent1"/>
              </a:buClr>
              <a:buSzPts val="1400"/>
              <a:buFont typeface="Noto Symbol"/>
              <a:buChar char="▪"/>
              <a:defRPr/>
            </a:lvl6pPr>
            <a:lvl7pPr indent="-317500" lvl="6" marL="3200400" rtl="0" algn="l">
              <a:spcBef>
                <a:spcPts val="400"/>
              </a:spcBef>
              <a:spcAft>
                <a:spcPts val="0"/>
              </a:spcAft>
              <a:buClr>
                <a:schemeClr val="accent1"/>
              </a:buClr>
              <a:buSzPts val="1400"/>
              <a:buFont typeface="Noto Symbol"/>
              <a:buChar char="▪"/>
              <a:defRPr/>
            </a:lvl7pPr>
            <a:lvl8pPr indent="-317500" lvl="7" marL="3657600" rtl="0" algn="l">
              <a:spcBef>
                <a:spcPts val="400"/>
              </a:spcBef>
              <a:spcAft>
                <a:spcPts val="0"/>
              </a:spcAft>
              <a:buClr>
                <a:schemeClr val="accent1"/>
              </a:buClr>
              <a:buSzPts val="1400"/>
              <a:buFont typeface="Noto Symbol"/>
              <a:buChar char="▪"/>
              <a:defRPr/>
            </a:lvl8pPr>
            <a:lvl9pPr indent="-317500" lvl="8" marL="4114800" rtl="0" algn="l">
              <a:spcBef>
                <a:spcPts val="400"/>
              </a:spcBef>
              <a:spcAft>
                <a:spcPts val="0"/>
              </a:spcAft>
              <a:buClr>
                <a:schemeClr val="accent1"/>
              </a:buClr>
              <a:buSzPts val="1400"/>
              <a:buFont typeface="Noto Symbol"/>
              <a:buChar char="▪"/>
              <a:defRPr/>
            </a:lvl9pPr>
          </a:lstStyle>
          <a:p/>
        </p:txBody>
      </p:sp>
      <p:sp>
        <p:nvSpPr>
          <p:cNvPr id="1540" name="Google Shape;1540;p75"/>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41" name="Google Shape;1541;p75"/>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42" name="Google Shape;1542;p75"/>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43" name="Shape 1543"/>
        <p:cNvGrpSpPr/>
        <p:nvPr/>
      </p:nvGrpSpPr>
      <p:grpSpPr>
        <a:xfrm>
          <a:off x="0" y="0"/>
          <a:ext cx="0" cy="0"/>
          <a:chOff x="0" y="0"/>
          <a:chExt cx="0" cy="0"/>
        </a:xfrm>
      </p:grpSpPr>
      <p:sp>
        <p:nvSpPr>
          <p:cNvPr id="1544" name="Google Shape;1544;p76"/>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45" name="Google Shape;1545;p76"/>
          <p:cNvSpPr/>
          <p:nvPr>
            <p:ph idx="2" type="pic"/>
          </p:nvPr>
        </p:nvSpPr>
        <p:spPr>
          <a:xfrm>
            <a:off x="1792288" y="459581"/>
            <a:ext cx="5486400" cy="3086100"/>
          </a:xfrm>
          <a:prstGeom prst="rect">
            <a:avLst/>
          </a:prstGeom>
          <a:noFill/>
          <a:ln>
            <a:noFill/>
          </a:ln>
        </p:spPr>
      </p:sp>
      <p:sp>
        <p:nvSpPr>
          <p:cNvPr id="1546" name="Google Shape;1546;p76"/>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rtl="0">
              <a:spcBef>
                <a:spcPts val="600"/>
              </a:spcBef>
              <a:spcAft>
                <a:spcPts val="0"/>
              </a:spcAft>
              <a:buSzPts val="1400"/>
              <a:buFont typeface="Arial"/>
              <a:buNone/>
              <a:defRPr/>
            </a:lvl1pPr>
            <a:lvl2pPr indent="-228600" lvl="1" marL="914400" rtl="0">
              <a:spcBef>
                <a:spcPts val="520"/>
              </a:spcBef>
              <a:spcAft>
                <a:spcPts val="0"/>
              </a:spcAft>
              <a:buSzPts val="1400"/>
              <a:buFont typeface="Arial"/>
              <a:buNone/>
              <a:defRPr/>
            </a:lvl2pPr>
            <a:lvl3pPr indent="-228600" lvl="2" marL="1371600" rtl="0">
              <a:spcBef>
                <a:spcPts val="44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547" name="Google Shape;1547;p76"/>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48" name="Google Shape;1548;p76"/>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49" name="Google Shape;1549;p76"/>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50" name="Shape 1550"/>
        <p:cNvGrpSpPr/>
        <p:nvPr/>
      </p:nvGrpSpPr>
      <p:grpSpPr>
        <a:xfrm>
          <a:off x="0" y="0"/>
          <a:ext cx="0" cy="0"/>
          <a:chOff x="0" y="0"/>
          <a:chExt cx="0" cy="0"/>
        </a:xfrm>
      </p:grpSpPr>
      <p:sp>
        <p:nvSpPr>
          <p:cNvPr id="1551" name="Google Shape;1551;p77"/>
          <p:cNvSpPr txBox="1"/>
          <p:nvPr>
            <p:ph type="title"/>
          </p:nvPr>
        </p:nvSpPr>
        <p:spPr>
          <a:xfrm>
            <a:off x="457200" y="204788"/>
            <a:ext cx="3008400" cy="8715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52" name="Google Shape;1552;p77"/>
          <p:cNvSpPr txBox="1"/>
          <p:nvPr>
            <p:ph idx="1" type="body"/>
          </p:nvPr>
        </p:nvSpPr>
        <p:spPr>
          <a:xfrm>
            <a:off x="3575050" y="204788"/>
            <a:ext cx="5111700" cy="4389900"/>
          </a:xfrm>
          <a:prstGeom prst="rect">
            <a:avLst/>
          </a:prstGeom>
          <a:noFill/>
          <a:ln>
            <a:noFill/>
          </a:ln>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a:lvl1pPr>
            <a:lvl2pPr indent="-317500" lvl="1" marL="914400" rtl="0">
              <a:spcBef>
                <a:spcPts val="520"/>
              </a:spcBef>
              <a:spcAft>
                <a:spcPts val="0"/>
              </a:spcAft>
              <a:buSzPts val="1400"/>
              <a:buChar char="❑"/>
              <a:defRPr/>
            </a:lvl2pPr>
            <a:lvl3pPr indent="-317500" lvl="2" marL="1371600" rtl="0">
              <a:spcBef>
                <a:spcPts val="44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1553" name="Google Shape;1553;p77"/>
          <p:cNvSpPr txBox="1"/>
          <p:nvPr>
            <p:ph idx="2" type="body"/>
          </p:nvPr>
        </p:nvSpPr>
        <p:spPr>
          <a:xfrm>
            <a:off x="457200" y="1076325"/>
            <a:ext cx="3008400" cy="3518400"/>
          </a:xfrm>
          <a:prstGeom prst="rect">
            <a:avLst/>
          </a:prstGeom>
          <a:noFill/>
          <a:ln>
            <a:noFill/>
          </a:ln>
        </p:spPr>
        <p:txBody>
          <a:bodyPr anchorCtr="0" anchor="t" bIns="91425" lIns="91425" spcFirstLastPara="1" rIns="91425" wrap="square" tIns="91425">
            <a:noAutofit/>
          </a:bodyPr>
          <a:lstStyle>
            <a:lvl1pPr indent="-228600" lvl="0" marL="457200" rtl="0">
              <a:spcBef>
                <a:spcPts val="600"/>
              </a:spcBef>
              <a:spcAft>
                <a:spcPts val="0"/>
              </a:spcAft>
              <a:buSzPts val="1400"/>
              <a:buFont typeface="Arial"/>
              <a:buNone/>
              <a:defRPr/>
            </a:lvl1pPr>
            <a:lvl2pPr indent="-228600" lvl="1" marL="914400" rtl="0">
              <a:spcBef>
                <a:spcPts val="520"/>
              </a:spcBef>
              <a:spcAft>
                <a:spcPts val="0"/>
              </a:spcAft>
              <a:buSzPts val="1400"/>
              <a:buFont typeface="Arial"/>
              <a:buNone/>
              <a:defRPr/>
            </a:lvl2pPr>
            <a:lvl3pPr indent="-228600" lvl="2" marL="1371600" rtl="0">
              <a:spcBef>
                <a:spcPts val="44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554" name="Google Shape;1554;p77"/>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55" name="Google Shape;1555;p77"/>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56" name="Google Shape;1556;p77"/>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57" name="Shape 1557"/>
        <p:cNvGrpSpPr/>
        <p:nvPr/>
      </p:nvGrpSpPr>
      <p:grpSpPr>
        <a:xfrm>
          <a:off x="0" y="0"/>
          <a:ext cx="0" cy="0"/>
          <a:chOff x="0" y="0"/>
          <a:chExt cx="0" cy="0"/>
        </a:xfrm>
      </p:grpSpPr>
      <p:sp>
        <p:nvSpPr>
          <p:cNvPr id="1558" name="Google Shape;1558;p78"/>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lgn="l">
              <a:spcBef>
                <a:spcPts val="0"/>
              </a:spcBef>
              <a:spcAft>
                <a:spcPts val="0"/>
              </a:spcAft>
              <a:buSzPts val="1400"/>
              <a:buChar char="○"/>
              <a:defRPr/>
            </a:lvl2pPr>
            <a:lvl3pPr lvl="2" rtl="0" algn="l">
              <a:spcBef>
                <a:spcPts val="0"/>
              </a:spcBef>
              <a:spcAft>
                <a:spcPts val="0"/>
              </a:spcAft>
              <a:buSzPts val="1400"/>
              <a:buChar char="■"/>
              <a:defRPr/>
            </a:lvl3pPr>
            <a:lvl4pPr lvl="3" rtl="0" algn="l">
              <a:spcBef>
                <a:spcPts val="0"/>
              </a:spcBef>
              <a:spcAft>
                <a:spcPts val="0"/>
              </a:spcAft>
              <a:buSzPts val="1400"/>
              <a:buChar char="●"/>
              <a:defRPr/>
            </a:lvl4pPr>
            <a:lvl5pPr lvl="4" rtl="0" algn="l">
              <a:spcBef>
                <a:spcPts val="0"/>
              </a:spcBef>
              <a:spcAft>
                <a:spcPts val="0"/>
              </a:spcAft>
              <a:buSzPts val="1400"/>
              <a:buChar char="○"/>
              <a:defRPr/>
            </a:lvl5pPr>
            <a:lvl6pPr lvl="5" marL="457200" rtl="0" algn="l">
              <a:spcBef>
                <a:spcPts val="0"/>
              </a:spcBef>
              <a:spcAft>
                <a:spcPts val="0"/>
              </a:spcAft>
              <a:buSzPts val="1400"/>
              <a:buChar char="■"/>
              <a:defRPr/>
            </a:lvl6pPr>
            <a:lvl7pPr lvl="6" marL="914400" rtl="0" algn="l">
              <a:spcBef>
                <a:spcPts val="0"/>
              </a:spcBef>
              <a:spcAft>
                <a:spcPts val="0"/>
              </a:spcAft>
              <a:buSzPts val="1400"/>
              <a:buChar char="●"/>
              <a:defRPr/>
            </a:lvl7pPr>
            <a:lvl8pPr lvl="7" marL="1371600" rtl="0" algn="l">
              <a:spcBef>
                <a:spcPts val="0"/>
              </a:spcBef>
              <a:spcAft>
                <a:spcPts val="0"/>
              </a:spcAft>
              <a:buSzPts val="1400"/>
              <a:buChar char="○"/>
              <a:defRPr/>
            </a:lvl8pPr>
            <a:lvl9pPr lvl="8" marL="1828800" rtl="0" algn="l">
              <a:spcBef>
                <a:spcPts val="0"/>
              </a:spcBef>
              <a:spcAft>
                <a:spcPts val="0"/>
              </a:spcAft>
              <a:buSzPts val="1400"/>
              <a:buChar char="■"/>
              <a:defRPr/>
            </a:lvl9pPr>
          </a:lstStyle>
          <a:p/>
        </p:txBody>
      </p:sp>
      <p:sp>
        <p:nvSpPr>
          <p:cNvPr id="1559" name="Google Shape;1559;p78"/>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60" name="Google Shape;1560;p78"/>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61" name="Google Shape;1561;p78"/>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62" name="Shape 1562"/>
        <p:cNvGrpSpPr/>
        <p:nvPr/>
      </p:nvGrpSpPr>
      <p:grpSpPr>
        <a:xfrm>
          <a:off x="0" y="0"/>
          <a:ext cx="0" cy="0"/>
          <a:chOff x="0" y="0"/>
          <a:chExt cx="0" cy="0"/>
        </a:xfrm>
      </p:grpSpPr>
      <p:sp>
        <p:nvSpPr>
          <p:cNvPr id="1563" name="Google Shape;1563;p79"/>
          <p:cNvSpPr txBox="1"/>
          <p:nvPr>
            <p:ph type="title"/>
          </p:nvPr>
        </p:nvSpPr>
        <p:spPr>
          <a:xfrm>
            <a:off x="457200" y="205978"/>
            <a:ext cx="8229600" cy="857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64" name="Google Shape;1564;p79"/>
          <p:cNvSpPr txBox="1"/>
          <p:nvPr>
            <p:ph idx="1" type="body"/>
          </p:nvPr>
        </p:nvSpPr>
        <p:spPr>
          <a:xfrm>
            <a:off x="457200" y="1151335"/>
            <a:ext cx="4040100" cy="480000"/>
          </a:xfrm>
          <a:prstGeom prst="rect">
            <a:avLst/>
          </a:prstGeom>
          <a:noFill/>
          <a:ln>
            <a:noFill/>
          </a:ln>
        </p:spPr>
        <p:txBody>
          <a:bodyPr anchorCtr="0" anchor="b" bIns="91425" lIns="91425" spcFirstLastPara="1" rIns="91425" wrap="square" tIns="91425">
            <a:noAutofit/>
          </a:bodyPr>
          <a:lstStyle>
            <a:lvl1pPr indent="-228600" lvl="0" marL="457200" rtl="0">
              <a:spcBef>
                <a:spcPts val="600"/>
              </a:spcBef>
              <a:spcAft>
                <a:spcPts val="0"/>
              </a:spcAft>
              <a:buSzPts val="1400"/>
              <a:buFont typeface="Arial"/>
              <a:buNone/>
              <a:defRPr/>
            </a:lvl1pPr>
            <a:lvl2pPr indent="-228600" lvl="1" marL="914400" rtl="0">
              <a:spcBef>
                <a:spcPts val="520"/>
              </a:spcBef>
              <a:spcAft>
                <a:spcPts val="0"/>
              </a:spcAft>
              <a:buSzPts val="1400"/>
              <a:buFont typeface="Arial"/>
              <a:buNone/>
              <a:defRPr/>
            </a:lvl2pPr>
            <a:lvl3pPr indent="-228600" lvl="2" marL="1371600" rtl="0">
              <a:spcBef>
                <a:spcPts val="44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565" name="Google Shape;1565;p79"/>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a:lvl1pPr>
            <a:lvl2pPr indent="-317500" lvl="1" marL="914400" rtl="0">
              <a:spcBef>
                <a:spcPts val="520"/>
              </a:spcBef>
              <a:spcAft>
                <a:spcPts val="0"/>
              </a:spcAft>
              <a:buSzPts val="1400"/>
              <a:buChar char="❑"/>
              <a:defRPr/>
            </a:lvl2pPr>
            <a:lvl3pPr indent="-317500" lvl="2" marL="1371600" rtl="0">
              <a:spcBef>
                <a:spcPts val="44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1566" name="Google Shape;1566;p79"/>
          <p:cNvSpPr txBox="1"/>
          <p:nvPr>
            <p:ph idx="3" type="body"/>
          </p:nvPr>
        </p:nvSpPr>
        <p:spPr>
          <a:xfrm>
            <a:off x="4645025" y="1151335"/>
            <a:ext cx="4041900" cy="480000"/>
          </a:xfrm>
          <a:prstGeom prst="rect">
            <a:avLst/>
          </a:prstGeom>
          <a:noFill/>
          <a:ln>
            <a:noFill/>
          </a:ln>
        </p:spPr>
        <p:txBody>
          <a:bodyPr anchorCtr="0" anchor="b" bIns="91425" lIns="91425" spcFirstLastPara="1" rIns="91425" wrap="square" tIns="91425">
            <a:noAutofit/>
          </a:bodyPr>
          <a:lstStyle>
            <a:lvl1pPr indent="-228600" lvl="0" marL="457200" rtl="0">
              <a:spcBef>
                <a:spcPts val="600"/>
              </a:spcBef>
              <a:spcAft>
                <a:spcPts val="0"/>
              </a:spcAft>
              <a:buSzPts val="1400"/>
              <a:buFont typeface="Arial"/>
              <a:buNone/>
              <a:defRPr/>
            </a:lvl1pPr>
            <a:lvl2pPr indent="-228600" lvl="1" marL="914400" rtl="0">
              <a:spcBef>
                <a:spcPts val="520"/>
              </a:spcBef>
              <a:spcAft>
                <a:spcPts val="0"/>
              </a:spcAft>
              <a:buSzPts val="1400"/>
              <a:buFont typeface="Arial"/>
              <a:buNone/>
              <a:defRPr/>
            </a:lvl2pPr>
            <a:lvl3pPr indent="-228600" lvl="2" marL="1371600" rtl="0">
              <a:spcBef>
                <a:spcPts val="44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567" name="Google Shape;1567;p79"/>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Autofit/>
          </a:bodyPr>
          <a:lstStyle>
            <a:lvl1pPr indent="-317500" lvl="0" marL="457200" rtl="0">
              <a:spcBef>
                <a:spcPts val="600"/>
              </a:spcBef>
              <a:spcAft>
                <a:spcPts val="0"/>
              </a:spcAft>
              <a:buSzPts val="1400"/>
              <a:buChar char="■"/>
              <a:defRPr/>
            </a:lvl1pPr>
            <a:lvl2pPr indent="-317500" lvl="1" marL="914400" rtl="0">
              <a:spcBef>
                <a:spcPts val="520"/>
              </a:spcBef>
              <a:spcAft>
                <a:spcPts val="0"/>
              </a:spcAft>
              <a:buSzPts val="1400"/>
              <a:buChar char="❑"/>
              <a:defRPr/>
            </a:lvl2pPr>
            <a:lvl3pPr indent="-317500" lvl="2" marL="1371600" rtl="0">
              <a:spcBef>
                <a:spcPts val="44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1568" name="Google Shape;1568;p79"/>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69" name="Google Shape;1569;p79"/>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70" name="Google Shape;1570;p79"/>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71" name="Shape 1571"/>
        <p:cNvGrpSpPr/>
        <p:nvPr/>
      </p:nvGrpSpPr>
      <p:grpSpPr>
        <a:xfrm>
          <a:off x="0" y="0"/>
          <a:ext cx="0" cy="0"/>
          <a:chOff x="0" y="0"/>
          <a:chExt cx="0" cy="0"/>
        </a:xfrm>
      </p:grpSpPr>
      <p:sp>
        <p:nvSpPr>
          <p:cNvPr id="1572" name="Google Shape;1572;p80"/>
          <p:cNvSpPr txBox="1"/>
          <p:nvPr>
            <p:ph type="title"/>
          </p:nvPr>
        </p:nvSpPr>
        <p:spPr>
          <a:xfrm>
            <a:off x="722313" y="3305175"/>
            <a:ext cx="7772400" cy="10215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73" name="Google Shape;1573;p80"/>
          <p:cNvSpPr txBox="1"/>
          <p:nvPr>
            <p:ph idx="1" type="body"/>
          </p:nvPr>
        </p:nvSpPr>
        <p:spPr>
          <a:xfrm>
            <a:off x="722313" y="2180035"/>
            <a:ext cx="7772400" cy="1125300"/>
          </a:xfrm>
          <a:prstGeom prst="rect">
            <a:avLst/>
          </a:prstGeom>
          <a:noFill/>
          <a:ln>
            <a:noFill/>
          </a:ln>
        </p:spPr>
        <p:txBody>
          <a:bodyPr anchorCtr="0" anchor="b" bIns="91425" lIns="91425" spcFirstLastPara="1" rIns="91425" wrap="square" tIns="91425">
            <a:noAutofit/>
          </a:bodyPr>
          <a:lstStyle>
            <a:lvl1pPr indent="-228600" lvl="0" marL="457200" rtl="0">
              <a:spcBef>
                <a:spcPts val="600"/>
              </a:spcBef>
              <a:spcAft>
                <a:spcPts val="0"/>
              </a:spcAft>
              <a:buSzPts val="1400"/>
              <a:buFont typeface="Arial"/>
              <a:buNone/>
              <a:defRPr/>
            </a:lvl1pPr>
            <a:lvl2pPr indent="-228600" lvl="1" marL="914400" rtl="0">
              <a:spcBef>
                <a:spcPts val="520"/>
              </a:spcBef>
              <a:spcAft>
                <a:spcPts val="0"/>
              </a:spcAft>
              <a:buSzPts val="1400"/>
              <a:buFont typeface="Arial"/>
              <a:buNone/>
              <a:defRPr/>
            </a:lvl2pPr>
            <a:lvl3pPr indent="-228600" lvl="2" marL="1371600" rtl="0">
              <a:spcBef>
                <a:spcPts val="44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1574" name="Google Shape;1574;p80"/>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75" name="Google Shape;1575;p80"/>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76" name="Google Shape;1576;p80"/>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6">
    <p:spTree>
      <p:nvGrpSpPr>
        <p:cNvPr id="1577" name="Shape 1577"/>
        <p:cNvGrpSpPr/>
        <p:nvPr/>
      </p:nvGrpSpPr>
      <p:grpSpPr>
        <a:xfrm>
          <a:off x="0" y="0"/>
          <a:ext cx="0" cy="0"/>
          <a:chOff x="0" y="0"/>
          <a:chExt cx="0" cy="0"/>
        </a:xfrm>
      </p:grpSpPr>
      <p:grpSp>
        <p:nvGrpSpPr>
          <p:cNvPr id="1578" name="Google Shape;1578;p81"/>
          <p:cNvGrpSpPr/>
          <p:nvPr/>
        </p:nvGrpSpPr>
        <p:grpSpPr>
          <a:xfrm flipH="1">
            <a:off x="-1700" y="329"/>
            <a:ext cx="9147400" cy="5142843"/>
            <a:chOff x="238125" y="854700"/>
            <a:chExt cx="7142500" cy="4015650"/>
          </a:xfrm>
        </p:grpSpPr>
        <p:sp>
          <p:nvSpPr>
            <p:cNvPr id="1579" name="Google Shape;1579;p81"/>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81"/>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81"/>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81"/>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81"/>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81"/>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81"/>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81"/>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81"/>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81"/>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81"/>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81"/>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81"/>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81"/>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81"/>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81"/>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81"/>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81"/>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81"/>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81"/>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81"/>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81"/>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1" name="Google Shape;1601;p81"/>
          <p:cNvSpPr txBox="1"/>
          <p:nvPr>
            <p:ph idx="1" type="subTitle"/>
          </p:nvPr>
        </p:nvSpPr>
        <p:spPr>
          <a:xfrm>
            <a:off x="906900" y="2987325"/>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520"/>
              </a:spcBef>
              <a:spcAft>
                <a:spcPts val="0"/>
              </a:spcAft>
              <a:buClr>
                <a:schemeClr val="dk2"/>
              </a:buClr>
              <a:buSzPts val="1600"/>
              <a:buNone/>
              <a:defRPr sz="1600">
                <a:solidFill>
                  <a:schemeClr val="dk2"/>
                </a:solidFill>
              </a:defRPr>
            </a:lvl2pPr>
            <a:lvl3pPr lvl="2" rtl="0" algn="ctr">
              <a:lnSpc>
                <a:spcPct val="100000"/>
              </a:lnSpc>
              <a:spcBef>
                <a:spcPts val="440"/>
              </a:spcBef>
              <a:spcAft>
                <a:spcPts val="0"/>
              </a:spcAft>
              <a:buClr>
                <a:schemeClr val="dk2"/>
              </a:buClr>
              <a:buSzPts val="1600"/>
              <a:buNone/>
              <a:defRPr sz="1600">
                <a:solidFill>
                  <a:schemeClr val="dk2"/>
                </a:solidFill>
              </a:defRPr>
            </a:lvl3pPr>
            <a:lvl4pPr lvl="3" rtl="0" algn="ctr">
              <a:lnSpc>
                <a:spcPct val="100000"/>
              </a:lnSpc>
              <a:spcBef>
                <a:spcPts val="400"/>
              </a:spcBef>
              <a:spcAft>
                <a:spcPts val="0"/>
              </a:spcAft>
              <a:buClr>
                <a:schemeClr val="dk2"/>
              </a:buClr>
              <a:buSzPts val="1600"/>
              <a:buNone/>
              <a:defRPr sz="1600">
                <a:solidFill>
                  <a:schemeClr val="dk2"/>
                </a:solidFill>
              </a:defRPr>
            </a:lvl4pPr>
            <a:lvl5pPr lvl="4" rtl="0" algn="ctr">
              <a:lnSpc>
                <a:spcPct val="100000"/>
              </a:lnSpc>
              <a:spcBef>
                <a:spcPts val="400"/>
              </a:spcBef>
              <a:spcAft>
                <a:spcPts val="0"/>
              </a:spcAft>
              <a:buClr>
                <a:schemeClr val="dk2"/>
              </a:buClr>
              <a:buSzPts val="1600"/>
              <a:buNone/>
              <a:defRPr sz="1600">
                <a:solidFill>
                  <a:schemeClr val="dk2"/>
                </a:solidFill>
              </a:defRPr>
            </a:lvl5pPr>
            <a:lvl6pPr lvl="5" rtl="0" algn="ctr">
              <a:lnSpc>
                <a:spcPct val="100000"/>
              </a:lnSpc>
              <a:spcBef>
                <a:spcPts val="400"/>
              </a:spcBef>
              <a:spcAft>
                <a:spcPts val="0"/>
              </a:spcAft>
              <a:buClr>
                <a:schemeClr val="dk2"/>
              </a:buClr>
              <a:buSzPts val="1600"/>
              <a:buNone/>
              <a:defRPr sz="1600">
                <a:solidFill>
                  <a:schemeClr val="dk2"/>
                </a:solidFill>
              </a:defRPr>
            </a:lvl6pPr>
            <a:lvl7pPr lvl="6" rtl="0" algn="ctr">
              <a:lnSpc>
                <a:spcPct val="100000"/>
              </a:lnSpc>
              <a:spcBef>
                <a:spcPts val="400"/>
              </a:spcBef>
              <a:spcAft>
                <a:spcPts val="0"/>
              </a:spcAft>
              <a:buClr>
                <a:schemeClr val="dk2"/>
              </a:buClr>
              <a:buSzPts val="1600"/>
              <a:buNone/>
              <a:defRPr sz="1600">
                <a:solidFill>
                  <a:schemeClr val="dk2"/>
                </a:solidFill>
              </a:defRPr>
            </a:lvl7pPr>
            <a:lvl8pPr lvl="7" rtl="0" algn="ctr">
              <a:lnSpc>
                <a:spcPct val="100000"/>
              </a:lnSpc>
              <a:spcBef>
                <a:spcPts val="400"/>
              </a:spcBef>
              <a:spcAft>
                <a:spcPts val="0"/>
              </a:spcAft>
              <a:buClr>
                <a:schemeClr val="dk2"/>
              </a:buClr>
              <a:buSzPts val="1600"/>
              <a:buNone/>
              <a:defRPr sz="1600">
                <a:solidFill>
                  <a:schemeClr val="dk2"/>
                </a:solidFill>
              </a:defRPr>
            </a:lvl8pPr>
            <a:lvl9pPr lvl="8" rtl="0" algn="ctr">
              <a:lnSpc>
                <a:spcPct val="100000"/>
              </a:lnSpc>
              <a:spcBef>
                <a:spcPts val="400"/>
              </a:spcBef>
              <a:spcAft>
                <a:spcPts val="0"/>
              </a:spcAft>
              <a:buClr>
                <a:schemeClr val="dk2"/>
              </a:buClr>
              <a:buSzPts val="1600"/>
              <a:buNone/>
              <a:defRPr sz="1600">
                <a:solidFill>
                  <a:schemeClr val="dk2"/>
                </a:solidFill>
              </a:defRPr>
            </a:lvl9pPr>
          </a:lstStyle>
          <a:p/>
        </p:txBody>
      </p:sp>
      <p:sp>
        <p:nvSpPr>
          <p:cNvPr id="1602" name="Google Shape;1602;p81"/>
          <p:cNvSpPr txBox="1"/>
          <p:nvPr>
            <p:ph idx="2" type="subTitle"/>
          </p:nvPr>
        </p:nvSpPr>
        <p:spPr>
          <a:xfrm>
            <a:off x="906900" y="1279771"/>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520"/>
              </a:spcBef>
              <a:spcAft>
                <a:spcPts val="0"/>
              </a:spcAft>
              <a:buClr>
                <a:schemeClr val="dk2"/>
              </a:buClr>
              <a:buSzPts val="1600"/>
              <a:buNone/>
              <a:defRPr sz="1600">
                <a:solidFill>
                  <a:schemeClr val="dk2"/>
                </a:solidFill>
              </a:defRPr>
            </a:lvl2pPr>
            <a:lvl3pPr lvl="2" rtl="0" algn="ctr">
              <a:lnSpc>
                <a:spcPct val="100000"/>
              </a:lnSpc>
              <a:spcBef>
                <a:spcPts val="440"/>
              </a:spcBef>
              <a:spcAft>
                <a:spcPts val="0"/>
              </a:spcAft>
              <a:buClr>
                <a:schemeClr val="dk2"/>
              </a:buClr>
              <a:buSzPts val="1600"/>
              <a:buNone/>
              <a:defRPr sz="1600">
                <a:solidFill>
                  <a:schemeClr val="dk2"/>
                </a:solidFill>
              </a:defRPr>
            </a:lvl3pPr>
            <a:lvl4pPr lvl="3" rtl="0" algn="ctr">
              <a:lnSpc>
                <a:spcPct val="100000"/>
              </a:lnSpc>
              <a:spcBef>
                <a:spcPts val="400"/>
              </a:spcBef>
              <a:spcAft>
                <a:spcPts val="0"/>
              </a:spcAft>
              <a:buClr>
                <a:schemeClr val="dk2"/>
              </a:buClr>
              <a:buSzPts val="1600"/>
              <a:buNone/>
              <a:defRPr sz="1600">
                <a:solidFill>
                  <a:schemeClr val="dk2"/>
                </a:solidFill>
              </a:defRPr>
            </a:lvl4pPr>
            <a:lvl5pPr lvl="4" rtl="0" algn="ctr">
              <a:lnSpc>
                <a:spcPct val="100000"/>
              </a:lnSpc>
              <a:spcBef>
                <a:spcPts val="400"/>
              </a:spcBef>
              <a:spcAft>
                <a:spcPts val="0"/>
              </a:spcAft>
              <a:buClr>
                <a:schemeClr val="dk2"/>
              </a:buClr>
              <a:buSzPts val="1600"/>
              <a:buNone/>
              <a:defRPr sz="1600">
                <a:solidFill>
                  <a:schemeClr val="dk2"/>
                </a:solidFill>
              </a:defRPr>
            </a:lvl5pPr>
            <a:lvl6pPr lvl="5" rtl="0" algn="ctr">
              <a:lnSpc>
                <a:spcPct val="100000"/>
              </a:lnSpc>
              <a:spcBef>
                <a:spcPts val="400"/>
              </a:spcBef>
              <a:spcAft>
                <a:spcPts val="0"/>
              </a:spcAft>
              <a:buClr>
                <a:schemeClr val="dk2"/>
              </a:buClr>
              <a:buSzPts val="1600"/>
              <a:buNone/>
              <a:defRPr sz="1600">
                <a:solidFill>
                  <a:schemeClr val="dk2"/>
                </a:solidFill>
              </a:defRPr>
            </a:lvl6pPr>
            <a:lvl7pPr lvl="6" rtl="0" algn="ctr">
              <a:lnSpc>
                <a:spcPct val="100000"/>
              </a:lnSpc>
              <a:spcBef>
                <a:spcPts val="400"/>
              </a:spcBef>
              <a:spcAft>
                <a:spcPts val="0"/>
              </a:spcAft>
              <a:buClr>
                <a:schemeClr val="dk2"/>
              </a:buClr>
              <a:buSzPts val="1600"/>
              <a:buNone/>
              <a:defRPr sz="1600">
                <a:solidFill>
                  <a:schemeClr val="dk2"/>
                </a:solidFill>
              </a:defRPr>
            </a:lvl7pPr>
            <a:lvl8pPr lvl="7" rtl="0" algn="ctr">
              <a:lnSpc>
                <a:spcPct val="100000"/>
              </a:lnSpc>
              <a:spcBef>
                <a:spcPts val="400"/>
              </a:spcBef>
              <a:spcAft>
                <a:spcPts val="0"/>
              </a:spcAft>
              <a:buClr>
                <a:schemeClr val="dk2"/>
              </a:buClr>
              <a:buSzPts val="1600"/>
              <a:buNone/>
              <a:defRPr sz="1600">
                <a:solidFill>
                  <a:schemeClr val="dk2"/>
                </a:solidFill>
              </a:defRPr>
            </a:lvl8pPr>
            <a:lvl9pPr lvl="8" rtl="0" algn="ctr">
              <a:lnSpc>
                <a:spcPct val="100000"/>
              </a:lnSpc>
              <a:spcBef>
                <a:spcPts val="400"/>
              </a:spcBef>
              <a:spcAft>
                <a:spcPts val="0"/>
              </a:spcAft>
              <a:buClr>
                <a:schemeClr val="dk2"/>
              </a:buClr>
              <a:buSzPts val="1600"/>
              <a:buNone/>
              <a:defRPr sz="1600">
                <a:solidFill>
                  <a:schemeClr val="dk2"/>
                </a:solidFill>
              </a:defRPr>
            </a:lvl9pPr>
          </a:lstStyle>
          <a:p/>
        </p:txBody>
      </p:sp>
      <p:sp>
        <p:nvSpPr>
          <p:cNvPr id="1603" name="Google Shape;1603;p81"/>
          <p:cNvSpPr txBox="1"/>
          <p:nvPr>
            <p:ph idx="3" type="subTitle"/>
          </p:nvPr>
        </p:nvSpPr>
        <p:spPr>
          <a:xfrm>
            <a:off x="906900" y="1743949"/>
            <a:ext cx="2506200" cy="855300"/>
          </a:xfrm>
          <a:prstGeom prst="rect">
            <a:avLst/>
          </a:prstGeom>
        </p:spPr>
        <p:txBody>
          <a:bodyPr anchorCtr="0" anchor="t" bIns="0" lIns="0" spcFirstLastPara="1" rIns="0" wrap="square" tIns="0">
            <a:noAutofit/>
          </a:bodyPr>
          <a:lstStyle>
            <a:lvl1pPr lvl="0" rtl="0" algn="ctr">
              <a:lnSpc>
                <a:spcPct val="100000"/>
              </a:lnSpc>
              <a:spcBef>
                <a:spcPts val="600"/>
              </a:spcBef>
              <a:spcAft>
                <a:spcPts val="0"/>
              </a:spcAft>
              <a:buSzPts val="1600"/>
              <a:buNone/>
              <a:defRPr sz="1600">
                <a:solidFill>
                  <a:schemeClr val="dk2"/>
                </a:solidFill>
                <a:latin typeface="Muli"/>
                <a:ea typeface="Muli"/>
                <a:cs typeface="Muli"/>
                <a:sym typeface="Muli"/>
              </a:defRPr>
            </a:lvl1pPr>
            <a:lvl2pPr lvl="1" rtl="0" algn="ctr">
              <a:lnSpc>
                <a:spcPct val="100000"/>
              </a:lnSpc>
              <a:spcBef>
                <a:spcPts val="520"/>
              </a:spcBef>
              <a:spcAft>
                <a:spcPts val="0"/>
              </a:spcAft>
              <a:buClr>
                <a:schemeClr val="dk2"/>
              </a:buClr>
              <a:buSzPts val="1600"/>
              <a:buNone/>
              <a:defRPr sz="1600">
                <a:solidFill>
                  <a:schemeClr val="dk2"/>
                </a:solidFill>
              </a:defRPr>
            </a:lvl2pPr>
            <a:lvl3pPr lvl="2" rtl="0" algn="ctr">
              <a:lnSpc>
                <a:spcPct val="100000"/>
              </a:lnSpc>
              <a:spcBef>
                <a:spcPts val="440"/>
              </a:spcBef>
              <a:spcAft>
                <a:spcPts val="0"/>
              </a:spcAft>
              <a:buClr>
                <a:schemeClr val="dk2"/>
              </a:buClr>
              <a:buSzPts val="1600"/>
              <a:buNone/>
              <a:defRPr sz="1600">
                <a:solidFill>
                  <a:schemeClr val="dk2"/>
                </a:solidFill>
              </a:defRPr>
            </a:lvl3pPr>
            <a:lvl4pPr lvl="3" rtl="0" algn="ctr">
              <a:lnSpc>
                <a:spcPct val="100000"/>
              </a:lnSpc>
              <a:spcBef>
                <a:spcPts val="400"/>
              </a:spcBef>
              <a:spcAft>
                <a:spcPts val="0"/>
              </a:spcAft>
              <a:buClr>
                <a:schemeClr val="dk2"/>
              </a:buClr>
              <a:buSzPts val="1600"/>
              <a:buNone/>
              <a:defRPr sz="1600">
                <a:solidFill>
                  <a:schemeClr val="dk2"/>
                </a:solidFill>
              </a:defRPr>
            </a:lvl4pPr>
            <a:lvl5pPr lvl="4" rtl="0" algn="ctr">
              <a:lnSpc>
                <a:spcPct val="100000"/>
              </a:lnSpc>
              <a:spcBef>
                <a:spcPts val="400"/>
              </a:spcBef>
              <a:spcAft>
                <a:spcPts val="0"/>
              </a:spcAft>
              <a:buClr>
                <a:schemeClr val="dk2"/>
              </a:buClr>
              <a:buSzPts val="1600"/>
              <a:buNone/>
              <a:defRPr sz="1600">
                <a:solidFill>
                  <a:schemeClr val="dk2"/>
                </a:solidFill>
              </a:defRPr>
            </a:lvl5pPr>
            <a:lvl6pPr lvl="5" rtl="0" algn="ctr">
              <a:lnSpc>
                <a:spcPct val="100000"/>
              </a:lnSpc>
              <a:spcBef>
                <a:spcPts val="400"/>
              </a:spcBef>
              <a:spcAft>
                <a:spcPts val="0"/>
              </a:spcAft>
              <a:buClr>
                <a:schemeClr val="dk2"/>
              </a:buClr>
              <a:buSzPts val="1600"/>
              <a:buNone/>
              <a:defRPr sz="1600">
                <a:solidFill>
                  <a:schemeClr val="dk2"/>
                </a:solidFill>
              </a:defRPr>
            </a:lvl6pPr>
            <a:lvl7pPr lvl="6" rtl="0" algn="ctr">
              <a:lnSpc>
                <a:spcPct val="100000"/>
              </a:lnSpc>
              <a:spcBef>
                <a:spcPts val="400"/>
              </a:spcBef>
              <a:spcAft>
                <a:spcPts val="0"/>
              </a:spcAft>
              <a:buClr>
                <a:schemeClr val="dk2"/>
              </a:buClr>
              <a:buSzPts val="1600"/>
              <a:buNone/>
              <a:defRPr sz="1600">
                <a:solidFill>
                  <a:schemeClr val="dk2"/>
                </a:solidFill>
              </a:defRPr>
            </a:lvl7pPr>
            <a:lvl8pPr lvl="7" rtl="0" algn="ctr">
              <a:lnSpc>
                <a:spcPct val="100000"/>
              </a:lnSpc>
              <a:spcBef>
                <a:spcPts val="400"/>
              </a:spcBef>
              <a:spcAft>
                <a:spcPts val="0"/>
              </a:spcAft>
              <a:buClr>
                <a:schemeClr val="dk2"/>
              </a:buClr>
              <a:buSzPts val="1600"/>
              <a:buNone/>
              <a:defRPr sz="1600">
                <a:solidFill>
                  <a:schemeClr val="dk2"/>
                </a:solidFill>
              </a:defRPr>
            </a:lvl8pPr>
            <a:lvl9pPr lvl="8" rtl="0" algn="ctr">
              <a:lnSpc>
                <a:spcPct val="100000"/>
              </a:lnSpc>
              <a:spcBef>
                <a:spcPts val="400"/>
              </a:spcBef>
              <a:spcAft>
                <a:spcPts val="0"/>
              </a:spcAft>
              <a:buClr>
                <a:schemeClr val="dk2"/>
              </a:buClr>
              <a:buSzPts val="1600"/>
              <a:buNone/>
              <a:defRPr sz="1600">
                <a:solidFill>
                  <a:schemeClr val="dk2"/>
                </a:solidFill>
              </a:defRPr>
            </a:lvl9pPr>
          </a:lstStyle>
          <a:p/>
        </p:txBody>
      </p:sp>
      <p:sp>
        <p:nvSpPr>
          <p:cNvPr id="1604" name="Google Shape;1604;p81"/>
          <p:cNvSpPr txBox="1"/>
          <p:nvPr>
            <p:ph idx="4" type="subTitle"/>
          </p:nvPr>
        </p:nvSpPr>
        <p:spPr>
          <a:xfrm>
            <a:off x="906900" y="3464338"/>
            <a:ext cx="2506200" cy="855300"/>
          </a:xfrm>
          <a:prstGeom prst="rect">
            <a:avLst/>
          </a:prstGeom>
        </p:spPr>
        <p:txBody>
          <a:bodyPr anchorCtr="0" anchor="t" bIns="0" lIns="0" spcFirstLastPara="1" rIns="0" wrap="square" tIns="0">
            <a:noAutofit/>
          </a:bodyPr>
          <a:lstStyle>
            <a:lvl1pPr lvl="0" rtl="0" algn="ctr">
              <a:lnSpc>
                <a:spcPct val="100000"/>
              </a:lnSpc>
              <a:spcBef>
                <a:spcPts val="600"/>
              </a:spcBef>
              <a:spcAft>
                <a:spcPts val="0"/>
              </a:spcAft>
              <a:buClr>
                <a:schemeClr val="dk2"/>
              </a:buClr>
              <a:buSzPts val="1600"/>
              <a:buNone/>
              <a:defRPr sz="1600">
                <a:solidFill>
                  <a:schemeClr val="dk2"/>
                </a:solidFill>
              </a:defRPr>
            </a:lvl1pPr>
            <a:lvl2pPr lvl="1" rtl="0" algn="ctr">
              <a:lnSpc>
                <a:spcPct val="100000"/>
              </a:lnSpc>
              <a:spcBef>
                <a:spcPts val="520"/>
              </a:spcBef>
              <a:spcAft>
                <a:spcPts val="0"/>
              </a:spcAft>
              <a:buClr>
                <a:schemeClr val="dk2"/>
              </a:buClr>
              <a:buSzPts val="1600"/>
              <a:buNone/>
              <a:defRPr sz="1600">
                <a:solidFill>
                  <a:schemeClr val="dk2"/>
                </a:solidFill>
              </a:defRPr>
            </a:lvl2pPr>
            <a:lvl3pPr lvl="2" rtl="0" algn="ctr">
              <a:lnSpc>
                <a:spcPct val="100000"/>
              </a:lnSpc>
              <a:spcBef>
                <a:spcPts val="440"/>
              </a:spcBef>
              <a:spcAft>
                <a:spcPts val="0"/>
              </a:spcAft>
              <a:buClr>
                <a:schemeClr val="dk2"/>
              </a:buClr>
              <a:buSzPts val="1600"/>
              <a:buNone/>
              <a:defRPr sz="1600">
                <a:solidFill>
                  <a:schemeClr val="dk2"/>
                </a:solidFill>
              </a:defRPr>
            </a:lvl3pPr>
            <a:lvl4pPr lvl="3" rtl="0" algn="ctr">
              <a:lnSpc>
                <a:spcPct val="100000"/>
              </a:lnSpc>
              <a:spcBef>
                <a:spcPts val="400"/>
              </a:spcBef>
              <a:spcAft>
                <a:spcPts val="0"/>
              </a:spcAft>
              <a:buClr>
                <a:schemeClr val="dk2"/>
              </a:buClr>
              <a:buSzPts val="1600"/>
              <a:buNone/>
              <a:defRPr sz="1600">
                <a:solidFill>
                  <a:schemeClr val="dk2"/>
                </a:solidFill>
              </a:defRPr>
            </a:lvl4pPr>
            <a:lvl5pPr lvl="4" rtl="0" algn="ctr">
              <a:lnSpc>
                <a:spcPct val="100000"/>
              </a:lnSpc>
              <a:spcBef>
                <a:spcPts val="400"/>
              </a:spcBef>
              <a:spcAft>
                <a:spcPts val="0"/>
              </a:spcAft>
              <a:buClr>
                <a:schemeClr val="dk2"/>
              </a:buClr>
              <a:buSzPts val="1600"/>
              <a:buNone/>
              <a:defRPr sz="1600">
                <a:solidFill>
                  <a:schemeClr val="dk2"/>
                </a:solidFill>
              </a:defRPr>
            </a:lvl5pPr>
            <a:lvl6pPr lvl="5" rtl="0" algn="ctr">
              <a:lnSpc>
                <a:spcPct val="100000"/>
              </a:lnSpc>
              <a:spcBef>
                <a:spcPts val="400"/>
              </a:spcBef>
              <a:spcAft>
                <a:spcPts val="0"/>
              </a:spcAft>
              <a:buClr>
                <a:schemeClr val="dk2"/>
              </a:buClr>
              <a:buSzPts val="1600"/>
              <a:buNone/>
              <a:defRPr sz="1600">
                <a:solidFill>
                  <a:schemeClr val="dk2"/>
                </a:solidFill>
              </a:defRPr>
            </a:lvl6pPr>
            <a:lvl7pPr lvl="6" rtl="0" algn="ctr">
              <a:lnSpc>
                <a:spcPct val="100000"/>
              </a:lnSpc>
              <a:spcBef>
                <a:spcPts val="400"/>
              </a:spcBef>
              <a:spcAft>
                <a:spcPts val="0"/>
              </a:spcAft>
              <a:buClr>
                <a:schemeClr val="dk2"/>
              </a:buClr>
              <a:buSzPts val="1600"/>
              <a:buNone/>
              <a:defRPr sz="1600">
                <a:solidFill>
                  <a:schemeClr val="dk2"/>
                </a:solidFill>
              </a:defRPr>
            </a:lvl7pPr>
            <a:lvl8pPr lvl="7" rtl="0" algn="ctr">
              <a:lnSpc>
                <a:spcPct val="100000"/>
              </a:lnSpc>
              <a:spcBef>
                <a:spcPts val="400"/>
              </a:spcBef>
              <a:spcAft>
                <a:spcPts val="0"/>
              </a:spcAft>
              <a:buClr>
                <a:schemeClr val="dk2"/>
              </a:buClr>
              <a:buSzPts val="1600"/>
              <a:buNone/>
              <a:defRPr sz="1600">
                <a:solidFill>
                  <a:schemeClr val="dk2"/>
                </a:solidFill>
              </a:defRPr>
            </a:lvl8pPr>
            <a:lvl9pPr lvl="8" rtl="0" algn="ctr">
              <a:lnSpc>
                <a:spcPct val="100000"/>
              </a:lnSpc>
              <a:spcBef>
                <a:spcPts val="400"/>
              </a:spcBef>
              <a:spcAft>
                <a:spcPts val="0"/>
              </a:spcAft>
              <a:buClr>
                <a:schemeClr val="dk2"/>
              </a:buClr>
              <a:buSzPts val="1600"/>
              <a:buNone/>
              <a:defRPr sz="1600">
                <a:solidFill>
                  <a:schemeClr val="dk2"/>
                </a:solidFill>
              </a:defRPr>
            </a:lvl9pPr>
          </a:lstStyle>
          <a:p/>
        </p:txBody>
      </p:sp>
      <p:sp>
        <p:nvSpPr>
          <p:cNvPr id="1605" name="Google Shape;1605;p81"/>
          <p:cNvSpPr txBox="1"/>
          <p:nvPr>
            <p:ph type="title"/>
          </p:nvPr>
        </p:nvSpPr>
        <p:spPr>
          <a:xfrm>
            <a:off x="720000" y="540000"/>
            <a:ext cx="7704000" cy="360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Char char="●"/>
              <a:defRPr sz="3000"/>
            </a:lvl1pPr>
            <a:lvl2pPr lvl="1" rtl="0" algn="ctr">
              <a:spcBef>
                <a:spcPts val="0"/>
              </a:spcBef>
              <a:spcAft>
                <a:spcPts val="0"/>
              </a:spcAft>
              <a:buSzPts val="3000"/>
              <a:buChar char="○"/>
              <a:defRPr sz="3000"/>
            </a:lvl2pPr>
            <a:lvl3pPr lvl="2" rtl="0" algn="ctr">
              <a:spcBef>
                <a:spcPts val="0"/>
              </a:spcBef>
              <a:spcAft>
                <a:spcPts val="0"/>
              </a:spcAft>
              <a:buSzPts val="3000"/>
              <a:buChar char="■"/>
              <a:defRPr sz="3000"/>
            </a:lvl3pPr>
            <a:lvl4pPr lvl="3" rtl="0" algn="ctr">
              <a:spcBef>
                <a:spcPts val="0"/>
              </a:spcBef>
              <a:spcAft>
                <a:spcPts val="0"/>
              </a:spcAft>
              <a:buSzPts val="3000"/>
              <a:buChar char="●"/>
              <a:defRPr sz="3000"/>
            </a:lvl4pPr>
            <a:lvl5pPr lvl="4" rtl="0" algn="ctr">
              <a:spcBef>
                <a:spcPts val="0"/>
              </a:spcBef>
              <a:spcAft>
                <a:spcPts val="0"/>
              </a:spcAft>
              <a:buSzPts val="3000"/>
              <a:buChar char="○"/>
              <a:defRPr sz="3000"/>
            </a:lvl5pPr>
            <a:lvl6pPr lvl="5" rtl="0" algn="ctr">
              <a:spcBef>
                <a:spcPts val="0"/>
              </a:spcBef>
              <a:spcAft>
                <a:spcPts val="0"/>
              </a:spcAft>
              <a:buSzPts val="3000"/>
              <a:buChar char="■"/>
              <a:defRPr sz="3000"/>
            </a:lvl6pPr>
            <a:lvl7pPr lvl="6" rtl="0" algn="ctr">
              <a:spcBef>
                <a:spcPts val="0"/>
              </a:spcBef>
              <a:spcAft>
                <a:spcPts val="0"/>
              </a:spcAft>
              <a:buSzPts val="3000"/>
              <a:buChar char="●"/>
              <a:defRPr sz="3000"/>
            </a:lvl7pPr>
            <a:lvl8pPr lvl="7" rtl="0" algn="ctr">
              <a:spcBef>
                <a:spcPts val="0"/>
              </a:spcBef>
              <a:spcAft>
                <a:spcPts val="0"/>
              </a:spcAft>
              <a:buSzPts val="3000"/>
              <a:buChar char="○"/>
              <a:defRPr sz="3000"/>
            </a:lvl8pPr>
            <a:lvl9pPr lvl="8" rtl="0" algn="ctr">
              <a:spcBef>
                <a:spcPts val="0"/>
              </a:spcBef>
              <a:spcAft>
                <a:spcPts val="0"/>
              </a:spcAft>
              <a:buSzPts val="3000"/>
              <a:buChar char="■"/>
              <a:defRPr sz="3000"/>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09" name="Shape 1609"/>
        <p:cNvGrpSpPr/>
        <p:nvPr/>
      </p:nvGrpSpPr>
      <p:grpSpPr>
        <a:xfrm>
          <a:off x="0" y="0"/>
          <a:ext cx="0" cy="0"/>
          <a:chOff x="0" y="0"/>
          <a:chExt cx="0" cy="0"/>
        </a:xfrm>
      </p:grpSpPr>
      <p:grpSp>
        <p:nvGrpSpPr>
          <p:cNvPr id="1610" name="Google Shape;1610;p83"/>
          <p:cNvGrpSpPr/>
          <p:nvPr/>
        </p:nvGrpSpPr>
        <p:grpSpPr>
          <a:xfrm>
            <a:off x="-90" y="0"/>
            <a:ext cx="9144128" cy="5143530"/>
            <a:chOff x="-2163850" y="-134475"/>
            <a:chExt cx="3075000" cy="5336719"/>
          </a:xfrm>
        </p:grpSpPr>
        <p:cxnSp>
          <p:nvCxnSpPr>
            <p:cNvPr id="1611" name="Google Shape;1611;p8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2" name="Google Shape;1612;p8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3" name="Google Shape;1613;p8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4" name="Google Shape;1614;p8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5" name="Google Shape;1615;p8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6" name="Google Shape;1616;p8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7" name="Google Shape;1617;p8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8" name="Google Shape;1618;p8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19" name="Google Shape;1619;p8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0" name="Google Shape;1620;p8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1" name="Google Shape;1621;p8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2" name="Google Shape;1622;p8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3" name="Google Shape;1623;p8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4" name="Google Shape;1624;p8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5" name="Google Shape;1625;p8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26" name="Google Shape;1626;p8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627" name="Google Shape;1627;p83"/>
          <p:cNvSpPr txBox="1"/>
          <p:nvPr>
            <p:ph type="ctrTitle"/>
          </p:nvPr>
        </p:nvSpPr>
        <p:spPr>
          <a:xfrm>
            <a:off x="1489050" y="1305619"/>
            <a:ext cx="6165900" cy="1625400"/>
          </a:xfrm>
          <a:prstGeom prst="rect">
            <a:avLst/>
          </a:prstGeom>
        </p:spPr>
        <p:txBody>
          <a:bodyPr anchorCtr="0" anchor="b" bIns="91425" lIns="91425" spcFirstLastPara="1" rIns="91425" wrap="square" tIns="91425">
            <a:noAutofit/>
          </a:bodyPr>
          <a:lstStyle>
            <a:lvl1pPr lvl="0" rtl="0" algn="ctr">
              <a:lnSpc>
                <a:spcPct val="120000"/>
              </a:lnSpc>
              <a:spcBef>
                <a:spcPts val="0"/>
              </a:spcBef>
              <a:spcAft>
                <a:spcPts val="0"/>
              </a:spcAft>
              <a:buClr>
                <a:srgbClr val="191919"/>
              </a:buClr>
              <a:buSzPts val="5200"/>
              <a:buNone/>
              <a:defRPr sz="40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
        <p:nvSpPr>
          <p:cNvPr id="1628" name="Google Shape;1628;p83"/>
          <p:cNvSpPr txBox="1"/>
          <p:nvPr>
            <p:ph idx="1" type="subTitle"/>
          </p:nvPr>
        </p:nvSpPr>
        <p:spPr>
          <a:xfrm>
            <a:off x="1489050" y="3290025"/>
            <a:ext cx="6165900" cy="47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600">
                <a:solidFill>
                  <a:schemeClr val="dk1"/>
                </a:solidFill>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grpSp>
        <p:nvGrpSpPr>
          <p:cNvPr id="1629" name="Google Shape;1629;p83"/>
          <p:cNvGrpSpPr/>
          <p:nvPr/>
        </p:nvGrpSpPr>
        <p:grpSpPr>
          <a:xfrm>
            <a:off x="-42450" y="-42900"/>
            <a:ext cx="453600" cy="5229300"/>
            <a:chOff x="-42450" y="-42900"/>
            <a:chExt cx="453600" cy="5229300"/>
          </a:xfrm>
        </p:grpSpPr>
        <p:sp>
          <p:nvSpPr>
            <p:cNvPr id="1630" name="Google Shape;1630;p83"/>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631" name="Google Shape;1631;p83"/>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2" name="Google Shape;1632;p83"/>
          <p:cNvGrpSpPr/>
          <p:nvPr/>
        </p:nvGrpSpPr>
        <p:grpSpPr>
          <a:xfrm>
            <a:off x="7162950" y="-625315"/>
            <a:ext cx="1814524" cy="1589511"/>
            <a:chOff x="1598650" y="-651565"/>
            <a:chExt cx="1814524" cy="1589511"/>
          </a:xfrm>
        </p:grpSpPr>
        <p:grpSp>
          <p:nvGrpSpPr>
            <p:cNvPr id="1633" name="Google Shape;1633;p83"/>
            <p:cNvGrpSpPr/>
            <p:nvPr/>
          </p:nvGrpSpPr>
          <p:grpSpPr>
            <a:xfrm rot="-2036207">
              <a:off x="2297842" y="-546073"/>
              <a:ext cx="798547" cy="1378526"/>
              <a:chOff x="1763900" y="-464625"/>
              <a:chExt cx="185600" cy="320400"/>
            </a:xfrm>
          </p:grpSpPr>
          <p:sp>
            <p:nvSpPr>
              <p:cNvPr id="1634" name="Google Shape;1634;p83"/>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83"/>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36" name="Google Shape;1636;p83"/>
            <p:cNvSpPr/>
            <p:nvPr/>
          </p:nvSpPr>
          <p:spPr>
            <a:xfrm>
              <a:off x="1598650" y="77480"/>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37" name="Shape 1637"/>
        <p:cNvGrpSpPr/>
        <p:nvPr/>
      </p:nvGrpSpPr>
      <p:grpSpPr>
        <a:xfrm>
          <a:off x="0" y="0"/>
          <a:ext cx="0" cy="0"/>
          <a:chOff x="0" y="0"/>
          <a:chExt cx="0" cy="0"/>
        </a:xfrm>
      </p:grpSpPr>
      <p:grpSp>
        <p:nvGrpSpPr>
          <p:cNvPr id="1638" name="Google Shape;1638;p84"/>
          <p:cNvGrpSpPr/>
          <p:nvPr/>
        </p:nvGrpSpPr>
        <p:grpSpPr>
          <a:xfrm>
            <a:off x="-65" y="-15"/>
            <a:ext cx="9144128" cy="5143530"/>
            <a:chOff x="-2163850" y="-134475"/>
            <a:chExt cx="3075000" cy="5336719"/>
          </a:xfrm>
        </p:grpSpPr>
        <p:cxnSp>
          <p:nvCxnSpPr>
            <p:cNvPr id="1639" name="Google Shape;1639;p8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0" name="Google Shape;1640;p8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1" name="Google Shape;1641;p8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2" name="Google Shape;1642;p8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3" name="Google Shape;1643;p8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4" name="Google Shape;1644;p8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5" name="Google Shape;1645;p8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6" name="Google Shape;1646;p8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7" name="Google Shape;1647;p8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8" name="Google Shape;1648;p8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49" name="Google Shape;1649;p8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0" name="Google Shape;1650;p8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1" name="Google Shape;1651;p8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2" name="Google Shape;1652;p8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3" name="Google Shape;1653;p8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54" name="Google Shape;1654;p8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655" name="Google Shape;1655;p84"/>
          <p:cNvSpPr txBox="1"/>
          <p:nvPr>
            <p:ph type="title"/>
          </p:nvPr>
        </p:nvSpPr>
        <p:spPr>
          <a:xfrm>
            <a:off x="890550" y="2643025"/>
            <a:ext cx="4514700" cy="8424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656" name="Google Shape;1656;p84"/>
          <p:cNvSpPr txBox="1"/>
          <p:nvPr>
            <p:ph hasCustomPrompt="1" idx="2" type="title"/>
          </p:nvPr>
        </p:nvSpPr>
        <p:spPr>
          <a:xfrm>
            <a:off x="890550" y="994375"/>
            <a:ext cx="1652100" cy="915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6000">
                <a:solidFill>
                  <a:schemeClr val="dk2"/>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657" name="Google Shape;1657;p84"/>
          <p:cNvSpPr txBox="1"/>
          <p:nvPr>
            <p:ph idx="1" type="subTitle"/>
          </p:nvPr>
        </p:nvSpPr>
        <p:spPr>
          <a:xfrm>
            <a:off x="890550" y="3485425"/>
            <a:ext cx="4514700" cy="43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658" name="Google Shape;1658;p84"/>
          <p:cNvGrpSpPr/>
          <p:nvPr/>
        </p:nvGrpSpPr>
        <p:grpSpPr>
          <a:xfrm>
            <a:off x="-42450" y="-42900"/>
            <a:ext cx="453600" cy="5229300"/>
            <a:chOff x="-42450" y="-42900"/>
            <a:chExt cx="453600" cy="5229300"/>
          </a:xfrm>
        </p:grpSpPr>
        <p:sp>
          <p:nvSpPr>
            <p:cNvPr id="1659" name="Google Shape;1659;p84"/>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660" name="Google Shape;1660;p84"/>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61" name="Google Shape;1661;p84"/>
          <p:cNvGrpSpPr/>
          <p:nvPr/>
        </p:nvGrpSpPr>
        <p:grpSpPr>
          <a:xfrm rot="2095650">
            <a:off x="8258216" y="2609278"/>
            <a:ext cx="527071" cy="3262139"/>
            <a:chOff x="2359850" y="-1250950"/>
            <a:chExt cx="82525" cy="510775"/>
          </a:xfrm>
        </p:grpSpPr>
        <p:sp>
          <p:nvSpPr>
            <p:cNvPr id="1662" name="Google Shape;1662;p84"/>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84"/>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84"/>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84"/>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84"/>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67" name="Shape 1667"/>
        <p:cNvGrpSpPr/>
        <p:nvPr/>
      </p:nvGrpSpPr>
      <p:grpSpPr>
        <a:xfrm>
          <a:off x="0" y="0"/>
          <a:ext cx="0" cy="0"/>
          <a:chOff x="0" y="0"/>
          <a:chExt cx="0" cy="0"/>
        </a:xfrm>
      </p:grpSpPr>
      <p:grpSp>
        <p:nvGrpSpPr>
          <p:cNvPr id="1668" name="Google Shape;1668;p85"/>
          <p:cNvGrpSpPr/>
          <p:nvPr/>
        </p:nvGrpSpPr>
        <p:grpSpPr>
          <a:xfrm>
            <a:off x="-65" y="-15"/>
            <a:ext cx="9144128" cy="5143530"/>
            <a:chOff x="-2163850" y="-134475"/>
            <a:chExt cx="3075000" cy="5336719"/>
          </a:xfrm>
        </p:grpSpPr>
        <p:cxnSp>
          <p:nvCxnSpPr>
            <p:cNvPr id="1669" name="Google Shape;1669;p8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0" name="Google Shape;1670;p8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1" name="Google Shape;1671;p8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2" name="Google Shape;1672;p8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3" name="Google Shape;1673;p8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4" name="Google Shape;1674;p8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5" name="Google Shape;1675;p8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6" name="Google Shape;1676;p8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7" name="Google Shape;1677;p8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8" name="Google Shape;1678;p8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79" name="Google Shape;1679;p8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80" name="Google Shape;1680;p8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81" name="Google Shape;1681;p8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82" name="Google Shape;1682;p8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83" name="Google Shape;1683;p8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684" name="Google Shape;1684;p8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685" name="Google Shape;1685;p85"/>
          <p:cNvSpPr txBox="1"/>
          <p:nvPr>
            <p:ph type="title"/>
          </p:nvPr>
        </p:nvSpPr>
        <p:spPr>
          <a:xfrm>
            <a:off x="720000" y="445025"/>
            <a:ext cx="7704000" cy="64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86" name="Google Shape;1686;p85"/>
          <p:cNvSpPr txBox="1"/>
          <p:nvPr>
            <p:ph idx="1" type="body"/>
          </p:nvPr>
        </p:nvSpPr>
        <p:spPr>
          <a:xfrm>
            <a:off x="720000" y="1215752"/>
            <a:ext cx="7704000" cy="4002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SzPts val="1400"/>
              <a:buFont typeface="Nunito Light"/>
              <a:buChar char="●"/>
              <a:defRPr/>
            </a:lvl1pPr>
            <a:lvl2pPr indent="-317500" lvl="1" marL="914400" rtl="0">
              <a:lnSpc>
                <a:spcPct val="100000"/>
              </a:lnSpc>
              <a:spcBef>
                <a:spcPts val="0"/>
              </a:spcBef>
              <a:spcAft>
                <a:spcPts val="0"/>
              </a:spcAft>
              <a:buSzPts val="1400"/>
              <a:buFont typeface="Nunito Light"/>
              <a:buChar char="○"/>
              <a:defRPr/>
            </a:lvl2pPr>
            <a:lvl3pPr indent="-317500" lvl="2" marL="1371600" rtl="0">
              <a:lnSpc>
                <a:spcPct val="100000"/>
              </a:lnSpc>
              <a:spcBef>
                <a:spcPts val="0"/>
              </a:spcBef>
              <a:spcAft>
                <a:spcPts val="0"/>
              </a:spcAft>
              <a:buSzPts val="1400"/>
              <a:buFont typeface="Nunito Light"/>
              <a:buChar char="■"/>
              <a:defRPr/>
            </a:lvl3pPr>
            <a:lvl4pPr indent="-317500" lvl="3" marL="1828800" rtl="0">
              <a:lnSpc>
                <a:spcPct val="100000"/>
              </a:lnSpc>
              <a:spcBef>
                <a:spcPts val="0"/>
              </a:spcBef>
              <a:spcAft>
                <a:spcPts val="0"/>
              </a:spcAft>
              <a:buSzPts val="1400"/>
              <a:buFont typeface="Nunito Light"/>
              <a:buChar char="●"/>
              <a:defRPr/>
            </a:lvl4pPr>
            <a:lvl5pPr indent="-317500" lvl="4" marL="2286000" rtl="0">
              <a:lnSpc>
                <a:spcPct val="100000"/>
              </a:lnSpc>
              <a:spcBef>
                <a:spcPts val="0"/>
              </a:spcBef>
              <a:spcAft>
                <a:spcPts val="0"/>
              </a:spcAft>
              <a:buSzPts val="1400"/>
              <a:buFont typeface="Nunito Light"/>
              <a:buChar char="○"/>
              <a:defRPr/>
            </a:lvl5pPr>
            <a:lvl6pPr indent="-317500" lvl="5" marL="2743200" rtl="0">
              <a:lnSpc>
                <a:spcPct val="100000"/>
              </a:lnSpc>
              <a:spcBef>
                <a:spcPts val="0"/>
              </a:spcBef>
              <a:spcAft>
                <a:spcPts val="0"/>
              </a:spcAft>
              <a:buSzPts val="1400"/>
              <a:buFont typeface="Nunito Light"/>
              <a:buChar char="■"/>
              <a:defRPr/>
            </a:lvl6pPr>
            <a:lvl7pPr indent="-317500" lvl="6" marL="3200400" rtl="0">
              <a:lnSpc>
                <a:spcPct val="100000"/>
              </a:lnSpc>
              <a:spcBef>
                <a:spcPts val="0"/>
              </a:spcBef>
              <a:spcAft>
                <a:spcPts val="0"/>
              </a:spcAft>
              <a:buSzPts val="1400"/>
              <a:buFont typeface="Nunito Light"/>
              <a:buChar char="●"/>
              <a:defRPr/>
            </a:lvl7pPr>
            <a:lvl8pPr indent="-317500" lvl="7" marL="3657600" rtl="0">
              <a:lnSpc>
                <a:spcPct val="100000"/>
              </a:lnSpc>
              <a:spcBef>
                <a:spcPts val="0"/>
              </a:spcBef>
              <a:spcAft>
                <a:spcPts val="0"/>
              </a:spcAft>
              <a:buSzPts val="1400"/>
              <a:buFont typeface="Nunito Light"/>
              <a:buChar char="○"/>
              <a:defRPr/>
            </a:lvl8pPr>
            <a:lvl9pPr indent="-317500" lvl="8" marL="4114800" rtl="0">
              <a:lnSpc>
                <a:spcPct val="100000"/>
              </a:lnSpc>
              <a:spcBef>
                <a:spcPts val="0"/>
              </a:spcBef>
              <a:spcAft>
                <a:spcPts val="0"/>
              </a:spcAft>
              <a:buSzPts val="1400"/>
              <a:buFont typeface="Nunito Light"/>
              <a:buChar char="■"/>
              <a:defRPr/>
            </a:lvl9pPr>
          </a:lstStyle>
          <a:p/>
        </p:txBody>
      </p:sp>
      <p:grpSp>
        <p:nvGrpSpPr>
          <p:cNvPr id="1687" name="Google Shape;1687;p85"/>
          <p:cNvGrpSpPr/>
          <p:nvPr/>
        </p:nvGrpSpPr>
        <p:grpSpPr>
          <a:xfrm>
            <a:off x="-302924" y="-253403"/>
            <a:ext cx="9446990" cy="6086854"/>
            <a:chOff x="-302924" y="-253403"/>
            <a:chExt cx="9446990" cy="6086854"/>
          </a:xfrm>
        </p:grpSpPr>
        <p:grpSp>
          <p:nvGrpSpPr>
            <p:cNvPr id="1688" name="Google Shape;1688;p85"/>
            <p:cNvGrpSpPr/>
            <p:nvPr/>
          </p:nvGrpSpPr>
          <p:grpSpPr>
            <a:xfrm rot="751919">
              <a:off x="6233" y="-237116"/>
              <a:ext cx="468677" cy="2900858"/>
              <a:chOff x="2359850" y="-1250950"/>
              <a:chExt cx="82525" cy="510775"/>
            </a:xfrm>
          </p:grpSpPr>
          <p:sp>
            <p:nvSpPr>
              <p:cNvPr id="1689" name="Google Shape;1689;p85"/>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85"/>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85"/>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85"/>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85"/>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94" name="Google Shape;1694;p85"/>
            <p:cNvSpPr/>
            <p:nvPr/>
          </p:nvSpPr>
          <p:spPr>
            <a:xfrm>
              <a:off x="7568604" y="4902100"/>
              <a:ext cx="225499" cy="36930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85"/>
            <p:cNvSpPr/>
            <p:nvPr/>
          </p:nvSpPr>
          <p:spPr>
            <a:xfrm flipH="1" rot="1155806">
              <a:off x="8615284" y="3294600"/>
              <a:ext cx="225496" cy="369294"/>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96" name="Google Shape;1696;p85"/>
            <p:cNvGrpSpPr/>
            <p:nvPr/>
          </p:nvGrpSpPr>
          <p:grpSpPr>
            <a:xfrm rot="-4389914">
              <a:off x="7571363" y="4563278"/>
              <a:ext cx="2175285" cy="355361"/>
              <a:chOff x="-2497825" y="2229500"/>
              <a:chExt cx="368200" cy="60150"/>
            </a:xfrm>
          </p:grpSpPr>
          <p:sp>
            <p:nvSpPr>
              <p:cNvPr id="1697" name="Google Shape;1697;p85"/>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85"/>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85"/>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85"/>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85"/>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85"/>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85"/>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85"/>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85"/>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85"/>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85"/>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85"/>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85"/>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85"/>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85"/>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85"/>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85"/>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85"/>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85"/>
              <p:cNvSpPr/>
              <p:nvPr/>
            </p:nvSpPr>
            <p:spPr>
              <a:xfrm rot="-428">
                <a:off x="-2467949" y="2230498"/>
                <a:ext cx="18922"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85"/>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17" name="Shape 1717"/>
        <p:cNvGrpSpPr/>
        <p:nvPr/>
      </p:nvGrpSpPr>
      <p:grpSpPr>
        <a:xfrm>
          <a:off x="0" y="0"/>
          <a:ext cx="0" cy="0"/>
          <a:chOff x="0" y="0"/>
          <a:chExt cx="0" cy="0"/>
        </a:xfrm>
      </p:grpSpPr>
      <p:grpSp>
        <p:nvGrpSpPr>
          <p:cNvPr id="1718" name="Google Shape;1718;p86"/>
          <p:cNvGrpSpPr/>
          <p:nvPr/>
        </p:nvGrpSpPr>
        <p:grpSpPr>
          <a:xfrm>
            <a:off x="-65" y="-15"/>
            <a:ext cx="9144128" cy="5143530"/>
            <a:chOff x="-2163850" y="-134475"/>
            <a:chExt cx="3075000" cy="5336719"/>
          </a:xfrm>
        </p:grpSpPr>
        <p:cxnSp>
          <p:nvCxnSpPr>
            <p:cNvPr id="1719" name="Google Shape;1719;p8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0" name="Google Shape;1720;p8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1" name="Google Shape;1721;p8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2" name="Google Shape;1722;p8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3" name="Google Shape;1723;p8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4" name="Google Shape;1724;p8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5" name="Google Shape;1725;p8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6" name="Google Shape;1726;p8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7" name="Google Shape;1727;p8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8" name="Google Shape;1728;p8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29" name="Google Shape;1729;p8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30" name="Google Shape;1730;p8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31" name="Google Shape;1731;p8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32" name="Google Shape;1732;p8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33" name="Google Shape;1733;p8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34" name="Google Shape;1734;p8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735" name="Google Shape;1735;p8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736" name="Google Shape;1736;p86"/>
          <p:cNvSpPr txBox="1"/>
          <p:nvPr>
            <p:ph idx="1" type="subTitle"/>
          </p:nvPr>
        </p:nvSpPr>
        <p:spPr>
          <a:xfrm>
            <a:off x="5055280" y="3801974"/>
            <a:ext cx="2505600" cy="64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737" name="Google Shape;1737;p86"/>
          <p:cNvSpPr txBox="1"/>
          <p:nvPr>
            <p:ph idx="2" type="subTitle"/>
          </p:nvPr>
        </p:nvSpPr>
        <p:spPr>
          <a:xfrm>
            <a:off x="1583188" y="3801974"/>
            <a:ext cx="2505600" cy="648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738" name="Google Shape;1738;p86"/>
          <p:cNvSpPr txBox="1"/>
          <p:nvPr>
            <p:ph idx="3" type="subTitle"/>
          </p:nvPr>
        </p:nvSpPr>
        <p:spPr>
          <a:xfrm>
            <a:off x="5055280" y="3229275"/>
            <a:ext cx="2505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739" name="Google Shape;1739;p86"/>
          <p:cNvSpPr txBox="1"/>
          <p:nvPr>
            <p:ph idx="4" type="subTitle"/>
          </p:nvPr>
        </p:nvSpPr>
        <p:spPr>
          <a:xfrm>
            <a:off x="1583188" y="3229275"/>
            <a:ext cx="2505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1740" name="Google Shape;1740;p86"/>
          <p:cNvGrpSpPr/>
          <p:nvPr/>
        </p:nvGrpSpPr>
        <p:grpSpPr>
          <a:xfrm>
            <a:off x="-748793" y="-1184576"/>
            <a:ext cx="10641573" cy="6242366"/>
            <a:chOff x="-764456" y="-1184576"/>
            <a:chExt cx="10641573" cy="6242366"/>
          </a:xfrm>
        </p:grpSpPr>
        <p:grpSp>
          <p:nvGrpSpPr>
            <p:cNvPr id="1741" name="Google Shape;1741;p86"/>
            <p:cNvGrpSpPr/>
            <p:nvPr/>
          </p:nvGrpSpPr>
          <p:grpSpPr>
            <a:xfrm>
              <a:off x="-764456" y="567070"/>
              <a:ext cx="1677862" cy="2829639"/>
              <a:chOff x="-764456" y="567070"/>
              <a:chExt cx="1677862" cy="2829639"/>
            </a:xfrm>
          </p:grpSpPr>
          <p:grpSp>
            <p:nvGrpSpPr>
              <p:cNvPr id="1742" name="Google Shape;1742;p86"/>
              <p:cNvGrpSpPr/>
              <p:nvPr/>
            </p:nvGrpSpPr>
            <p:grpSpPr>
              <a:xfrm flipH="1" rot="-9252106">
                <a:off x="-433469" y="1509325"/>
                <a:ext cx="1015888" cy="1753721"/>
                <a:chOff x="1763900" y="-464625"/>
                <a:chExt cx="185600" cy="320400"/>
              </a:xfrm>
            </p:grpSpPr>
            <p:sp>
              <p:nvSpPr>
                <p:cNvPr id="1743" name="Google Shape;1743;p86"/>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86"/>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5" name="Google Shape;1745;p86"/>
              <p:cNvGrpSpPr/>
              <p:nvPr/>
            </p:nvGrpSpPr>
            <p:grpSpPr>
              <a:xfrm>
                <a:off x="-104239" y="567070"/>
                <a:ext cx="657299" cy="803813"/>
                <a:chOff x="-6" y="0"/>
                <a:chExt cx="971904" cy="1188545"/>
              </a:xfrm>
            </p:grpSpPr>
            <p:sp>
              <p:nvSpPr>
                <p:cNvPr id="1746" name="Google Shape;1746;p86"/>
                <p:cNvSpPr/>
                <p:nvPr/>
              </p:nvSpPr>
              <p:spPr>
                <a:xfrm rot="-687241">
                  <a:off x="61450" y="472566"/>
                  <a:ext cx="519660" cy="671064"/>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86"/>
                <p:cNvSpPr/>
                <p:nvPr/>
              </p:nvSpPr>
              <p:spPr>
                <a:xfrm>
                  <a:off x="545818" y="0"/>
                  <a:ext cx="426080" cy="69782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748" name="Google Shape;1748;p86"/>
            <p:cNvGrpSpPr/>
            <p:nvPr/>
          </p:nvGrpSpPr>
          <p:grpSpPr>
            <a:xfrm flipH="1" rot="5528887">
              <a:off x="6652252" y="-1284235"/>
              <a:ext cx="1608009" cy="1876534"/>
              <a:chOff x="2342300" y="-1710275"/>
              <a:chExt cx="230400" cy="268875"/>
            </a:xfrm>
          </p:grpSpPr>
          <p:sp>
            <p:nvSpPr>
              <p:cNvPr id="1749" name="Google Shape;1749;p86"/>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86"/>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86"/>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86"/>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53" name="Google Shape;1753;p86"/>
            <p:cNvGrpSpPr/>
            <p:nvPr/>
          </p:nvGrpSpPr>
          <p:grpSpPr>
            <a:xfrm rot="7548230">
              <a:off x="8091986" y="3945697"/>
              <a:ext cx="2078746" cy="339602"/>
              <a:chOff x="-2497825" y="2229500"/>
              <a:chExt cx="368200" cy="60150"/>
            </a:xfrm>
          </p:grpSpPr>
          <p:sp>
            <p:nvSpPr>
              <p:cNvPr id="1754" name="Google Shape;1754;p86"/>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86"/>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86"/>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86"/>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86"/>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86"/>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86"/>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86"/>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86"/>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86"/>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86"/>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86"/>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86"/>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86"/>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86"/>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86"/>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86"/>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86"/>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86"/>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86"/>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74" name="Shape 1774"/>
        <p:cNvGrpSpPr/>
        <p:nvPr/>
      </p:nvGrpSpPr>
      <p:grpSpPr>
        <a:xfrm>
          <a:off x="0" y="0"/>
          <a:ext cx="0" cy="0"/>
          <a:chOff x="0" y="0"/>
          <a:chExt cx="0" cy="0"/>
        </a:xfrm>
      </p:grpSpPr>
      <p:grpSp>
        <p:nvGrpSpPr>
          <p:cNvPr id="1775" name="Google Shape;1775;p87"/>
          <p:cNvGrpSpPr/>
          <p:nvPr/>
        </p:nvGrpSpPr>
        <p:grpSpPr>
          <a:xfrm>
            <a:off x="-65" y="-15"/>
            <a:ext cx="9144128" cy="5143530"/>
            <a:chOff x="-2163850" y="-134475"/>
            <a:chExt cx="3075000" cy="5336719"/>
          </a:xfrm>
        </p:grpSpPr>
        <p:cxnSp>
          <p:nvCxnSpPr>
            <p:cNvPr id="1776" name="Google Shape;1776;p8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77" name="Google Shape;1777;p8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78" name="Google Shape;1778;p8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79" name="Google Shape;1779;p8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0" name="Google Shape;1780;p8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1" name="Google Shape;1781;p8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2" name="Google Shape;1782;p8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3" name="Google Shape;1783;p8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4" name="Google Shape;1784;p8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5" name="Google Shape;1785;p8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6" name="Google Shape;1786;p8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7" name="Google Shape;1787;p8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8" name="Google Shape;1788;p8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89" name="Google Shape;1789;p8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90" name="Google Shape;1790;p8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791" name="Google Shape;1791;p8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792" name="Google Shape;1792;p87"/>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793" name="Google Shape;1793;p87"/>
          <p:cNvGrpSpPr/>
          <p:nvPr/>
        </p:nvGrpSpPr>
        <p:grpSpPr>
          <a:xfrm>
            <a:off x="-1827564" y="391576"/>
            <a:ext cx="11196828" cy="4552261"/>
            <a:chOff x="-1827564" y="391576"/>
            <a:chExt cx="11196828" cy="4552261"/>
          </a:xfrm>
        </p:grpSpPr>
        <p:grpSp>
          <p:nvGrpSpPr>
            <p:cNvPr id="1794" name="Google Shape;1794;p87"/>
            <p:cNvGrpSpPr/>
            <p:nvPr/>
          </p:nvGrpSpPr>
          <p:grpSpPr>
            <a:xfrm rot="-6057774">
              <a:off x="8205128" y="1892002"/>
              <a:ext cx="1723929" cy="281637"/>
              <a:chOff x="-2497825" y="2229500"/>
              <a:chExt cx="368200" cy="60150"/>
            </a:xfrm>
          </p:grpSpPr>
          <p:sp>
            <p:nvSpPr>
              <p:cNvPr id="1795" name="Google Shape;1795;p87"/>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87"/>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87"/>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87"/>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87"/>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87"/>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87"/>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87"/>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87"/>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87"/>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87"/>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87"/>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87"/>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87"/>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87"/>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87"/>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87"/>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87"/>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87"/>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87"/>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5" name="Google Shape;1815;p87"/>
            <p:cNvGrpSpPr/>
            <p:nvPr/>
          </p:nvGrpSpPr>
          <p:grpSpPr>
            <a:xfrm>
              <a:off x="8516500" y="391576"/>
              <a:ext cx="670229" cy="756100"/>
              <a:chOff x="8430775" y="445026"/>
              <a:chExt cx="670229" cy="756100"/>
            </a:xfrm>
          </p:grpSpPr>
          <p:sp>
            <p:nvSpPr>
              <p:cNvPr id="1816" name="Google Shape;1816;p87"/>
              <p:cNvSpPr/>
              <p:nvPr/>
            </p:nvSpPr>
            <p:spPr>
              <a:xfrm>
                <a:off x="8430775" y="767225"/>
                <a:ext cx="336005" cy="433901"/>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87"/>
              <p:cNvSpPr/>
              <p:nvPr/>
            </p:nvSpPr>
            <p:spPr>
              <a:xfrm>
                <a:off x="8825506" y="445026"/>
                <a:ext cx="275498" cy="45120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8" name="Google Shape;1818;p87"/>
            <p:cNvGrpSpPr/>
            <p:nvPr/>
          </p:nvGrpSpPr>
          <p:grpSpPr>
            <a:xfrm rot="-160184">
              <a:off x="-1776158" y="2626032"/>
              <a:ext cx="2398342" cy="2263177"/>
              <a:chOff x="-1350000" y="1170375"/>
              <a:chExt cx="441375" cy="416500"/>
            </a:xfrm>
          </p:grpSpPr>
          <p:sp>
            <p:nvSpPr>
              <p:cNvPr id="1819" name="Google Shape;1819;p87"/>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87"/>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87"/>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87"/>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87"/>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87"/>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87"/>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87"/>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827" name="Shape 1827"/>
        <p:cNvGrpSpPr/>
        <p:nvPr/>
      </p:nvGrpSpPr>
      <p:grpSpPr>
        <a:xfrm>
          <a:off x="0" y="0"/>
          <a:ext cx="0" cy="0"/>
          <a:chOff x="0" y="0"/>
          <a:chExt cx="0" cy="0"/>
        </a:xfrm>
      </p:grpSpPr>
      <p:grpSp>
        <p:nvGrpSpPr>
          <p:cNvPr id="1828" name="Google Shape;1828;p88"/>
          <p:cNvGrpSpPr/>
          <p:nvPr/>
        </p:nvGrpSpPr>
        <p:grpSpPr>
          <a:xfrm>
            <a:off x="-65" y="-15"/>
            <a:ext cx="9144128" cy="5143530"/>
            <a:chOff x="-2163850" y="-134475"/>
            <a:chExt cx="3075000" cy="5336719"/>
          </a:xfrm>
        </p:grpSpPr>
        <p:cxnSp>
          <p:nvCxnSpPr>
            <p:cNvPr id="1829" name="Google Shape;1829;p8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0" name="Google Shape;1830;p8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1" name="Google Shape;1831;p8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2" name="Google Shape;1832;p8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3" name="Google Shape;1833;p8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4" name="Google Shape;1834;p8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5" name="Google Shape;1835;p8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6" name="Google Shape;1836;p8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7" name="Google Shape;1837;p8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8" name="Google Shape;1838;p8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39" name="Google Shape;1839;p8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40" name="Google Shape;1840;p8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41" name="Google Shape;1841;p8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42" name="Google Shape;1842;p8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43" name="Google Shape;1843;p8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44" name="Google Shape;1844;p8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845" name="Google Shape;1845;p88"/>
          <p:cNvSpPr txBox="1"/>
          <p:nvPr>
            <p:ph type="title"/>
          </p:nvPr>
        </p:nvSpPr>
        <p:spPr>
          <a:xfrm>
            <a:off x="1018813" y="1176756"/>
            <a:ext cx="42948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46" name="Google Shape;1846;p88"/>
          <p:cNvSpPr txBox="1"/>
          <p:nvPr>
            <p:ph idx="1" type="subTitle"/>
          </p:nvPr>
        </p:nvSpPr>
        <p:spPr>
          <a:xfrm>
            <a:off x="1018813" y="1823244"/>
            <a:ext cx="4294800" cy="21435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Nunito Light"/>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400"/>
              <a:buFont typeface="Nunito Light"/>
              <a:buChar char="○"/>
              <a:defRPr/>
            </a:lvl5pPr>
            <a:lvl6pPr lvl="5" rtl="0" algn="ctr">
              <a:lnSpc>
                <a:spcPct val="100000"/>
              </a:lnSpc>
              <a:spcBef>
                <a:spcPts val="0"/>
              </a:spcBef>
              <a:spcAft>
                <a:spcPts val="0"/>
              </a:spcAft>
              <a:buClr>
                <a:srgbClr val="999999"/>
              </a:buClr>
              <a:buSzPts val="14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400"/>
              <a:buFont typeface="Nunito Light"/>
              <a:buChar char="■"/>
              <a:defRPr/>
            </a:lvl9pPr>
          </a:lstStyle>
          <a:p/>
        </p:txBody>
      </p:sp>
      <p:grpSp>
        <p:nvGrpSpPr>
          <p:cNvPr id="1847" name="Google Shape;1847;p88"/>
          <p:cNvGrpSpPr/>
          <p:nvPr/>
        </p:nvGrpSpPr>
        <p:grpSpPr>
          <a:xfrm flipH="1" rot="10800000">
            <a:off x="183980" y="4142684"/>
            <a:ext cx="845154" cy="1109815"/>
            <a:chOff x="1232599" y="-41519"/>
            <a:chExt cx="695944" cy="913879"/>
          </a:xfrm>
        </p:grpSpPr>
        <p:sp>
          <p:nvSpPr>
            <p:cNvPr id="1848" name="Google Shape;1848;p88"/>
            <p:cNvSpPr/>
            <p:nvPr/>
          </p:nvSpPr>
          <p:spPr>
            <a:xfrm>
              <a:off x="1546142" y="-41519"/>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88"/>
            <p:cNvSpPr/>
            <p:nvPr/>
          </p:nvSpPr>
          <p:spPr>
            <a:xfrm>
              <a:off x="1232599" y="358850"/>
              <a:ext cx="313541" cy="513511"/>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850" name="Shape 1850"/>
        <p:cNvGrpSpPr/>
        <p:nvPr/>
      </p:nvGrpSpPr>
      <p:grpSpPr>
        <a:xfrm>
          <a:off x="0" y="0"/>
          <a:ext cx="0" cy="0"/>
          <a:chOff x="0" y="0"/>
          <a:chExt cx="0" cy="0"/>
        </a:xfrm>
      </p:grpSpPr>
      <p:grpSp>
        <p:nvGrpSpPr>
          <p:cNvPr id="1851" name="Google Shape;1851;p89"/>
          <p:cNvGrpSpPr/>
          <p:nvPr/>
        </p:nvGrpSpPr>
        <p:grpSpPr>
          <a:xfrm>
            <a:off x="-65" y="-15"/>
            <a:ext cx="9144128" cy="5143530"/>
            <a:chOff x="-2163850" y="-134475"/>
            <a:chExt cx="3075000" cy="5336719"/>
          </a:xfrm>
        </p:grpSpPr>
        <p:cxnSp>
          <p:nvCxnSpPr>
            <p:cNvPr id="1852" name="Google Shape;1852;p89"/>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3" name="Google Shape;1853;p89"/>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4" name="Google Shape;1854;p89"/>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5" name="Google Shape;1855;p89"/>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6" name="Google Shape;1856;p89"/>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7" name="Google Shape;1857;p89"/>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8" name="Google Shape;1858;p89"/>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59" name="Google Shape;1859;p89"/>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0" name="Google Shape;1860;p89"/>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1" name="Google Shape;1861;p89"/>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2" name="Google Shape;1862;p89"/>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3" name="Google Shape;1863;p89"/>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4" name="Google Shape;1864;p89"/>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5" name="Google Shape;1865;p89"/>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6" name="Google Shape;1866;p89"/>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67" name="Google Shape;1867;p89"/>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868" name="Google Shape;1868;p89"/>
          <p:cNvSpPr/>
          <p:nvPr/>
        </p:nvSpPr>
        <p:spPr>
          <a:xfrm>
            <a:off x="1313850" y="734600"/>
            <a:ext cx="6592500" cy="3674400"/>
          </a:xfrm>
          <a:prstGeom prst="roundRect">
            <a:avLst>
              <a:gd fmla="val 13193"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rchivo"/>
                <a:ea typeface="Archivo"/>
                <a:cs typeface="Archivo"/>
                <a:sym typeface="Archivo"/>
              </a:rPr>
              <a:t> </a:t>
            </a:r>
            <a:endParaRPr>
              <a:latin typeface="Archivo"/>
              <a:ea typeface="Archivo"/>
              <a:cs typeface="Archivo"/>
              <a:sym typeface="Archivo"/>
            </a:endParaRPr>
          </a:p>
        </p:txBody>
      </p:sp>
      <p:sp>
        <p:nvSpPr>
          <p:cNvPr id="1869" name="Google Shape;1869;p89"/>
          <p:cNvSpPr txBox="1"/>
          <p:nvPr>
            <p:ph type="title"/>
          </p:nvPr>
        </p:nvSpPr>
        <p:spPr>
          <a:xfrm>
            <a:off x="1768550" y="1307100"/>
            <a:ext cx="5607000" cy="2529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6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grpSp>
        <p:nvGrpSpPr>
          <p:cNvPr id="1870" name="Google Shape;1870;p89"/>
          <p:cNvGrpSpPr/>
          <p:nvPr/>
        </p:nvGrpSpPr>
        <p:grpSpPr>
          <a:xfrm>
            <a:off x="-42450" y="-42900"/>
            <a:ext cx="453600" cy="5229300"/>
            <a:chOff x="-42450" y="-42900"/>
            <a:chExt cx="453600" cy="5229300"/>
          </a:xfrm>
        </p:grpSpPr>
        <p:sp>
          <p:nvSpPr>
            <p:cNvPr id="1871" name="Google Shape;1871;p89"/>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872" name="Google Shape;1872;p89"/>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73" name="Shape 1873"/>
        <p:cNvGrpSpPr/>
        <p:nvPr/>
      </p:nvGrpSpPr>
      <p:grpSpPr>
        <a:xfrm>
          <a:off x="0" y="0"/>
          <a:ext cx="0" cy="0"/>
          <a:chOff x="0" y="0"/>
          <a:chExt cx="0" cy="0"/>
        </a:xfrm>
      </p:grpSpPr>
      <p:grpSp>
        <p:nvGrpSpPr>
          <p:cNvPr id="1874" name="Google Shape;1874;p90"/>
          <p:cNvGrpSpPr/>
          <p:nvPr/>
        </p:nvGrpSpPr>
        <p:grpSpPr>
          <a:xfrm>
            <a:off x="-65" y="-15"/>
            <a:ext cx="9144128" cy="5143530"/>
            <a:chOff x="-2163850" y="-134475"/>
            <a:chExt cx="3075000" cy="5336719"/>
          </a:xfrm>
        </p:grpSpPr>
        <p:cxnSp>
          <p:nvCxnSpPr>
            <p:cNvPr id="1875" name="Google Shape;1875;p9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76" name="Google Shape;1876;p9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77" name="Google Shape;1877;p9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78" name="Google Shape;1878;p9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79" name="Google Shape;1879;p9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0" name="Google Shape;1880;p9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1" name="Google Shape;1881;p9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2" name="Google Shape;1882;p9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3" name="Google Shape;1883;p9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4" name="Google Shape;1884;p9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5" name="Google Shape;1885;p9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6" name="Google Shape;1886;p9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7" name="Google Shape;1887;p9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8" name="Google Shape;1888;p9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89" name="Google Shape;1889;p9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890" name="Google Shape;1890;p9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891" name="Google Shape;1891;p90"/>
          <p:cNvSpPr txBox="1"/>
          <p:nvPr>
            <p:ph type="title"/>
          </p:nvPr>
        </p:nvSpPr>
        <p:spPr>
          <a:xfrm>
            <a:off x="4148025" y="1461675"/>
            <a:ext cx="3904500" cy="1222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p:txBody>
      </p:sp>
      <p:sp>
        <p:nvSpPr>
          <p:cNvPr id="1892" name="Google Shape;1892;p90"/>
          <p:cNvSpPr txBox="1"/>
          <p:nvPr>
            <p:ph idx="1" type="subTitle"/>
          </p:nvPr>
        </p:nvSpPr>
        <p:spPr>
          <a:xfrm>
            <a:off x="4145625" y="2684325"/>
            <a:ext cx="3906900" cy="997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893" name="Google Shape;1893;p90"/>
          <p:cNvGrpSpPr/>
          <p:nvPr/>
        </p:nvGrpSpPr>
        <p:grpSpPr>
          <a:xfrm>
            <a:off x="0" y="-16500"/>
            <a:ext cx="455400" cy="5176500"/>
            <a:chOff x="0" y="-16500"/>
            <a:chExt cx="455400" cy="5176500"/>
          </a:xfrm>
        </p:grpSpPr>
        <p:sp>
          <p:nvSpPr>
            <p:cNvPr id="1894" name="Google Shape;1894;p90"/>
            <p:cNvSpPr/>
            <p:nvPr/>
          </p:nvSpPr>
          <p:spPr>
            <a:xfrm>
              <a:off x="0" y="-16500"/>
              <a:ext cx="4554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1895" name="Google Shape;1895;p90"/>
            <p:cNvSpPr/>
            <p:nvPr/>
          </p:nvSpPr>
          <p:spPr>
            <a:xfrm>
              <a:off x="0" y="-16500"/>
              <a:ext cx="3219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gr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96" name="Shape 1896"/>
        <p:cNvGrpSpPr/>
        <p:nvPr/>
      </p:nvGrpSpPr>
      <p:grpSpPr>
        <a:xfrm>
          <a:off x="0" y="0"/>
          <a:ext cx="0" cy="0"/>
          <a:chOff x="0" y="0"/>
          <a:chExt cx="0" cy="0"/>
        </a:xfrm>
      </p:grpSpPr>
      <p:sp>
        <p:nvSpPr>
          <p:cNvPr id="1897" name="Google Shape;1897;p91"/>
          <p:cNvSpPr/>
          <p:nvPr>
            <p:ph idx="2" type="pic"/>
          </p:nvPr>
        </p:nvSpPr>
        <p:spPr>
          <a:xfrm>
            <a:off x="-25" y="-13725"/>
            <a:ext cx="9144000" cy="5157300"/>
          </a:xfrm>
          <a:prstGeom prst="rect">
            <a:avLst/>
          </a:prstGeom>
          <a:noFill/>
          <a:ln>
            <a:noFill/>
          </a:ln>
        </p:spPr>
      </p:sp>
      <p:sp>
        <p:nvSpPr>
          <p:cNvPr id="1898" name="Google Shape;1898;p91"/>
          <p:cNvSpPr txBox="1"/>
          <p:nvPr>
            <p:ph type="title"/>
          </p:nvPr>
        </p:nvSpPr>
        <p:spPr>
          <a:xfrm flipH="1">
            <a:off x="1048450" y="4038050"/>
            <a:ext cx="7041000" cy="511200"/>
          </a:xfrm>
          <a:prstGeom prst="rect">
            <a:avLst/>
          </a:prstGeom>
          <a:solidFill>
            <a:schemeClr val="lt1"/>
          </a:solidFill>
        </p:spPr>
        <p:txBody>
          <a:bodyPr anchorCtr="0" anchor="ctr" bIns="91425" lIns="91425" spcFirstLastPara="1" rIns="91425" wrap="square" tIns="91425">
            <a:noAutofit/>
          </a:bodyPr>
          <a:lstStyle>
            <a:lvl1pPr lvl="0" rtl="0" algn="ctr">
              <a:lnSpc>
                <a:spcPct val="115000"/>
              </a:lnSpc>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99" name="Shape 1899"/>
        <p:cNvGrpSpPr/>
        <p:nvPr/>
      </p:nvGrpSpPr>
      <p:grpSpPr>
        <a:xfrm>
          <a:off x="0" y="0"/>
          <a:ext cx="0" cy="0"/>
          <a:chOff x="0" y="0"/>
          <a:chExt cx="0" cy="0"/>
        </a:xfrm>
      </p:grpSpPr>
      <p:grpSp>
        <p:nvGrpSpPr>
          <p:cNvPr id="1900" name="Google Shape;1900;p92"/>
          <p:cNvGrpSpPr/>
          <p:nvPr/>
        </p:nvGrpSpPr>
        <p:grpSpPr>
          <a:xfrm>
            <a:off x="-65" y="-15"/>
            <a:ext cx="9144128" cy="5143530"/>
            <a:chOff x="-2163850" y="-134475"/>
            <a:chExt cx="3075000" cy="5336719"/>
          </a:xfrm>
        </p:grpSpPr>
        <p:cxnSp>
          <p:nvCxnSpPr>
            <p:cNvPr id="1901" name="Google Shape;1901;p9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2" name="Google Shape;1902;p9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3" name="Google Shape;1903;p9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4" name="Google Shape;1904;p9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5" name="Google Shape;1905;p9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6" name="Google Shape;1906;p9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7" name="Google Shape;1907;p9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8" name="Google Shape;1908;p9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09" name="Google Shape;1909;p9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0" name="Google Shape;1910;p9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1" name="Google Shape;1911;p9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2" name="Google Shape;1912;p9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3" name="Google Shape;1913;p9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4" name="Google Shape;1914;p9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5" name="Google Shape;1915;p9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16" name="Google Shape;1916;p9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917" name="Google Shape;1917;p92"/>
          <p:cNvSpPr/>
          <p:nvPr/>
        </p:nvSpPr>
        <p:spPr>
          <a:xfrm>
            <a:off x="1313850" y="734600"/>
            <a:ext cx="6592500" cy="3674400"/>
          </a:xfrm>
          <a:prstGeom prst="roundRect">
            <a:avLst>
              <a:gd fmla="val 13193"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Archivo"/>
                <a:ea typeface="Archivo"/>
                <a:cs typeface="Archivo"/>
                <a:sym typeface="Archivo"/>
              </a:rPr>
              <a:t> </a:t>
            </a:r>
            <a:endParaRPr>
              <a:latin typeface="Archivo"/>
              <a:ea typeface="Archivo"/>
              <a:cs typeface="Archivo"/>
              <a:sym typeface="Archivo"/>
            </a:endParaRPr>
          </a:p>
        </p:txBody>
      </p:sp>
      <p:sp>
        <p:nvSpPr>
          <p:cNvPr id="1918" name="Google Shape;1918;p92"/>
          <p:cNvSpPr txBox="1"/>
          <p:nvPr>
            <p:ph hasCustomPrompt="1" type="title"/>
          </p:nvPr>
        </p:nvSpPr>
        <p:spPr>
          <a:xfrm>
            <a:off x="2071050" y="1802100"/>
            <a:ext cx="5001900" cy="11082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6000">
                <a:solidFill>
                  <a:schemeClr val="dk2"/>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1919" name="Google Shape;1919;p92"/>
          <p:cNvSpPr txBox="1"/>
          <p:nvPr>
            <p:ph idx="1" type="subTitle"/>
          </p:nvPr>
        </p:nvSpPr>
        <p:spPr>
          <a:xfrm>
            <a:off x="2071050" y="2910300"/>
            <a:ext cx="50019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920" name="Shape 1920"/>
        <p:cNvGrpSpPr/>
        <p:nvPr/>
      </p:nvGrpSpPr>
      <p:grpSpPr>
        <a:xfrm>
          <a:off x="0" y="0"/>
          <a:ext cx="0" cy="0"/>
          <a:chOff x="0" y="0"/>
          <a:chExt cx="0" cy="0"/>
        </a:xfrm>
      </p:grpSpPr>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921" name="Shape 1921"/>
        <p:cNvGrpSpPr/>
        <p:nvPr/>
      </p:nvGrpSpPr>
      <p:grpSpPr>
        <a:xfrm>
          <a:off x="0" y="0"/>
          <a:ext cx="0" cy="0"/>
          <a:chOff x="0" y="0"/>
          <a:chExt cx="0" cy="0"/>
        </a:xfrm>
      </p:grpSpPr>
      <p:grpSp>
        <p:nvGrpSpPr>
          <p:cNvPr id="1922" name="Google Shape;1922;p94"/>
          <p:cNvGrpSpPr/>
          <p:nvPr/>
        </p:nvGrpSpPr>
        <p:grpSpPr>
          <a:xfrm>
            <a:off x="-65" y="-15"/>
            <a:ext cx="9144128" cy="5143530"/>
            <a:chOff x="-2163850" y="-134475"/>
            <a:chExt cx="3075000" cy="5336719"/>
          </a:xfrm>
        </p:grpSpPr>
        <p:cxnSp>
          <p:nvCxnSpPr>
            <p:cNvPr id="1923" name="Google Shape;1923;p9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4" name="Google Shape;1924;p9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5" name="Google Shape;1925;p9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6" name="Google Shape;1926;p9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7" name="Google Shape;1927;p9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8" name="Google Shape;1928;p9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29" name="Google Shape;1929;p9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0" name="Google Shape;1930;p9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1" name="Google Shape;1931;p9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2" name="Google Shape;1932;p9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3" name="Google Shape;1933;p9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4" name="Google Shape;1934;p9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5" name="Google Shape;1935;p9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6" name="Google Shape;1936;p9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7" name="Google Shape;1937;p9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38" name="Google Shape;1938;p9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1939" name="Google Shape;1939;p94"/>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940" name="Google Shape;1940;p94"/>
          <p:cNvSpPr txBox="1"/>
          <p:nvPr>
            <p:ph idx="1" type="subTitle"/>
          </p:nvPr>
        </p:nvSpPr>
        <p:spPr>
          <a:xfrm>
            <a:off x="720000" y="2222818"/>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1" name="Google Shape;1941;p94"/>
          <p:cNvSpPr txBox="1"/>
          <p:nvPr>
            <p:ph idx="2" type="subTitle"/>
          </p:nvPr>
        </p:nvSpPr>
        <p:spPr>
          <a:xfrm>
            <a:off x="3419275" y="2222826"/>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2" name="Google Shape;1942;p94"/>
          <p:cNvSpPr txBox="1"/>
          <p:nvPr>
            <p:ph idx="3" type="subTitle"/>
          </p:nvPr>
        </p:nvSpPr>
        <p:spPr>
          <a:xfrm>
            <a:off x="720000"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3" name="Google Shape;1943;p94"/>
          <p:cNvSpPr txBox="1"/>
          <p:nvPr>
            <p:ph idx="4" type="subTitle"/>
          </p:nvPr>
        </p:nvSpPr>
        <p:spPr>
          <a:xfrm>
            <a:off x="3419275"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4" name="Google Shape;1944;p94"/>
          <p:cNvSpPr txBox="1"/>
          <p:nvPr>
            <p:ph idx="5" type="subTitle"/>
          </p:nvPr>
        </p:nvSpPr>
        <p:spPr>
          <a:xfrm>
            <a:off x="6118551" y="2222826"/>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5" name="Google Shape;1945;p94"/>
          <p:cNvSpPr txBox="1"/>
          <p:nvPr>
            <p:ph idx="6" type="subTitle"/>
          </p:nvPr>
        </p:nvSpPr>
        <p:spPr>
          <a:xfrm>
            <a:off x="6118551" y="3956000"/>
            <a:ext cx="2305500" cy="648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46" name="Google Shape;1946;p94"/>
          <p:cNvSpPr txBox="1"/>
          <p:nvPr>
            <p:ph hasCustomPrompt="1" idx="7" type="title"/>
          </p:nvPr>
        </p:nvSpPr>
        <p:spPr>
          <a:xfrm>
            <a:off x="720000"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47" name="Google Shape;1947;p94"/>
          <p:cNvSpPr txBox="1"/>
          <p:nvPr>
            <p:ph hasCustomPrompt="1" idx="8" type="title"/>
          </p:nvPr>
        </p:nvSpPr>
        <p:spPr>
          <a:xfrm>
            <a:off x="720000"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48" name="Google Shape;1948;p94"/>
          <p:cNvSpPr txBox="1"/>
          <p:nvPr>
            <p:ph hasCustomPrompt="1" idx="9" type="title"/>
          </p:nvPr>
        </p:nvSpPr>
        <p:spPr>
          <a:xfrm>
            <a:off x="3419271"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49" name="Google Shape;1949;p94"/>
          <p:cNvSpPr txBox="1"/>
          <p:nvPr>
            <p:ph hasCustomPrompt="1" idx="13" type="title"/>
          </p:nvPr>
        </p:nvSpPr>
        <p:spPr>
          <a:xfrm>
            <a:off x="3419271"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50" name="Google Shape;1950;p94"/>
          <p:cNvSpPr txBox="1"/>
          <p:nvPr>
            <p:ph hasCustomPrompt="1" idx="14" type="title"/>
          </p:nvPr>
        </p:nvSpPr>
        <p:spPr>
          <a:xfrm>
            <a:off x="6118549" y="1269445"/>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51" name="Google Shape;1951;p94"/>
          <p:cNvSpPr txBox="1"/>
          <p:nvPr>
            <p:ph hasCustomPrompt="1" idx="15" type="title"/>
          </p:nvPr>
        </p:nvSpPr>
        <p:spPr>
          <a:xfrm>
            <a:off x="6118549" y="3002041"/>
            <a:ext cx="734700" cy="447600"/>
          </a:xfrm>
          <a:prstGeom prst="rect">
            <a:avLst/>
          </a:prstGeom>
          <a:noFill/>
        </p:spPr>
        <p:txBody>
          <a:bodyPr anchorCtr="0" anchor="ctr" bIns="91425" lIns="91425" spcFirstLastPara="1" rIns="91425" wrap="square" tIns="91425">
            <a:noAutofit/>
          </a:bodyPr>
          <a:lstStyle>
            <a:lvl1pPr lvl="0" rtl="0">
              <a:spcBef>
                <a:spcPts val="0"/>
              </a:spcBef>
              <a:spcAft>
                <a:spcPts val="0"/>
              </a:spcAft>
              <a:buSzPts val="3000"/>
              <a:buNone/>
              <a:defRPr sz="24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52" name="Google Shape;1952;p94"/>
          <p:cNvSpPr txBox="1"/>
          <p:nvPr>
            <p:ph idx="16" type="subTitle"/>
          </p:nvPr>
        </p:nvSpPr>
        <p:spPr>
          <a:xfrm>
            <a:off x="720000"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953" name="Google Shape;1953;p94"/>
          <p:cNvSpPr txBox="1"/>
          <p:nvPr>
            <p:ph idx="17" type="subTitle"/>
          </p:nvPr>
        </p:nvSpPr>
        <p:spPr>
          <a:xfrm>
            <a:off x="3419271"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954" name="Google Shape;1954;p94"/>
          <p:cNvSpPr txBox="1"/>
          <p:nvPr>
            <p:ph idx="18" type="subTitle"/>
          </p:nvPr>
        </p:nvSpPr>
        <p:spPr>
          <a:xfrm>
            <a:off x="6118549" y="1738537"/>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955" name="Google Shape;1955;p94"/>
          <p:cNvSpPr txBox="1"/>
          <p:nvPr>
            <p:ph idx="19" type="subTitle"/>
          </p:nvPr>
        </p:nvSpPr>
        <p:spPr>
          <a:xfrm>
            <a:off x="720000"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956" name="Google Shape;1956;p94"/>
          <p:cNvSpPr txBox="1"/>
          <p:nvPr>
            <p:ph idx="20" type="subTitle"/>
          </p:nvPr>
        </p:nvSpPr>
        <p:spPr>
          <a:xfrm>
            <a:off x="3419271"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1957" name="Google Shape;1957;p94"/>
          <p:cNvSpPr txBox="1"/>
          <p:nvPr>
            <p:ph idx="21" type="subTitle"/>
          </p:nvPr>
        </p:nvSpPr>
        <p:spPr>
          <a:xfrm>
            <a:off x="6118549" y="3471200"/>
            <a:ext cx="23055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nSpc>
                <a:spcPct val="100000"/>
              </a:lnSpc>
              <a:spcBef>
                <a:spcPts val="0"/>
              </a:spcBef>
              <a:spcAft>
                <a:spcPts val="0"/>
              </a:spcAft>
              <a:buSzPts val="2400"/>
              <a:buFont typeface="Delius"/>
              <a:buNone/>
              <a:defRPr b="1" sz="2400">
                <a:latin typeface="Delius"/>
                <a:ea typeface="Delius"/>
                <a:cs typeface="Delius"/>
                <a:sym typeface="Delius"/>
              </a:defRPr>
            </a:lvl2pPr>
            <a:lvl3pPr lvl="2" rtl="0">
              <a:lnSpc>
                <a:spcPct val="100000"/>
              </a:lnSpc>
              <a:spcBef>
                <a:spcPts val="0"/>
              </a:spcBef>
              <a:spcAft>
                <a:spcPts val="0"/>
              </a:spcAft>
              <a:buSzPts val="2400"/>
              <a:buFont typeface="Delius"/>
              <a:buNone/>
              <a:defRPr b="1" sz="2400">
                <a:latin typeface="Delius"/>
                <a:ea typeface="Delius"/>
                <a:cs typeface="Delius"/>
                <a:sym typeface="Delius"/>
              </a:defRPr>
            </a:lvl3pPr>
            <a:lvl4pPr lvl="3" rtl="0">
              <a:lnSpc>
                <a:spcPct val="100000"/>
              </a:lnSpc>
              <a:spcBef>
                <a:spcPts val="0"/>
              </a:spcBef>
              <a:spcAft>
                <a:spcPts val="0"/>
              </a:spcAft>
              <a:buSzPts val="2400"/>
              <a:buFont typeface="Delius"/>
              <a:buNone/>
              <a:defRPr b="1" sz="2400">
                <a:latin typeface="Delius"/>
                <a:ea typeface="Delius"/>
                <a:cs typeface="Delius"/>
                <a:sym typeface="Delius"/>
              </a:defRPr>
            </a:lvl4pPr>
            <a:lvl5pPr lvl="4" rtl="0">
              <a:lnSpc>
                <a:spcPct val="100000"/>
              </a:lnSpc>
              <a:spcBef>
                <a:spcPts val="0"/>
              </a:spcBef>
              <a:spcAft>
                <a:spcPts val="0"/>
              </a:spcAft>
              <a:buSzPts val="2400"/>
              <a:buFont typeface="Delius"/>
              <a:buNone/>
              <a:defRPr b="1" sz="2400">
                <a:latin typeface="Delius"/>
                <a:ea typeface="Delius"/>
                <a:cs typeface="Delius"/>
                <a:sym typeface="Delius"/>
              </a:defRPr>
            </a:lvl5pPr>
            <a:lvl6pPr lvl="5" rtl="0">
              <a:lnSpc>
                <a:spcPct val="100000"/>
              </a:lnSpc>
              <a:spcBef>
                <a:spcPts val="0"/>
              </a:spcBef>
              <a:spcAft>
                <a:spcPts val="0"/>
              </a:spcAft>
              <a:buSzPts val="2400"/>
              <a:buFont typeface="Delius"/>
              <a:buNone/>
              <a:defRPr b="1" sz="2400">
                <a:latin typeface="Delius"/>
                <a:ea typeface="Delius"/>
                <a:cs typeface="Delius"/>
                <a:sym typeface="Delius"/>
              </a:defRPr>
            </a:lvl6pPr>
            <a:lvl7pPr lvl="6" rtl="0">
              <a:lnSpc>
                <a:spcPct val="100000"/>
              </a:lnSpc>
              <a:spcBef>
                <a:spcPts val="0"/>
              </a:spcBef>
              <a:spcAft>
                <a:spcPts val="0"/>
              </a:spcAft>
              <a:buSzPts val="2400"/>
              <a:buFont typeface="Delius"/>
              <a:buNone/>
              <a:defRPr b="1" sz="2400">
                <a:latin typeface="Delius"/>
                <a:ea typeface="Delius"/>
                <a:cs typeface="Delius"/>
                <a:sym typeface="Delius"/>
              </a:defRPr>
            </a:lvl7pPr>
            <a:lvl8pPr lvl="7" rtl="0">
              <a:lnSpc>
                <a:spcPct val="100000"/>
              </a:lnSpc>
              <a:spcBef>
                <a:spcPts val="0"/>
              </a:spcBef>
              <a:spcAft>
                <a:spcPts val="0"/>
              </a:spcAft>
              <a:buSzPts val="2400"/>
              <a:buFont typeface="Delius"/>
              <a:buNone/>
              <a:defRPr b="1" sz="2400">
                <a:latin typeface="Delius"/>
                <a:ea typeface="Delius"/>
                <a:cs typeface="Delius"/>
                <a:sym typeface="Delius"/>
              </a:defRPr>
            </a:lvl8pPr>
            <a:lvl9pPr lvl="8" rtl="0">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1958" name="Google Shape;1958;p94"/>
          <p:cNvGrpSpPr/>
          <p:nvPr/>
        </p:nvGrpSpPr>
        <p:grpSpPr>
          <a:xfrm>
            <a:off x="-511748" y="-171194"/>
            <a:ext cx="11204765" cy="5746894"/>
            <a:chOff x="-511748" y="-171194"/>
            <a:chExt cx="11204765" cy="5746894"/>
          </a:xfrm>
        </p:grpSpPr>
        <p:grpSp>
          <p:nvGrpSpPr>
            <p:cNvPr id="1959" name="Google Shape;1959;p94"/>
            <p:cNvGrpSpPr/>
            <p:nvPr/>
          </p:nvGrpSpPr>
          <p:grpSpPr>
            <a:xfrm rot="-563356">
              <a:off x="8416021" y="-13864"/>
              <a:ext cx="2110551" cy="2213903"/>
              <a:chOff x="-2906325" y="1533725"/>
              <a:chExt cx="405175" cy="425000"/>
            </a:xfrm>
          </p:grpSpPr>
          <p:sp>
            <p:nvSpPr>
              <p:cNvPr id="1960" name="Google Shape;1960;p94"/>
              <p:cNvSpPr/>
              <p:nvPr/>
            </p:nvSpPr>
            <p:spPr>
              <a:xfrm>
                <a:off x="-2906325" y="1613925"/>
                <a:ext cx="405175" cy="326175"/>
              </a:xfrm>
              <a:custGeom>
                <a:rect b="b" l="l" r="r" t="t"/>
                <a:pathLst>
                  <a:path extrusionOk="0" h="13047" w="16207">
                    <a:moveTo>
                      <a:pt x="6214" y="1467"/>
                    </a:moveTo>
                    <a:lnTo>
                      <a:pt x="6214" y="1467"/>
                    </a:lnTo>
                    <a:cubicBezTo>
                      <a:pt x="6214" y="1467"/>
                      <a:pt x="6214" y="1467"/>
                      <a:pt x="6214" y="1467"/>
                    </a:cubicBezTo>
                    <a:cubicBezTo>
                      <a:pt x="6214" y="1467"/>
                      <a:pt x="6214" y="1467"/>
                      <a:pt x="6214" y="1467"/>
                    </a:cubicBezTo>
                    <a:close/>
                    <a:moveTo>
                      <a:pt x="4404" y="0"/>
                    </a:moveTo>
                    <a:cubicBezTo>
                      <a:pt x="3840" y="0"/>
                      <a:pt x="3281" y="120"/>
                      <a:pt x="2913" y="571"/>
                    </a:cubicBezTo>
                    <a:cubicBezTo>
                      <a:pt x="1913" y="1751"/>
                      <a:pt x="1375" y="3319"/>
                      <a:pt x="912" y="4738"/>
                    </a:cubicBezTo>
                    <a:cubicBezTo>
                      <a:pt x="419" y="6247"/>
                      <a:pt x="1" y="7860"/>
                      <a:pt x="31" y="9443"/>
                    </a:cubicBezTo>
                    <a:cubicBezTo>
                      <a:pt x="46" y="10787"/>
                      <a:pt x="568" y="12266"/>
                      <a:pt x="1913" y="12803"/>
                    </a:cubicBezTo>
                    <a:cubicBezTo>
                      <a:pt x="2327" y="12969"/>
                      <a:pt x="2816" y="13029"/>
                      <a:pt x="3302" y="13029"/>
                    </a:cubicBezTo>
                    <a:cubicBezTo>
                      <a:pt x="3690" y="13029"/>
                      <a:pt x="4077" y="12991"/>
                      <a:pt x="4422" y="12938"/>
                    </a:cubicBezTo>
                    <a:cubicBezTo>
                      <a:pt x="5228" y="12803"/>
                      <a:pt x="5856" y="12296"/>
                      <a:pt x="6453" y="11773"/>
                    </a:cubicBezTo>
                    <a:cubicBezTo>
                      <a:pt x="6465" y="11749"/>
                      <a:pt x="6278" y="11724"/>
                      <a:pt x="6234" y="11724"/>
                    </a:cubicBezTo>
                    <a:cubicBezTo>
                      <a:pt x="6224" y="11724"/>
                      <a:pt x="6221" y="11725"/>
                      <a:pt x="6229" y="11728"/>
                    </a:cubicBezTo>
                    <a:cubicBezTo>
                      <a:pt x="6035" y="11713"/>
                      <a:pt x="5856" y="11713"/>
                      <a:pt x="5676" y="11713"/>
                    </a:cubicBezTo>
                    <a:cubicBezTo>
                      <a:pt x="5605" y="11713"/>
                      <a:pt x="5490" y="11706"/>
                      <a:pt x="5369" y="11706"/>
                    </a:cubicBezTo>
                    <a:cubicBezTo>
                      <a:pt x="5186" y="11706"/>
                      <a:pt x="4989" y="11722"/>
                      <a:pt x="4900" y="11803"/>
                    </a:cubicBezTo>
                    <a:cubicBezTo>
                      <a:pt x="4440" y="12190"/>
                      <a:pt x="3999" y="12538"/>
                      <a:pt x="3459" y="12768"/>
                    </a:cubicBezTo>
                    <a:lnTo>
                      <a:pt x="3459" y="12768"/>
                    </a:lnTo>
                    <a:cubicBezTo>
                      <a:pt x="3324" y="12712"/>
                      <a:pt x="3180" y="12644"/>
                      <a:pt x="3048" y="12565"/>
                    </a:cubicBezTo>
                    <a:cubicBezTo>
                      <a:pt x="2794" y="12400"/>
                      <a:pt x="2555" y="12191"/>
                      <a:pt x="2361" y="11952"/>
                    </a:cubicBezTo>
                    <a:cubicBezTo>
                      <a:pt x="1479" y="10862"/>
                      <a:pt x="1509" y="9308"/>
                      <a:pt x="1689" y="7979"/>
                    </a:cubicBezTo>
                    <a:cubicBezTo>
                      <a:pt x="1883" y="6486"/>
                      <a:pt x="2316" y="5037"/>
                      <a:pt x="2839" y="3633"/>
                    </a:cubicBezTo>
                    <a:cubicBezTo>
                      <a:pt x="3092" y="2976"/>
                      <a:pt x="3361" y="2319"/>
                      <a:pt x="3705" y="1706"/>
                    </a:cubicBezTo>
                    <a:cubicBezTo>
                      <a:pt x="3869" y="1392"/>
                      <a:pt x="4063" y="1094"/>
                      <a:pt x="4272" y="810"/>
                    </a:cubicBezTo>
                    <a:cubicBezTo>
                      <a:pt x="4300" y="769"/>
                      <a:pt x="4329" y="726"/>
                      <a:pt x="4359" y="683"/>
                    </a:cubicBezTo>
                    <a:lnTo>
                      <a:pt x="4359" y="683"/>
                    </a:lnTo>
                    <a:cubicBezTo>
                      <a:pt x="4511" y="960"/>
                      <a:pt x="4607" y="1283"/>
                      <a:pt x="4661" y="1497"/>
                    </a:cubicBezTo>
                    <a:cubicBezTo>
                      <a:pt x="4674" y="1554"/>
                      <a:pt x="4811" y="1573"/>
                      <a:pt x="5000" y="1573"/>
                    </a:cubicBezTo>
                    <a:cubicBezTo>
                      <a:pt x="5437" y="1573"/>
                      <a:pt x="6149" y="1466"/>
                      <a:pt x="6210" y="1466"/>
                    </a:cubicBezTo>
                    <a:cubicBezTo>
                      <a:pt x="6212" y="1466"/>
                      <a:pt x="6214" y="1467"/>
                      <a:pt x="6214" y="1467"/>
                    </a:cubicBezTo>
                    <a:lnTo>
                      <a:pt x="6214" y="1467"/>
                    </a:lnTo>
                    <a:cubicBezTo>
                      <a:pt x="6080" y="900"/>
                      <a:pt x="5766" y="138"/>
                      <a:pt x="5109" y="48"/>
                    </a:cubicBezTo>
                    <a:cubicBezTo>
                      <a:pt x="4882" y="22"/>
                      <a:pt x="4643" y="0"/>
                      <a:pt x="4404" y="0"/>
                    </a:cubicBezTo>
                    <a:close/>
                    <a:moveTo>
                      <a:pt x="11999" y="28"/>
                    </a:moveTo>
                    <a:cubicBezTo>
                      <a:pt x="11808" y="28"/>
                      <a:pt x="11619" y="42"/>
                      <a:pt x="11457" y="48"/>
                    </a:cubicBezTo>
                    <a:cubicBezTo>
                      <a:pt x="11068" y="63"/>
                      <a:pt x="10695" y="78"/>
                      <a:pt x="10426" y="377"/>
                    </a:cubicBezTo>
                    <a:cubicBezTo>
                      <a:pt x="10142" y="676"/>
                      <a:pt x="9978" y="1094"/>
                      <a:pt x="9888" y="1497"/>
                    </a:cubicBezTo>
                    <a:cubicBezTo>
                      <a:pt x="9890" y="1493"/>
                      <a:pt x="9904" y="1491"/>
                      <a:pt x="9930" y="1491"/>
                    </a:cubicBezTo>
                    <a:cubicBezTo>
                      <a:pt x="10086" y="1491"/>
                      <a:pt x="10639" y="1558"/>
                      <a:pt x="11035" y="1558"/>
                    </a:cubicBezTo>
                    <a:cubicBezTo>
                      <a:pt x="11262" y="1558"/>
                      <a:pt x="11437" y="1536"/>
                      <a:pt x="11457" y="1467"/>
                    </a:cubicBezTo>
                    <a:cubicBezTo>
                      <a:pt x="11501" y="1262"/>
                      <a:pt x="11591" y="952"/>
                      <a:pt x="11733" y="681"/>
                    </a:cubicBezTo>
                    <a:lnTo>
                      <a:pt x="11733" y="681"/>
                    </a:lnTo>
                    <a:cubicBezTo>
                      <a:pt x="11776" y="741"/>
                      <a:pt x="11813" y="796"/>
                      <a:pt x="11845" y="840"/>
                    </a:cubicBezTo>
                    <a:cubicBezTo>
                      <a:pt x="12054" y="1124"/>
                      <a:pt x="12233" y="1422"/>
                      <a:pt x="12412" y="1736"/>
                    </a:cubicBezTo>
                    <a:cubicBezTo>
                      <a:pt x="12741" y="2348"/>
                      <a:pt x="13025" y="3020"/>
                      <a:pt x="13264" y="3663"/>
                    </a:cubicBezTo>
                    <a:cubicBezTo>
                      <a:pt x="13786" y="5052"/>
                      <a:pt x="14205" y="6486"/>
                      <a:pt x="14414" y="7934"/>
                    </a:cubicBezTo>
                    <a:cubicBezTo>
                      <a:pt x="14593" y="9249"/>
                      <a:pt x="14653" y="10772"/>
                      <a:pt x="13816" y="11892"/>
                    </a:cubicBezTo>
                    <a:cubicBezTo>
                      <a:pt x="13622" y="12131"/>
                      <a:pt x="13413" y="12355"/>
                      <a:pt x="13159" y="12535"/>
                    </a:cubicBezTo>
                    <a:cubicBezTo>
                      <a:pt x="13014" y="12622"/>
                      <a:pt x="12869" y="12709"/>
                      <a:pt x="12710" y="12782"/>
                    </a:cubicBezTo>
                    <a:lnTo>
                      <a:pt x="12710" y="12782"/>
                    </a:lnTo>
                    <a:cubicBezTo>
                      <a:pt x="12643" y="12764"/>
                      <a:pt x="12577" y="12744"/>
                      <a:pt x="12517" y="12714"/>
                    </a:cubicBezTo>
                    <a:cubicBezTo>
                      <a:pt x="12338" y="12624"/>
                      <a:pt x="12158" y="12535"/>
                      <a:pt x="11994" y="12415"/>
                    </a:cubicBezTo>
                    <a:cubicBezTo>
                      <a:pt x="11710" y="12221"/>
                      <a:pt x="11457" y="11997"/>
                      <a:pt x="11203" y="11773"/>
                    </a:cubicBezTo>
                    <a:cubicBezTo>
                      <a:pt x="11132" y="11716"/>
                      <a:pt x="10991" y="11700"/>
                      <a:pt x="10843" y="11700"/>
                    </a:cubicBezTo>
                    <a:cubicBezTo>
                      <a:pt x="10678" y="11700"/>
                      <a:pt x="10505" y="11720"/>
                      <a:pt x="10411" y="11728"/>
                    </a:cubicBezTo>
                    <a:cubicBezTo>
                      <a:pt x="10232" y="11728"/>
                      <a:pt x="10053" y="11728"/>
                      <a:pt x="9873" y="11758"/>
                    </a:cubicBezTo>
                    <a:cubicBezTo>
                      <a:pt x="9843" y="11758"/>
                      <a:pt x="9634" y="11803"/>
                      <a:pt x="9649" y="11803"/>
                    </a:cubicBezTo>
                    <a:cubicBezTo>
                      <a:pt x="10157" y="12251"/>
                      <a:pt x="10695" y="12729"/>
                      <a:pt x="11367" y="12908"/>
                    </a:cubicBezTo>
                    <a:cubicBezTo>
                      <a:pt x="11733" y="13005"/>
                      <a:pt x="12140" y="13046"/>
                      <a:pt x="12549" y="13046"/>
                    </a:cubicBezTo>
                    <a:cubicBezTo>
                      <a:pt x="12958" y="13046"/>
                      <a:pt x="13368" y="13005"/>
                      <a:pt x="13742" y="12938"/>
                    </a:cubicBezTo>
                    <a:cubicBezTo>
                      <a:pt x="15146" y="12654"/>
                      <a:pt x="15907" y="11295"/>
                      <a:pt x="16042" y="9966"/>
                    </a:cubicBezTo>
                    <a:cubicBezTo>
                      <a:pt x="16206" y="8397"/>
                      <a:pt x="15818" y="6769"/>
                      <a:pt x="15370" y="5276"/>
                    </a:cubicBezTo>
                    <a:cubicBezTo>
                      <a:pt x="14937" y="3812"/>
                      <a:pt x="14414" y="2304"/>
                      <a:pt x="13548" y="1034"/>
                    </a:cubicBezTo>
                    <a:cubicBezTo>
                      <a:pt x="13338" y="720"/>
                      <a:pt x="13099" y="347"/>
                      <a:pt x="12741" y="168"/>
                    </a:cubicBezTo>
                    <a:cubicBezTo>
                      <a:pt x="12533" y="55"/>
                      <a:pt x="12264" y="28"/>
                      <a:pt x="11999" y="2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94"/>
              <p:cNvSpPr/>
              <p:nvPr/>
            </p:nvSpPr>
            <p:spPr>
              <a:xfrm>
                <a:off x="-2832025" y="1599800"/>
                <a:ext cx="259550" cy="358925"/>
              </a:xfrm>
              <a:custGeom>
                <a:rect b="b" l="l" r="r" t="t"/>
                <a:pathLst>
                  <a:path extrusionOk="0" h="14357" w="10382">
                    <a:moveTo>
                      <a:pt x="8126" y="1"/>
                    </a:moveTo>
                    <a:lnTo>
                      <a:pt x="1644" y="344"/>
                    </a:lnTo>
                    <a:cubicBezTo>
                      <a:pt x="1032" y="2719"/>
                      <a:pt x="479" y="5109"/>
                      <a:pt x="210" y="7543"/>
                    </a:cubicBezTo>
                    <a:cubicBezTo>
                      <a:pt x="61" y="8888"/>
                      <a:pt x="1" y="10217"/>
                      <a:pt x="61" y="11561"/>
                    </a:cubicBezTo>
                    <a:cubicBezTo>
                      <a:pt x="106" y="12577"/>
                      <a:pt x="195" y="13772"/>
                      <a:pt x="1390" y="14041"/>
                    </a:cubicBezTo>
                    <a:cubicBezTo>
                      <a:pt x="2569" y="14285"/>
                      <a:pt x="3810" y="14356"/>
                      <a:pt x="5001" y="14356"/>
                    </a:cubicBezTo>
                    <a:cubicBezTo>
                      <a:pt x="5122" y="14356"/>
                      <a:pt x="5243" y="14356"/>
                      <a:pt x="5363" y="14354"/>
                    </a:cubicBezTo>
                    <a:cubicBezTo>
                      <a:pt x="6020" y="14354"/>
                      <a:pt x="6677" y="14324"/>
                      <a:pt x="7334" y="14250"/>
                    </a:cubicBezTo>
                    <a:cubicBezTo>
                      <a:pt x="7947" y="14190"/>
                      <a:pt x="8619" y="14145"/>
                      <a:pt x="9216" y="13966"/>
                    </a:cubicBezTo>
                    <a:cubicBezTo>
                      <a:pt x="9799" y="13787"/>
                      <a:pt x="9948" y="13159"/>
                      <a:pt x="10098" y="12637"/>
                    </a:cubicBezTo>
                    <a:cubicBezTo>
                      <a:pt x="10247" y="12039"/>
                      <a:pt x="10322" y="11427"/>
                      <a:pt x="10351" y="10814"/>
                    </a:cubicBezTo>
                    <a:cubicBezTo>
                      <a:pt x="10381" y="9560"/>
                      <a:pt x="10187" y="8305"/>
                      <a:pt x="9963" y="7066"/>
                    </a:cubicBezTo>
                    <a:cubicBezTo>
                      <a:pt x="9515" y="4691"/>
                      <a:pt x="9082" y="2256"/>
                      <a:pt x="812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94"/>
              <p:cNvSpPr/>
              <p:nvPr/>
            </p:nvSpPr>
            <p:spPr>
              <a:xfrm>
                <a:off x="-2753600" y="1533725"/>
                <a:ext cx="95250" cy="60875"/>
              </a:xfrm>
              <a:custGeom>
                <a:rect b="b" l="l" r="r" t="t"/>
                <a:pathLst>
                  <a:path extrusionOk="0" h="2435" w="3810">
                    <a:moveTo>
                      <a:pt x="1882" y="0"/>
                    </a:moveTo>
                    <a:cubicBezTo>
                      <a:pt x="1569" y="0"/>
                      <a:pt x="1285" y="90"/>
                      <a:pt x="1046" y="239"/>
                    </a:cubicBezTo>
                    <a:cubicBezTo>
                      <a:pt x="807" y="389"/>
                      <a:pt x="583" y="583"/>
                      <a:pt x="434" y="822"/>
                    </a:cubicBezTo>
                    <a:cubicBezTo>
                      <a:pt x="284" y="1046"/>
                      <a:pt x="180" y="1300"/>
                      <a:pt x="105" y="1554"/>
                    </a:cubicBezTo>
                    <a:cubicBezTo>
                      <a:pt x="45" y="1822"/>
                      <a:pt x="15" y="2076"/>
                      <a:pt x="0" y="2330"/>
                    </a:cubicBezTo>
                    <a:lnTo>
                      <a:pt x="688" y="2345"/>
                    </a:lnTo>
                    <a:cubicBezTo>
                      <a:pt x="688" y="1927"/>
                      <a:pt x="792" y="1509"/>
                      <a:pt x="1001" y="1195"/>
                    </a:cubicBezTo>
                    <a:cubicBezTo>
                      <a:pt x="1195" y="896"/>
                      <a:pt x="1554" y="687"/>
                      <a:pt x="1882" y="687"/>
                    </a:cubicBezTo>
                    <a:cubicBezTo>
                      <a:pt x="2047" y="687"/>
                      <a:pt x="2211" y="732"/>
                      <a:pt x="2360" y="837"/>
                    </a:cubicBezTo>
                    <a:cubicBezTo>
                      <a:pt x="2495" y="941"/>
                      <a:pt x="2629" y="1076"/>
                      <a:pt x="2734" y="1240"/>
                    </a:cubicBezTo>
                    <a:cubicBezTo>
                      <a:pt x="2943" y="1569"/>
                      <a:pt x="3062" y="1987"/>
                      <a:pt x="3167" y="2435"/>
                    </a:cubicBezTo>
                    <a:lnTo>
                      <a:pt x="3809" y="2270"/>
                    </a:lnTo>
                    <a:cubicBezTo>
                      <a:pt x="3764" y="2046"/>
                      <a:pt x="3705" y="1807"/>
                      <a:pt x="3615" y="1569"/>
                    </a:cubicBezTo>
                    <a:cubicBezTo>
                      <a:pt x="3540" y="1330"/>
                      <a:pt x="3451" y="1091"/>
                      <a:pt x="3301" y="852"/>
                    </a:cubicBezTo>
                    <a:cubicBezTo>
                      <a:pt x="3152" y="628"/>
                      <a:pt x="2958" y="418"/>
                      <a:pt x="2719" y="269"/>
                    </a:cubicBezTo>
                    <a:cubicBezTo>
                      <a:pt x="2599" y="179"/>
                      <a:pt x="2465" y="120"/>
                      <a:pt x="2330" y="75"/>
                    </a:cubicBezTo>
                    <a:cubicBezTo>
                      <a:pt x="2181" y="30"/>
                      <a:pt x="2032"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94"/>
              <p:cNvSpPr/>
              <p:nvPr/>
            </p:nvSpPr>
            <p:spPr>
              <a:xfrm>
                <a:off x="-2812600" y="1579650"/>
                <a:ext cx="212875" cy="121000"/>
              </a:xfrm>
              <a:custGeom>
                <a:rect b="b" l="l" r="r" t="t"/>
                <a:pathLst>
                  <a:path extrusionOk="0" h="4840" w="8515">
                    <a:moveTo>
                      <a:pt x="4671" y="0"/>
                    </a:moveTo>
                    <a:cubicBezTo>
                      <a:pt x="3394" y="0"/>
                      <a:pt x="2118" y="81"/>
                      <a:pt x="852" y="239"/>
                    </a:cubicBezTo>
                    <a:cubicBezTo>
                      <a:pt x="523" y="1180"/>
                      <a:pt x="240" y="2121"/>
                      <a:pt x="1" y="3092"/>
                    </a:cubicBezTo>
                    <a:cubicBezTo>
                      <a:pt x="1345" y="4033"/>
                      <a:pt x="2913" y="4645"/>
                      <a:pt x="4541" y="4840"/>
                    </a:cubicBezTo>
                    <a:cubicBezTo>
                      <a:pt x="5945" y="4451"/>
                      <a:pt x="7245" y="3734"/>
                      <a:pt x="8514" y="3002"/>
                    </a:cubicBezTo>
                    <a:cubicBezTo>
                      <a:pt x="8185" y="2032"/>
                      <a:pt x="7767" y="1061"/>
                      <a:pt x="7349" y="120"/>
                    </a:cubicBezTo>
                    <a:cubicBezTo>
                      <a:pt x="6458" y="40"/>
                      <a:pt x="5564" y="0"/>
                      <a:pt x="4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94"/>
              <p:cNvSpPr/>
              <p:nvPr/>
            </p:nvSpPr>
            <p:spPr>
              <a:xfrm>
                <a:off x="-2830150" y="1891050"/>
                <a:ext cx="254300" cy="65000"/>
              </a:xfrm>
              <a:custGeom>
                <a:rect b="b" l="l" r="r" t="t"/>
                <a:pathLst>
                  <a:path extrusionOk="0" h="2600" w="10172">
                    <a:moveTo>
                      <a:pt x="1" y="1"/>
                    </a:moveTo>
                    <a:cubicBezTo>
                      <a:pt x="60" y="1002"/>
                      <a:pt x="165" y="2122"/>
                      <a:pt x="1330" y="2376"/>
                    </a:cubicBezTo>
                    <a:cubicBezTo>
                      <a:pt x="1748" y="2465"/>
                      <a:pt x="2181" y="2540"/>
                      <a:pt x="2614" y="2585"/>
                    </a:cubicBezTo>
                    <a:cubicBezTo>
                      <a:pt x="2420" y="1957"/>
                      <a:pt x="2092" y="1375"/>
                      <a:pt x="1629" y="897"/>
                    </a:cubicBezTo>
                    <a:cubicBezTo>
                      <a:pt x="1181" y="434"/>
                      <a:pt x="613" y="120"/>
                      <a:pt x="1" y="1"/>
                    </a:cubicBezTo>
                    <a:close/>
                    <a:moveTo>
                      <a:pt x="10172" y="225"/>
                    </a:moveTo>
                    <a:cubicBezTo>
                      <a:pt x="9619" y="300"/>
                      <a:pt x="9082" y="524"/>
                      <a:pt x="8619" y="837"/>
                    </a:cubicBezTo>
                    <a:cubicBezTo>
                      <a:pt x="8006" y="1270"/>
                      <a:pt x="7513" y="1898"/>
                      <a:pt x="7259" y="2600"/>
                    </a:cubicBezTo>
                    <a:cubicBezTo>
                      <a:pt x="7872" y="2540"/>
                      <a:pt x="8559" y="2495"/>
                      <a:pt x="9156" y="2316"/>
                    </a:cubicBezTo>
                    <a:cubicBezTo>
                      <a:pt x="9724" y="2122"/>
                      <a:pt x="9888" y="1494"/>
                      <a:pt x="10023" y="972"/>
                    </a:cubicBezTo>
                    <a:cubicBezTo>
                      <a:pt x="10082" y="733"/>
                      <a:pt x="10142" y="479"/>
                      <a:pt x="10172" y="22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94"/>
              <p:cNvSpPr/>
              <p:nvPr/>
            </p:nvSpPr>
            <p:spPr>
              <a:xfrm>
                <a:off x="-2769275" y="1664025"/>
                <a:ext cx="33250" cy="96375"/>
              </a:xfrm>
              <a:custGeom>
                <a:rect b="b" l="l" r="r" t="t"/>
                <a:pathLst>
                  <a:path extrusionOk="0" h="3855" w="1330">
                    <a:moveTo>
                      <a:pt x="1225" y="1"/>
                    </a:moveTo>
                    <a:lnTo>
                      <a:pt x="0" y="61"/>
                    </a:lnTo>
                    <a:cubicBezTo>
                      <a:pt x="60" y="1330"/>
                      <a:pt x="75" y="2570"/>
                      <a:pt x="60" y="3839"/>
                    </a:cubicBezTo>
                    <a:lnTo>
                      <a:pt x="1300" y="3854"/>
                    </a:lnTo>
                    <a:cubicBezTo>
                      <a:pt x="1329" y="2570"/>
                      <a:pt x="1300" y="1285"/>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94"/>
              <p:cNvSpPr/>
              <p:nvPr/>
            </p:nvSpPr>
            <p:spPr>
              <a:xfrm>
                <a:off x="-2687125" y="1658800"/>
                <a:ext cx="39600" cy="106450"/>
              </a:xfrm>
              <a:custGeom>
                <a:rect b="b" l="l" r="r" t="t"/>
                <a:pathLst>
                  <a:path extrusionOk="0" h="4258" w="1584">
                    <a:moveTo>
                      <a:pt x="1225" y="1"/>
                    </a:moveTo>
                    <a:lnTo>
                      <a:pt x="0" y="135"/>
                    </a:lnTo>
                    <a:cubicBezTo>
                      <a:pt x="149" y="1509"/>
                      <a:pt x="269" y="2883"/>
                      <a:pt x="359" y="4257"/>
                    </a:cubicBezTo>
                    <a:lnTo>
                      <a:pt x="1583" y="4168"/>
                    </a:lnTo>
                    <a:cubicBezTo>
                      <a:pt x="1509" y="2779"/>
                      <a:pt x="1374" y="1390"/>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94"/>
              <p:cNvSpPr/>
              <p:nvPr/>
            </p:nvSpPr>
            <p:spPr>
              <a:xfrm>
                <a:off x="-2774875" y="1805550"/>
                <a:ext cx="135550" cy="101325"/>
              </a:xfrm>
              <a:custGeom>
                <a:rect b="b" l="l" r="r" t="t"/>
                <a:pathLst>
                  <a:path extrusionOk="0" h="4053" w="5422">
                    <a:moveTo>
                      <a:pt x="30" y="1"/>
                    </a:moveTo>
                    <a:cubicBezTo>
                      <a:pt x="0" y="777"/>
                      <a:pt x="120" y="1569"/>
                      <a:pt x="463" y="2271"/>
                    </a:cubicBezTo>
                    <a:cubicBezTo>
                      <a:pt x="866" y="3092"/>
                      <a:pt x="1598" y="3779"/>
                      <a:pt x="2494" y="3988"/>
                    </a:cubicBezTo>
                    <a:cubicBezTo>
                      <a:pt x="2663" y="4031"/>
                      <a:pt x="2837" y="4052"/>
                      <a:pt x="3010" y="4052"/>
                    </a:cubicBezTo>
                    <a:cubicBezTo>
                      <a:pt x="3330" y="4052"/>
                      <a:pt x="3648" y="3979"/>
                      <a:pt x="3928" y="3824"/>
                    </a:cubicBezTo>
                    <a:cubicBezTo>
                      <a:pt x="4511" y="3510"/>
                      <a:pt x="4854" y="2883"/>
                      <a:pt x="5063" y="2271"/>
                    </a:cubicBezTo>
                    <a:cubicBezTo>
                      <a:pt x="5302" y="1569"/>
                      <a:pt x="5407" y="837"/>
                      <a:pt x="5422" y="105"/>
                    </a:cubicBezTo>
                    <a:cubicBezTo>
                      <a:pt x="3630" y="105"/>
                      <a:pt x="1822" y="75"/>
                      <a:pt x="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94"/>
              <p:cNvSpPr/>
              <p:nvPr/>
            </p:nvSpPr>
            <p:spPr>
              <a:xfrm>
                <a:off x="-2832625" y="1810775"/>
                <a:ext cx="258900" cy="146725"/>
              </a:xfrm>
              <a:custGeom>
                <a:rect b="b" l="l" r="r" t="t"/>
                <a:pathLst>
                  <a:path extrusionOk="0" h="5869" w="10356">
                    <a:moveTo>
                      <a:pt x="7941" y="120"/>
                    </a:moveTo>
                    <a:cubicBezTo>
                      <a:pt x="8001" y="120"/>
                      <a:pt x="8046" y="135"/>
                      <a:pt x="8090" y="150"/>
                    </a:cubicBezTo>
                    <a:cubicBezTo>
                      <a:pt x="8120" y="150"/>
                      <a:pt x="8150" y="165"/>
                      <a:pt x="8165" y="180"/>
                    </a:cubicBezTo>
                    <a:cubicBezTo>
                      <a:pt x="8180" y="195"/>
                      <a:pt x="8210" y="225"/>
                      <a:pt x="8210" y="240"/>
                    </a:cubicBezTo>
                    <a:cubicBezTo>
                      <a:pt x="8210" y="240"/>
                      <a:pt x="8210" y="240"/>
                      <a:pt x="8210" y="255"/>
                    </a:cubicBezTo>
                    <a:cubicBezTo>
                      <a:pt x="8195" y="269"/>
                      <a:pt x="8150" y="269"/>
                      <a:pt x="8120" y="269"/>
                    </a:cubicBezTo>
                    <a:cubicBezTo>
                      <a:pt x="8075" y="284"/>
                      <a:pt x="8016" y="284"/>
                      <a:pt x="7956" y="284"/>
                    </a:cubicBezTo>
                    <a:cubicBezTo>
                      <a:pt x="7865" y="271"/>
                      <a:pt x="7762" y="247"/>
                      <a:pt x="7668" y="201"/>
                    </a:cubicBezTo>
                    <a:lnTo>
                      <a:pt x="7668" y="201"/>
                    </a:lnTo>
                    <a:cubicBezTo>
                      <a:pt x="7754" y="157"/>
                      <a:pt x="7847" y="120"/>
                      <a:pt x="7941" y="120"/>
                    </a:cubicBezTo>
                    <a:close/>
                    <a:moveTo>
                      <a:pt x="7941" y="1"/>
                    </a:moveTo>
                    <a:cubicBezTo>
                      <a:pt x="7807" y="16"/>
                      <a:pt x="7687" y="60"/>
                      <a:pt x="7568" y="120"/>
                    </a:cubicBezTo>
                    <a:cubicBezTo>
                      <a:pt x="7553" y="105"/>
                      <a:pt x="7538" y="105"/>
                      <a:pt x="7538" y="105"/>
                    </a:cubicBezTo>
                    <a:cubicBezTo>
                      <a:pt x="5880" y="90"/>
                      <a:pt x="4237" y="75"/>
                      <a:pt x="2609" y="60"/>
                    </a:cubicBezTo>
                    <a:cubicBezTo>
                      <a:pt x="2519" y="75"/>
                      <a:pt x="2519" y="195"/>
                      <a:pt x="2609" y="195"/>
                    </a:cubicBezTo>
                    <a:cubicBezTo>
                      <a:pt x="4252" y="210"/>
                      <a:pt x="5895" y="225"/>
                      <a:pt x="7538" y="240"/>
                    </a:cubicBezTo>
                    <a:cubicBezTo>
                      <a:pt x="7538" y="255"/>
                      <a:pt x="7538" y="269"/>
                      <a:pt x="7568" y="284"/>
                    </a:cubicBezTo>
                    <a:cubicBezTo>
                      <a:pt x="7672" y="344"/>
                      <a:pt x="7792" y="389"/>
                      <a:pt x="7911" y="389"/>
                    </a:cubicBezTo>
                    <a:cubicBezTo>
                      <a:pt x="7949" y="394"/>
                      <a:pt x="7992" y="398"/>
                      <a:pt x="8035" y="398"/>
                    </a:cubicBezTo>
                    <a:cubicBezTo>
                      <a:pt x="8110" y="398"/>
                      <a:pt x="8188" y="388"/>
                      <a:pt x="8255" y="359"/>
                    </a:cubicBezTo>
                    <a:cubicBezTo>
                      <a:pt x="8314" y="344"/>
                      <a:pt x="8359" y="299"/>
                      <a:pt x="8359" y="240"/>
                    </a:cubicBezTo>
                    <a:cubicBezTo>
                      <a:pt x="8359" y="180"/>
                      <a:pt x="8314" y="120"/>
                      <a:pt x="8270" y="90"/>
                    </a:cubicBezTo>
                    <a:cubicBezTo>
                      <a:pt x="8180" y="31"/>
                      <a:pt x="8060" y="1"/>
                      <a:pt x="7941" y="1"/>
                    </a:cubicBezTo>
                    <a:close/>
                    <a:moveTo>
                      <a:pt x="10256" y="3061"/>
                    </a:moveTo>
                    <a:cubicBezTo>
                      <a:pt x="10251" y="3061"/>
                      <a:pt x="10246" y="3062"/>
                      <a:pt x="10241" y="3062"/>
                    </a:cubicBezTo>
                    <a:cubicBezTo>
                      <a:pt x="9121" y="3316"/>
                      <a:pt x="8090" y="3959"/>
                      <a:pt x="7463" y="4915"/>
                    </a:cubicBezTo>
                    <a:cubicBezTo>
                      <a:pt x="7284" y="5183"/>
                      <a:pt x="7149" y="5467"/>
                      <a:pt x="7045" y="5781"/>
                    </a:cubicBezTo>
                    <a:cubicBezTo>
                      <a:pt x="7027" y="5825"/>
                      <a:pt x="7062" y="5854"/>
                      <a:pt x="7100" y="5854"/>
                    </a:cubicBezTo>
                    <a:cubicBezTo>
                      <a:pt x="7126" y="5854"/>
                      <a:pt x="7152" y="5841"/>
                      <a:pt x="7164" y="5811"/>
                    </a:cubicBezTo>
                    <a:cubicBezTo>
                      <a:pt x="7508" y="4765"/>
                      <a:pt x="8344" y="3944"/>
                      <a:pt x="9360" y="3496"/>
                    </a:cubicBezTo>
                    <a:cubicBezTo>
                      <a:pt x="9659" y="3361"/>
                      <a:pt x="9957" y="3257"/>
                      <a:pt x="10271" y="3182"/>
                    </a:cubicBezTo>
                    <a:cubicBezTo>
                      <a:pt x="10355" y="3168"/>
                      <a:pt x="10334" y="3061"/>
                      <a:pt x="10256" y="3061"/>
                    </a:cubicBezTo>
                    <a:close/>
                    <a:moveTo>
                      <a:pt x="85" y="2852"/>
                    </a:moveTo>
                    <a:cubicBezTo>
                      <a:pt x="21" y="2852"/>
                      <a:pt x="0" y="2945"/>
                      <a:pt x="70" y="2973"/>
                    </a:cubicBezTo>
                    <a:cubicBezTo>
                      <a:pt x="1100" y="3272"/>
                      <a:pt x="2011" y="3959"/>
                      <a:pt x="2564" y="4870"/>
                    </a:cubicBezTo>
                    <a:cubicBezTo>
                      <a:pt x="2743" y="5168"/>
                      <a:pt x="2878" y="5482"/>
                      <a:pt x="2997" y="5826"/>
                    </a:cubicBezTo>
                    <a:cubicBezTo>
                      <a:pt x="3003" y="5856"/>
                      <a:pt x="3026" y="5869"/>
                      <a:pt x="3051" y="5869"/>
                    </a:cubicBezTo>
                    <a:cubicBezTo>
                      <a:pt x="3087" y="5869"/>
                      <a:pt x="3126" y="5840"/>
                      <a:pt x="3117" y="5796"/>
                    </a:cubicBezTo>
                    <a:cubicBezTo>
                      <a:pt x="2743" y="4691"/>
                      <a:pt x="2011" y="3750"/>
                      <a:pt x="966" y="3197"/>
                    </a:cubicBezTo>
                    <a:cubicBezTo>
                      <a:pt x="697" y="3048"/>
                      <a:pt x="398" y="2928"/>
                      <a:pt x="100" y="2853"/>
                    </a:cubicBezTo>
                    <a:cubicBezTo>
                      <a:pt x="95" y="2852"/>
                      <a:pt x="90" y="2852"/>
                      <a:pt x="85" y="285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94"/>
              <p:cNvSpPr/>
              <p:nvPr/>
            </p:nvSpPr>
            <p:spPr>
              <a:xfrm>
                <a:off x="-2810550" y="1584625"/>
                <a:ext cx="207875" cy="108225"/>
              </a:xfrm>
              <a:custGeom>
                <a:rect b="b" l="l" r="r" t="t"/>
                <a:pathLst>
                  <a:path extrusionOk="0" h="4329" w="8315">
                    <a:moveTo>
                      <a:pt x="4852" y="1"/>
                    </a:moveTo>
                    <a:cubicBezTo>
                      <a:pt x="3933" y="1"/>
                      <a:pt x="3014" y="49"/>
                      <a:pt x="2099" y="145"/>
                    </a:cubicBezTo>
                    <a:cubicBezTo>
                      <a:pt x="1621" y="190"/>
                      <a:pt x="1143" y="264"/>
                      <a:pt x="665" y="339"/>
                    </a:cubicBezTo>
                    <a:cubicBezTo>
                      <a:pt x="581" y="339"/>
                      <a:pt x="603" y="445"/>
                      <a:pt x="680" y="445"/>
                    </a:cubicBezTo>
                    <a:cubicBezTo>
                      <a:pt x="685" y="445"/>
                      <a:pt x="690" y="444"/>
                      <a:pt x="695" y="444"/>
                    </a:cubicBezTo>
                    <a:cubicBezTo>
                      <a:pt x="2028" y="231"/>
                      <a:pt x="3380" y="121"/>
                      <a:pt x="4736" y="121"/>
                    </a:cubicBezTo>
                    <a:cubicBezTo>
                      <a:pt x="5096" y="121"/>
                      <a:pt x="5457" y="129"/>
                      <a:pt x="5818" y="145"/>
                    </a:cubicBezTo>
                    <a:cubicBezTo>
                      <a:pt x="6296" y="160"/>
                      <a:pt x="6774" y="190"/>
                      <a:pt x="7267" y="234"/>
                    </a:cubicBezTo>
                    <a:cubicBezTo>
                      <a:pt x="7272" y="235"/>
                      <a:pt x="7277" y="236"/>
                      <a:pt x="7282" y="236"/>
                    </a:cubicBezTo>
                    <a:cubicBezTo>
                      <a:pt x="7355" y="236"/>
                      <a:pt x="7337" y="129"/>
                      <a:pt x="7267" y="115"/>
                    </a:cubicBezTo>
                    <a:cubicBezTo>
                      <a:pt x="6464" y="38"/>
                      <a:pt x="5658" y="1"/>
                      <a:pt x="4852" y="1"/>
                    </a:cubicBezTo>
                    <a:close/>
                    <a:moveTo>
                      <a:pt x="8211" y="2431"/>
                    </a:moveTo>
                    <a:cubicBezTo>
                      <a:pt x="8196" y="2431"/>
                      <a:pt x="8179" y="2435"/>
                      <a:pt x="8163" y="2445"/>
                    </a:cubicBezTo>
                    <a:cubicBezTo>
                      <a:pt x="7700" y="2818"/>
                      <a:pt x="7192" y="3117"/>
                      <a:pt x="6655" y="3401"/>
                    </a:cubicBezTo>
                    <a:cubicBezTo>
                      <a:pt x="6117" y="3670"/>
                      <a:pt x="5564" y="3909"/>
                      <a:pt x="4982" y="4058"/>
                    </a:cubicBezTo>
                    <a:cubicBezTo>
                      <a:pt x="4637" y="4149"/>
                      <a:pt x="4286" y="4201"/>
                      <a:pt x="3933" y="4201"/>
                    </a:cubicBezTo>
                    <a:cubicBezTo>
                      <a:pt x="3705" y="4201"/>
                      <a:pt x="3477" y="4180"/>
                      <a:pt x="3249" y="4133"/>
                    </a:cubicBezTo>
                    <a:cubicBezTo>
                      <a:pt x="2697" y="4043"/>
                      <a:pt x="2189" y="3819"/>
                      <a:pt x="1711" y="3550"/>
                    </a:cubicBezTo>
                    <a:cubicBezTo>
                      <a:pt x="1158" y="3237"/>
                      <a:pt x="636" y="2863"/>
                      <a:pt x="128" y="2475"/>
                    </a:cubicBezTo>
                    <a:cubicBezTo>
                      <a:pt x="119" y="2471"/>
                      <a:pt x="110" y="2470"/>
                      <a:pt x="101" y="2470"/>
                    </a:cubicBezTo>
                    <a:cubicBezTo>
                      <a:pt x="40" y="2470"/>
                      <a:pt x="1" y="2555"/>
                      <a:pt x="53" y="2594"/>
                    </a:cubicBezTo>
                    <a:cubicBezTo>
                      <a:pt x="979" y="3281"/>
                      <a:pt x="1935" y="3983"/>
                      <a:pt x="3070" y="4237"/>
                    </a:cubicBezTo>
                    <a:cubicBezTo>
                      <a:pt x="3350" y="4300"/>
                      <a:pt x="3630" y="4329"/>
                      <a:pt x="3907" y="4329"/>
                    </a:cubicBezTo>
                    <a:cubicBezTo>
                      <a:pt x="4812" y="4329"/>
                      <a:pt x="5694" y="4025"/>
                      <a:pt x="6505" y="3625"/>
                    </a:cubicBezTo>
                    <a:cubicBezTo>
                      <a:pt x="7118" y="3311"/>
                      <a:pt x="7715" y="2968"/>
                      <a:pt x="8268" y="2535"/>
                    </a:cubicBezTo>
                    <a:cubicBezTo>
                      <a:pt x="8315" y="2488"/>
                      <a:pt x="8269" y="2431"/>
                      <a:pt x="8211" y="24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94"/>
              <p:cNvSpPr/>
              <p:nvPr/>
            </p:nvSpPr>
            <p:spPr>
              <a:xfrm>
                <a:off x="-2771150" y="1722125"/>
                <a:ext cx="38475" cy="32150"/>
              </a:xfrm>
              <a:custGeom>
                <a:rect b="b" l="l" r="r" t="t"/>
                <a:pathLst>
                  <a:path extrusionOk="0" h="1286" w="1539">
                    <a:moveTo>
                      <a:pt x="892" y="129"/>
                    </a:moveTo>
                    <a:cubicBezTo>
                      <a:pt x="1068" y="129"/>
                      <a:pt x="1243" y="136"/>
                      <a:pt x="1417" y="151"/>
                    </a:cubicBezTo>
                    <a:lnTo>
                      <a:pt x="1417" y="151"/>
                    </a:lnTo>
                    <a:lnTo>
                      <a:pt x="1377" y="1118"/>
                    </a:lnTo>
                    <a:lnTo>
                      <a:pt x="1377" y="1118"/>
                    </a:lnTo>
                    <a:cubicBezTo>
                      <a:pt x="1107" y="1143"/>
                      <a:pt x="836" y="1158"/>
                      <a:pt x="562" y="1158"/>
                    </a:cubicBezTo>
                    <a:cubicBezTo>
                      <a:pt x="421" y="1158"/>
                      <a:pt x="279" y="1154"/>
                      <a:pt x="135" y="1146"/>
                    </a:cubicBezTo>
                    <a:lnTo>
                      <a:pt x="135" y="1146"/>
                    </a:lnTo>
                    <a:lnTo>
                      <a:pt x="135" y="166"/>
                    </a:lnTo>
                    <a:lnTo>
                      <a:pt x="135" y="166"/>
                    </a:lnTo>
                    <a:cubicBezTo>
                      <a:pt x="385" y="143"/>
                      <a:pt x="639" y="129"/>
                      <a:pt x="892" y="129"/>
                    </a:cubicBezTo>
                    <a:close/>
                    <a:moveTo>
                      <a:pt x="841" y="1"/>
                    </a:moveTo>
                    <a:cubicBezTo>
                      <a:pt x="582" y="1"/>
                      <a:pt x="323" y="12"/>
                      <a:pt x="60" y="37"/>
                    </a:cubicBezTo>
                    <a:cubicBezTo>
                      <a:pt x="30" y="37"/>
                      <a:pt x="1" y="67"/>
                      <a:pt x="1" y="111"/>
                    </a:cubicBezTo>
                    <a:lnTo>
                      <a:pt x="1" y="1217"/>
                    </a:lnTo>
                    <a:cubicBezTo>
                      <a:pt x="1" y="1261"/>
                      <a:pt x="30" y="1284"/>
                      <a:pt x="62" y="1284"/>
                    </a:cubicBezTo>
                    <a:cubicBezTo>
                      <a:pt x="72" y="1284"/>
                      <a:pt x="83" y="1282"/>
                      <a:pt x="92" y="1277"/>
                    </a:cubicBezTo>
                    <a:lnTo>
                      <a:pt x="92" y="1277"/>
                    </a:lnTo>
                    <a:cubicBezTo>
                      <a:pt x="251" y="1282"/>
                      <a:pt x="411" y="1285"/>
                      <a:pt x="572" y="1285"/>
                    </a:cubicBezTo>
                    <a:cubicBezTo>
                      <a:pt x="860" y="1285"/>
                      <a:pt x="1150" y="1275"/>
                      <a:pt x="1434" y="1247"/>
                    </a:cubicBezTo>
                    <a:cubicBezTo>
                      <a:pt x="1464" y="1247"/>
                      <a:pt x="1494" y="1217"/>
                      <a:pt x="1494" y="1172"/>
                    </a:cubicBezTo>
                    <a:lnTo>
                      <a:pt x="1539" y="96"/>
                    </a:lnTo>
                    <a:cubicBezTo>
                      <a:pt x="1539" y="52"/>
                      <a:pt x="1509" y="22"/>
                      <a:pt x="1479" y="22"/>
                    </a:cubicBezTo>
                    <a:cubicBezTo>
                      <a:pt x="1264" y="8"/>
                      <a:pt x="1053" y="1"/>
                      <a:pt x="8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94"/>
              <p:cNvSpPr/>
              <p:nvPr/>
            </p:nvSpPr>
            <p:spPr>
              <a:xfrm>
                <a:off x="-2684200" y="1726800"/>
                <a:ext cx="40025" cy="32925"/>
              </a:xfrm>
              <a:custGeom>
                <a:rect b="b" l="l" r="r" t="t"/>
                <a:pathLst>
                  <a:path extrusionOk="0" h="1317" w="1601">
                    <a:moveTo>
                      <a:pt x="1002" y="127"/>
                    </a:moveTo>
                    <a:cubicBezTo>
                      <a:pt x="1129" y="127"/>
                      <a:pt x="1256" y="132"/>
                      <a:pt x="1381" y="143"/>
                    </a:cubicBezTo>
                    <a:lnTo>
                      <a:pt x="1381" y="143"/>
                    </a:lnTo>
                    <a:cubicBezTo>
                      <a:pt x="1408" y="453"/>
                      <a:pt x="1435" y="762"/>
                      <a:pt x="1462" y="1071"/>
                    </a:cubicBezTo>
                    <a:lnTo>
                      <a:pt x="1462" y="1071"/>
                    </a:lnTo>
                    <a:cubicBezTo>
                      <a:pt x="1132" y="1147"/>
                      <a:pt x="786" y="1188"/>
                      <a:pt x="443" y="1188"/>
                    </a:cubicBezTo>
                    <a:cubicBezTo>
                      <a:pt x="369" y="1188"/>
                      <a:pt x="295" y="1186"/>
                      <a:pt x="221" y="1182"/>
                    </a:cubicBezTo>
                    <a:lnTo>
                      <a:pt x="221" y="1182"/>
                    </a:lnTo>
                    <a:cubicBezTo>
                      <a:pt x="194" y="851"/>
                      <a:pt x="168" y="520"/>
                      <a:pt x="141" y="200"/>
                    </a:cubicBezTo>
                    <a:lnTo>
                      <a:pt x="141" y="200"/>
                    </a:lnTo>
                    <a:cubicBezTo>
                      <a:pt x="421" y="154"/>
                      <a:pt x="712" y="127"/>
                      <a:pt x="1002" y="127"/>
                    </a:cubicBezTo>
                    <a:close/>
                    <a:moveTo>
                      <a:pt x="1016" y="0"/>
                    </a:moveTo>
                    <a:cubicBezTo>
                      <a:pt x="704" y="0"/>
                      <a:pt x="395" y="25"/>
                      <a:pt x="92" y="83"/>
                    </a:cubicBezTo>
                    <a:lnTo>
                      <a:pt x="92" y="83"/>
                    </a:lnTo>
                    <a:cubicBezTo>
                      <a:pt x="87" y="82"/>
                      <a:pt x="82" y="81"/>
                      <a:pt x="77" y="81"/>
                    </a:cubicBezTo>
                    <a:cubicBezTo>
                      <a:pt x="63" y="81"/>
                      <a:pt x="48" y="86"/>
                      <a:pt x="37" y="97"/>
                    </a:cubicBezTo>
                    <a:lnTo>
                      <a:pt x="37" y="97"/>
                    </a:lnTo>
                    <a:cubicBezTo>
                      <a:pt x="4" y="115"/>
                      <a:pt x="1" y="155"/>
                      <a:pt x="20" y="182"/>
                    </a:cubicBezTo>
                    <a:lnTo>
                      <a:pt x="20" y="182"/>
                    </a:lnTo>
                    <a:cubicBezTo>
                      <a:pt x="49" y="530"/>
                      <a:pt x="78" y="892"/>
                      <a:pt x="107" y="1254"/>
                    </a:cubicBezTo>
                    <a:cubicBezTo>
                      <a:pt x="107" y="1284"/>
                      <a:pt x="122" y="1313"/>
                      <a:pt x="167" y="1313"/>
                    </a:cubicBezTo>
                    <a:cubicBezTo>
                      <a:pt x="238" y="1316"/>
                      <a:pt x="310" y="1317"/>
                      <a:pt x="382" y="1317"/>
                    </a:cubicBezTo>
                    <a:cubicBezTo>
                      <a:pt x="773" y="1317"/>
                      <a:pt x="1164" y="1280"/>
                      <a:pt x="1556" y="1179"/>
                    </a:cubicBezTo>
                    <a:cubicBezTo>
                      <a:pt x="1571" y="1164"/>
                      <a:pt x="1601" y="1149"/>
                      <a:pt x="1601" y="1119"/>
                    </a:cubicBezTo>
                    <a:cubicBezTo>
                      <a:pt x="1571" y="761"/>
                      <a:pt x="1541" y="432"/>
                      <a:pt x="1496" y="74"/>
                    </a:cubicBezTo>
                    <a:cubicBezTo>
                      <a:pt x="1496" y="44"/>
                      <a:pt x="1481" y="14"/>
                      <a:pt x="1436" y="14"/>
                    </a:cubicBezTo>
                    <a:cubicBezTo>
                      <a:pt x="1296" y="5"/>
                      <a:pt x="1156" y="0"/>
                      <a:pt x="10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94"/>
              <p:cNvSpPr/>
              <p:nvPr/>
            </p:nvSpPr>
            <p:spPr>
              <a:xfrm>
                <a:off x="-2753975" y="1722175"/>
                <a:ext cx="3750" cy="14700"/>
              </a:xfrm>
              <a:custGeom>
                <a:rect b="b" l="l" r="r" t="t"/>
                <a:pathLst>
                  <a:path extrusionOk="0" h="588" w="150">
                    <a:moveTo>
                      <a:pt x="45" y="1"/>
                    </a:moveTo>
                    <a:cubicBezTo>
                      <a:pt x="21" y="1"/>
                      <a:pt x="1" y="28"/>
                      <a:pt x="1" y="65"/>
                    </a:cubicBezTo>
                    <a:cubicBezTo>
                      <a:pt x="15" y="214"/>
                      <a:pt x="15" y="363"/>
                      <a:pt x="30" y="528"/>
                    </a:cubicBezTo>
                    <a:cubicBezTo>
                      <a:pt x="30" y="557"/>
                      <a:pt x="60" y="587"/>
                      <a:pt x="90" y="587"/>
                    </a:cubicBezTo>
                    <a:cubicBezTo>
                      <a:pt x="120" y="587"/>
                      <a:pt x="150" y="557"/>
                      <a:pt x="150" y="528"/>
                    </a:cubicBezTo>
                    <a:cubicBezTo>
                      <a:pt x="135" y="363"/>
                      <a:pt x="135" y="214"/>
                      <a:pt x="120" y="65"/>
                    </a:cubicBezTo>
                    <a:cubicBezTo>
                      <a:pt x="120" y="35"/>
                      <a:pt x="90" y="5"/>
                      <a:pt x="60" y="5"/>
                    </a:cubicBezTo>
                    <a:cubicBezTo>
                      <a:pt x="55" y="2"/>
                      <a:pt x="50" y="1"/>
                      <a:pt x="45" y="1"/>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94"/>
              <p:cNvSpPr/>
              <p:nvPr/>
            </p:nvSpPr>
            <p:spPr>
              <a:xfrm>
                <a:off x="-2666225" y="1727150"/>
                <a:ext cx="4875" cy="16450"/>
              </a:xfrm>
              <a:custGeom>
                <a:rect b="b" l="l" r="r" t="t"/>
                <a:pathLst>
                  <a:path extrusionOk="0" h="658" w="195">
                    <a:moveTo>
                      <a:pt x="60" y="0"/>
                    </a:moveTo>
                    <a:cubicBezTo>
                      <a:pt x="45" y="0"/>
                      <a:pt x="0" y="30"/>
                      <a:pt x="0" y="60"/>
                    </a:cubicBezTo>
                    <a:cubicBezTo>
                      <a:pt x="15" y="239"/>
                      <a:pt x="30" y="418"/>
                      <a:pt x="60" y="597"/>
                    </a:cubicBezTo>
                    <a:cubicBezTo>
                      <a:pt x="60" y="627"/>
                      <a:pt x="75" y="657"/>
                      <a:pt x="120" y="657"/>
                    </a:cubicBezTo>
                    <a:cubicBezTo>
                      <a:pt x="150" y="657"/>
                      <a:pt x="195" y="627"/>
                      <a:pt x="180" y="597"/>
                    </a:cubicBezTo>
                    <a:cubicBezTo>
                      <a:pt x="165" y="418"/>
                      <a:pt x="135" y="239"/>
                      <a:pt x="120" y="60"/>
                    </a:cubicBezTo>
                    <a:cubicBezTo>
                      <a:pt x="120" y="30"/>
                      <a:pt x="90" y="0"/>
                      <a:pt x="60"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94"/>
              <p:cNvSpPr/>
              <p:nvPr/>
            </p:nvSpPr>
            <p:spPr>
              <a:xfrm>
                <a:off x="-2768900" y="1816375"/>
                <a:ext cx="116150" cy="11225"/>
              </a:xfrm>
              <a:custGeom>
                <a:rect b="b" l="l" r="r" t="t"/>
                <a:pathLst>
                  <a:path extrusionOk="0" h="449" w="4646">
                    <a:moveTo>
                      <a:pt x="60" y="1"/>
                    </a:moveTo>
                    <a:cubicBezTo>
                      <a:pt x="30" y="1"/>
                      <a:pt x="0" y="31"/>
                      <a:pt x="0" y="60"/>
                    </a:cubicBezTo>
                    <a:lnTo>
                      <a:pt x="0" y="344"/>
                    </a:lnTo>
                    <a:lnTo>
                      <a:pt x="0" y="389"/>
                    </a:lnTo>
                    <a:cubicBezTo>
                      <a:pt x="0" y="419"/>
                      <a:pt x="30" y="449"/>
                      <a:pt x="60" y="449"/>
                    </a:cubicBezTo>
                    <a:cubicBezTo>
                      <a:pt x="90" y="449"/>
                      <a:pt x="120" y="419"/>
                      <a:pt x="120" y="389"/>
                    </a:cubicBezTo>
                    <a:lnTo>
                      <a:pt x="120" y="105"/>
                    </a:lnTo>
                    <a:lnTo>
                      <a:pt x="120" y="60"/>
                    </a:lnTo>
                    <a:cubicBezTo>
                      <a:pt x="120" y="31"/>
                      <a:pt x="90" y="1"/>
                      <a:pt x="60" y="1"/>
                    </a:cubicBezTo>
                    <a:close/>
                    <a:moveTo>
                      <a:pt x="523" y="1"/>
                    </a:moveTo>
                    <a:cubicBezTo>
                      <a:pt x="478" y="1"/>
                      <a:pt x="463" y="31"/>
                      <a:pt x="463" y="60"/>
                    </a:cubicBezTo>
                    <a:lnTo>
                      <a:pt x="463" y="344"/>
                    </a:lnTo>
                    <a:lnTo>
                      <a:pt x="463" y="389"/>
                    </a:lnTo>
                    <a:cubicBezTo>
                      <a:pt x="463" y="419"/>
                      <a:pt x="493" y="449"/>
                      <a:pt x="523" y="449"/>
                    </a:cubicBezTo>
                    <a:cubicBezTo>
                      <a:pt x="553" y="449"/>
                      <a:pt x="583" y="419"/>
                      <a:pt x="583" y="389"/>
                    </a:cubicBezTo>
                    <a:lnTo>
                      <a:pt x="583" y="105"/>
                    </a:lnTo>
                    <a:lnTo>
                      <a:pt x="583" y="60"/>
                    </a:lnTo>
                    <a:cubicBezTo>
                      <a:pt x="583" y="31"/>
                      <a:pt x="553" y="1"/>
                      <a:pt x="523" y="1"/>
                    </a:cubicBezTo>
                    <a:close/>
                    <a:moveTo>
                      <a:pt x="971" y="1"/>
                    </a:moveTo>
                    <a:cubicBezTo>
                      <a:pt x="941" y="1"/>
                      <a:pt x="911" y="31"/>
                      <a:pt x="911" y="60"/>
                    </a:cubicBezTo>
                    <a:lnTo>
                      <a:pt x="911" y="344"/>
                    </a:lnTo>
                    <a:lnTo>
                      <a:pt x="911" y="389"/>
                    </a:lnTo>
                    <a:cubicBezTo>
                      <a:pt x="911" y="419"/>
                      <a:pt x="941" y="449"/>
                      <a:pt x="971" y="449"/>
                    </a:cubicBezTo>
                    <a:cubicBezTo>
                      <a:pt x="1001" y="449"/>
                      <a:pt x="1031" y="419"/>
                      <a:pt x="1031" y="389"/>
                    </a:cubicBezTo>
                    <a:lnTo>
                      <a:pt x="1031" y="105"/>
                    </a:lnTo>
                    <a:lnTo>
                      <a:pt x="1031" y="60"/>
                    </a:lnTo>
                    <a:cubicBezTo>
                      <a:pt x="1031" y="31"/>
                      <a:pt x="1001" y="1"/>
                      <a:pt x="971" y="1"/>
                    </a:cubicBezTo>
                    <a:close/>
                    <a:moveTo>
                      <a:pt x="1419" y="1"/>
                    </a:moveTo>
                    <a:cubicBezTo>
                      <a:pt x="1389" y="1"/>
                      <a:pt x="1359" y="31"/>
                      <a:pt x="1359" y="60"/>
                    </a:cubicBezTo>
                    <a:lnTo>
                      <a:pt x="1359" y="344"/>
                    </a:lnTo>
                    <a:lnTo>
                      <a:pt x="1359" y="389"/>
                    </a:lnTo>
                    <a:cubicBezTo>
                      <a:pt x="1359" y="419"/>
                      <a:pt x="1389" y="449"/>
                      <a:pt x="1419" y="449"/>
                    </a:cubicBezTo>
                    <a:cubicBezTo>
                      <a:pt x="1449" y="449"/>
                      <a:pt x="1479" y="419"/>
                      <a:pt x="1479" y="389"/>
                    </a:cubicBezTo>
                    <a:lnTo>
                      <a:pt x="1479" y="105"/>
                    </a:lnTo>
                    <a:lnTo>
                      <a:pt x="1479" y="60"/>
                    </a:lnTo>
                    <a:cubicBezTo>
                      <a:pt x="1479" y="31"/>
                      <a:pt x="1449" y="1"/>
                      <a:pt x="1419" y="1"/>
                    </a:cubicBezTo>
                    <a:close/>
                    <a:moveTo>
                      <a:pt x="1867" y="1"/>
                    </a:moveTo>
                    <a:cubicBezTo>
                      <a:pt x="1837" y="1"/>
                      <a:pt x="1807" y="31"/>
                      <a:pt x="1807" y="60"/>
                    </a:cubicBezTo>
                    <a:lnTo>
                      <a:pt x="1807" y="344"/>
                    </a:lnTo>
                    <a:lnTo>
                      <a:pt x="1807" y="389"/>
                    </a:lnTo>
                    <a:cubicBezTo>
                      <a:pt x="1807" y="419"/>
                      <a:pt x="1837" y="449"/>
                      <a:pt x="1867" y="449"/>
                    </a:cubicBezTo>
                    <a:cubicBezTo>
                      <a:pt x="1897" y="449"/>
                      <a:pt x="1927" y="419"/>
                      <a:pt x="1927" y="389"/>
                    </a:cubicBezTo>
                    <a:lnTo>
                      <a:pt x="1927" y="105"/>
                    </a:lnTo>
                    <a:lnTo>
                      <a:pt x="1927" y="60"/>
                    </a:lnTo>
                    <a:cubicBezTo>
                      <a:pt x="1927" y="31"/>
                      <a:pt x="1897" y="1"/>
                      <a:pt x="1867" y="1"/>
                    </a:cubicBezTo>
                    <a:close/>
                    <a:moveTo>
                      <a:pt x="2330" y="1"/>
                    </a:moveTo>
                    <a:cubicBezTo>
                      <a:pt x="2285" y="1"/>
                      <a:pt x="2270" y="31"/>
                      <a:pt x="2270" y="60"/>
                    </a:cubicBezTo>
                    <a:lnTo>
                      <a:pt x="2270" y="344"/>
                    </a:lnTo>
                    <a:lnTo>
                      <a:pt x="2270" y="389"/>
                    </a:lnTo>
                    <a:cubicBezTo>
                      <a:pt x="2270" y="419"/>
                      <a:pt x="2300" y="449"/>
                      <a:pt x="2330" y="449"/>
                    </a:cubicBezTo>
                    <a:cubicBezTo>
                      <a:pt x="2360" y="449"/>
                      <a:pt x="2390" y="419"/>
                      <a:pt x="2390" y="389"/>
                    </a:cubicBezTo>
                    <a:lnTo>
                      <a:pt x="2390" y="105"/>
                    </a:lnTo>
                    <a:lnTo>
                      <a:pt x="2390" y="60"/>
                    </a:lnTo>
                    <a:cubicBezTo>
                      <a:pt x="2390" y="31"/>
                      <a:pt x="2360" y="1"/>
                      <a:pt x="2330" y="1"/>
                    </a:cubicBezTo>
                    <a:close/>
                    <a:moveTo>
                      <a:pt x="2778" y="1"/>
                    </a:moveTo>
                    <a:cubicBezTo>
                      <a:pt x="2748" y="1"/>
                      <a:pt x="2718" y="31"/>
                      <a:pt x="2718" y="60"/>
                    </a:cubicBezTo>
                    <a:lnTo>
                      <a:pt x="2718" y="344"/>
                    </a:lnTo>
                    <a:lnTo>
                      <a:pt x="2718" y="389"/>
                    </a:lnTo>
                    <a:cubicBezTo>
                      <a:pt x="2718" y="419"/>
                      <a:pt x="2748" y="449"/>
                      <a:pt x="2778" y="449"/>
                    </a:cubicBezTo>
                    <a:cubicBezTo>
                      <a:pt x="2808" y="449"/>
                      <a:pt x="2838" y="419"/>
                      <a:pt x="2838" y="389"/>
                    </a:cubicBezTo>
                    <a:lnTo>
                      <a:pt x="2838" y="105"/>
                    </a:lnTo>
                    <a:lnTo>
                      <a:pt x="2838" y="60"/>
                    </a:lnTo>
                    <a:cubicBezTo>
                      <a:pt x="2838" y="31"/>
                      <a:pt x="2808" y="1"/>
                      <a:pt x="2778" y="1"/>
                    </a:cubicBezTo>
                    <a:close/>
                    <a:moveTo>
                      <a:pt x="3226" y="1"/>
                    </a:moveTo>
                    <a:cubicBezTo>
                      <a:pt x="3196" y="1"/>
                      <a:pt x="3167" y="31"/>
                      <a:pt x="3167" y="60"/>
                    </a:cubicBezTo>
                    <a:lnTo>
                      <a:pt x="3167" y="344"/>
                    </a:lnTo>
                    <a:lnTo>
                      <a:pt x="3167" y="389"/>
                    </a:lnTo>
                    <a:cubicBezTo>
                      <a:pt x="3167" y="419"/>
                      <a:pt x="3196" y="449"/>
                      <a:pt x="3226" y="449"/>
                    </a:cubicBezTo>
                    <a:cubicBezTo>
                      <a:pt x="3256" y="449"/>
                      <a:pt x="3286" y="419"/>
                      <a:pt x="3286" y="389"/>
                    </a:cubicBezTo>
                    <a:lnTo>
                      <a:pt x="3286" y="105"/>
                    </a:lnTo>
                    <a:lnTo>
                      <a:pt x="3286" y="60"/>
                    </a:lnTo>
                    <a:cubicBezTo>
                      <a:pt x="3286" y="31"/>
                      <a:pt x="3256" y="1"/>
                      <a:pt x="3226" y="1"/>
                    </a:cubicBezTo>
                    <a:close/>
                    <a:moveTo>
                      <a:pt x="3674" y="1"/>
                    </a:moveTo>
                    <a:cubicBezTo>
                      <a:pt x="3644" y="1"/>
                      <a:pt x="3615" y="31"/>
                      <a:pt x="3615" y="60"/>
                    </a:cubicBezTo>
                    <a:lnTo>
                      <a:pt x="3615" y="344"/>
                    </a:lnTo>
                    <a:lnTo>
                      <a:pt x="3615" y="389"/>
                    </a:lnTo>
                    <a:cubicBezTo>
                      <a:pt x="3615" y="419"/>
                      <a:pt x="3644" y="449"/>
                      <a:pt x="3674" y="449"/>
                    </a:cubicBezTo>
                    <a:cubicBezTo>
                      <a:pt x="3704" y="449"/>
                      <a:pt x="3734" y="419"/>
                      <a:pt x="3734" y="389"/>
                    </a:cubicBezTo>
                    <a:lnTo>
                      <a:pt x="3734" y="105"/>
                    </a:lnTo>
                    <a:lnTo>
                      <a:pt x="3734" y="60"/>
                    </a:lnTo>
                    <a:cubicBezTo>
                      <a:pt x="3734" y="31"/>
                      <a:pt x="3704" y="1"/>
                      <a:pt x="3674" y="1"/>
                    </a:cubicBezTo>
                    <a:close/>
                    <a:moveTo>
                      <a:pt x="4137" y="1"/>
                    </a:moveTo>
                    <a:cubicBezTo>
                      <a:pt x="4107" y="1"/>
                      <a:pt x="4078" y="31"/>
                      <a:pt x="4078" y="60"/>
                    </a:cubicBezTo>
                    <a:lnTo>
                      <a:pt x="4078" y="344"/>
                    </a:lnTo>
                    <a:lnTo>
                      <a:pt x="4078" y="389"/>
                    </a:lnTo>
                    <a:cubicBezTo>
                      <a:pt x="4078" y="419"/>
                      <a:pt x="4107" y="449"/>
                      <a:pt x="4137" y="449"/>
                    </a:cubicBezTo>
                    <a:cubicBezTo>
                      <a:pt x="4167" y="449"/>
                      <a:pt x="4197" y="419"/>
                      <a:pt x="4197" y="389"/>
                    </a:cubicBezTo>
                    <a:lnTo>
                      <a:pt x="4197" y="105"/>
                    </a:lnTo>
                    <a:lnTo>
                      <a:pt x="4197" y="60"/>
                    </a:lnTo>
                    <a:cubicBezTo>
                      <a:pt x="4197" y="31"/>
                      <a:pt x="4167" y="1"/>
                      <a:pt x="4137" y="1"/>
                    </a:cubicBezTo>
                    <a:close/>
                    <a:moveTo>
                      <a:pt x="4585" y="1"/>
                    </a:moveTo>
                    <a:cubicBezTo>
                      <a:pt x="4556" y="1"/>
                      <a:pt x="4526" y="31"/>
                      <a:pt x="4526" y="60"/>
                    </a:cubicBezTo>
                    <a:lnTo>
                      <a:pt x="4526" y="344"/>
                    </a:lnTo>
                    <a:lnTo>
                      <a:pt x="4526" y="389"/>
                    </a:lnTo>
                    <a:cubicBezTo>
                      <a:pt x="4526" y="419"/>
                      <a:pt x="4556" y="449"/>
                      <a:pt x="4585" y="449"/>
                    </a:cubicBezTo>
                    <a:cubicBezTo>
                      <a:pt x="4615" y="449"/>
                      <a:pt x="4645" y="419"/>
                      <a:pt x="4645" y="389"/>
                    </a:cubicBezTo>
                    <a:lnTo>
                      <a:pt x="4645" y="105"/>
                    </a:lnTo>
                    <a:lnTo>
                      <a:pt x="4645" y="60"/>
                    </a:lnTo>
                    <a:cubicBezTo>
                      <a:pt x="4645" y="31"/>
                      <a:pt x="4615" y="1"/>
                      <a:pt x="458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94"/>
              <p:cNvSpPr/>
              <p:nvPr/>
            </p:nvSpPr>
            <p:spPr>
              <a:xfrm>
                <a:off x="-2646800" y="1899550"/>
                <a:ext cx="65725" cy="59000"/>
              </a:xfrm>
              <a:custGeom>
                <a:rect b="b" l="l" r="r" t="t"/>
                <a:pathLst>
                  <a:path extrusionOk="0" h="2360" w="2629">
                    <a:moveTo>
                      <a:pt x="2496" y="0"/>
                    </a:moveTo>
                    <a:cubicBezTo>
                      <a:pt x="2490" y="0"/>
                      <a:pt x="2485" y="2"/>
                      <a:pt x="2479" y="4"/>
                    </a:cubicBezTo>
                    <a:cubicBezTo>
                      <a:pt x="2450" y="4"/>
                      <a:pt x="2420" y="49"/>
                      <a:pt x="2435" y="79"/>
                    </a:cubicBezTo>
                    <a:cubicBezTo>
                      <a:pt x="2450" y="169"/>
                      <a:pt x="2465" y="258"/>
                      <a:pt x="2494" y="363"/>
                    </a:cubicBezTo>
                    <a:cubicBezTo>
                      <a:pt x="2494" y="378"/>
                      <a:pt x="2494" y="378"/>
                      <a:pt x="2494" y="393"/>
                    </a:cubicBezTo>
                    <a:cubicBezTo>
                      <a:pt x="2507" y="417"/>
                      <a:pt x="2529" y="441"/>
                      <a:pt x="2553" y="441"/>
                    </a:cubicBezTo>
                    <a:cubicBezTo>
                      <a:pt x="2558" y="441"/>
                      <a:pt x="2564" y="440"/>
                      <a:pt x="2569" y="438"/>
                    </a:cubicBezTo>
                    <a:cubicBezTo>
                      <a:pt x="2599" y="438"/>
                      <a:pt x="2629" y="408"/>
                      <a:pt x="2614" y="363"/>
                    </a:cubicBezTo>
                    <a:cubicBezTo>
                      <a:pt x="2599" y="273"/>
                      <a:pt x="2584" y="184"/>
                      <a:pt x="2554" y="79"/>
                    </a:cubicBezTo>
                    <a:cubicBezTo>
                      <a:pt x="2554" y="64"/>
                      <a:pt x="2554" y="64"/>
                      <a:pt x="2554" y="49"/>
                    </a:cubicBezTo>
                    <a:cubicBezTo>
                      <a:pt x="2542" y="25"/>
                      <a:pt x="2520" y="0"/>
                      <a:pt x="2496" y="0"/>
                    </a:cubicBezTo>
                    <a:close/>
                    <a:moveTo>
                      <a:pt x="2031" y="94"/>
                    </a:moveTo>
                    <a:cubicBezTo>
                      <a:pt x="2002" y="109"/>
                      <a:pt x="1987" y="139"/>
                      <a:pt x="1987" y="184"/>
                    </a:cubicBezTo>
                    <a:cubicBezTo>
                      <a:pt x="2016" y="273"/>
                      <a:pt x="2031" y="363"/>
                      <a:pt x="2046" y="452"/>
                    </a:cubicBezTo>
                    <a:cubicBezTo>
                      <a:pt x="2046" y="467"/>
                      <a:pt x="2061" y="482"/>
                      <a:pt x="2061" y="497"/>
                    </a:cubicBezTo>
                    <a:cubicBezTo>
                      <a:pt x="2061" y="527"/>
                      <a:pt x="2106" y="542"/>
                      <a:pt x="2136" y="542"/>
                    </a:cubicBezTo>
                    <a:cubicBezTo>
                      <a:pt x="2166" y="527"/>
                      <a:pt x="2196" y="497"/>
                      <a:pt x="2181" y="467"/>
                    </a:cubicBezTo>
                    <a:cubicBezTo>
                      <a:pt x="2151" y="378"/>
                      <a:pt x="2136" y="273"/>
                      <a:pt x="2121" y="184"/>
                    </a:cubicBezTo>
                    <a:cubicBezTo>
                      <a:pt x="2121" y="169"/>
                      <a:pt x="2106" y="169"/>
                      <a:pt x="2106" y="154"/>
                    </a:cubicBezTo>
                    <a:cubicBezTo>
                      <a:pt x="2106" y="124"/>
                      <a:pt x="2061" y="94"/>
                      <a:pt x="2031" y="94"/>
                    </a:cubicBezTo>
                    <a:close/>
                    <a:moveTo>
                      <a:pt x="1595" y="332"/>
                    </a:moveTo>
                    <a:cubicBezTo>
                      <a:pt x="1584" y="332"/>
                      <a:pt x="1574" y="336"/>
                      <a:pt x="1568" y="348"/>
                    </a:cubicBezTo>
                    <a:cubicBezTo>
                      <a:pt x="1539" y="363"/>
                      <a:pt x="1524" y="408"/>
                      <a:pt x="1553" y="438"/>
                    </a:cubicBezTo>
                    <a:cubicBezTo>
                      <a:pt x="1598" y="512"/>
                      <a:pt x="1658" y="587"/>
                      <a:pt x="1703" y="676"/>
                    </a:cubicBezTo>
                    <a:cubicBezTo>
                      <a:pt x="1703" y="676"/>
                      <a:pt x="1718" y="691"/>
                      <a:pt x="1733" y="706"/>
                    </a:cubicBezTo>
                    <a:cubicBezTo>
                      <a:pt x="1741" y="724"/>
                      <a:pt x="1760" y="731"/>
                      <a:pt x="1778" y="731"/>
                    </a:cubicBezTo>
                    <a:cubicBezTo>
                      <a:pt x="1790" y="731"/>
                      <a:pt x="1801" y="727"/>
                      <a:pt x="1807" y="721"/>
                    </a:cubicBezTo>
                    <a:cubicBezTo>
                      <a:pt x="1837" y="691"/>
                      <a:pt x="1852" y="662"/>
                      <a:pt x="1822" y="632"/>
                    </a:cubicBezTo>
                    <a:cubicBezTo>
                      <a:pt x="1777" y="557"/>
                      <a:pt x="1718" y="482"/>
                      <a:pt x="1673" y="393"/>
                    </a:cubicBezTo>
                    <a:cubicBezTo>
                      <a:pt x="1658" y="393"/>
                      <a:pt x="1658" y="378"/>
                      <a:pt x="1643" y="363"/>
                    </a:cubicBezTo>
                    <a:cubicBezTo>
                      <a:pt x="1634" y="344"/>
                      <a:pt x="1613" y="332"/>
                      <a:pt x="1595" y="332"/>
                    </a:cubicBezTo>
                    <a:close/>
                    <a:moveTo>
                      <a:pt x="1218" y="586"/>
                    </a:moveTo>
                    <a:cubicBezTo>
                      <a:pt x="1205" y="586"/>
                      <a:pt x="1191" y="590"/>
                      <a:pt x="1180" y="602"/>
                    </a:cubicBezTo>
                    <a:cubicBezTo>
                      <a:pt x="1165" y="617"/>
                      <a:pt x="1150" y="647"/>
                      <a:pt x="1165" y="676"/>
                    </a:cubicBezTo>
                    <a:cubicBezTo>
                      <a:pt x="1225" y="751"/>
                      <a:pt x="1285" y="841"/>
                      <a:pt x="1329" y="915"/>
                    </a:cubicBezTo>
                    <a:cubicBezTo>
                      <a:pt x="1329" y="930"/>
                      <a:pt x="1344" y="945"/>
                      <a:pt x="1344" y="945"/>
                    </a:cubicBezTo>
                    <a:cubicBezTo>
                      <a:pt x="1354" y="964"/>
                      <a:pt x="1374" y="977"/>
                      <a:pt x="1396" y="977"/>
                    </a:cubicBezTo>
                    <a:cubicBezTo>
                      <a:pt x="1409" y="977"/>
                      <a:pt x="1423" y="972"/>
                      <a:pt x="1434" y="960"/>
                    </a:cubicBezTo>
                    <a:cubicBezTo>
                      <a:pt x="1464" y="945"/>
                      <a:pt x="1464" y="901"/>
                      <a:pt x="1449" y="886"/>
                    </a:cubicBezTo>
                    <a:cubicBezTo>
                      <a:pt x="1389" y="811"/>
                      <a:pt x="1344" y="721"/>
                      <a:pt x="1300" y="647"/>
                    </a:cubicBezTo>
                    <a:cubicBezTo>
                      <a:pt x="1285" y="632"/>
                      <a:pt x="1285" y="617"/>
                      <a:pt x="1270" y="617"/>
                    </a:cubicBezTo>
                    <a:cubicBezTo>
                      <a:pt x="1260" y="598"/>
                      <a:pt x="1240" y="586"/>
                      <a:pt x="1218" y="586"/>
                    </a:cubicBezTo>
                    <a:close/>
                    <a:moveTo>
                      <a:pt x="895" y="950"/>
                    </a:moveTo>
                    <a:cubicBezTo>
                      <a:pt x="877" y="950"/>
                      <a:pt x="854" y="958"/>
                      <a:pt x="837" y="975"/>
                    </a:cubicBezTo>
                    <a:cubicBezTo>
                      <a:pt x="822" y="1005"/>
                      <a:pt x="822" y="1050"/>
                      <a:pt x="851" y="1080"/>
                    </a:cubicBezTo>
                    <a:cubicBezTo>
                      <a:pt x="926" y="1125"/>
                      <a:pt x="1001" y="1184"/>
                      <a:pt x="1076" y="1244"/>
                    </a:cubicBezTo>
                    <a:cubicBezTo>
                      <a:pt x="1090" y="1244"/>
                      <a:pt x="1105" y="1259"/>
                      <a:pt x="1105" y="1274"/>
                    </a:cubicBezTo>
                    <a:cubicBezTo>
                      <a:pt x="1116" y="1279"/>
                      <a:pt x="1129" y="1283"/>
                      <a:pt x="1142" y="1283"/>
                    </a:cubicBezTo>
                    <a:cubicBezTo>
                      <a:pt x="1164" y="1283"/>
                      <a:pt x="1186" y="1272"/>
                      <a:pt x="1195" y="1244"/>
                    </a:cubicBezTo>
                    <a:cubicBezTo>
                      <a:pt x="1225" y="1214"/>
                      <a:pt x="1210" y="1184"/>
                      <a:pt x="1180" y="1154"/>
                    </a:cubicBezTo>
                    <a:cubicBezTo>
                      <a:pt x="1105" y="1110"/>
                      <a:pt x="1031" y="1050"/>
                      <a:pt x="956" y="990"/>
                    </a:cubicBezTo>
                    <a:cubicBezTo>
                      <a:pt x="956" y="975"/>
                      <a:pt x="941" y="975"/>
                      <a:pt x="926" y="960"/>
                    </a:cubicBezTo>
                    <a:cubicBezTo>
                      <a:pt x="920" y="954"/>
                      <a:pt x="909" y="950"/>
                      <a:pt x="895" y="950"/>
                    </a:cubicBezTo>
                    <a:close/>
                    <a:moveTo>
                      <a:pt x="627" y="1309"/>
                    </a:moveTo>
                    <a:cubicBezTo>
                      <a:pt x="608" y="1309"/>
                      <a:pt x="585" y="1316"/>
                      <a:pt x="568" y="1334"/>
                    </a:cubicBezTo>
                    <a:cubicBezTo>
                      <a:pt x="538" y="1378"/>
                      <a:pt x="553" y="1408"/>
                      <a:pt x="583" y="1423"/>
                    </a:cubicBezTo>
                    <a:cubicBezTo>
                      <a:pt x="657" y="1483"/>
                      <a:pt x="732" y="1543"/>
                      <a:pt x="807" y="1603"/>
                    </a:cubicBezTo>
                    <a:cubicBezTo>
                      <a:pt x="822" y="1603"/>
                      <a:pt x="837" y="1617"/>
                      <a:pt x="837" y="1617"/>
                    </a:cubicBezTo>
                    <a:cubicBezTo>
                      <a:pt x="848" y="1629"/>
                      <a:pt x="862" y="1634"/>
                      <a:pt x="875" y="1634"/>
                    </a:cubicBezTo>
                    <a:cubicBezTo>
                      <a:pt x="896" y="1634"/>
                      <a:pt x="917" y="1621"/>
                      <a:pt x="926" y="1603"/>
                    </a:cubicBezTo>
                    <a:cubicBezTo>
                      <a:pt x="956" y="1573"/>
                      <a:pt x="941" y="1543"/>
                      <a:pt x="911" y="1513"/>
                    </a:cubicBezTo>
                    <a:cubicBezTo>
                      <a:pt x="837" y="1453"/>
                      <a:pt x="762" y="1393"/>
                      <a:pt x="687" y="1349"/>
                    </a:cubicBezTo>
                    <a:cubicBezTo>
                      <a:pt x="687" y="1334"/>
                      <a:pt x="672" y="1334"/>
                      <a:pt x="657" y="1319"/>
                    </a:cubicBezTo>
                    <a:cubicBezTo>
                      <a:pt x="651" y="1313"/>
                      <a:pt x="640" y="1309"/>
                      <a:pt x="627" y="1309"/>
                    </a:cubicBezTo>
                    <a:close/>
                    <a:moveTo>
                      <a:pt x="346" y="1667"/>
                    </a:moveTo>
                    <a:cubicBezTo>
                      <a:pt x="324" y="1667"/>
                      <a:pt x="301" y="1675"/>
                      <a:pt x="284" y="1692"/>
                    </a:cubicBezTo>
                    <a:cubicBezTo>
                      <a:pt x="269" y="1737"/>
                      <a:pt x="284" y="1767"/>
                      <a:pt x="299" y="1797"/>
                    </a:cubicBezTo>
                    <a:cubicBezTo>
                      <a:pt x="388" y="1841"/>
                      <a:pt x="463" y="1901"/>
                      <a:pt x="523" y="1961"/>
                    </a:cubicBezTo>
                    <a:cubicBezTo>
                      <a:pt x="538" y="1976"/>
                      <a:pt x="553" y="1976"/>
                      <a:pt x="568" y="1991"/>
                    </a:cubicBezTo>
                    <a:cubicBezTo>
                      <a:pt x="574" y="1997"/>
                      <a:pt x="585" y="2001"/>
                      <a:pt x="598" y="2001"/>
                    </a:cubicBezTo>
                    <a:cubicBezTo>
                      <a:pt x="617" y="2001"/>
                      <a:pt x="640" y="1993"/>
                      <a:pt x="657" y="1976"/>
                    </a:cubicBezTo>
                    <a:cubicBezTo>
                      <a:pt x="672" y="1931"/>
                      <a:pt x="672" y="1901"/>
                      <a:pt x="642" y="1871"/>
                    </a:cubicBezTo>
                    <a:cubicBezTo>
                      <a:pt x="568" y="1827"/>
                      <a:pt x="478" y="1767"/>
                      <a:pt x="418" y="1707"/>
                    </a:cubicBezTo>
                    <a:cubicBezTo>
                      <a:pt x="403" y="1692"/>
                      <a:pt x="388" y="1692"/>
                      <a:pt x="388" y="1677"/>
                    </a:cubicBezTo>
                    <a:cubicBezTo>
                      <a:pt x="376" y="1671"/>
                      <a:pt x="361" y="1667"/>
                      <a:pt x="346" y="1667"/>
                    </a:cubicBezTo>
                    <a:close/>
                    <a:moveTo>
                      <a:pt x="81" y="2034"/>
                    </a:moveTo>
                    <a:cubicBezTo>
                      <a:pt x="58" y="2034"/>
                      <a:pt x="34" y="2047"/>
                      <a:pt x="15" y="2066"/>
                    </a:cubicBezTo>
                    <a:cubicBezTo>
                      <a:pt x="0" y="2095"/>
                      <a:pt x="0" y="2125"/>
                      <a:pt x="30" y="2155"/>
                    </a:cubicBezTo>
                    <a:cubicBezTo>
                      <a:pt x="120" y="2215"/>
                      <a:pt x="194" y="2275"/>
                      <a:pt x="254" y="2319"/>
                    </a:cubicBezTo>
                    <a:cubicBezTo>
                      <a:pt x="269" y="2334"/>
                      <a:pt x="284" y="2334"/>
                      <a:pt x="284" y="2349"/>
                    </a:cubicBezTo>
                    <a:cubicBezTo>
                      <a:pt x="296" y="2355"/>
                      <a:pt x="311" y="2359"/>
                      <a:pt x="327" y="2359"/>
                    </a:cubicBezTo>
                    <a:cubicBezTo>
                      <a:pt x="348" y="2359"/>
                      <a:pt x="371" y="2352"/>
                      <a:pt x="388" y="2334"/>
                    </a:cubicBezTo>
                    <a:cubicBezTo>
                      <a:pt x="403" y="2304"/>
                      <a:pt x="403" y="2260"/>
                      <a:pt x="374" y="2245"/>
                    </a:cubicBezTo>
                    <a:cubicBezTo>
                      <a:pt x="284" y="2185"/>
                      <a:pt x="209" y="2125"/>
                      <a:pt x="149" y="2066"/>
                    </a:cubicBezTo>
                    <a:cubicBezTo>
                      <a:pt x="135" y="2066"/>
                      <a:pt x="120" y="2051"/>
                      <a:pt x="120" y="2051"/>
                    </a:cubicBezTo>
                    <a:cubicBezTo>
                      <a:pt x="108" y="2039"/>
                      <a:pt x="95" y="2034"/>
                      <a:pt x="81" y="203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94"/>
              <p:cNvSpPr/>
              <p:nvPr/>
            </p:nvSpPr>
            <p:spPr>
              <a:xfrm>
                <a:off x="-2830900" y="1893900"/>
                <a:ext cx="62400" cy="63800"/>
              </a:xfrm>
              <a:custGeom>
                <a:rect b="b" l="l" r="r" t="t"/>
                <a:pathLst>
                  <a:path extrusionOk="0" h="2552" w="2496">
                    <a:moveTo>
                      <a:pt x="216" y="0"/>
                    </a:moveTo>
                    <a:cubicBezTo>
                      <a:pt x="195" y="0"/>
                      <a:pt x="176" y="14"/>
                      <a:pt x="165" y="36"/>
                    </a:cubicBezTo>
                    <a:cubicBezTo>
                      <a:pt x="120" y="126"/>
                      <a:pt x="75" y="201"/>
                      <a:pt x="31" y="290"/>
                    </a:cubicBezTo>
                    <a:cubicBezTo>
                      <a:pt x="31" y="305"/>
                      <a:pt x="16" y="305"/>
                      <a:pt x="16" y="320"/>
                    </a:cubicBezTo>
                    <a:cubicBezTo>
                      <a:pt x="1" y="365"/>
                      <a:pt x="16" y="395"/>
                      <a:pt x="46" y="410"/>
                    </a:cubicBezTo>
                    <a:cubicBezTo>
                      <a:pt x="54" y="414"/>
                      <a:pt x="63" y="415"/>
                      <a:pt x="72" y="415"/>
                    </a:cubicBezTo>
                    <a:cubicBezTo>
                      <a:pt x="97" y="415"/>
                      <a:pt x="124" y="402"/>
                      <a:pt x="135" y="380"/>
                    </a:cubicBezTo>
                    <a:cubicBezTo>
                      <a:pt x="180" y="290"/>
                      <a:pt x="225" y="215"/>
                      <a:pt x="255" y="126"/>
                    </a:cubicBezTo>
                    <a:cubicBezTo>
                      <a:pt x="270" y="111"/>
                      <a:pt x="270" y="111"/>
                      <a:pt x="270" y="81"/>
                    </a:cubicBezTo>
                    <a:cubicBezTo>
                      <a:pt x="285" y="51"/>
                      <a:pt x="270" y="21"/>
                      <a:pt x="240" y="6"/>
                    </a:cubicBezTo>
                    <a:cubicBezTo>
                      <a:pt x="232" y="2"/>
                      <a:pt x="224" y="0"/>
                      <a:pt x="216" y="0"/>
                    </a:cubicBezTo>
                    <a:close/>
                    <a:moveTo>
                      <a:pt x="611" y="207"/>
                    </a:moveTo>
                    <a:cubicBezTo>
                      <a:pt x="593" y="207"/>
                      <a:pt x="578" y="217"/>
                      <a:pt x="568" y="245"/>
                    </a:cubicBezTo>
                    <a:cubicBezTo>
                      <a:pt x="524" y="335"/>
                      <a:pt x="479" y="410"/>
                      <a:pt x="434" y="499"/>
                    </a:cubicBezTo>
                    <a:cubicBezTo>
                      <a:pt x="434" y="514"/>
                      <a:pt x="419" y="514"/>
                      <a:pt x="419" y="529"/>
                    </a:cubicBezTo>
                    <a:cubicBezTo>
                      <a:pt x="404" y="574"/>
                      <a:pt x="419" y="604"/>
                      <a:pt x="449" y="619"/>
                    </a:cubicBezTo>
                    <a:cubicBezTo>
                      <a:pt x="457" y="623"/>
                      <a:pt x="466" y="625"/>
                      <a:pt x="475" y="625"/>
                    </a:cubicBezTo>
                    <a:cubicBezTo>
                      <a:pt x="501" y="625"/>
                      <a:pt x="528" y="611"/>
                      <a:pt x="538" y="589"/>
                    </a:cubicBezTo>
                    <a:cubicBezTo>
                      <a:pt x="583" y="499"/>
                      <a:pt x="628" y="425"/>
                      <a:pt x="658" y="335"/>
                    </a:cubicBezTo>
                    <a:cubicBezTo>
                      <a:pt x="673" y="320"/>
                      <a:pt x="673" y="305"/>
                      <a:pt x="673" y="290"/>
                    </a:cubicBezTo>
                    <a:cubicBezTo>
                      <a:pt x="688" y="260"/>
                      <a:pt x="673" y="230"/>
                      <a:pt x="643" y="215"/>
                    </a:cubicBezTo>
                    <a:cubicBezTo>
                      <a:pt x="632" y="210"/>
                      <a:pt x="621" y="207"/>
                      <a:pt x="611" y="207"/>
                    </a:cubicBezTo>
                    <a:close/>
                    <a:moveTo>
                      <a:pt x="1033" y="474"/>
                    </a:moveTo>
                    <a:cubicBezTo>
                      <a:pt x="1012" y="474"/>
                      <a:pt x="989" y="482"/>
                      <a:pt x="972" y="499"/>
                    </a:cubicBezTo>
                    <a:cubicBezTo>
                      <a:pt x="912" y="574"/>
                      <a:pt x="852" y="649"/>
                      <a:pt x="792" y="708"/>
                    </a:cubicBezTo>
                    <a:cubicBezTo>
                      <a:pt x="792" y="723"/>
                      <a:pt x="777" y="738"/>
                      <a:pt x="777" y="738"/>
                    </a:cubicBezTo>
                    <a:cubicBezTo>
                      <a:pt x="748" y="768"/>
                      <a:pt x="748" y="813"/>
                      <a:pt x="777" y="843"/>
                    </a:cubicBezTo>
                    <a:cubicBezTo>
                      <a:pt x="790" y="849"/>
                      <a:pt x="805" y="853"/>
                      <a:pt x="819" y="853"/>
                    </a:cubicBezTo>
                    <a:cubicBezTo>
                      <a:pt x="839" y="853"/>
                      <a:pt x="858" y="845"/>
                      <a:pt x="867" y="828"/>
                    </a:cubicBezTo>
                    <a:cubicBezTo>
                      <a:pt x="927" y="753"/>
                      <a:pt x="987" y="678"/>
                      <a:pt x="1061" y="619"/>
                    </a:cubicBezTo>
                    <a:cubicBezTo>
                      <a:pt x="1061" y="604"/>
                      <a:pt x="1076" y="589"/>
                      <a:pt x="1076" y="589"/>
                    </a:cubicBezTo>
                    <a:cubicBezTo>
                      <a:pt x="1106" y="559"/>
                      <a:pt x="1106" y="514"/>
                      <a:pt x="1076" y="484"/>
                    </a:cubicBezTo>
                    <a:cubicBezTo>
                      <a:pt x="1064" y="478"/>
                      <a:pt x="1049" y="474"/>
                      <a:pt x="1033" y="474"/>
                    </a:cubicBezTo>
                    <a:close/>
                    <a:moveTo>
                      <a:pt x="1368" y="773"/>
                    </a:moveTo>
                    <a:cubicBezTo>
                      <a:pt x="1350" y="773"/>
                      <a:pt x="1333" y="780"/>
                      <a:pt x="1315" y="798"/>
                    </a:cubicBezTo>
                    <a:cubicBezTo>
                      <a:pt x="1255" y="858"/>
                      <a:pt x="1196" y="932"/>
                      <a:pt x="1136" y="1007"/>
                    </a:cubicBezTo>
                    <a:cubicBezTo>
                      <a:pt x="1121" y="1007"/>
                      <a:pt x="1121" y="1037"/>
                      <a:pt x="1106" y="1037"/>
                    </a:cubicBezTo>
                    <a:cubicBezTo>
                      <a:pt x="1091" y="1067"/>
                      <a:pt x="1091" y="1112"/>
                      <a:pt x="1121" y="1127"/>
                    </a:cubicBezTo>
                    <a:cubicBezTo>
                      <a:pt x="1136" y="1141"/>
                      <a:pt x="1151" y="1149"/>
                      <a:pt x="1166" y="1149"/>
                    </a:cubicBezTo>
                    <a:cubicBezTo>
                      <a:pt x="1181" y="1149"/>
                      <a:pt x="1196" y="1141"/>
                      <a:pt x="1211" y="1127"/>
                    </a:cubicBezTo>
                    <a:cubicBezTo>
                      <a:pt x="1270" y="1052"/>
                      <a:pt x="1330" y="977"/>
                      <a:pt x="1390" y="902"/>
                    </a:cubicBezTo>
                    <a:cubicBezTo>
                      <a:pt x="1405" y="902"/>
                      <a:pt x="1405" y="888"/>
                      <a:pt x="1420" y="873"/>
                    </a:cubicBezTo>
                    <a:cubicBezTo>
                      <a:pt x="1435" y="858"/>
                      <a:pt x="1435" y="813"/>
                      <a:pt x="1405" y="783"/>
                    </a:cubicBezTo>
                    <a:cubicBezTo>
                      <a:pt x="1392" y="777"/>
                      <a:pt x="1380" y="773"/>
                      <a:pt x="1368" y="773"/>
                    </a:cubicBezTo>
                    <a:close/>
                    <a:moveTo>
                      <a:pt x="1707" y="1072"/>
                    </a:moveTo>
                    <a:cubicBezTo>
                      <a:pt x="1686" y="1072"/>
                      <a:pt x="1667" y="1079"/>
                      <a:pt x="1659" y="1097"/>
                    </a:cubicBezTo>
                    <a:cubicBezTo>
                      <a:pt x="1599" y="1156"/>
                      <a:pt x="1539" y="1231"/>
                      <a:pt x="1479" y="1306"/>
                    </a:cubicBezTo>
                    <a:cubicBezTo>
                      <a:pt x="1464" y="1321"/>
                      <a:pt x="1450" y="1336"/>
                      <a:pt x="1450" y="1336"/>
                    </a:cubicBezTo>
                    <a:cubicBezTo>
                      <a:pt x="1420" y="1366"/>
                      <a:pt x="1420" y="1410"/>
                      <a:pt x="1450" y="1425"/>
                    </a:cubicBezTo>
                    <a:cubicBezTo>
                      <a:pt x="1472" y="1440"/>
                      <a:pt x="1491" y="1448"/>
                      <a:pt x="1507" y="1448"/>
                    </a:cubicBezTo>
                    <a:cubicBezTo>
                      <a:pt x="1524" y="1448"/>
                      <a:pt x="1539" y="1440"/>
                      <a:pt x="1554" y="1425"/>
                    </a:cubicBezTo>
                    <a:cubicBezTo>
                      <a:pt x="1614" y="1351"/>
                      <a:pt x="1674" y="1276"/>
                      <a:pt x="1733" y="1201"/>
                    </a:cubicBezTo>
                    <a:cubicBezTo>
                      <a:pt x="1748" y="1201"/>
                      <a:pt x="1748" y="1186"/>
                      <a:pt x="1763" y="1171"/>
                    </a:cubicBezTo>
                    <a:cubicBezTo>
                      <a:pt x="1778" y="1156"/>
                      <a:pt x="1778" y="1112"/>
                      <a:pt x="1748" y="1082"/>
                    </a:cubicBezTo>
                    <a:cubicBezTo>
                      <a:pt x="1736" y="1076"/>
                      <a:pt x="1721" y="1072"/>
                      <a:pt x="1707" y="1072"/>
                    </a:cubicBezTo>
                    <a:close/>
                    <a:moveTo>
                      <a:pt x="2006" y="1484"/>
                    </a:moveTo>
                    <a:cubicBezTo>
                      <a:pt x="1995" y="1484"/>
                      <a:pt x="1984" y="1489"/>
                      <a:pt x="1972" y="1500"/>
                    </a:cubicBezTo>
                    <a:cubicBezTo>
                      <a:pt x="1883" y="1545"/>
                      <a:pt x="1793" y="1575"/>
                      <a:pt x="1718" y="1619"/>
                    </a:cubicBezTo>
                    <a:cubicBezTo>
                      <a:pt x="1689" y="1634"/>
                      <a:pt x="1689" y="1634"/>
                      <a:pt x="1674" y="1634"/>
                    </a:cubicBezTo>
                    <a:cubicBezTo>
                      <a:pt x="1644" y="1649"/>
                      <a:pt x="1629" y="1694"/>
                      <a:pt x="1644" y="1724"/>
                    </a:cubicBezTo>
                    <a:cubicBezTo>
                      <a:pt x="1655" y="1746"/>
                      <a:pt x="1682" y="1760"/>
                      <a:pt x="1707" y="1760"/>
                    </a:cubicBezTo>
                    <a:cubicBezTo>
                      <a:pt x="1716" y="1760"/>
                      <a:pt x="1725" y="1758"/>
                      <a:pt x="1733" y="1754"/>
                    </a:cubicBezTo>
                    <a:cubicBezTo>
                      <a:pt x="1823" y="1694"/>
                      <a:pt x="1898" y="1664"/>
                      <a:pt x="1987" y="1619"/>
                    </a:cubicBezTo>
                    <a:cubicBezTo>
                      <a:pt x="2002" y="1604"/>
                      <a:pt x="2017" y="1604"/>
                      <a:pt x="2032" y="1604"/>
                    </a:cubicBezTo>
                    <a:cubicBezTo>
                      <a:pt x="2062" y="1590"/>
                      <a:pt x="2077" y="1545"/>
                      <a:pt x="2047" y="1515"/>
                    </a:cubicBezTo>
                    <a:cubicBezTo>
                      <a:pt x="2038" y="1496"/>
                      <a:pt x="2023" y="1484"/>
                      <a:pt x="2006" y="1484"/>
                    </a:cubicBezTo>
                    <a:close/>
                    <a:moveTo>
                      <a:pt x="2207" y="1882"/>
                    </a:moveTo>
                    <a:cubicBezTo>
                      <a:pt x="2199" y="1882"/>
                      <a:pt x="2190" y="1884"/>
                      <a:pt x="2181" y="1888"/>
                    </a:cubicBezTo>
                    <a:cubicBezTo>
                      <a:pt x="2092" y="1933"/>
                      <a:pt x="2002" y="1978"/>
                      <a:pt x="1913" y="2023"/>
                    </a:cubicBezTo>
                    <a:cubicBezTo>
                      <a:pt x="1898" y="2023"/>
                      <a:pt x="1898" y="2038"/>
                      <a:pt x="1883" y="2038"/>
                    </a:cubicBezTo>
                    <a:cubicBezTo>
                      <a:pt x="1853" y="2053"/>
                      <a:pt x="1838" y="2082"/>
                      <a:pt x="1853" y="2112"/>
                    </a:cubicBezTo>
                    <a:cubicBezTo>
                      <a:pt x="1864" y="2134"/>
                      <a:pt x="1891" y="2148"/>
                      <a:pt x="1916" y="2148"/>
                    </a:cubicBezTo>
                    <a:cubicBezTo>
                      <a:pt x="1925" y="2148"/>
                      <a:pt x="1934" y="2146"/>
                      <a:pt x="1942" y="2142"/>
                    </a:cubicBezTo>
                    <a:cubicBezTo>
                      <a:pt x="2032" y="2097"/>
                      <a:pt x="2107" y="2053"/>
                      <a:pt x="2196" y="2008"/>
                    </a:cubicBezTo>
                    <a:cubicBezTo>
                      <a:pt x="2211" y="2008"/>
                      <a:pt x="2226" y="1993"/>
                      <a:pt x="2241" y="1993"/>
                    </a:cubicBezTo>
                    <a:cubicBezTo>
                      <a:pt x="2271" y="1978"/>
                      <a:pt x="2286" y="1933"/>
                      <a:pt x="2256" y="1903"/>
                    </a:cubicBezTo>
                    <a:cubicBezTo>
                      <a:pt x="2246" y="1893"/>
                      <a:pt x="2228" y="1882"/>
                      <a:pt x="2207" y="1882"/>
                    </a:cubicBezTo>
                    <a:close/>
                    <a:moveTo>
                      <a:pt x="2411" y="2285"/>
                    </a:moveTo>
                    <a:cubicBezTo>
                      <a:pt x="2401" y="2285"/>
                      <a:pt x="2389" y="2287"/>
                      <a:pt x="2376" y="2292"/>
                    </a:cubicBezTo>
                    <a:cubicBezTo>
                      <a:pt x="2301" y="2336"/>
                      <a:pt x="2211" y="2366"/>
                      <a:pt x="2122" y="2426"/>
                    </a:cubicBezTo>
                    <a:cubicBezTo>
                      <a:pt x="2107" y="2426"/>
                      <a:pt x="2107" y="2441"/>
                      <a:pt x="2092" y="2441"/>
                    </a:cubicBezTo>
                    <a:cubicBezTo>
                      <a:pt x="2062" y="2456"/>
                      <a:pt x="2047" y="2486"/>
                      <a:pt x="2062" y="2516"/>
                    </a:cubicBezTo>
                    <a:cubicBezTo>
                      <a:pt x="2073" y="2537"/>
                      <a:pt x="2100" y="2551"/>
                      <a:pt x="2125" y="2551"/>
                    </a:cubicBezTo>
                    <a:cubicBezTo>
                      <a:pt x="2134" y="2551"/>
                      <a:pt x="2144" y="2549"/>
                      <a:pt x="2152" y="2545"/>
                    </a:cubicBezTo>
                    <a:cubicBezTo>
                      <a:pt x="2241" y="2501"/>
                      <a:pt x="2316" y="2456"/>
                      <a:pt x="2405" y="2411"/>
                    </a:cubicBezTo>
                    <a:cubicBezTo>
                      <a:pt x="2420" y="2411"/>
                      <a:pt x="2435" y="2396"/>
                      <a:pt x="2450" y="2396"/>
                    </a:cubicBezTo>
                    <a:cubicBezTo>
                      <a:pt x="2480" y="2381"/>
                      <a:pt x="2495" y="2336"/>
                      <a:pt x="2465" y="2306"/>
                    </a:cubicBezTo>
                    <a:cubicBezTo>
                      <a:pt x="2455" y="2296"/>
                      <a:pt x="2437" y="2285"/>
                      <a:pt x="2411" y="228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94"/>
              <p:cNvSpPr/>
              <p:nvPr/>
            </p:nvSpPr>
            <p:spPr>
              <a:xfrm>
                <a:off x="-2799525" y="1589350"/>
                <a:ext cx="172525" cy="19925"/>
              </a:xfrm>
              <a:custGeom>
                <a:rect b="b" l="l" r="r" t="t"/>
                <a:pathLst>
                  <a:path extrusionOk="0" h="797" w="6901">
                    <a:moveTo>
                      <a:pt x="3690" y="1"/>
                    </a:moveTo>
                    <a:cubicBezTo>
                      <a:pt x="3660" y="1"/>
                      <a:pt x="3630" y="31"/>
                      <a:pt x="3615" y="60"/>
                    </a:cubicBezTo>
                    <a:cubicBezTo>
                      <a:pt x="3615" y="150"/>
                      <a:pt x="3600" y="240"/>
                      <a:pt x="3600" y="344"/>
                    </a:cubicBezTo>
                    <a:lnTo>
                      <a:pt x="3600" y="389"/>
                    </a:lnTo>
                    <a:cubicBezTo>
                      <a:pt x="3600" y="419"/>
                      <a:pt x="3630" y="449"/>
                      <a:pt x="3660" y="449"/>
                    </a:cubicBezTo>
                    <a:cubicBezTo>
                      <a:pt x="3704" y="449"/>
                      <a:pt x="3734" y="434"/>
                      <a:pt x="3734" y="389"/>
                    </a:cubicBezTo>
                    <a:cubicBezTo>
                      <a:pt x="3749" y="299"/>
                      <a:pt x="3749" y="210"/>
                      <a:pt x="3749" y="105"/>
                    </a:cubicBezTo>
                    <a:lnTo>
                      <a:pt x="3749" y="75"/>
                    </a:lnTo>
                    <a:cubicBezTo>
                      <a:pt x="3749" y="31"/>
                      <a:pt x="3734" y="1"/>
                      <a:pt x="3690" y="1"/>
                    </a:cubicBezTo>
                    <a:close/>
                    <a:moveTo>
                      <a:pt x="4153" y="31"/>
                    </a:moveTo>
                    <a:cubicBezTo>
                      <a:pt x="4108" y="31"/>
                      <a:pt x="4078" y="60"/>
                      <a:pt x="4078" y="90"/>
                    </a:cubicBezTo>
                    <a:cubicBezTo>
                      <a:pt x="4063" y="180"/>
                      <a:pt x="4063" y="270"/>
                      <a:pt x="4063" y="374"/>
                    </a:cubicBezTo>
                    <a:lnTo>
                      <a:pt x="4063" y="419"/>
                    </a:lnTo>
                    <a:cubicBezTo>
                      <a:pt x="4063" y="449"/>
                      <a:pt x="4078" y="479"/>
                      <a:pt x="4123" y="479"/>
                    </a:cubicBezTo>
                    <a:cubicBezTo>
                      <a:pt x="4153" y="479"/>
                      <a:pt x="4182" y="464"/>
                      <a:pt x="4197" y="419"/>
                    </a:cubicBezTo>
                    <a:cubicBezTo>
                      <a:pt x="4197" y="329"/>
                      <a:pt x="4212" y="240"/>
                      <a:pt x="4212" y="135"/>
                    </a:cubicBezTo>
                    <a:lnTo>
                      <a:pt x="4212" y="105"/>
                    </a:lnTo>
                    <a:cubicBezTo>
                      <a:pt x="4212" y="75"/>
                      <a:pt x="4182" y="31"/>
                      <a:pt x="4153" y="31"/>
                    </a:cubicBezTo>
                    <a:close/>
                    <a:moveTo>
                      <a:pt x="3197" y="31"/>
                    </a:moveTo>
                    <a:cubicBezTo>
                      <a:pt x="3167" y="31"/>
                      <a:pt x="3137" y="75"/>
                      <a:pt x="3152" y="105"/>
                    </a:cubicBezTo>
                    <a:cubicBezTo>
                      <a:pt x="3152" y="195"/>
                      <a:pt x="3167" y="299"/>
                      <a:pt x="3182" y="389"/>
                    </a:cubicBezTo>
                    <a:cubicBezTo>
                      <a:pt x="3182" y="404"/>
                      <a:pt x="3182" y="419"/>
                      <a:pt x="3182" y="434"/>
                    </a:cubicBezTo>
                    <a:cubicBezTo>
                      <a:pt x="3182" y="458"/>
                      <a:pt x="3212" y="483"/>
                      <a:pt x="3239" y="483"/>
                    </a:cubicBezTo>
                    <a:cubicBezTo>
                      <a:pt x="3245" y="483"/>
                      <a:pt x="3251" y="481"/>
                      <a:pt x="3256" y="479"/>
                    </a:cubicBezTo>
                    <a:cubicBezTo>
                      <a:pt x="3286" y="479"/>
                      <a:pt x="3316" y="449"/>
                      <a:pt x="3316" y="419"/>
                    </a:cubicBezTo>
                    <a:cubicBezTo>
                      <a:pt x="3301" y="329"/>
                      <a:pt x="3301" y="225"/>
                      <a:pt x="3286" y="135"/>
                    </a:cubicBezTo>
                    <a:cubicBezTo>
                      <a:pt x="3286" y="120"/>
                      <a:pt x="3286" y="105"/>
                      <a:pt x="3271" y="90"/>
                    </a:cubicBezTo>
                    <a:cubicBezTo>
                      <a:pt x="3271" y="60"/>
                      <a:pt x="3241" y="31"/>
                      <a:pt x="3197" y="31"/>
                    </a:cubicBezTo>
                    <a:close/>
                    <a:moveTo>
                      <a:pt x="4586" y="60"/>
                    </a:moveTo>
                    <a:cubicBezTo>
                      <a:pt x="4556" y="60"/>
                      <a:pt x="4526" y="90"/>
                      <a:pt x="4526" y="120"/>
                    </a:cubicBezTo>
                    <a:cubicBezTo>
                      <a:pt x="4511" y="210"/>
                      <a:pt x="4511" y="314"/>
                      <a:pt x="4511" y="404"/>
                    </a:cubicBezTo>
                    <a:lnTo>
                      <a:pt x="4511" y="449"/>
                    </a:lnTo>
                    <a:cubicBezTo>
                      <a:pt x="4511" y="479"/>
                      <a:pt x="4526" y="509"/>
                      <a:pt x="4571" y="509"/>
                    </a:cubicBezTo>
                    <a:cubicBezTo>
                      <a:pt x="4601" y="509"/>
                      <a:pt x="4630" y="494"/>
                      <a:pt x="4645" y="449"/>
                    </a:cubicBezTo>
                    <a:cubicBezTo>
                      <a:pt x="4645" y="359"/>
                      <a:pt x="4660" y="270"/>
                      <a:pt x="4660" y="165"/>
                    </a:cubicBezTo>
                    <a:lnTo>
                      <a:pt x="4660" y="135"/>
                    </a:lnTo>
                    <a:cubicBezTo>
                      <a:pt x="4660" y="105"/>
                      <a:pt x="4630" y="60"/>
                      <a:pt x="4586" y="60"/>
                    </a:cubicBezTo>
                    <a:close/>
                    <a:moveTo>
                      <a:pt x="2749" y="75"/>
                    </a:moveTo>
                    <a:cubicBezTo>
                      <a:pt x="2719" y="90"/>
                      <a:pt x="2689" y="120"/>
                      <a:pt x="2689" y="150"/>
                    </a:cubicBezTo>
                    <a:cubicBezTo>
                      <a:pt x="2704" y="240"/>
                      <a:pt x="2704" y="329"/>
                      <a:pt x="2719" y="434"/>
                    </a:cubicBezTo>
                    <a:cubicBezTo>
                      <a:pt x="2719" y="449"/>
                      <a:pt x="2719" y="449"/>
                      <a:pt x="2734" y="464"/>
                    </a:cubicBezTo>
                    <a:cubicBezTo>
                      <a:pt x="2734" y="489"/>
                      <a:pt x="2767" y="526"/>
                      <a:pt x="2795" y="526"/>
                    </a:cubicBezTo>
                    <a:cubicBezTo>
                      <a:pt x="2800" y="526"/>
                      <a:pt x="2804" y="525"/>
                      <a:pt x="2808" y="523"/>
                    </a:cubicBezTo>
                    <a:cubicBezTo>
                      <a:pt x="2838" y="509"/>
                      <a:pt x="2868" y="494"/>
                      <a:pt x="2853" y="449"/>
                    </a:cubicBezTo>
                    <a:cubicBezTo>
                      <a:pt x="2853" y="359"/>
                      <a:pt x="2838" y="270"/>
                      <a:pt x="2823" y="165"/>
                    </a:cubicBezTo>
                    <a:cubicBezTo>
                      <a:pt x="2823" y="150"/>
                      <a:pt x="2823" y="150"/>
                      <a:pt x="2823" y="135"/>
                    </a:cubicBezTo>
                    <a:cubicBezTo>
                      <a:pt x="2823" y="105"/>
                      <a:pt x="2778" y="75"/>
                      <a:pt x="2749" y="75"/>
                    </a:cubicBezTo>
                    <a:close/>
                    <a:moveTo>
                      <a:pt x="5049" y="90"/>
                    </a:moveTo>
                    <a:cubicBezTo>
                      <a:pt x="5004" y="90"/>
                      <a:pt x="4974" y="120"/>
                      <a:pt x="4974" y="150"/>
                    </a:cubicBezTo>
                    <a:cubicBezTo>
                      <a:pt x="4974" y="240"/>
                      <a:pt x="4959" y="344"/>
                      <a:pt x="4959" y="434"/>
                    </a:cubicBezTo>
                    <a:lnTo>
                      <a:pt x="4959" y="479"/>
                    </a:lnTo>
                    <a:cubicBezTo>
                      <a:pt x="4959" y="509"/>
                      <a:pt x="4989" y="553"/>
                      <a:pt x="5019" y="553"/>
                    </a:cubicBezTo>
                    <a:cubicBezTo>
                      <a:pt x="5049" y="553"/>
                      <a:pt x="5094" y="523"/>
                      <a:pt x="5094" y="479"/>
                    </a:cubicBezTo>
                    <a:cubicBezTo>
                      <a:pt x="5108" y="389"/>
                      <a:pt x="5108" y="299"/>
                      <a:pt x="5108" y="195"/>
                    </a:cubicBezTo>
                    <a:lnTo>
                      <a:pt x="5108" y="165"/>
                    </a:lnTo>
                    <a:cubicBezTo>
                      <a:pt x="5108" y="135"/>
                      <a:pt x="5094" y="90"/>
                      <a:pt x="5049" y="90"/>
                    </a:cubicBezTo>
                    <a:close/>
                    <a:moveTo>
                      <a:pt x="2301" y="120"/>
                    </a:moveTo>
                    <a:cubicBezTo>
                      <a:pt x="2271" y="135"/>
                      <a:pt x="2241" y="165"/>
                      <a:pt x="2241" y="195"/>
                    </a:cubicBezTo>
                    <a:cubicBezTo>
                      <a:pt x="2256" y="284"/>
                      <a:pt x="2256" y="374"/>
                      <a:pt x="2271" y="479"/>
                    </a:cubicBezTo>
                    <a:cubicBezTo>
                      <a:pt x="2271" y="494"/>
                      <a:pt x="2271" y="494"/>
                      <a:pt x="2286" y="509"/>
                    </a:cubicBezTo>
                    <a:cubicBezTo>
                      <a:pt x="2286" y="545"/>
                      <a:pt x="2316" y="572"/>
                      <a:pt x="2343" y="572"/>
                    </a:cubicBezTo>
                    <a:cubicBezTo>
                      <a:pt x="2349" y="572"/>
                      <a:pt x="2355" y="571"/>
                      <a:pt x="2360" y="568"/>
                    </a:cubicBezTo>
                    <a:cubicBezTo>
                      <a:pt x="2390" y="568"/>
                      <a:pt x="2420" y="538"/>
                      <a:pt x="2405" y="494"/>
                    </a:cubicBezTo>
                    <a:cubicBezTo>
                      <a:pt x="2405" y="404"/>
                      <a:pt x="2390" y="314"/>
                      <a:pt x="2375" y="210"/>
                    </a:cubicBezTo>
                    <a:cubicBezTo>
                      <a:pt x="2375" y="195"/>
                      <a:pt x="2375" y="195"/>
                      <a:pt x="2375" y="180"/>
                    </a:cubicBezTo>
                    <a:cubicBezTo>
                      <a:pt x="2375" y="150"/>
                      <a:pt x="2330" y="120"/>
                      <a:pt x="2301" y="120"/>
                    </a:cubicBezTo>
                    <a:close/>
                    <a:moveTo>
                      <a:pt x="5497" y="120"/>
                    </a:moveTo>
                    <a:cubicBezTo>
                      <a:pt x="5452" y="120"/>
                      <a:pt x="5422" y="150"/>
                      <a:pt x="5422" y="180"/>
                    </a:cubicBezTo>
                    <a:cubicBezTo>
                      <a:pt x="5422" y="270"/>
                      <a:pt x="5407" y="374"/>
                      <a:pt x="5407" y="464"/>
                    </a:cubicBezTo>
                    <a:lnTo>
                      <a:pt x="5407" y="509"/>
                    </a:lnTo>
                    <a:cubicBezTo>
                      <a:pt x="5407" y="538"/>
                      <a:pt x="5437" y="583"/>
                      <a:pt x="5467" y="583"/>
                    </a:cubicBezTo>
                    <a:cubicBezTo>
                      <a:pt x="5497" y="583"/>
                      <a:pt x="5542" y="553"/>
                      <a:pt x="5542" y="509"/>
                    </a:cubicBezTo>
                    <a:cubicBezTo>
                      <a:pt x="5557" y="419"/>
                      <a:pt x="5557" y="329"/>
                      <a:pt x="5557" y="225"/>
                    </a:cubicBezTo>
                    <a:lnTo>
                      <a:pt x="5557" y="195"/>
                    </a:lnTo>
                    <a:cubicBezTo>
                      <a:pt x="5557" y="165"/>
                      <a:pt x="5542" y="120"/>
                      <a:pt x="5497" y="120"/>
                    </a:cubicBezTo>
                    <a:close/>
                    <a:moveTo>
                      <a:pt x="5945" y="150"/>
                    </a:moveTo>
                    <a:cubicBezTo>
                      <a:pt x="5915" y="150"/>
                      <a:pt x="5885" y="180"/>
                      <a:pt x="5870" y="210"/>
                    </a:cubicBezTo>
                    <a:cubicBezTo>
                      <a:pt x="5870" y="299"/>
                      <a:pt x="5855" y="389"/>
                      <a:pt x="5855" y="494"/>
                    </a:cubicBezTo>
                    <a:lnTo>
                      <a:pt x="5855" y="538"/>
                    </a:lnTo>
                    <a:cubicBezTo>
                      <a:pt x="5855" y="568"/>
                      <a:pt x="5885" y="598"/>
                      <a:pt x="5915" y="598"/>
                    </a:cubicBezTo>
                    <a:cubicBezTo>
                      <a:pt x="5945" y="598"/>
                      <a:pt x="5990" y="583"/>
                      <a:pt x="5990" y="538"/>
                    </a:cubicBezTo>
                    <a:cubicBezTo>
                      <a:pt x="6005" y="449"/>
                      <a:pt x="6005" y="359"/>
                      <a:pt x="6005" y="255"/>
                    </a:cubicBezTo>
                    <a:lnTo>
                      <a:pt x="6005" y="210"/>
                    </a:lnTo>
                    <a:cubicBezTo>
                      <a:pt x="6005" y="180"/>
                      <a:pt x="5990" y="150"/>
                      <a:pt x="5945" y="150"/>
                    </a:cubicBezTo>
                    <a:close/>
                    <a:moveTo>
                      <a:pt x="1852" y="165"/>
                    </a:moveTo>
                    <a:cubicBezTo>
                      <a:pt x="1823" y="165"/>
                      <a:pt x="1793" y="195"/>
                      <a:pt x="1793" y="240"/>
                    </a:cubicBezTo>
                    <a:cubicBezTo>
                      <a:pt x="1808" y="329"/>
                      <a:pt x="1808" y="419"/>
                      <a:pt x="1823" y="523"/>
                    </a:cubicBezTo>
                    <a:cubicBezTo>
                      <a:pt x="1823" y="538"/>
                      <a:pt x="1823" y="553"/>
                      <a:pt x="1837" y="568"/>
                    </a:cubicBezTo>
                    <a:cubicBezTo>
                      <a:pt x="1837" y="593"/>
                      <a:pt x="1867" y="617"/>
                      <a:pt x="1895" y="617"/>
                    </a:cubicBezTo>
                    <a:cubicBezTo>
                      <a:pt x="1901" y="617"/>
                      <a:pt x="1907" y="616"/>
                      <a:pt x="1912" y="613"/>
                    </a:cubicBezTo>
                    <a:cubicBezTo>
                      <a:pt x="1942" y="613"/>
                      <a:pt x="1972" y="583"/>
                      <a:pt x="1957" y="553"/>
                    </a:cubicBezTo>
                    <a:cubicBezTo>
                      <a:pt x="1957" y="449"/>
                      <a:pt x="1942" y="359"/>
                      <a:pt x="1927" y="255"/>
                    </a:cubicBezTo>
                    <a:cubicBezTo>
                      <a:pt x="1927" y="240"/>
                      <a:pt x="1927" y="240"/>
                      <a:pt x="1927" y="225"/>
                    </a:cubicBezTo>
                    <a:cubicBezTo>
                      <a:pt x="1927" y="195"/>
                      <a:pt x="1882" y="165"/>
                      <a:pt x="1852" y="165"/>
                    </a:cubicBezTo>
                    <a:close/>
                    <a:moveTo>
                      <a:pt x="6393" y="180"/>
                    </a:moveTo>
                    <a:cubicBezTo>
                      <a:pt x="6363" y="180"/>
                      <a:pt x="6333" y="210"/>
                      <a:pt x="6333" y="240"/>
                    </a:cubicBezTo>
                    <a:cubicBezTo>
                      <a:pt x="6318" y="329"/>
                      <a:pt x="6318" y="419"/>
                      <a:pt x="6318" y="523"/>
                    </a:cubicBezTo>
                    <a:lnTo>
                      <a:pt x="6318" y="568"/>
                    </a:lnTo>
                    <a:cubicBezTo>
                      <a:pt x="6318" y="598"/>
                      <a:pt x="6333" y="628"/>
                      <a:pt x="6378" y="628"/>
                    </a:cubicBezTo>
                    <a:cubicBezTo>
                      <a:pt x="6408" y="628"/>
                      <a:pt x="6438" y="613"/>
                      <a:pt x="6438" y="568"/>
                    </a:cubicBezTo>
                    <a:cubicBezTo>
                      <a:pt x="6453" y="479"/>
                      <a:pt x="6468" y="389"/>
                      <a:pt x="6468" y="284"/>
                    </a:cubicBezTo>
                    <a:lnTo>
                      <a:pt x="6468" y="240"/>
                    </a:lnTo>
                    <a:cubicBezTo>
                      <a:pt x="6468" y="210"/>
                      <a:pt x="6438" y="180"/>
                      <a:pt x="6393" y="180"/>
                    </a:cubicBezTo>
                    <a:close/>
                    <a:moveTo>
                      <a:pt x="6841" y="210"/>
                    </a:moveTo>
                    <a:cubicBezTo>
                      <a:pt x="6811" y="210"/>
                      <a:pt x="6781" y="225"/>
                      <a:pt x="6781" y="270"/>
                    </a:cubicBezTo>
                    <a:cubicBezTo>
                      <a:pt x="6766" y="359"/>
                      <a:pt x="6766" y="449"/>
                      <a:pt x="6766" y="553"/>
                    </a:cubicBezTo>
                    <a:lnTo>
                      <a:pt x="6766" y="598"/>
                    </a:lnTo>
                    <a:cubicBezTo>
                      <a:pt x="6766" y="628"/>
                      <a:pt x="6781" y="658"/>
                      <a:pt x="6826" y="658"/>
                    </a:cubicBezTo>
                    <a:cubicBezTo>
                      <a:pt x="6856" y="658"/>
                      <a:pt x="6886" y="643"/>
                      <a:pt x="6886" y="598"/>
                    </a:cubicBezTo>
                    <a:cubicBezTo>
                      <a:pt x="6901" y="509"/>
                      <a:pt x="6901" y="419"/>
                      <a:pt x="6901" y="314"/>
                    </a:cubicBezTo>
                    <a:lnTo>
                      <a:pt x="6901" y="270"/>
                    </a:lnTo>
                    <a:cubicBezTo>
                      <a:pt x="6901" y="240"/>
                      <a:pt x="6886" y="210"/>
                      <a:pt x="6841" y="210"/>
                    </a:cubicBezTo>
                    <a:close/>
                    <a:moveTo>
                      <a:pt x="1404" y="210"/>
                    </a:moveTo>
                    <a:cubicBezTo>
                      <a:pt x="1374" y="210"/>
                      <a:pt x="1345" y="240"/>
                      <a:pt x="1345" y="284"/>
                    </a:cubicBezTo>
                    <a:cubicBezTo>
                      <a:pt x="1360" y="374"/>
                      <a:pt x="1360" y="464"/>
                      <a:pt x="1389" y="568"/>
                    </a:cubicBezTo>
                    <a:cubicBezTo>
                      <a:pt x="1389" y="583"/>
                      <a:pt x="1389" y="598"/>
                      <a:pt x="1389" y="613"/>
                    </a:cubicBezTo>
                    <a:cubicBezTo>
                      <a:pt x="1389" y="637"/>
                      <a:pt x="1419" y="662"/>
                      <a:pt x="1447" y="662"/>
                    </a:cubicBezTo>
                    <a:cubicBezTo>
                      <a:pt x="1453" y="662"/>
                      <a:pt x="1459" y="661"/>
                      <a:pt x="1464" y="658"/>
                    </a:cubicBezTo>
                    <a:cubicBezTo>
                      <a:pt x="1494" y="658"/>
                      <a:pt x="1524" y="628"/>
                      <a:pt x="1509" y="598"/>
                    </a:cubicBezTo>
                    <a:cubicBezTo>
                      <a:pt x="1509" y="494"/>
                      <a:pt x="1494" y="404"/>
                      <a:pt x="1479" y="314"/>
                    </a:cubicBezTo>
                    <a:cubicBezTo>
                      <a:pt x="1479" y="299"/>
                      <a:pt x="1479" y="284"/>
                      <a:pt x="1479" y="270"/>
                    </a:cubicBezTo>
                    <a:cubicBezTo>
                      <a:pt x="1479" y="240"/>
                      <a:pt x="1434" y="210"/>
                      <a:pt x="1404" y="210"/>
                    </a:cubicBezTo>
                    <a:close/>
                    <a:moveTo>
                      <a:pt x="973" y="251"/>
                    </a:moveTo>
                    <a:cubicBezTo>
                      <a:pt x="967" y="251"/>
                      <a:pt x="962" y="252"/>
                      <a:pt x="956" y="255"/>
                    </a:cubicBezTo>
                    <a:cubicBezTo>
                      <a:pt x="926" y="255"/>
                      <a:pt x="897" y="299"/>
                      <a:pt x="897" y="329"/>
                    </a:cubicBezTo>
                    <a:cubicBezTo>
                      <a:pt x="911" y="419"/>
                      <a:pt x="926" y="509"/>
                      <a:pt x="941" y="613"/>
                    </a:cubicBezTo>
                    <a:cubicBezTo>
                      <a:pt x="941" y="628"/>
                      <a:pt x="941" y="628"/>
                      <a:pt x="941" y="643"/>
                    </a:cubicBezTo>
                    <a:cubicBezTo>
                      <a:pt x="941" y="673"/>
                      <a:pt x="986" y="703"/>
                      <a:pt x="1016" y="703"/>
                    </a:cubicBezTo>
                    <a:cubicBezTo>
                      <a:pt x="1046" y="688"/>
                      <a:pt x="1076" y="673"/>
                      <a:pt x="1061" y="628"/>
                    </a:cubicBezTo>
                    <a:cubicBezTo>
                      <a:pt x="1061" y="538"/>
                      <a:pt x="1046" y="449"/>
                      <a:pt x="1031" y="344"/>
                    </a:cubicBezTo>
                    <a:cubicBezTo>
                      <a:pt x="1031" y="329"/>
                      <a:pt x="1031" y="329"/>
                      <a:pt x="1031" y="314"/>
                    </a:cubicBezTo>
                    <a:cubicBezTo>
                      <a:pt x="1031" y="277"/>
                      <a:pt x="1001" y="251"/>
                      <a:pt x="973" y="251"/>
                    </a:cubicBezTo>
                    <a:close/>
                    <a:moveTo>
                      <a:pt x="508" y="299"/>
                    </a:moveTo>
                    <a:cubicBezTo>
                      <a:pt x="478" y="314"/>
                      <a:pt x="448" y="329"/>
                      <a:pt x="448" y="374"/>
                    </a:cubicBezTo>
                    <a:cubicBezTo>
                      <a:pt x="463" y="464"/>
                      <a:pt x="463" y="553"/>
                      <a:pt x="478" y="658"/>
                    </a:cubicBezTo>
                    <a:cubicBezTo>
                      <a:pt x="478" y="673"/>
                      <a:pt x="478" y="673"/>
                      <a:pt x="493" y="688"/>
                    </a:cubicBezTo>
                    <a:cubicBezTo>
                      <a:pt x="493" y="714"/>
                      <a:pt x="516" y="750"/>
                      <a:pt x="541" y="750"/>
                    </a:cubicBezTo>
                    <a:cubicBezTo>
                      <a:pt x="545" y="750"/>
                      <a:pt x="549" y="750"/>
                      <a:pt x="553" y="747"/>
                    </a:cubicBezTo>
                    <a:cubicBezTo>
                      <a:pt x="583" y="733"/>
                      <a:pt x="613" y="718"/>
                      <a:pt x="613" y="673"/>
                    </a:cubicBezTo>
                    <a:cubicBezTo>
                      <a:pt x="598" y="583"/>
                      <a:pt x="598" y="494"/>
                      <a:pt x="583" y="389"/>
                    </a:cubicBezTo>
                    <a:cubicBezTo>
                      <a:pt x="583" y="374"/>
                      <a:pt x="583" y="374"/>
                      <a:pt x="568" y="359"/>
                    </a:cubicBezTo>
                    <a:cubicBezTo>
                      <a:pt x="568" y="329"/>
                      <a:pt x="538" y="299"/>
                      <a:pt x="508" y="299"/>
                    </a:cubicBezTo>
                    <a:close/>
                    <a:moveTo>
                      <a:pt x="60" y="344"/>
                    </a:moveTo>
                    <a:cubicBezTo>
                      <a:pt x="30" y="344"/>
                      <a:pt x="0" y="374"/>
                      <a:pt x="0" y="419"/>
                    </a:cubicBezTo>
                    <a:cubicBezTo>
                      <a:pt x="15" y="509"/>
                      <a:pt x="15" y="598"/>
                      <a:pt x="30" y="703"/>
                    </a:cubicBezTo>
                    <a:cubicBezTo>
                      <a:pt x="30" y="718"/>
                      <a:pt x="30" y="718"/>
                      <a:pt x="45" y="733"/>
                    </a:cubicBezTo>
                    <a:cubicBezTo>
                      <a:pt x="45" y="769"/>
                      <a:pt x="65" y="796"/>
                      <a:pt x="89" y="796"/>
                    </a:cubicBezTo>
                    <a:cubicBezTo>
                      <a:pt x="94" y="796"/>
                      <a:pt x="100" y="795"/>
                      <a:pt x="105" y="792"/>
                    </a:cubicBezTo>
                    <a:cubicBezTo>
                      <a:pt x="135" y="792"/>
                      <a:pt x="165" y="762"/>
                      <a:pt x="165" y="718"/>
                    </a:cubicBezTo>
                    <a:cubicBezTo>
                      <a:pt x="150" y="628"/>
                      <a:pt x="150" y="538"/>
                      <a:pt x="135" y="434"/>
                    </a:cubicBezTo>
                    <a:cubicBezTo>
                      <a:pt x="135" y="419"/>
                      <a:pt x="135" y="419"/>
                      <a:pt x="120" y="404"/>
                    </a:cubicBezTo>
                    <a:cubicBezTo>
                      <a:pt x="120" y="374"/>
                      <a:pt x="90" y="344"/>
                      <a:pt x="60" y="34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94"/>
              <p:cNvSpPr/>
              <p:nvPr/>
            </p:nvSpPr>
            <p:spPr>
              <a:xfrm>
                <a:off x="-2765550" y="1656575"/>
                <a:ext cx="26175" cy="12700"/>
              </a:xfrm>
              <a:custGeom>
                <a:rect b="b" l="l" r="r" t="t"/>
                <a:pathLst>
                  <a:path extrusionOk="0" h="508" w="1047">
                    <a:moveTo>
                      <a:pt x="971" y="0"/>
                    </a:moveTo>
                    <a:cubicBezTo>
                      <a:pt x="927" y="0"/>
                      <a:pt x="897" y="30"/>
                      <a:pt x="897" y="60"/>
                    </a:cubicBezTo>
                    <a:cubicBezTo>
                      <a:pt x="912" y="164"/>
                      <a:pt x="912" y="254"/>
                      <a:pt x="912" y="344"/>
                    </a:cubicBezTo>
                    <a:lnTo>
                      <a:pt x="912" y="388"/>
                    </a:lnTo>
                    <a:cubicBezTo>
                      <a:pt x="912" y="418"/>
                      <a:pt x="956" y="448"/>
                      <a:pt x="986" y="448"/>
                    </a:cubicBezTo>
                    <a:cubicBezTo>
                      <a:pt x="1016" y="448"/>
                      <a:pt x="1046" y="418"/>
                      <a:pt x="1046" y="388"/>
                    </a:cubicBezTo>
                    <a:cubicBezTo>
                      <a:pt x="1046" y="284"/>
                      <a:pt x="1031" y="194"/>
                      <a:pt x="1031" y="90"/>
                    </a:cubicBezTo>
                    <a:lnTo>
                      <a:pt x="1031" y="60"/>
                    </a:lnTo>
                    <a:cubicBezTo>
                      <a:pt x="1031" y="30"/>
                      <a:pt x="1001" y="0"/>
                      <a:pt x="971" y="0"/>
                    </a:cubicBezTo>
                    <a:close/>
                    <a:moveTo>
                      <a:pt x="508" y="30"/>
                    </a:moveTo>
                    <a:cubicBezTo>
                      <a:pt x="478" y="30"/>
                      <a:pt x="449" y="60"/>
                      <a:pt x="449" y="90"/>
                    </a:cubicBezTo>
                    <a:cubicBezTo>
                      <a:pt x="449" y="194"/>
                      <a:pt x="464" y="284"/>
                      <a:pt x="464" y="388"/>
                    </a:cubicBezTo>
                    <a:lnTo>
                      <a:pt x="464" y="418"/>
                    </a:lnTo>
                    <a:cubicBezTo>
                      <a:pt x="464" y="448"/>
                      <a:pt x="493" y="478"/>
                      <a:pt x="538" y="478"/>
                    </a:cubicBezTo>
                    <a:cubicBezTo>
                      <a:pt x="568" y="478"/>
                      <a:pt x="598" y="448"/>
                      <a:pt x="598" y="418"/>
                    </a:cubicBezTo>
                    <a:cubicBezTo>
                      <a:pt x="583" y="314"/>
                      <a:pt x="583" y="224"/>
                      <a:pt x="583" y="120"/>
                    </a:cubicBezTo>
                    <a:lnTo>
                      <a:pt x="583" y="90"/>
                    </a:lnTo>
                    <a:cubicBezTo>
                      <a:pt x="583" y="60"/>
                      <a:pt x="553" y="30"/>
                      <a:pt x="508" y="30"/>
                    </a:cubicBezTo>
                    <a:close/>
                    <a:moveTo>
                      <a:pt x="60" y="45"/>
                    </a:moveTo>
                    <a:cubicBezTo>
                      <a:pt x="30" y="60"/>
                      <a:pt x="1" y="90"/>
                      <a:pt x="1" y="120"/>
                    </a:cubicBezTo>
                    <a:cubicBezTo>
                      <a:pt x="15" y="209"/>
                      <a:pt x="15" y="299"/>
                      <a:pt x="15" y="403"/>
                    </a:cubicBezTo>
                    <a:lnTo>
                      <a:pt x="15" y="448"/>
                    </a:lnTo>
                    <a:cubicBezTo>
                      <a:pt x="15" y="478"/>
                      <a:pt x="45" y="508"/>
                      <a:pt x="90" y="508"/>
                    </a:cubicBezTo>
                    <a:cubicBezTo>
                      <a:pt x="120" y="508"/>
                      <a:pt x="150" y="478"/>
                      <a:pt x="150" y="433"/>
                    </a:cubicBezTo>
                    <a:cubicBezTo>
                      <a:pt x="135" y="344"/>
                      <a:pt x="135" y="254"/>
                      <a:pt x="135" y="149"/>
                    </a:cubicBezTo>
                    <a:lnTo>
                      <a:pt x="135" y="105"/>
                    </a:lnTo>
                    <a:cubicBezTo>
                      <a:pt x="135" y="75"/>
                      <a:pt x="105" y="45"/>
                      <a:pt x="60" y="4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94"/>
              <p:cNvSpPr/>
              <p:nvPr/>
            </p:nvSpPr>
            <p:spPr>
              <a:xfrm>
                <a:off x="-2686750" y="1651700"/>
                <a:ext cx="26525" cy="13475"/>
              </a:xfrm>
              <a:custGeom>
                <a:rect b="b" l="l" r="r" t="t"/>
                <a:pathLst>
                  <a:path extrusionOk="0" h="539" w="1061">
                    <a:moveTo>
                      <a:pt x="971" y="1"/>
                    </a:moveTo>
                    <a:cubicBezTo>
                      <a:pt x="926" y="16"/>
                      <a:pt x="911" y="31"/>
                      <a:pt x="911" y="76"/>
                    </a:cubicBezTo>
                    <a:cubicBezTo>
                      <a:pt x="911" y="165"/>
                      <a:pt x="926" y="255"/>
                      <a:pt x="926" y="359"/>
                    </a:cubicBezTo>
                    <a:lnTo>
                      <a:pt x="926" y="404"/>
                    </a:lnTo>
                    <a:cubicBezTo>
                      <a:pt x="926" y="434"/>
                      <a:pt x="956" y="464"/>
                      <a:pt x="1001" y="464"/>
                    </a:cubicBezTo>
                    <a:cubicBezTo>
                      <a:pt x="1031" y="449"/>
                      <a:pt x="1060" y="434"/>
                      <a:pt x="1060" y="389"/>
                    </a:cubicBezTo>
                    <a:cubicBezTo>
                      <a:pt x="1060" y="300"/>
                      <a:pt x="1046" y="210"/>
                      <a:pt x="1046" y="106"/>
                    </a:cubicBezTo>
                    <a:lnTo>
                      <a:pt x="1046" y="61"/>
                    </a:lnTo>
                    <a:cubicBezTo>
                      <a:pt x="1046" y="31"/>
                      <a:pt x="1016" y="1"/>
                      <a:pt x="971" y="1"/>
                    </a:cubicBezTo>
                    <a:close/>
                    <a:moveTo>
                      <a:pt x="523" y="46"/>
                    </a:moveTo>
                    <a:cubicBezTo>
                      <a:pt x="478" y="46"/>
                      <a:pt x="448" y="76"/>
                      <a:pt x="463" y="120"/>
                    </a:cubicBezTo>
                    <a:cubicBezTo>
                      <a:pt x="463" y="210"/>
                      <a:pt x="478" y="300"/>
                      <a:pt x="478" y="404"/>
                    </a:cubicBezTo>
                    <a:lnTo>
                      <a:pt x="478" y="434"/>
                    </a:lnTo>
                    <a:cubicBezTo>
                      <a:pt x="478" y="464"/>
                      <a:pt x="508" y="494"/>
                      <a:pt x="553" y="494"/>
                    </a:cubicBezTo>
                    <a:cubicBezTo>
                      <a:pt x="583" y="494"/>
                      <a:pt x="612" y="464"/>
                      <a:pt x="612" y="434"/>
                    </a:cubicBezTo>
                    <a:cubicBezTo>
                      <a:pt x="612" y="344"/>
                      <a:pt x="597" y="240"/>
                      <a:pt x="597" y="150"/>
                    </a:cubicBezTo>
                    <a:lnTo>
                      <a:pt x="597" y="106"/>
                    </a:lnTo>
                    <a:cubicBezTo>
                      <a:pt x="597" y="76"/>
                      <a:pt x="568" y="46"/>
                      <a:pt x="523" y="46"/>
                    </a:cubicBezTo>
                    <a:close/>
                    <a:moveTo>
                      <a:pt x="75" y="76"/>
                    </a:moveTo>
                    <a:cubicBezTo>
                      <a:pt x="30" y="91"/>
                      <a:pt x="0" y="120"/>
                      <a:pt x="15" y="150"/>
                    </a:cubicBezTo>
                    <a:cubicBezTo>
                      <a:pt x="15" y="240"/>
                      <a:pt x="30" y="344"/>
                      <a:pt x="30" y="434"/>
                    </a:cubicBezTo>
                    <a:lnTo>
                      <a:pt x="30" y="479"/>
                    </a:lnTo>
                    <a:cubicBezTo>
                      <a:pt x="30" y="509"/>
                      <a:pt x="60" y="539"/>
                      <a:pt x="105" y="539"/>
                    </a:cubicBezTo>
                    <a:cubicBezTo>
                      <a:pt x="134" y="524"/>
                      <a:pt x="164" y="509"/>
                      <a:pt x="164" y="464"/>
                    </a:cubicBezTo>
                    <a:cubicBezTo>
                      <a:pt x="164" y="374"/>
                      <a:pt x="149" y="285"/>
                      <a:pt x="149" y="180"/>
                    </a:cubicBezTo>
                    <a:lnTo>
                      <a:pt x="149" y="150"/>
                    </a:lnTo>
                    <a:cubicBezTo>
                      <a:pt x="149" y="120"/>
                      <a:pt x="119" y="76"/>
                      <a:pt x="75" y="7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0" name="Google Shape;1980;p94"/>
            <p:cNvGrpSpPr/>
            <p:nvPr/>
          </p:nvGrpSpPr>
          <p:grpSpPr>
            <a:xfrm rot="-535852">
              <a:off x="-375221" y="3642155"/>
              <a:ext cx="1193684" cy="1852117"/>
              <a:chOff x="-3695300" y="2406050"/>
              <a:chExt cx="284175" cy="440925"/>
            </a:xfrm>
          </p:grpSpPr>
          <p:sp>
            <p:nvSpPr>
              <p:cNvPr id="1981" name="Google Shape;1981;p94"/>
              <p:cNvSpPr/>
              <p:nvPr/>
            </p:nvSpPr>
            <p:spPr>
              <a:xfrm>
                <a:off x="-3695300" y="2451900"/>
                <a:ext cx="243850" cy="393575"/>
              </a:xfrm>
              <a:custGeom>
                <a:rect b="b" l="l" r="r" t="t"/>
                <a:pathLst>
                  <a:path extrusionOk="0" h="15743" w="9754">
                    <a:moveTo>
                      <a:pt x="852" y="1"/>
                    </a:moveTo>
                    <a:cubicBezTo>
                      <a:pt x="852" y="1"/>
                      <a:pt x="553" y="538"/>
                      <a:pt x="434" y="986"/>
                    </a:cubicBezTo>
                    <a:cubicBezTo>
                      <a:pt x="0" y="5885"/>
                      <a:pt x="30" y="10829"/>
                      <a:pt x="478" y="15743"/>
                    </a:cubicBezTo>
                    <a:cubicBezTo>
                      <a:pt x="3570" y="15713"/>
                      <a:pt x="6662" y="15594"/>
                      <a:pt x="9753" y="15369"/>
                    </a:cubicBezTo>
                    <a:cubicBezTo>
                      <a:pt x="8857" y="10366"/>
                      <a:pt x="8424" y="5258"/>
                      <a:pt x="8469" y="165"/>
                    </a:cubicBezTo>
                    <a:cubicBezTo>
                      <a:pt x="6064" y="165"/>
                      <a:pt x="852"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94"/>
              <p:cNvSpPr/>
              <p:nvPr/>
            </p:nvSpPr>
            <p:spPr>
              <a:xfrm>
                <a:off x="-3690450" y="2450025"/>
                <a:ext cx="251325" cy="395450"/>
              </a:xfrm>
              <a:custGeom>
                <a:rect b="b" l="l" r="r" t="t"/>
                <a:pathLst>
                  <a:path extrusionOk="0" h="15818" w="10053">
                    <a:moveTo>
                      <a:pt x="8275" y="1"/>
                    </a:moveTo>
                    <a:cubicBezTo>
                      <a:pt x="5870" y="76"/>
                      <a:pt x="658" y="90"/>
                      <a:pt x="658" y="90"/>
                    </a:cubicBezTo>
                    <a:cubicBezTo>
                      <a:pt x="658" y="90"/>
                      <a:pt x="389" y="628"/>
                      <a:pt x="269" y="1076"/>
                    </a:cubicBezTo>
                    <a:cubicBezTo>
                      <a:pt x="1" y="5990"/>
                      <a:pt x="180" y="10919"/>
                      <a:pt x="792" y="15818"/>
                    </a:cubicBezTo>
                    <a:cubicBezTo>
                      <a:pt x="3884" y="15698"/>
                      <a:pt x="6976" y="15474"/>
                      <a:pt x="10052" y="15146"/>
                    </a:cubicBezTo>
                    <a:cubicBezTo>
                      <a:pt x="8992" y="10172"/>
                      <a:pt x="8409" y="5079"/>
                      <a:pt x="82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94"/>
              <p:cNvSpPr/>
              <p:nvPr/>
            </p:nvSpPr>
            <p:spPr>
              <a:xfrm>
                <a:off x="-3682225" y="2439200"/>
                <a:ext cx="263625" cy="405175"/>
              </a:xfrm>
              <a:custGeom>
                <a:rect b="b" l="l" r="r" t="t"/>
                <a:pathLst>
                  <a:path extrusionOk="0" h="16207" w="10545">
                    <a:moveTo>
                      <a:pt x="7931" y="1"/>
                    </a:moveTo>
                    <a:cubicBezTo>
                      <a:pt x="5526" y="210"/>
                      <a:pt x="329" y="509"/>
                      <a:pt x="329" y="509"/>
                    </a:cubicBezTo>
                    <a:cubicBezTo>
                      <a:pt x="329" y="509"/>
                      <a:pt x="90" y="1076"/>
                      <a:pt x="0" y="1524"/>
                    </a:cubicBezTo>
                    <a:cubicBezTo>
                      <a:pt x="15" y="6438"/>
                      <a:pt x="463" y="11367"/>
                      <a:pt x="1359" y="16206"/>
                    </a:cubicBezTo>
                    <a:cubicBezTo>
                      <a:pt x="4436" y="15922"/>
                      <a:pt x="7498" y="15519"/>
                      <a:pt x="10545" y="15026"/>
                    </a:cubicBezTo>
                    <a:cubicBezTo>
                      <a:pt x="9216" y="10112"/>
                      <a:pt x="8334" y="5079"/>
                      <a:pt x="79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94"/>
              <p:cNvSpPr/>
              <p:nvPr/>
            </p:nvSpPr>
            <p:spPr>
              <a:xfrm>
                <a:off x="-3684475" y="2445550"/>
                <a:ext cx="273350" cy="386125"/>
              </a:xfrm>
              <a:custGeom>
                <a:rect b="b" l="l" r="r" t="t"/>
                <a:pathLst>
                  <a:path extrusionOk="0" h="15445" w="10934">
                    <a:moveTo>
                      <a:pt x="8394" y="1"/>
                    </a:moveTo>
                    <a:lnTo>
                      <a:pt x="8394" y="1"/>
                    </a:lnTo>
                    <a:cubicBezTo>
                      <a:pt x="5736" y="60"/>
                      <a:pt x="3092" y="120"/>
                      <a:pt x="419" y="150"/>
                    </a:cubicBezTo>
                    <a:cubicBezTo>
                      <a:pt x="1" y="5303"/>
                      <a:pt x="673" y="10545"/>
                      <a:pt x="2360" y="15444"/>
                    </a:cubicBezTo>
                    <a:cubicBezTo>
                      <a:pt x="5213" y="14981"/>
                      <a:pt x="8066" y="14518"/>
                      <a:pt x="10934" y="14070"/>
                    </a:cubicBezTo>
                    <a:cubicBezTo>
                      <a:pt x="10784" y="13786"/>
                      <a:pt x="10665" y="13488"/>
                      <a:pt x="10545" y="13189"/>
                    </a:cubicBezTo>
                    <a:cubicBezTo>
                      <a:pt x="10336" y="12696"/>
                      <a:pt x="10157" y="12188"/>
                      <a:pt x="10008" y="11665"/>
                    </a:cubicBezTo>
                    <a:cubicBezTo>
                      <a:pt x="8828" y="7902"/>
                      <a:pt x="8275" y="3944"/>
                      <a:pt x="83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94"/>
              <p:cNvSpPr/>
              <p:nvPr/>
            </p:nvSpPr>
            <p:spPr>
              <a:xfrm>
                <a:off x="-3676625" y="2446300"/>
                <a:ext cx="258775" cy="374175"/>
              </a:xfrm>
              <a:custGeom>
                <a:rect b="b" l="l" r="r" t="t"/>
                <a:pathLst>
                  <a:path extrusionOk="0" h="14967" w="10351">
                    <a:moveTo>
                      <a:pt x="2106" y="90"/>
                    </a:moveTo>
                    <a:lnTo>
                      <a:pt x="1449" y="105"/>
                    </a:lnTo>
                    <a:cubicBezTo>
                      <a:pt x="1434" y="120"/>
                      <a:pt x="1419" y="135"/>
                      <a:pt x="1419" y="150"/>
                    </a:cubicBezTo>
                    <a:cubicBezTo>
                      <a:pt x="1389" y="180"/>
                      <a:pt x="1374" y="210"/>
                      <a:pt x="1359" y="225"/>
                    </a:cubicBezTo>
                    <a:cubicBezTo>
                      <a:pt x="1329" y="254"/>
                      <a:pt x="1315" y="284"/>
                      <a:pt x="1300" y="299"/>
                    </a:cubicBezTo>
                    <a:lnTo>
                      <a:pt x="1285" y="284"/>
                    </a:lnTo>
                    <a:cubicBezTo>
                      <a:pt x="1270" y="269"/>
                      <a:pt x="1255" y="225"/>
                      <a:pt x="1240" y="180"/>
                    </a:cubicBezTo>
                    <a:cubicBezTo>
                      <a:pt x="1225" y="165"/>
                      <a:pt x="1210" y="135"/>
                      <a:pt x="1210" y="105"/>
                    </a:cubicBezTo>
                    <a:lnTo>
                      <a:pt x="568" y="120"/>
                    </a:lnTo>
                    <a:cubicBezTo>
                      <a:pt x="583" y="165"/>
                      <a:pt x="598" y="210"/>
                      <a:pt x="613" y="254"/>
                    </a:cubicBezTo>
                    <a:cubicBezTo>
                      <a:pt x="628" y="329"/>
                      <a:pt x="642" y="374"/>
                      <a:pt x="672" y="419"/>
                    </a:cubicBezTo>
                    <a:cubicBezTo>
                      <a:pt x="702" y="478"/>
                      <a:pt x="732" y="553"/>
                      <a:pt x="762" y="613"/>
                    </a:cubicBezTo>
                    <a:lnTo>
                      <a:pt x="777" y="628"/>
                    </a:lnTo>
                    <a:lnTo>
                      <a:pt x="807" y="658"/>
                    </a:lnTo>
                    <a:cubicBezTo>
                      <a:pt x="822" y="688"/>
                      <a:pt x="837" y="702"/>
                      <a:pt x="852" y="717"/>
                    </a:cubicBezTo>
                    <a:cubicBezTo>
                      <a:pt x="881" y="762"/>
                      <a:pt x="926" y="807"/>
                      <a:pt x="971" y="837"/>
                    </a:cubicBezTo>
                    <a:cubicBezTo>
                      <a:pt x="1046" y="897"/>
                      <a:pt x="1150" y="926"/>
                      <a:pt x="1255" y="926"/>
                    </a:cubicBezTo>
                    <a:cubicBezTo>
                      <a:pt x="1269" y="928"/>
                      <a:pt x="1283" y="928"/>
                      <a:pt x="1297" y="928"/>
                    </a:cubicBezTo>
                    <a:cubicBezTo>
                      <a:pt x="1447" y="928"/>
                      <a:pt x="1594" y="857"/>
                      <a:pt x="1703" y="747"/>
                    </a:cubicBezTo>
                    <a:cubicBezTo>
                      <a:pt x="1748" y="688"/>
                      <a:pt x="1793" y="658"/>
                      <a:pt x="1822" y="613"/>
                    </a:cubicBezTo>
                    <a:cubicBezTo>
                      <a:pt x="1852" y="583"/>
                      <a:pt x="1882" y="538"/>
                      <a:pt x="1912" y="493"/>
                    </a:cubicBezTo>
                    <a:cubicBezTo>
                      <a:pt x="2002" y="374"/>
                      <a:pt x="2061" y="239"/>
                      <a:pt x="2106" y="90"/>
                    </a:cubicBezTo>
                    <a:close/>
                    <a:moveTo>
                      <a:pt x="6871" y="0"/>
                    </a:moveTo>
                    <a:lnTo>
                      <a:pt x="6124" y="15"/>
                    </a:lnTo>
                    <a:cubicBezTo>
                      <a:pt x="6109" y="45"/>
                      <a:pt x="6094" y="75"/>
                      <a:pt x="6079" y="105"/>
                    </a:cubicBezTo>
                    <a:cubicBezTo>
                      <a:pt x="5989" y="299"/>
                      <a:pt x="5915" y="493"/>
                      <a:pt x="5885" y="688"/>
                    </a:cubicBezTo>
                    <a:cubicBezTo>
                      <a:pt x="5810" y="1091"/>
                      <a:pt x="5810" y="1509"/>
                      <a:pt x="5885" y="1897"/>
                    </a:cubicBezTo>
                    <a:cubicBezTo>
                      <a:pt x="5975" y="2301"/>
                      <a:pt x="6124" y="2674"/>
                      <a:pt x="6333" y="3003"/>
                    </a:cubicBezTo>
                    <a:cubicBezTo>
                      <a:pt x="6542" y="3346"/>
                      <a:pt x="6826" y="3645"/>
                      <a:pt x="7154" y="3884"/>
                    </a:cubicBezTo>
                    <a:cubicBezTo>
                      <a:pt x="7468" y="4123"/>
                      <a:pt x="7842" y="4302"/>
                      <a:pt x="8230" y="4392"/>
                    </a:cubicBezTo>
                    <a:cubicBezTo>
                      <a:pt x="8215" y="4168"/>
                      <a:pt x="8185" y="3944"/>
                      <a:pt x="8170" y="3734"/>
                    </a:cubicBezTo>
                    <a:cubicBezTo>
                      <a:pt x="7632" y="3555"/>
                      <a:pt x="7169" y="3167"/>
                      <a:pt x="6856" y="2674"/>
                    </a:cubicBezTo>
                    <a:cubicBezTo>
                      <a:pt x="6691" y="2405"/>
                      <a:pt x="6557" y="2091"/>
                      <a:pt x="6497" y="1778"/>
                    </a:cubicBezTo>
                    <a:cubicBezTo>
                      <a:pt x="6423" y="1464"/>
                      <a:pt x="6423" y="1136"/>
                      <a:pt x="6482" y="822"/>
                    </a:cubicBezTo>
                    <a:cubicBezTo>
                      <a:pt x="6542" y="508"/>
                      <a:pt x="6677" y="225"/>
                      <a:pt x="6871" y="0"/>
                    </a:cubicBezTo>
                    <a:close/>
                    <a:moveTo>
                      <a:pt x="45" y="5064"/>
                    </a:moveTo>
                    <a:lnTo>
                      <a:pt x="45" y="5079"/>
                    </a:lnTo>
                    <a:cubicBezTo>
                      <a:pt x="45" y="5079"/>
                      <a:pt x="45" y="5080"/>
                      <a:pt x="46" y="5080"/>
                    </a:cubicBezTo>
                    <a:lnTo>
                      <a:pt x="46" y="5080"/>
                    </a:lnTo>
                    <a:cubicBezTo>
                      <a:pt x="45" y="5075"/>
                      <a:pt x="45" y="5069"/>
                      <a:pt x="45" y="5064"/>
                    </a:cubicBezTo>
                    <a:close/>
                    <a:moveTo>
                      <a:pt x="3630" y="60"/>
                    </a:moveTo>
                    <a:lnTo>
                      <a:pt x="3002" y="75"/>
                    </a:lnTo>
                    <a:cubicBezTo>
                      <a:pt x="3002" y="329"/>
                      <a:pt x="3032" y="568"/>
                      <a:pt x="3092" y="807"/>
                    </a:cubicBezTo>
                    <a:cubicBezTo>
                      <a:pt x="3152" y="1076"/>
                      <a:pt x="3241" y="1345"/>
                      <a:pt x="3316" y="1599"/>
                    </a:cubicBezTo>
                    <a:cubicBezTo>
                      <a:pt x="3495" y="2106"/>
                      <a:pt x="3689" y="2614"/>
                      <a:pt x="3809" y="3092"/>
                    </a:cubicBezTo>
                    <a:cubicBezTo>
                      <a:pt x="3854" y="3331"/>
                      <a:pt x="3898" y="3570"/>
                      <a:pt x="3884" y="3794"/>
                    </a:cubicBezTo>
                    <a:cubicBezTo>
                      <a:pt x="3884" y="3899"/>
                      <a:pt x="3854" y="4018"/>
                      <a:pt x="3824" y="4108"/>
                    </a:cubicBezTo>
                    <a:cubicBezTo>
                      <a:pt x="3794" y="4227"/>
                      <a:pt x="3764" y="4317"/>
                      <a:pt x="3704" y="4407"/>
                    </a:cubicBezTo>
                    <a:cubicBezTo>
                      <a:pt x="3600" y="4586"/>
                      <a:pt x="3450" y="4720"/>
                      <a:pt x="3271" y="4780"/>
                    </a:cubicBezTo>
                    <a:cubicBezTo>
                      <a:pt x="3175" y="4812"/>
                      <a:pt x="3070" y="4827"/>
                      <a:pt x="2962" y="4827"/>
                    </a:cubicBezTo>
                    <a:cubicBezTo>
                      <a:pt x="2868" y="4827"/>
                      <a:pt x="2771" y="4816"/>
                      <a:pt x="2674" y="4795"/>
                    </a:cubicBezTo>
                    <a:cubicBezTo>
                      <a:pt x="2256" y="4690"/>
                      <a:pt x="1912" y="4362"/>
                      <a:pt x="1643" y="3958"/>
                    </a:cubicBezTo>
                    <a:cubicBezTo>
                      <a:pt x="1374" y="3555"/>
                      <a:pt x="1180" y="3062"/>
                      <a:pt x="911" y="2569"/>
                    </a:cubicBezTo>
                    <a:cubicBezTo>
                      <a:pt x="852" y="2450"/>
                      <a:pt x="777" y="2330"/>
                      <a:pt x="702" y="2211"/>
                    </a:cubicBezTo>
                    <a:cubicBezTo>
                      <a:pt x="672" y="2166"/>
                      <a:pt x="613" y="2091"/>
                      <a:pt x="568" y="2032"/>
                    </a:cubicBezTo>
                    <a:cubicBezTo>
                      <a:pt x="523" y="1972"/>
                      <a:pt x="478" y="1912"/>
                      <a:pt x="418" y="1853"/>
                    </a:cubicBezTo>
                    <a:cubicBezTo>
                      <a:pt x="314" y="1733"/>
                      <a:pt x="179" y="1628"/>
                      <a:pt x="15" y="1554"/>
                    </a:cubicBezTo>
                    <a:cubicBezTo>
                      <a:pt x="15" y="1808"/>
                      <a:pt x="0" y="2062"/>
                      <a:pt x="0" y="2301"/>
                    </a:cubicBezTo>
                    <a:cubicBezTo>
                      <a:pt x="30" y="2330"/>
                      <a:pt x="60" y="2360"/>
                      <a:pt x="75" y="2405"/>
                    </a:cubicBezTo>
                    <a:cubicBezTo>
                      <a:pt x="120" y="2435"/>
                      <a:pt x="150" y="2480"/>
                      <a:pt x="179" y="2540"/>
                    </a:cubicBezTo>
                    <a:cubicBezTo>
                      <a:pt x="239" y="2644"/>
                      <a:pt x="299" y="2749"/>
                      <a:pt x="359" y="2868"/>
                    </a:cubicBezTo>
                    <a:cubicBezTo>
                      <a:pt x="598" y="3301"/>
                      <a:pt x="807" y="3809"/>
                      <a:pt x="1120" y="4287"/>
                    </a:cubicBezTo>
                    <a:cubicBezTo>
                      <a:pt x="1285" y="4526"/>
                      <a:pt x="1464" y="4765"/>
                      <a:pt x="1703" y="4959"/>
                    </a:cubicBezTo>
                    <a:cubicBezTo>
                      <a:pt x="1822" y="5049"/>
                      <a:pt x="1942" y="5138"/>
                      <a:pt x="2091" y="5213"/>
                    </a:cubicBezTo>
                    <a:cubicBezTo>
                      <a:pt x="2226" y="5288"/>
                      <a:pt x="2375" y="5348"/>
                      <a:pt x="2524" y="5392"/>
                    </a:cubicBezTo>
                    <a:cubicBezTo>
                      <a:pt x="2663" y="5425"/>
                      <a:pt x="2804" y="5444"/>
                      <a:pt x="2947" y="5444"/>
                    </a:cubicBezTo>
                    <a:cubicBezTo>
                      <a:pt x="3128" y="5444"/>
                      <a:pt x="3312" y="5414"/>
                      <a:pt x="3495" y="5348"/>
                    </a:cubicBezTo>
                    <a:cubicBezTo>
                      <a:pt x="3659" y="5288"/>
                      <a:pt x="3809" y="5213"/>
                      <a:pt x="3928" y="5094"/>
                    </a:cubicBezTo>
                    <a:cubicBezTo>
                      <a:pt x="4063" y="4989"/>
                      <a:pt x="4167" y="4855"/>
                      <a:pt x="4242" y="4720"/>
                    </a:cubicBezTo>
                    <a:cubicBezTo>
                      <a:pt x="4421" y="4436"/>
                      <a:pt x="4496" y="4123"/>
                      <a:pt x="4511" y="3824"/>
                    </a:cubicBezTo>
                    <a:cubicBezTo>
                      <a:pt x="4526" y="3525"/>
                      <a:pt x="4481" y="3227"/>
                      <a:pt x="4421" y="2943"/>
                    </a:cubicBezTo>
                    <a:cubicBezTo>
                      <a:pt x="4287" y="2405"/>
                      <a:pt x="4078" y="1912"/>
                      <a:pt x="3913" y="1404"/>
                    </a:cubicBezTo>
                    <a:cubicBezTo>
                      <a:pt x="3824" y="1165"/>
                      <a:pt x="3764" y="912"/>
                      <a:pt x="3704" y="673"/>
                    </a:cubicBezTo>
                    <a:cubicBezTo>
                      <a:pt x="3659" y="478"/>
                      <a:pt x="3630" y="269"/>
                      <a:pt x="3630" y="60"/>
                    </a:cubicBezTo>
                    <a:close/>
                    <a:moveTo>
                      <a:pt x="8319" y="5392"/>
                    </a:moveTo>
                    <a:cubicBezTo>
                      <a:pt x="8110" y="5422"/>
                      <a:pt x="7901" y="5467"/>
                      <a:pt x="7677" y="5512"/>
                    </a:cubicBezTo>
                    <a:cubicBezTo>
                      <a:pt x="7468" y="5557"/>
                      <a:pt x="7259" y="5616"/>
                      <a:pt x="7050" y="5676"/>
                    </a:cubicBezTo>
                    <a:cubicBezTo>
                      <a:pt x="6841" y="5736"/>
                      <a:pt x="6632" y="5796"/>
                      <a:pt x="6408" y="5900"/>
                    </a:cubicBezTo>
                    <a:cubicBezTo>
                      <a:pt x="6199" y="5990"/>
                      <a:pt x="5989" y="6124"/>
                      <a:pt x="5795" y="6303"/>
                    </a:cubicBezTo>
                    <a:cubicBezTo>
                      <a:pt x="5601" y="6483"/>
                      <a:pt x="5452" y="6707"/>
                      <a:pt x="5392" y="6990"/>
                    </a:cubicBezTo>
                    <a:cubicBezTo>
                      <a:pt x="5347" y="7110"/>
                      <a:pt x="5332" y="7259"/>
                      <a:pt x="5347" y="7409"/>
                    </a:cubicBezTo>
                    <a:cubicBezTo>
                      <a:pt x="5362" y="7558"/>
                      <a:pt x="5407" y="7707"/>
                      <a:pt x="5467" y="7827"/>
                    </a:cubicBezTo>
                    <a:cubicBezTo>
                      <a:pt x="5616" y="8081"/>
                      <a:pt x="5810" y="8260"/>
                      <a:pt x="6049" y="8394"/>
                    </a:cubicBezTo>
                    <a:cubicBezTo>
                      <a:pt x="6273" y="8514"/>
                      <a:pt x="6512" y="8574"/>
                      <a:pt x="6751" y="8618"/>
                    </a:cubicBezTo>
                    <a:cubicBezTo>
                      <a:pt x="6975" y="8648"/>
                      <a:pt x="7199" y="8663"/>
                      <a:pt x="7423" y="8663"/>
                    </a:cubicBezTo>
                    <a:cubicBezTo>
                      <a:pt x="7489" y="8668"/>
                      <a:pt x="7553" y="8669"/>
                      <a:pt x="7617" y="8669"/>
                    </a:cubicBezTo>
                    <a:cubicBezTo>
                      <a:pt x="7771" y="8669"/>
                      <a:pt x="7922" y="8659"/>
                      <a:pt x="8080" y="8648"/>
                    </a:cubicBezTo>
                    <a:cubicBezTo>
                      <a:pt x="8349" y="8633"/>
                      <a:pt x="8618" y="8589"/>
                      <a:pt x="8872" y="8544"/>
                    </a:cubicBezTo>
                    <a:cubicBezTo>
                      <a:pt x="8827" y="8350"/>
                      <a:pt x="8782" y="8141"/>
                      <a:pt x="8753" y="7931"/>
                    </a:cubicBezTo>
                    <a:cubicBezTo>
                      <a:pt x="8514" y="7976"/>
                      <a:pt x="8275" y="8021"/>
                      <a:pt x="8036" y="8036"/>
                    </a:cubicBezTo>
                    <a:cubicBezTo>
                      <a:pt x="7842" y="8051"/>
                      <a:pt x="7632" y="8051"/>
                      <a:pt x="7438" y="8051"/>
                    </a:cubicBezTo>
                    <a:cubicBezTo>
                      <a:pt x="7229" y="8036"/>
                      <a:pt x="7020" y="8036"/>
                      <a:pt x="6841" y="8006"/>
                    </a:cubicBezTo>
                    <a:cubicBezTo>
                      <a:pt x="6662" y="7976"/>
                      <a:pt x="6482" y="7931"/>
                      <a:pt x="6333" y="7842"/>
                    </a:cubicBezTo>
                    <a:cubicBezTo>
                      <a:pt x="6199" y="7767"/>
                      <a:pt x="6079" y="7663"/>
                      <a:pt x="6019" y="7543"/>
                    </a:cubicBezTo>
                    <a:cubicBezTo>
                      <a:pt x="5989" y="7483"/>
                      <a:pt x="5975" y="7409"/>
                      <a:pt x="5960" y="7349"/>
                    </a:cubicBezTo>
                    <a:cubicBezTo>
                      <a:pt x="5945" y="7289"/>
                      <a:pt x="5945" y="7214"/>
                      <a:pt x="5975" y="7140"/>
                    </a:cubicBezTo>
                    <a:cubicBezTo>
                      <a:pt x="6019" y="7005"/>
                      <a:pt x="6094" y="6856"/>
                      <a:pt x="6213" y="6751"/>
                    </a:cubicBezTo>
                    <a:cubicBezTo>
                      <a:pt x="6452" y="6527"/>
                      <a:pt x="6811" y="6378"/>
                      <a:pt x="7214" y="6259"/>
                    </a:cubicBezTo>
                    <a:cubicBezTo>
                      <a:pt x="7408" y="6199"/>
                      <a:pt x="7603" y="6154"/>
                      <a:pt x="7812" y="6109"/>
                    </a:cubicBezTo>
                    <a:cubicBezTo>
                      <a:pt x="8006" y="6079"/>
                      <a:pt x="8200" y="6035"/>
                      <a:pt x="8409" y="6005"/>
                    </a:cubicBezTo>
                    <a:lnTo>
                      <a:pt x="8424" y="6005"/>
                    </a:lnTo>
                    <a:cubicBezTo>
                      <a:pt x="8394" y="5796"/>
                      <a:pt x="8364" y="5601"/>
                      <a:pt x="8334" y="5392"/>
                    </a:cubicBezTo>
                    <a:close/>
                    <a:moveTo>
                      <a:pt x="46" y="5080"/>
                    </a:moveTo>
                    <a:lnTo>
                      <a:pt x="46" y="5080"/>
                    </a:lnTo>
                    <a:cubicBezTo>
                      <a:pt x="61" y="5478"/>
                      <a:pt x="90" y="5891"/>
                      <a:pt x="120" y="6303"/>
                    </a:cubicBezTo>
                    <a:cubicBezTo>
                      <a:pt x="224" y="6408"/>
                      <a:pt x="344" y="6498"/>
                      <a:pt x="463" y="6587"/>
                    </a:cubicBezTo>
                    <a:cubicBezTo>
                      <a:pt x="881" y="6901"/>
                      <a:pt x="1329" y="7125"/>
                      <a:pt x="1748" y="7364"/>
                    </a:cubicBezTo>
                    <a:cubicBezTo>
                      <a:pt x="2151" y="7588"/>
                      <a:pt x="2554" y="7842"/>
                      <a:pt x="2823" y="8170"/>
                    </a:cubicBezTo>
                    <a:cubicBezTo>
                      <a:pt x="3092" y="8484"/>
                      <a:pt x="3271" y="8902"/>
                      <a:pt x="3241" y="9291"/>
                    </a:cubicBezTo>
                    <a:cubicBezTo>
                      <a:pt x="3226" y="9649"/>
                      <a:pt x="2957" y="10007"/>
                      <a:pt x="2614" y="10291"/>
                    </a:cubicBezTo>
                    <a:cubicBezTo>
                      <a:pt x="2270" y="10575"/>
                      <a:pt x="1867" y="10769"/>
                      <a:pt x="1434" y="10859"/>
                    </a:cubicBezTo>
                    <a:cubicBezTo>
                      <a:pt x="1315" y="10889"/>
                      <a:pt x="1210" y="10919"/>
                      <a:pt x="1105" y="10919"/>
                    </a:cubicBezTo>
                    <a:cubicBezTo>
                      <a:pt x="1053" y="10926"/>
                      <a:pt x="1001" y="10930"/>
                      <a:pt x="950" y="10930"/>
                    </a:cubicBezTo>
                    <a:cubicBezTo>
                      <a:pt x="900" y="10930"/>
                      <a:pt x="852" y="10926"/>
                      <a:pt x="807" y="10919"/>
                    </a:cubicBezTo>
                    <a:lnTo>
                      <a:pt x="807" y="10919"/>
                    </a:lnTo>
                    <a:cubicBezTo>
                      <a:pt x="852" y="11128"/>
                      <a:pt x="896" y="11337"/>
                      <a:pt x="941" y="11546"/>
                    </a:cubicBezTo>
                    <a:cubicBezTo>
                      <a:pt x="1016" y="11546"/>
                      <a:pt x="1091" y="11531"/>
                      <a:pt x="1180" y="11531"/>
                    </a:cubicBezTo>
                    <a:cubicBezTo>
                      <a:pt x="1315" y="11516"/>
                      <a:pt x="1449" y="11486"/>
                      <a:pt x="1583" y="11456"/>
                    </a:cubicBezTo>
                    <a:cubicBezTo>
                      <a:pt x="2106" y="11337"/>
                      <a:pt x="2599" y="11098"/>
                      <a:pt x="3017" y="10754"/>
                    </a:cubicBezTo>
                    <a:cubicBezTo>
                      <a:pt x="3226" y="10590"/>
                      <a:pt x="3421" y="10396"/>
                      <a:pt x="3570" y="10157"/>
                    </a:cubicBezTo>
                    <a:cubicBezTo>
                      <a:pt x="3659" y="10037"/>
                      <a:pt x="3719" y="9903"/>
                      <a:pt x="3779" y="9769"/>
                    </a:cubicBezTo>
                    <a:cubicBezTo>
                      <a:pt x="3824" y="9634"/>
                      <a:pt x="3854" y="9470"/>
                      <a:pt x="3884" y="9335"/>
                    </a:cubicBezTo>
                    <a:cubicBezTo>
                      <a:pt x="3913" y="9022"/>
                      <a:pt x="3854" y="8738"/>
                      <a:pt x="3749" y="8469"/>
                    </a:cubicBezTo>
                    <a:cubicBezTo>
                      <a:pt x="3645" y="8215"/>
                      <a:pt x="3495" y="7976"/>
                      <a:pt x="3316" y="7767"/>
                    </a:cubicBezTo>
                    <a:cubicBezTo>
                      <a:pt x="2943" y="7334"/>
                      <a:pt x="2494" y="7065"/>
                      <a:pt x="2061" y="6811"/>
                    </a:cubicBezTo>
                    <a:cubicBezTo>
                      <a:pt x="1628" y="6572"/>
                      <a:pt x="1210" y="6348"/>
                      <a:pt x="837" y="6079"/>
                    </a:cubicBezTo>
                    <a:cubicBezTo>
                      <a:pt x="672" y="5945"/>
                      <a:pt x="508" y="5796"/>
                      <a:pt x="359" y="5631"/>
                    </a:cubicBezTo>
                    <a:cubicBezTo>
                      <a:pt x="299" y="5542"/>
                      <a:pt x="239" y="5467"/>
                      <a:pt x="194" y="5377"/>
                    </a:cubicBezTo>
                    <a:cubicBezTo>
                      <a:pt x="135" y="5273"/>
                      <a:pt x="90" y="5184"/>
                      <a:pt x="46" y="5080"/>
                    </a:cubicBezTo>
                    <a:close/>
                    <a:moveTo>
                      <a:pt x="9425" y="10739"/>
                    </a:moveTo>
                    <a:cubicBezTo>
                      <a:pt x="9290" y="10739"/>
                      <a:pt x="9156" y="10769"/>
                      <a:pt x="9036" y="10799"/>
                    </a:cubicBezTo>
                    <a:cubicBezTo>
                      <a:pt x="8768" y="10859"/>
                      <a:pt x="8484" y="11008"/>
                      <a:pt x="8275" y="11232"/>
                    </a:cubicBezTo>
                    <a:cubicBezTo>
                      <a:pt x="8080" y="11456"/>
                      <a:pt x="7946" y="11740"/>
                      <a:pt x="7931" y="12069"/>
                    </a:cubicBezTo>
                    <a:cubicBezTo>
                      <a:pt x="7916" y="12233"/>
                      <a:pt x="7946" y="12397"/>
                      <a:pt x="8006" y="12547"/>
                    </a:cubicBezTo>
                    <a:cubicBezTo>
                      <a:pt x="8080" y="12696"/>
                      <a:pt x="8170" y="12830"/>
                      <a:pt x="8275" y="12935"/>
                    </a:cubicBezTo>
                    <a:cubicBezTo>
                      <a:pt x="8379" y="13039"/>
                      <a:pt x="8499" y="13129"/>
                      <a:pt x="8633" y="13204"/>
                    </a:cubicBezTo>
                    <a:cubicBezTo>
                      <a:pt x="8768" y="13278"/>
                      <a:pt x="8887" y="13323"/>
                      <a:pt x="9021" y="13353"/>
                    </a:cubicBezTo>
                    <a:cubicBezTo>
                      <a:pt x="9290" y="13428"/>
                      <a:pt x="9544" y="13458"/>
                      <a:pt x="9798" y="13473"/>
                    </a:cubicBezTo>
                    <a:cubicBezTo>
                      <a:pt x="9977" y="13473"/>
                      <a:pt x="10171" y="13473"/>
                      <a:pt x="10351" y="13458"/>
                    </a:cubicBezTo>
                    <a:cubicBezTo>
                      <a:pt x="10306" y="13353"/>
                      <a:pt x="10261" y="13264"/>
                      <a:pt x="10231" y="13159"/>
                    </a:cubicBezTo>
                    <a:cubicBezTo>
                      <a:pt x="10186" y="13054"/>
                      <a:pt x="10142" y="12950"/>
                      <a:pt x="10112" y="12845"/>
                    </a:cubicBezTo>
                    <a:cubicBezTo>
                      <a:pt x="10042" y="12845"/>
                      <a:pt x="9972" y="12852"/>
                      <a:pt x="9903" y="12852"/>
                    </a:cubicBezTo>
                    <a:cubicBezTo>
                      <a:pt x="9868" y="12852"/>
                      <a:pt x="9833" y="12850"/>
                      <a:pt x="9798" y="12845"/>
                    </a:cubicBezTo>
                    <a:cubicBezTo>
                      <a:pt x="9574" y="12845"/>
                      <a:pt x="9365" y="12815"/>
                      <a:pt x="9171" y="12771"/>
                    </a:cubicBezTo>
                    <a:cubicBezTo>
                      <a:pt x="9081" y="12741"/>
                      <a:pt x="8992" y="12696"/>
                      <a:pt x="8902" y="12651"/>
                    </a:cubicBezTo>
                    <a:cubicBezTo>
                      <a:pt x="8827" y="12621"/>
                      <a:pt x="8768" y="12562"/>
                      <a:pt x="8693" y="12502"/>
                    </a:cubicBezTo>
                    <a:cubicBezTo>
                      <a:pt x="8648" y="12442"/>
                      <a:pt x="8603" y="12382"/>
                      <a:pt x="8573" y="12308"/>
                    </a:cubicBezTo>
                    <a:cubicBezTo>
                      <a:pt x="8543" y="12233"/>
                      <a:pt x="8529" y="12173"/>
                      <a:pt x="8529" y="12099"/>
                    </a:cubicBezTo>
                    <a:cubicBezTo>
                      <a:pt x="8543" y="11934"/>
                      <a:pt x="8603" y="11770"/>
                      <a:pt x="8723" y="11650"/>
                    </a:cubicBezTo>
                    <a:cubicBezTo>
                      <a:pt x="8842" y="11516"/>
                      <a:pt x="8992" y="11441"/>
                      <a:pt x="9171" y="11397"/>
                    </a:cubicBezTo>
                    <a:cubicBezTo>
                      <a:pt x="9305" y="11352"/>
                      <a:pt x="9455" y="11352"/>
                      <a:pt x="9604" y="11352"/>
                    </a:cubicBezTo>
                    <a:cubicBezTo>
                      <a:pt x="9544" y="11158"/>
                      <a:pt x="9484" y="10948"/>
                      <a:pt x="9425" y="10739"/>
                    </a:cubicBezTo>
                    <a:close/>
                    <a:moveTo>
                      <a:pt x="9096" y="9500"/>
                    </a:moveTo>
                    <a:cubicBezTo>
                      <a:pt x="8857" y="9559"/>
                      <a:pt x="8603" y="9589"/>
                      <a:pt x="8349" y="9604"/>
                    </a:cubicBezTo>
                    <a:cubicBezTo>
                      <a:pt x="7856" y="9634"/>
                      <a:pt x="7319" y="9604"/>
                      <a:pt x="6781" y="9649"/>
                    </a:cubicBezTo>
                    <a:cubicBezTo>
                      <a:pt x="6497" y="9664"/>
                      <a:pt x="6228" y="9694"/>
                      <a:pt x="5945" y="9769"/>
                    </a:cubicBezTo>
                    <a:cubicBezTo>
                      <a:pt x="5661" y="9843"/>
                      <a:pt x="5377" y="9948"/>
                      <a:pt x="5123" y="10127"/>
                    </a:cubicBezTo>
                    <a:cubicBezTo>
                      <a:pt x="4989" y="10217"/>
                      <a:pt x="4884" y="10321"/>
                      <a:pt x="4765" y="10456"/>
                    </a:cubicBezTo>
                    <a:cubicBezTo>
                      <a:pt x="4675" y="10575"/>
                      <a:pt x="4585" y="10724"/>
                      <a:pt x="4526" y="10874"/>
                    </a:cubicBezTo>
                    <a:cubicBezTo>
                      <a:pt x="4466" y="11023"/>
                      <a:pt x="4436" y="11187"/>
                      <a:pt x="4436" y="11367"/>
                    </a:cubicBezTo>
                    <a:cubicBezTo>
                      <a:pt x="4436" y="11531"/>
                      <a:pt x="4466" y="11725"/>
                      <a:pt x="4541" y="11874"/>
                    </a:cubicBezTo>
                    <a:cubicBezTo>
                      <a:pt x="4615" y="12039"/>
                      <a:pt x="4720" y="12173"/>
                      <a:pt x="4839" y="12293"/>
                    </a:cubicBezTo>
                    <a:cubicBezTo>
                      <a:pt x="4944" y="12397"/>
                      <a:pt x="5078" y="12487"/>
                      <a:pt x="5198" y="12576"/>
                    </a:cubicBezTo>
                    <a:cubicBezTo>
                      <a:pt x="5332" y="12651"/>
                      <a:pt x="5452" y="12711"/>
                      <a:pt x="5586" y="12786"/>
                    </a:cubicBezTo>
                    <a:cubicBezTo>
                      <a:pt x="5706" y="12845"/>
                      <a:pt x="5825" y="12890"/>
                      <a:pt x="5945" y="12935"/>
                    </a:cubicBezTo>
                    <a:cubicBezTo>
                      <a:pt x="6169" y="13039"/>
                      <a:pt x="6393" y="13144"/>
                      <a:pt x="6557" y="13278"/>
                    </a:cubicBezTo>
                    <a:cubicBezTo>
                      <a:pt x="6632" y="13353"/>
                      <a:pt x="6706" y="13428"/>
                      <a:pt x="6766" y="13517"/>
                    </a:cubicBezTo>
                    <a:cubicBezTo>
                      <a:pt x="6826" y="13592"/>
                      <a:pt x="6886" y="13697"/>
                      <a:pt x="6930" y="13801"/>
                    </a:cubicBezTo>
                    <a:cubicBezTo>
                      <a:pt x="7020" y="14010"/>
                      <a:pt x="7080" y="14249"/>
                      <a:pt x="7140" y="14503"/>
                    </a:cubicBezTo>
                    <a:lnTo>
                      <a:pt x="7154" y="14593"/>
                    </a:lnTo>
                    <a:lnTo>
                      <a:pt x="7767" y="14488"/>
                    </a:lnTo>
                    <a:cubicBezTo>
                      <a:pt x="7752" y="14458"/>
                      <a:pt x="7737" y="14414"/>
                      <a:pt x="7737" y="14384"/>
                    </a:cubicBezTo>
                    <a:cubicBezTo>
                      <a:pt x="7677" y="14115"/>
                      <a:pt x="7603" y="13831"/>
                      <a:pt x="7483" y="13562"/>
                    </a:cubicBezTo>
                    <a:cubicBezTo>
                      <a:pt x="7423" y="13428"/>
                      <a:pt x="7364" y="13293"/>
                      <a:pt x="7259" y="13159"/>
                    </a:cubicBezTo>
                    <a:cubicBezTo>
                      <a:pt x="7169" y="13039"/>
                      <a:pt x="7065" y="12920"/>
                      <a:pt x="6945" y="12815"/>
                    </a:cubicBezTo>
                    <a:cubicBezTo>
                      <a:pt x="6691" y="12621"/>
                      <a:pt x="6438" y="12487"/>
                      <a:pt x="6184" y="12382"/>
                    </a:cubicBezTo>
                    <a:cubicBezTo>
                      <a:pt x="6064" y="12337"/>
                      <a:pt x="5945" y="12293"/>
                      <a:pt x="5825" y="12233"/>
                    </a:cubicBezTo>
                    <a:cubicBezTo>
                      <a:pt x="5721" y="12173"/>
                      <a:pt x="5616" y="12128"/>
                      <a:pt x="5526" y="12069"/>
                    </a:cubicBezTo>
                    <a:cubicBezTo>
                      <a:pt x="5332" y="11934"/>
                      <a:pt x="5168" y="11785"/>
                      <a:pt x="5093" y="11635"/>
                    </a:cubicBezTo>
                    <a:cubicBezTo>
                      <a:pt x="5063" y="11546"/>
                      <a:pt x="5049" y="11456"/>
                      <a:pt x="5049" y="11382"/>
                    </a:cubicBezTo>
                    <a:cubicBezTo>
                      <a:pt x="5049" y="11292"/>
                      <a:pt x="5063" y="11202"/>
                      <a:pt x="5093" y="11098"/>
                    </a:cubicBezTo>
                    <a:cubicBezTo>
                      <a:pt x="5168" y="10919"/>
                      <a:pt x="5302" y="10769"/>
                      <a:pt x="5467" y="10635"/>
                    </a:cubicBezTo>
                    <a:cubicBezTo>
                      <a:pt x="5825" y="10396"/>
                      <a:pt x="6318" y="10306"/>
                      <a:pt x="6811" y="10276"/>
                    </a:cubicBezTo>
                    <a:cubicBezTo>
                      <a:pt x="7319" y="10232"/>
                      <a:pt x="7842" y="10261"/>
                      <a:pt x="8394" y="10232"/>
                    </a:cubicBezTo>
                    <a:cubicBezTo>
                      <a:pt x="8663" y="10202"/>
                      <a:pt x="8947" y="10172"/>
                      <a:pt x="9231" y="10097"/>
                    </a:cubicBezTo>
                    <a:lnTo>
                      <a:pt x="9245" y="10097"/>
                    </a:lnTo>
                    <a:cubicBezTo>
                      <a:pt x="9186" y="9903"/>
                      <a:pt x="9141" y="9694"/>
                      <a:pt x="9096" y="9500"/>
                    </a:cubicBezTo>
                    <a:close/>
                    <a:moveTo>
                      <a:pt x="2622" y="12103"/>
                    </a:moveTo>
                    <a:cubicBezTo>
                      <a:pt x="2387" y="12103"/>
                      <a:pt x="2154" y="12142"/>
                      <a:pt x="1927" y="12218"/>
                    </a:cubicBezTo>
                    <a:cubicBezTo>
                      <a:pt x="1748" y="12278"/>
                      <a:pt x="1598" y="12367"/>
                      <a:pt x="1434" y="12487"/>
                    </a:cubicBezTo>
                    <a:cubicBezTo>
                      <a:pt x="1359" y="12547"/>
                      <a:pt x="1285" y="12606"/>
                      <a:pt x="1210" y="12681"/>
                    </a:cubicBezTo>
                    <a:cubicBezTo>
                      <a:pt x="1270" y="12920"/>
                      <a:pt x="1344" y="13144"/>
                      <a:pt x="1404" y="13368"/>
                    </a:cubicBezTo>
                    <a:cubicBezTo>
                      <a:pt x="1434" y="13338"/>
                      <a:pt x="1479" y="13293"/>
                      <a:pt x="1509" y="13264"/>
                    </a:cubicBezTo>
                    <a:cubicBezTo>
                      <a:pt x="1613" y="13144"/>
                      <a:pt x="1703" y="13054"/>
                      <a:pt x="1793" y="12980"/>
                    </a:cubicBezTo>
                    <a:cubicBezTo>
                      <a:pt x="1897" y="12890"/>
                      <a:pt x="2002" y="12845"/>
                      <a:pt x="2136" y="12800"/>
                    </a:cubicBezTo>
                    <a:cubicBezTo>
                      <a:pt x="2279" y="12747"/>
                      <a:pt x="2434" y="12720"/>
                      <a:pt x="2586" y="12720"/>
                    </a:cubicBezTo>
                    <a:cubicBezTo>
                      <a:pt x="2687" y="12720"/>
                      <a:pt x="2787" y="12732"/>
                      <a:pt x="2883" y="12756"/>
                    </a:cubicBezTo>
                    <a:cubicBezTo>
                      <a:pt x="3017" y="12771"/>
                      <a:pt x="3122" y="12815"/>
                      <a:pt x="3241" y="12875"/>
                    </a:cubicBezTo>
                    <a:cubicBezTo>
                      <a:pt x="3346" y="12935"/>
                      <a:pt x="3435" y="13025"/>
                      <a:pt x="3495" y="13099"/>
                    </a:cubicBezTo>
                    <a:cubicBezTo>
                      <a:pt x="3540" y="13159"/>
                      <a:pt x="3570" y="13278"/>
                      <a:pt x="3615" y="13443"/>
                    </a:cubicBezTo>
                    <a:cubicBezTo>
                      <a:pt x="3630" y="13517"/>
                      <a:pt x="3659" y="13592"/>
                      <a:pt x="3689" y="13697"/>
                    </a:cubicBezTo>
                    <a:cubicBezTo>
                      <a:pt x="3719" y="13771"/>
                      <a:pt x="3749" y="13861"/>
                      <a:pt x="3794" y="13951"/>
                    </a:cubicBezTo>
                    <a:cubicBezTo>
                      <a:pt x="3973" y="14264"/>
                      <a:pt x="4227" y="14533"/>
                      <a:pt x="4481" y="14742"/>
                    </a:cubicBezTo>
                    <a:cubicBezTo>
                      <a:pt x="4585" y="14832"/>
                      <a:pt x="4690" y="14906"/>
                      <a:pt x="4795" y="14966"/>
                    </a:cubicBezTo>
                    <a:lnTo>
                      <a:pt x="5691" y="14832"/>
                    </a:lnTo>
                    <a:cubicBezTo>
                      <a:pt x="5392" y="14638"/>
                      <a:pt x="5123" y="14473"/>
                      <a:pt x="4884" y="14279"/>
                    </a:cubicBezTo>
                    <a:cubicBezTo>
                      <a:pt x="4660" y="14100"/>
                      <a:pt x="4466" y="13891"/>
                      <a:pt x="4361" y="13667"/>
                    </a:cubicBezTo>
                    <a:cubicBezTo>
                      <a:pt x="4317" y="13607"/>
                      <a:pt x="4302" y="13547"/>
                      <a:pt x="4272" y="13488"/>
                    </a:cubicBezTo>
                    <a:cubicBezTo>
                      <a:pt x="4257" y="13443"/>
                      <a:pt x="4242" y="13368"/>
                      <a:pt x="4227" y="13293"/>
                    </a:cubicBezTo>
                    <a:cubicBezTo>
                      <a:pt x="4182" y="13129"/>
                      <a:pt x="4137" y="12935"/>
                      <a:pt x="4003" y="12756"/>
                    </a:cubicBezTo>
                    <a:cubicBezTo>
                      <a:pt x="3884" y="12562"/>
                      <a:pt x="3719" y="12442"/>
                      <a:pt x="3555" y="12352"/>
                    </a:cubicBezTo>
                    <a:cubicBezTo>
                      <a:pt x="3391" y="12248"/>
                      <a:pt x="3211" y="12188"/>
                      <a:pt x="3032" y="12143"/>
                    </a:cubicBezTo>
                    <a:cubicBezTo>
                      <a:pt x="2895" y="12116"/>
                      <a:pt x="2758" y="12103"/>
                      <a:pt x="2622" y="121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94"/>
              <p:cNvSpPr/>
              <p:nvPr/>
            </p:nvSpPr>
            <p:spPr>
              <a:xfrm>
                <a:off x="-3674400" y="2406050"/>
                <a:ext cx="214000" cy="82475"/>
              </a:xfrm>
              <a:custGeom>
                <a:rect b="b" l="l" r="r" t="t"/>
                <a:pathLst>
                  <a:path extrusionOk="0" h="3299" w="8560">
                    <a:moveTo>
                      <a:pt x="7742" y="1"/>
                    </a:moveTo>
                    <a:cubicBezTo>
                      <a:pt x="7589" y="1"/>
                      <a:pt x="7441" y="80"/>
                      <a:pt x="7334" y="221"/>
                    </a:cubicBezTo>
                    <a:cubicBezTo>
                      <a:pt x="7260" y="311"/>
                      <a:pt x="7200" y="401"/>
                      <a:pt x="7155" y="505"/>
                    </a:cubicBezTo>
                    <a:cubicBezTo>
                      <a:pt x="7095" y="356"/>
                      <a:pt x="7006" y="236"/>
                      <a:pt x="6901" y="147"/>
                    </a:cubicBezTo>
                    <a:cubicBezTo>
                      <a:pt x="6804" y="61"/>
                      <a:pt x="6696" y="23"/>
                      <a:pt x="6590" y="23"/>
                    </a:cubicBezTo>
                    <a:cubicBezTo>
                      <a:pt x="6436" y="23"/>
                      <a:pt x="6284" y="104"/>
                      <a:pt x="6169" y="236"/>
                    </a:cubicBezTo>
                    <a:cubicBezTo>
                      <a:pt x="6110" y="326"/>
                      <a:pt x="6050" y="431"/>
                      <a:pt x="6005" y="520"/>
                    </a:cubicBezTo>
                    <a:cubicBezTo>
                      <a:pt x="5945" y="386"/>
                      <a:pt x="5856" y="266"/>
                      <a:pt x="5736" y="162"/>
                    </a:cubicBezTo>
                    <a:cubicBezTo>
                      <a:pt x="5639" y="83"/>
                      <a:pt x="5532" y="46"/>
                      <a:pt x="5427" y="46"/>
                    </a:cubicBezTo>
                    <a:cubicBezTo>
                      <a:pt x="5274" y="46"/>
                      <a:pt x="5126" y="124"/>
                      <a:pt x="5019" y="266"/>
                    </a:cubicBezTo>
                    <a:cubicBezTo>
                      <a:pt x="4945" y="356"/>
                      <a:pt x="4885" y="445"/>
                      <a:pt x="4840" y="550"/>
                    </a:cubicBezTo>
                    <a:cubicBezTo>
                      <a:pt x="4780" y="416"/>
                      <a:pt x="4691" y="281"/>
                      <a:pt x="4586" y="192"/>
                    </a:cubicBezTo>
                    <a:cubicBezTo>
                      <a:pt x="4490" y="107"/>
                      <a:pt x="4384" y="69"/>
                      <a:pt x="4279" y="69"/>
                    </a:cubicBezTo>
                    <a:cubicBezTo>
                      <a:pt x="4124" y="69"/>
                      <a:pt x="3970" y="153"/>
                      <a:pt x="3854" y="296"/>
                    </a:cubicBezTo>
                    <a:cubicBezTo>
                      <a:pt x="3795" y="371"/>
                      <a:pt x="3735" y="475"/>
                      <a:pt x="3690" y="565"/>
                    </a:cubicBezTo>
                    <a:cubicBezTo>
                      <a:pt x="3615" y="431"/>
                      <a:pt x="3541" y="311"/>
                      <a:pt x="3421" y="206"/>
                    </a:cubicBezTo>
                    <a:cubicBezTo>
                      <a:pt x="3326" y="130"/>
                      <a:pt x="3223" y="95"/>
                      <a:pt x="3120" y="95"/>
                    </a:cubicBezTo>
                    <a:cubicBezTo>
                      <a:pt x="2964" y="95"/>
                      <a:pt x="2812" y="176"/>
                      <a:pt x="2704" y="311"/>
                    </a:cubicBezTo>
                    <a:cubicBezTo>
                      <a:pt x="2630" y="401"/>
                      <a:pt x="2570" y="505"/>
                      <a:pt x="2525" y="595"/>
                    </a:cubicBezTo>
                    <a:cubicBezTo>
                      <a:pt x="2465" y="460"/>
                      <a:pt x="2376" y="326"/>
                      <a:pt x="2256" y="236"/>
                    </a:cubicBezTo>
                    <a:cubicBezTo>
                      <a:pt x="2160" y="152"/>
                      <a:pt x="2054" y="114"/>
                      <a:pt x="1950" y="114"/>
                    </a:cubicBezTo>
                    <a:cubicBezTo>
                      <a:pt x="1796" y="114"/>
                      <a:pt x="1646" y="198"/>
                      <a:pt x="1539" y="341"/>
                    </a:cubicBezTo>
                    <a:cubicBezTo>
                      <a:pt x="1465" y="416"/>
                      <a:pt x="1405" y="520"/>
                      <a:pt x="1360" y="610"/>
                    </a:cubicBezTo>
                    <a:cubicBezTo>
                      <a:pt x="1300" y="475"/>
                      <a:pt x="1211" y="341"/>
                      <a:pt x="1106" y="251"/>
                    </a:cubicBezTo>
                    <a:cubicBezTo>
                      <a:pt x="1009" y="172"/>
                      <a:pt x="899" y="135"/>
                      <a:pt x="792" y="135"/>
                    </a:cubicBezTo>
                    <a:cubicBezTo>
                      <a:pt x="634" y="135"/>
                      <a:pt x="481" y="214"/>
                      <a:pt x="374" y="356"/>
                    </a:cubicBezTo>
                    <a:cubicBezTo>
                      <a:pt x="76" y="714"/>
                      <a:pt x="16" y="1252"/>
                      <a:pt x="1" y="1715"/>
                    </a:cubicBezTo>
                    <a:cubicBezTo>
                      <a:pt x="8" y="1790"/>
                      <a:pt x="68" y="1827"/>
                      <a:pt x="126" y="1827"/>
                    </a:cubicBezTo>
                    <a:cubicBezTo>
                      <a:pt x="184" y="1827"/>
                      <a:pt x="240" y="1790"/>
                      <a:pt x="240" y="1715"/>
                    </a:cubicBezTo>
                    <a:cubicBezTo>
                      <a:pt x="240" y="1342"/>
                      <a:pt x="285" y="953"/>
                      <a:pt x="464" y="625"/>
                    </a:cubicBezTo>
                    <a:cubicBezTo>
                      <a:pt x="532" y="499"/>
                      <a:pt x="654" y="356"/>
                      <a:pt x="794" y="356"/>
                    </a:cubicBezTo>
                    <a:cubicBezTo>
                      <a:pt x="837" y="356"/>
                      <a:pt x="881" y="369"/>
                      <a:pt x="927" y="401"/>
                    </a:cubicBezTo>
                    <a:cubicBezTo>
                      <a:pt x="1091" y="520"/>
                      <a:pt x="1196" y="759"/>
                      <a:pt x="1240" y="968"/>
                    </a:cubicBezTo>
                    <a:cubicBezTo>
                      <a:pt x="1181" y="1207"/>
                      <a:pt x="1166" y="1461"/>
                      <a:pt x="1166" y="1700"/>
                    </a:cubicBezTo>
                    <a:cubicBezTo>
                      <a:pt x="1166" y="1767"/>
                      <a:pt x="1225" y="1801"/>
                      <a:pt x="1279" y="1801"/>
                    </a:cubicBezTo>
                    <a:cubicBezTo>
                      <a:pt x="1297" y="1801"/>
                      <a:pt x="1315" y="1797"/>
                      <a:pt x="1330" y="1790"/>
                    </a:cubicBezTo>
                    <a:lnTo>
                      <a:pt x="1330" y="1790"/>
                    </a:lnTo>
                    <a:cubicBezTo>
                      <a:pt x="1330" y="1999"/>
                      <a:pt x="1300" y="2208"/>
                      <a:pt x="1240" y="2417"/>
                    </a:cubicBezTo>
                    <a:cubicBezTo>
                      <a:pt x="1196" y="2626"/>
                      <a:pt x="1061" y="3059"/>
                      <a:pt x="777" y="3059"/>
                    </a:cubicBezTo>
                    <a:cubicBezTo>
                      <a:pt x="643" y="3059"/>
                      <a:pt x="643" y="3298"/>
                      <a:pt x="777" y="3298"/>
                    </a:cubicBezTo>
                    <a:cubicBezTo>
                      <a:pt x="1121" y="3283"/>
                      <a:pt x="1315" y="2940"/>
                      <a:pt x="1420" y="2656"/>
                    </a:cubicBezTo>
                    <a:cubicBezTo>
                      <a:pt x="1569" y="2223"/>
                      <a:pt x="1599" y="1730"/>
                      <a:pt x="1539" y="1282"/>
                    </a:cubicBezTo>
                    <a:cubicBezTo>
                      <a:pt x="1524" y="1177"/>
                      <a:pt x="1509" y="1073"/>
                      <a:pt x="1479" y="968"/>
                    </a:cubicBezTo>
                    <a:cubicBezTo>
                      <a:pt x="1524" y="849"/>
                      <a:pt x="1569" y="729"/>
                      <a:pt x="1629" y="610"/>
                    </a:cubicBezTo>
                    <a:cubicBezTo>
                      <a:pt x="1697" y="484"/>
                      <a:pt x="1810" y="341"/>
                      <a:pt x="1946" y="341"/>
                    </a:cubicBezTo>
                    <a:cubicBezTo>
                      <a:pt x="1987" y="341"/>
                      <a:pt x="2031" y="354"/>
                      <a:pt x="2077" y="386"/>
                    </a:cubicBezTo>
                    <a:cubicBezTo>
                      <a:pt x="2256" y="520"/>
                      <a:pt x="2346" y="744"/>
                      <a:pt x="2405" y="968"/>
                    </a:cubicBezTo>
                    <a:cubicBezTo>
                      <a:pt x="2346" y="1207"/>
                      <a:pt x="2331" y="1446"/>
                      <a:pt x="2331" y="1670"/>
                    </a:cubicBezTo>
                    <a:cubicBezTo>
                      <a:pt x="2331" y="1741"/>
                      <a:pt x="2387" y="1784"/>
                      <a:pt x="2447" y="1784"/>
                    </a:cubicBezTo>
                    <a:cubicBezTo>
                      <a:pt x="2463" y="1784"/>
                      <a:pt x="2480" y="1781"/>
                      <a:pt x="2495" y="1775"/>
                    </a:cubicBezTo>
                    <a:lnTo>
                      <a:pt x="2495" y="1775"/>
                    </a:lnTo>
                    <a:cubicBezTo>
                      <a:pt x="2480" y="1984"/>
                      <a:pt x="2450" y="2193"/>
                      <a:pt x="2405" y="2402"/>
                    </a:cubicBezTo>
                    <a:cubicBezTo>
                      <a:pt x="2346" y="2611"/>
                      <a:pt x="2226" y="3044"/>
                      <a:pt x="1942" y="3044"/>
                    </a:cubicBezTo>
                    <a:cubicBezTo>
                      <a:pt x="1793" y="3044"/>
                      <a:pt x="1793" y="3283"/>
                      <a:pt x="1942" y="3283"/>
                    </a:cubicBezTo>
                    <a:cubicBezTo>
                      <a:pt x="2286" y="3268"/>
                      <a:pt x="2480" y="2925"/>
                      <a:pt x="2570" y="2641"/>
                    </a:cubicBezTo>
                    <a:cubicBezTo>
                      <a:pt x="2734" y="2208"/>
                      <a:pt x="2764" y="1715"/>
                      <a:pt x="2704" y="1267"/>
                    </a:cubicBezTo>
                    <a:cubicBezTo>
                      <a:pt x="2689" y="1162"/>
                      <a:pt x="2674" y="1073"/>
                      <a:pt x="2644" y="968"/>
                    </a:cubicBezTo>
                    <a:cubicBezTo>
                      <a:pt x="2674" y="834"/>
                      <a:pt x="2734" y="714"/>
                      <a:pt x="2794" y="595"/>
                    </a:cubicBezTo>
                    <a:cubicBezTo>
                      <a:pt x="2862" y="470"/>
                      <a:pt x="2973" y="320"/>
                      <a:pt x="3107" y="320"/>
                    </a:cubicBezTo>
                    <a:cubicBezTo>
                      <a:pt x="3150" y="320"/>
                      <a:pt x="3195" y="335"/>
                      <a:pt x="3242" y="371"/>
                    </a:cubicBezTo>
                    <a:cubicBezTo>
                      <a:pt x="3421" y="490"/>
                      <a:pt x="3511" y="714"/>
                      <a:pt x="3570" y="938"/>
                    </a:cubicBezTo>
                    <a:cubicBezTo>
                      <a:pt x="3511" y="1177"/>
                      <a:pt x="3496" y="1416"/>
                      <a:pt x="3481" y="1640"/>
                    </a:cubicBezTo>
                    <a:cubicBezTo>
                      <a:pt x="3492" y="1720"/>
                      <a:pt x="3546" y="1756"/>
                      <a:pt x="3604" y="1756"/>
                    </a:cubicBezTo>
                    <a:cubicBezTo>
                      <a:pt x="3623" y="1756"/>
                      <a:pt x="3642" y="1752"/>
                      <a:pt x="3660" y="1745"/>
                    </a:cubicBezTo>
                    <a:lnTo>
                      <a:pt x="3660" y="1745"/>
                    </a:lnTo>
                    <a:cubicBezTo>
                      <a:pt x="3645" y="1954"/>
                      <a:pt x="3615" y="2178"/>
                      <a:pt x="3570" y="2372"/>
                    </a:cubicBezTo>
                    <a:cubicBezTo>
                      <a:pt x="3511" y="2581"/>
                      <a:pt x="3391" y="3014"/>
                      <a:pt x="3107" y="3014"/>
                    </a:cubicBezTo>
                    <a:cubicBezTo>
                      <a:pt x="2958" y="3014"/>
                      <a:pt x="2958" y="3253"/>
                      <a:pt x="3107" y="3253"/>
                    </a:cubicBezTo>
                    <a:cubicBezTo>
                      <a:pt x="3451" y="3238"/>
                      <a:pt x="3645" y="2895"/>
                      <a:pt x="3735" y="2626"/>
                    </a:cubicBezTo>
                    <a:cubicBezTo>
                      <a:pt x="3899" y="2193"/>
                      <a:pt x="3929" y="1700"/>
                      <a:pt x="3869" y="1237"/>
                    </a:cubicBezTo>
                    <a:cubicBezTo>
                      <a:pt x="3854" y="1133"/>
                      <a:pt x="3839" y="1028"/>
                      <a:pt x="3809" y="923"/>
                    </a:cubicBezTo>
                    <a:cubicBezTo>
                      <a:pt x="3839" y="804"/>
                      <a:pt x="3884" y="684"/>
                      <a:pt x="3944" y="565"/>
                    </a:cubicBezTo>
                    <a:cubicBezTo>
                      <a:pt x="4024" y="439"/>
                      <a:pt x="4139" y="296"/>
                      <a:pt x="4276" y="296"/>
                    </a:cubicBezTo>
                    <a:cubicBezTo>
                      <a:pt x="4317" y="296"/>
                      <a:pt x="4361" y="309"/>
                      <a:pt x="4407" y="341"/>
                    </a:cubicBezTo>
                    <a:cubicBezTo>
                      <a:pt x="4571" y="460"/>
                      <a:pt x="4661" y="699"/>
                      <a:pt x="4721" y="908"/>
                    </a:cubicBezTo>
                    <a:cubicBezTo>
                      <a:pt x="4661" y="1147"/>
                      <a:pt x="4646" y="1401"/>
                      <a:pt x="4646" y="1625"/>
                    </a:cubicBezTo>
                    <a:cubicBezTo>
                      <a:pt x="4646" y="1696"/>
                      <a:pt x="4711" y="1739"/>
                      <a:pt x="4768" y="1739"/>
                    </a:cubicBezTo>
                    <a:cubicBezTo>
                      <a:pt x="4783" y="1739"/>
                      <a:pt x="4798" y="1736"/>
                      <a:pt x="4810" y="1730"/>
                    </a:cubicBezTo>
                    <a:lnTo>
                      <a:pt x="4810" y="1730"/>
                    </a:lnTo>
                    <a:cubicBezTo>
                      <a:pt x="4810" y="1939"/>
                      <a:pt x="4780" y="2148"/>
                      <a:pt x="4735" y="2357"/>
                    </a:cubicBezTo>
                    <a:cubicBezTo>
                      <a:pt x="4676" y="2551"/>
                      <a:pt x="4541" y="3000"/>
                      <a:pt x="4272" y="3000"/>
                    </a:cubicBezTo>
                    <a:cubicBezTo>
                      <a:pt x="4123" y="3000"/>
                      <a:pt x="4123" y="3224"/>
                      <a:pt x="4272" y="3224"/>
                    </a:cubicBezTo>
                    <a:cubicBezTo>
                      <a:pt x="4601" y="3224"/>
                      <a:pt x="4795" y="2880"/>
                      <a:pt x="4900" y="2596"/>
                    </a:cubicBezTo>
                    <a:cubicBezTo>
                      <a:pt x="5049" y="2163"/>
                      <a:pt x="5079" y="1670"/>
                      <a:pt x="5019" y="1222"/>
                    </a:cubicBezTo>
                    <a:cubicBezTo>
                      <a:pt x="5004" y="1118"/>
                      <a:pt x="4989" y="1013"/>
                      <a:pt x="4960" y="908"/>
                    </a:cubicBezTo>
                    <a:cubicBezTo>
                      <a:pt x="5004" y="774"/>
                      <a:pt x="5049" y="655"/>
                      <a:pt x="5109" y="550"/>
                    </a:cubicBezTo>
                    <a:cubicBezTo>
                      <a:pt x="5177" y="425"/>
                      <a:pt x="5288" y="275"/>
                      <a:pt x="5422" y="275"/>
                    </a:cubicBezTo>
                    <a:cubicBezTo>
                      <a:pt x="5465" y="275"/>
                      <a:pt x="5510" y="290"/>
                      <a:pt x="5557" y="326"/>
                    </a:cubicBezTo>
                    <a:cubicBezTo>
                      <a:pt x="5736" y="445"/>
                      <a:pt x="5826" y="670"/>
                      <a:pt x="5886" y="894"/>
                    </a:cubicBezTo>
                    <a:cubicBezTo>
                      <a:pt x="5826" y="1118"/>
                      <a:pt x="5811" y="1371"/>
                      <a:pt x="5796" y="1596"/>
                    </a:cubicBezTo>
                    <a:cubicBezTo>
                      <a:pt x="5808" y="1684"/>
                      <a:pt x="5874" y="1719"/>
                      <a:pt x="5939" y="1719"/>
                    </a:cubicBezTo>
                    <a:cubicBezTo>
                      <a:pt x="5951" y="1719"/>
                      <a:pt x="5963" y="1717"/>
                      <a:pt x="5975" y="1715"/>
                    </a:cubicBezTo>
                    <a:lnTo>
                      <a:pt x="5975" y="1715"/>
                    </a:lnTo>
                    <a:cubicBezTo>
                      <a:pt x="5960" y="1924"/>
                      <a:pt x="5930" y="2133"/>
                      <a:pt x="5886" y="2327"/>
                    </a:cubicBezTo>
                    <a:cubicBezTo>
                      <a:pt x="5826" y="2536"/>
                      <a:pt x="5706" y="2970"/>
                      <a:pt x="5423" y="2970"/>
                    </a:cubicBezTo>
                    <a:cubicBezTo>
                      <a:pt x="5273" y="2970"/>
                      <a:pt x="5273" y="3209"/>
                      <a:pt x="5423" y="3209"/>
                    </a:cubicBezTo>
                    <a:cubicBezTo>
                      <a:pt x="5766" y="3194"/>
                      <a:pt x="5960" y="2850"/>
                      <a:pt x="6050" y="2566"/>
                    </a:cubicBezTo>
                    <a:cubicBezTo>
                      <a:pt x="6214" y="2148"/>
                      <a:pt x="6244" y="1640"/>
                      <a:pt x="6184" y="1192"/>
                    </a:cubicBezTo>
                    <a:cubicBezTo>
                      <a:pt x="6169" y="1088"/>
                      <a:pt x="6154" y="983"/>
                      <a:pt x="6124" y="879"/>
                    </a:cubicBezTo>
                    <a:cubicBezTo>
                      <a:pt x="6154" y="759"/>
                      <a:pt x="6199" y="640"/>
                      <a:pt x="6259" y="520"/>
                    </a:cubicBezTo>
                    <a:cubicBezTo>
                      <a:pt x="6339" y="394"/>
                      <a:pt x="6454" y="251"/>
                      <a:pt x="6591" y="251"/>
                    </a:cubicBezTo>
                    <a:cubicBezTo>
                      <a:pt x="6632" y="251"/>
                      <a:pt x="6676" y="265"/>
                      <a:pt x="6722" y="296"/>
                    </a:cubicBezTo>
                    <a:cubicBezTo>
                      <a:pt x="6886" y="416"/>
                      <a:pt x="6991" y="640"/>
                      <a:pt x="7036" y="864"/>
                    </a:cubicBezTo>
                    <a:cubicBezTo>
                      <a:pt x="6976" y="1103"/>
                      <a:pt x="6961" y="1357"/>
                      <a:pt x="6961" y="1581"/>
                    </a:cubicBezTo>
                    <a:cubicBezTo>
                      <a:pt x="6961" y="1652"/>
                      <a:pt x="7026" y="1694"/>
                      <a:pt x="7083" y="1694"/>
                    </a:cubicBezTo>
                    <a:cubicBezTo>
                      <a:pt x="7098" y="1694"/>
                      <a:pt x="7113" y="1691"/>
                      <a:pt x="7125" y="1685"/>
                    </a:cubicBezTo>
                    <a:lnTo>
                      <a:pt x="7125" y="1685"/>
                    </a:lnTo>
                    <a:cubicBezTo>
                      <a:pt x="7125" y="1894"/>
                      <a:pt x="7095" y="2103"/>
                      <a:pt x="7051" y="2298"/>
                    </a:cubicBezTo>
                    <a:cubicBezTo>
                      <a:pt x="6991" y="2507"/>
                      <a:pt x="6856" y="2955"/>
                      <a:pt x="6588" y="2955"/>
                    </a:cubicBezTo>
                    <a:cubicBezTo>
                      <a:pt x="6438" y="2955"/>
                      <a:pt x="6438" y="3179"/>
                      <a:pt x="6588" y="3179"/>
                    </a:cubicBezTo>
                    <a:cubicBezTo>
                      <a:pt x="6916" y="3179"/>
                      <a:pt x="7110" y="2835"/>
                      <a:pt x="7215" y="2551"/>
                    </a:cubicBezTo>
                    <a:cubicBezTo>
                      <a:pt x="7364" y="2118"/>
                      <a:pt x="7394" y="1625"/>
                      <a:pt x="7334" y="1162"/>
                    </a:cubicBezTo>
                    <a:cubicBezTo>
                      <a:pt x="7319" y="1073"/>
                      <a:pt x="7304" y="968"/>
                      <a:pt x="7275" y="864"/>
                    </a:cubicBezTo>
                    <a:cubicBezTo>
                      <a:pt x="7319" y="729"/>
                      <a:pt x="7364" y="610"/>
                      <a:pt x="7424" y="490"/>
                    </a:cubicBezTo>
                    <a:cubicBezTo>
                      <a:pt x="7492" y="377"/>
                      <a:pt x="7602" y="230"/>
                      <a:pt x="7737" y="230"/>
                    </a:cubicBezTo>
                    <a:cubicBezTo>
                      <a:pt x="7780" y="230"/>
                      <a:pt x="7825" y="245"/>
                      <a:pt x="7872" y="281"/>
                    </a:cubicBezTo>
                    <a:cubicBezTo>
                      <a:pt x="8111" y="431"/>
                      <a:pt x="8201" y="789"/>
                      <a:pt x="8245" y="1058"/>
                    </a:cubicBezTo>
                    <a:cubicBezTo>
                      <a:pt x="8320" y="1461"/>
                      <a:pt x="8305" y="1894"/>
                      <a:pt x="8201" y="2283"/>
                    </a:cubicBezTo>
                    <a:cubicBezTo>
                      <a:pt x="8141" y="2492"/>
                      <a:pt x="8021" y="2925"/>
                      <a:pt x="7738" y="2925"/>
                    </a:cubicBezTo>
                    <a:cubicBezTo>
                      <a:pt x="7588" y="2925"/>
                      <a:pt x="7588" y="3164"/>
                      <a:pt x="7738" y="3164"/>
                    </a:cubicBezTo>
                    <a:cubicBezTo>
                      <a:pt x="8081" y="3149"/>
                      <a:pt x="8275" y="2805"/>
                      <a:pt x="8365" y="2522"/>
                    </a:cubicBezTo>
                    <a:cubicBezTo>
                      <a:pt x="8529" y="2088"/>
                      <a:pt x="8559" y="1596"/>
                      <a:pt x="8499" y="1147"/>
                    </a:cubicBezTo>
                    <a:cubicBezTo>
                      <a:pt x="8454" y="789"/>
                      <a:pt x="8335" y="356"/>
                      <a:pt x="8051" y="117"/>
                    </a:cubicBezTo>
                    <a:cubicBezTo>
                      <a:pt x="7954" y="38"/>
                      <a:pt x="7847" y="1"/>
                      <a:pt x="77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94"/>
              <p:cNvSpPr/>
              <p:nvPr/>
            </p:nvSpPr>
            <p:spPr>
              <a:xfrm>
                <a:off x="-3647875" y="2531050"/>
                <a:ext cx="163200" cy="126250"/>
              </a:xfrm>
              <a:custGeom>
                <a:rect b="b" l="l" r="r" t="t"/>
                <a:pathLst>
                  <a:path extrusionOk="0" h="5050" w="6528">
                    <a:moveTo>
                      <a:pt x="5930" y="1"/>
                    </a:moveTo>
                    <a:cubicBezTo>
                      <a:pt x="3958" y="120"/>
                      <a:pt x="1987" y="240"/>
                      <a:pt x="15" y="359"/>
                    </a:cubicBezTo>
                    <a:cubicBezTo>
                      <a:pt x="0" y="1928"/>
                      <a:pt x="150" y="3511"/>
                      <a:pt x="478" y="5049"/>
                    </a:cubicBezTo>
                    <a:cubicBezTo>
                      <a:pt x="2495" y="4840"/>
                      <a:pt x="4511" y="4631"/>
                      <a:pt x="6527" y="4437"/>
                    </a:cubicBezTo>
                    <a:cubicBezTo>
                      <a:pt x="6169" y="2973"/>
                      <a:pt x="5975" y="1494"/>
                      <a:pt x="5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94"/>
              <p:cNvSpPr/>
              <p:nvPr/>
            </p:nvSpPr>
            <p:spPr>
              <a:xfrm>
                <a:off x="-3635550" y="2552675"/>
                <a:ext cx="131450" cy="78150"/>
              </a:xfrm>
              <a:custGeom>
                <a:rect b="b" l="l" r="r" t="t"/>
                <a:pathLst>
                  <a:path extrusionOk="0" h="3126" w="5258">
                    <a:moveTo>
                      <a:pt x="5121" y="1"/>
                    </a:moveTo>
                    <a:cubicBezTo>
                      <a:pt x="5117" y="1"/>
                      <a:pt x="5113" y="1"/>
                      <a:pt x="5108" y="2"/>
                    </a:cubicBezTo>
                    <a:cubicBezTo>
                      <a:pt x="3794" y="122"/>
                      <a:pt x="2509" y="241"/>
                      <a:pt x="1195" y="361"/>
                    </a:cubicBezTo>
                    <a:cubicBezTo>
                      <a:pt x="822" y="391"/>
                      <a:pt x="463" y="435"/>
                      <a:pt x="90" y="465"/>
                    </a:cubicBezTo>
                    <a:cubicBezTo>
                      <a:pt x="0" y="465"/>
                      <a:pt x="0" y="585"/>
                      <a:pt x="90" y="585"/>
                    </a:cubicBezTo>
                    <a:cubicBezTo>
                      <a:pt x="1389" y="465"/>
                      <a:pt x="2689" y="346"/>
                      <a:pt x="3988" y="226"/>
                    </a:cubicBezTo>
                    <a:cubicBezTo>
                      <a:pt x="4361" y="196"/>
                      <a:pt x="4735" y="152"/>
                      <a:pt x="5108" y="122"/>
                    </a:cubicBezTo>
                    <a:cubicBezTo>
                      <a:pt x="5178" y="108"/>
                      <a:pt x="5183" y="1"/>
                      <a:pt x="5121" y="1"/>
                    </a:cubicBezTo>
                    <a:close/>
                    <a:moveTo>
                      <a:pt x="5136" y="613"/>
                    </a:moveTo>
                    <a:cubicBezTo>
                      <a:pt x="5132" y="613"/>
                      <a:pt x="5128" y="614"/>
                      <a:pt x="5123" y="615"/>
                    </a:cubicBezTo>
                    <a:cubicBezTo>
                      <a:pt x="3839" y="764"/>
                      <a:pt x="2539" y="883"/>
                      <a:pt x="1255" y="973"/>
                    </a:cubicBezTo>
                    <a:cubicBezTo>
                      <a:pt x="881" y="988"/>
                      <a:pt x="523" y="1018"/>
                      <a:pt x="150" y="1033"/>
                    </a:cubicBezTo>
                    <a:cubicBezTo>
                      <a:pt x="60" y="1033"/>
                      <a:pt x="60" y="1167"/>
                      <a:pt x="135" y="1167"/>
                    </a:cubicBezTo>
                    <a:cubicBezTo>
                      <a:pt x="1434" y="1093"/>
                      <a:pt x="2733" y="988"/>
                      <a:pt x="4018" y="854"/>
                    </a:cubicBezTo>
                    <a:cubicBezTo>
                      <a:pt x="4391" y="809"/>
                      <a:pt x="4750" y="779"/>
                      <a:pt x="5123" y="734"/>
                    </a:cubicBezTo>
                    <a:cubicBezTo>
                      <a:pt x="5194" y="734"/>
                      <a:pt x="5211" y="613"/>
                      <a:pt x="5136" y="613"/>
                    </a:cubicBezTo>
                    <a:close/>
                    <a:moveTo>
                      <a:pt x="4915" y="2528"/>
                    </a:moveTo>
                    <a:cubicBezTo>
                      <a:pt x="4944" y="2528"/>
                      <a:pt x="4974" y="2536"/>
                      <a:pt x="5004" y="2556"/>
                    </a:cubicBezTo>
                    <a:cubicBezTo>
                      <a:pt x="5078" y="2601"/>
                      <a:pt x="5108" y="2735"/>
                      <a:pt x="5093" y="2825"/>
                    </a:cubicBezTo>
                    <a:cubicBezTo>
                      <a:pt x="5078" y="2900"/>
                      <a:pt x="5004" y="2989"/>
                      <a:pt x="4914" y="3004"/>
                    </a:cubicBezTo>
                    <a:cubicBezTo>
                      <a:pt x="4905" y="3006"/>
                      <a:pt x="4895" y="3007"/>
                      <a:pt x="4886" y="3007"/>
                    </a:cubicBezTo>
                    <a:cubicBezTo>
                      <a:pt x="4803" y="3007"/>
                      <a:pt x="4715" y="2950"/>
                      <a:pt x="4675" y="2870"/>
                    </a:cubicBezTo>
                    <a:cubicBezTo>
                      <a:pt x="4648" y="2789"/>
                      <a:pt x="4670" y="2683"/>
                      <a:pt x="4729" y="2620"/>
                    </a:cubicBezTo>
                    <a:lnTo>
                      <a:pt x="4729" y="2620"/>
                    </a:lnTo>
                    <a:cubicBezTo>
                      <a:pt x="4738" y="2616"/>
                      <a:pt x="4745" y="2610"/>
                      <a:pt x="4750" y="2601"/>
                    </a:cubicBezTo>
                    <a:lnTo>
                      <a:pt x="4750" y="2601"/>
                    </a:lnTo>
                    <a:cubicBezTo>
                      <a:pt x="4750" y="2601"/>
                      <a:pt x="4750" y="2601"/>
                      <a:pt x="4750" y="2601"/>
                    </a:cubicBezTo>
                    <a:cubicBezTo>
                      <a:pt x="4762" y="2595"/>
                      <a:pt x="4771" y="2588"/>
                      <a:pt x="4777" y="2580"/>
                    </a:cubicBezTo>
                    <a:lnTo>
                      <a:pt x="4777" y="2580"/>
                    </a:lnTo>
                    <a:cubicBezTo>
                      <a:pt x="4820" y="2550"/>
                      <a:pt x="4867" y="2528"/>
                      <a:pt x="4915" y="2528"/>
                    </a:cubicBezTo>
                    <a:close/>
                    <a:moveTo>
                      <a:pt x="4918" y="2403"/>
                    </a:moveTo>
                    <a:cubicBezTo>
                      <a:pt x="4824" y="2403"/>
                      <a:pt x="4730" y="2442"/>
                      <a:pt x="4660" y="2511"/>
                    </a:cubicBezTo>
                    <a:cubicBezTo>
                      <a:pt x="4657" y="2517"/>
                      <a:pt x="4655" y="2522"/>
                      <a:pt x="4654" y="2527"/>
                    </a:cubicBezTo>
                    <a:lnTo>
                      <a:pt x="4654" y="2527"/>
                    </a:lnTo>
                    <a:cubicBezTo>
                      <a:pt x="4559" y="2618"/>
                      <a:pt x="4516" y="2750"/>
                      <a:pt x="4556" y="2870"/>
                    </a:cubicBezTo>
                    <a:cubicBezTo>
                      <a:pt x="4585" y="3019"/>
                      <a:pt x="4720" y="3124"/>
                      <a:pt x="4869" y="3124"/>
                    </a:cubicBezTo>
                    <a:cubicBezTo>
                      <a:pt x="4879" y="3125"/>
                      <a:pt x="4888" y="3125"/>
                      <a:pt x="4898" y="3125"/>
                    </a:cubicBezTo>
                    <a:cubicBezTo>
                      <a:pt x="5035" y="3125"/>
                      <a:pt x="5156" y="3026"/>
                      <a:pt x="5198" y="2900"/>
                    </a:cubicBezTo>
                    <a:cubicBezTo>
                      <a:pt x="5258" y="2765"/>
                      <a:pt x="5213" y="2571"/>
                      <a:pt x="5108" y="2467"/>
                    </a:cubicBezTo>
                    <a:cubicBezTo>
                      <a:pt x="5052" y="2423"/>
                      <a:pt x="4985" y="2403"/>
                      <a:pt x="4918" y="2403"/>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94"/>
              <p:cNvSpPr/>
              <p:nvPr/>
            </p:nvSpPr>
            <p:spPr>
              <a:xfrm>
                <a:off x="-3687450" y="2509600"/>
                <a:ext cx="261775" cy="337375"/>
              </a:xfrm>
              <a:custGeom>
                <a:rect b="b" l="l" r="r" t="t"/>
                <a:pathLst>
                  <a:path extrusionOk="0" h="13495" w="10471">
                    <a:moveTo>
                      <a:pt x="60" y="2375"/>
                    </a:moveTo>
                    <a:cubicBezTo>
                      <a:pt x="30" y="2375"/>
                      <a:pt x="0" y="2397"/>
                      <a:pt x="0" y="2442"/>
                    </a:cubicBezTo>
                    <a:cubicBezTo>
                      <a:pt x="30" y="3069"/>
                      <a:pt x="30" y="3712"/>
                      <a:pt x="15" y="4339"/>
                    </a:cubicBezTo>
                    <a:cubicBezTo>
                      <a:pt x="22" y="4376"/>
                      <a:pt x="56" y="4395"/>
                      <a:pt x="88" y="4395"/>
                    </a:cubicBezTo>
                    <a:cubicBezTo>
                      <a:pt x="120" y="4395"/>
                      <a:pt x="149" y="4376"/>
                      <a:pt x="149" y="4339"/>
                    </a:cubicBezTo>
                    <a:cubicBezTo>
                      <a:pt x="164" y="3712"/>
                      <a:pt x="149" y="3069"/>
                      <a:pt x="120" y="2442"/>
                    </a:cubicBezTo>
                    <a:cubicBezTo>
                      <a:pt x="120" y="2397"/>
                      <a:pt x="90" y="2375"/>
                      <a:pt x="60" y="2375"/>
                    </a:cubicBezTo>
                    <a:close/>
                    <a:moveTo>
                      <a:pt x="67" y="4824"/>
                    </a:moveTo>
                    <a:cubicBezTo>
                      <a:pt x="34" y="4824"/>
                      <a:pt x="0" y="4847"/>
                      <a:pt x="0" y="4892"/>
                    </a:cubicBezTo>
                    <a:cubicBezTo>
                      <a:pt x="60" y="7132"/>
                      <a:pt x="120" y="9372"/>
                      <a:pt x="373" y="11598"/>
                    </a:cubicBezTo>
                    <a:cubicBezTo>
                      <a:pt x="448" y="12210"/>
                      <a:pt x="523" y="12837"/>
                      <a:pt x="627" y="13450"/>
                    </a:cubicBezTo>
                    <a:cubicBezTo>
                      <a:pt x="633" y="13479"/>
                      <a:pt x="655" y="13492"/>
                      <a:pt x="678" y="13492"/>
                    </a:cubicBezTo>
                    <a:cubicBezTo>
                      <a:pt x="715" y="13492"/>
                      <a:pt x="756" y="13460"/>
                      <a:pt x="747" y="13405"/>
                    </a:cubicBezTo>
                    <a:cubicBezTo>
                      <a:pt x="388" y="11224"/>
                      <a:pt x="269" y="8984"/>
                      <a:pt x="194" y="6774"/>
                    </a:cubicBezTo>
                    <a:cubicBezTo>
                      <a:pt x="164" y="6146"/>
                      <a:pt x="149" y="5519"/>
                      <a:pt x="134" y="4892"/>
                    </a:cubicBezTo>
                    <a:cubicBezTo>
                      <a:pt x="134" y="4847"/>
                      <a:pt x="101" y="4824"/>
                      <a:pt x="67" y="4824"/>
                    </a:cubicBezTo>
                    <a:close/>
                    <a:moveTo>
                      <a:pt x="299" y="0"/>
                    </a:moveTo>
                    <a:cubicBezTo>
                      <a:pt x="269" y="0"/>
                      <a:pt x="239" y="22"/>
                      <a:pt x="239" y="67"/>
                    </a:cubicBezTo>
                    <a:cubicBezTo>
                      <a:pt x="209" y="1800"/>
                      <a:pt x="269" y="3562"/>
                      <a:pt x="388" y="5295"/>
                    </a:cubicBezTo>
                    <a:cubicBezTo>
                      <a:pt x="508" y="7042"/>
                      <a:pt x="717" y="8760"/>
                      <a:pt x="986" y="10493"/>
                    </a:cubicBezTo>
                    <a:cubicBezTo>
                      <a:pt x="1150" y="11448"/>
                      <a:pt x="1329" y="12419"/>
                      <a:pt x="1524" y="13375"/>
                    </a:cubicBezTo>
                    <a:cubicBezTo>
                      <a:pt x="1524" y="13405"/>
                      <a:pt x="1538" y="13405"/>
                      <a:pt x="1553" y="13420"/>
                    </a:cubicBezTo>
                    <a:cubicBezTo>
                      <a:pt x="1538" y="13450"/>
                      <a:pt x="1553" y="13495"/>
                      <a:pt x="1613" y="13495"/>
                    </a:cubicBezTo>
                    <a:cubicBezTo>
                      <a:pt x="2121" y="13450"/>
                      <a:pt x="2644" y="13390"/>
                      <a:pt x="3166" y="13330"/>
                    </a:cubicBezTo>
                    <a:cubicBezTo>
                      <a:pt x="3166" y="13345"/>
                      <a:pt x="3196" y="13360"/>
                      <a:pt x="3211" y="13360"/>
                    </a:cubicBezTo>
                    <a:cubicBezTo>
                      <a:pt x="4869" y="13256"/>
                      <a:pt x="6527" y="13121"/>
                      <a:pt x="8185" y="12972"/>
                    </a:cubicBezTo>
                    <a:cubicBezTo>
                      <a:pt x="8663" y="12927"/>
                      <a:pt x="9126" y="12882"/>
                      <a:pt x="9604" y="12837"/>
                    </a:cubicBezTo>
                    <a:cubicBezTo>
                      <a:pt x="9675" y="12837"/>
                      <a:pt x="9692" y="12717"/>
                      <a:pt x="9617" y="12717"/>
                    </a:cubicBezTo>
                    <a:cubicBezTo>
                      <a:pt x="9613" y="12717"/>
                      <a:pt x="9609" y="12717"/>
                      <a:pt x="9604" y="12718"/>
                    </a:cubicBezTo>
                    <a:cubicBezTo>
                      <a:pt x="8021" y="12867"/>
                      <a:pt x="6452" y="13002"/>
                      <a:pt x="4869" y="13121"/>
                    </a:cubicBezTo>
                    <a:cubicBezTo>
                      <a:pt x="6079" y="12972"/>
                      <a:pt x="7289" y="12793"/>
                      <a:pt x="8499" y="12613"/>
                    </a:cubicBezTo>
                    <a:cubicBezTo>
                      <a:pt x="9126" y="12524"/>
                      <a:pt x="9768" y="12434"/>
                      <a:pt x="10395" y="12345"/>
                    </a:cubicBezTo>
                    <a:cubicBezTo>
                      <a:pt x="10470" y="12330"/>
                      <a:pt x="10440" y="12210"/>
                      <a:pt x="10366" y="12210"/>
                    </a:cubicBezTo>
                    <a:cubicBezTo>
                      <a:pt x="8095" y="12539"/>
                      <a:pt x="5810" y="12897"/>
                      <a:pt x="3525" y="13151"/>
                    </a:cubicBezTo>
                    <a:cubicBezTo>
                      <a:pt x="2898" y="13241"/>
                      <a:pt x="2270" y="13300"/>
                      <a:pt x="1643" y="13360"/>
                    </a:cubicBezTo>
                    <a:cubicBezTo>
                      <a:pt x="1643" y="13345"/>
                      <a:pt x="1643" y="13345"/>
                      <a:pt x="1643" y="13345"/>
                    </a:cubicBezTo>
                    <a:cubicBezTo>
                      <a:pt x="1285" y="11643"/>
                      <a:pt x="1001" y="9910"/>
                      <a:pt x="792" y="8192"/>
                    </a:cubicBezTo>
                    <a:cubicBezTo>
                      <a:pt x="583" y="6460"/>
                      <a:pt x="448" y="4742"/>
                      <a:pt x="388" y="2995"/>
                    </a:cubicBezTo>
                    <a:cubicBezTo>
                      <a:pt x="344" y="2024"/>
                      <a:pt x="344" y="1038"/>
                      <a:pt x="359" y="67"/>
                    </a:cubicBezTo>
                    <a:cubicBezTo>
                      <a:pt x="359" y="22"/>
                      <a:pt x="329" y="0"/>
                      <a:pt x="299"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94"/>
              <p:cNvSpPr/>
              <p:nvPr/>
            </p:nvSpPr>
            <p:spPr>
              <a:xfrm>
                <a:off x="-3629200" y="2598925"/>
                <a:ext cx="58025" cy="23500"/>
              </a:xfrm>
              <a:custGeom>
                <a:rect b="b" l="l" r="r" t="t"/>
                <a:pathLst>
                  <a:path extrusionOk="0" h="940" w="2321">
                    <a:moveTo>
                      <a:pt x="941" y="497"/>
                    </a:moveTo>
                    <a:cubicBezTo>
                      <a:pt x="941" y="502"/>
                      <a:pt x="941" y="507"/>
                      <a:pt x="941" y="512"/>
                    </a:cubicBezTo>
                    <a:cubicBezTo>
                      <a:pt x="926" y="527"/>
                      <a:pt x="926" y="542"/>
                      <a:pt x="926" y="572"/>
                    </a:cubicBezTo>
                    <a:cubicBezTo>
                      <a:pt x="896" y="632"/>
                      <a:pt x="851" y="706"/>
                      <a:pt x="792" y="751"/>
                    </a:cubicBezTo>
                    <a:cubicBezTo>
                      <a:pt x="762" y="766"/>
                      <a:pt x="717" y="796"/>
                      <a:pt x="687" y="796"/>
                    </a:cubicBezTo>
                    <a:cubicBezTo>
                      <a:pt x="687" y="796"/>
                      <a:pt x="672" y="811"/>
                      <a:pt x="672" y="811"/>
                    </a:cubicBezTo>
                    <a:lnTo>
                      <a:pt x="627" y="811"/>
                    </a:lnTo>
                    <a:cubicBezTo>
                      <a:pt x="627" y="811"/>
                      <a:pt x="612" y="811"/>
                      <a:pt x="612" y="796"/>
                    </a:cubicBezTo>
                    <a:lnTo>
                      <a:pt x="583" y="796"/>
                    </a:lnTo>
                    <a:cubicBezTo>
                      <a:pt x="593" y="796"/>
                      <a:pt x="589" y="789"/>
                      <a:pt x="586" y="789"/>
                    </a:cubicBezTo>
                    <a:cubicBezTo>
                      <a:pt x="584" y="789"/>
                      <a:pt x="583" y="791"/>
                      <a:pt x="583" y="796"/>
                    </a:cubicBezTo>
                    <a:cubicBezTo>
                      <a:pt x="583" y="796"/>
                      <a:pt x="583" y="781"/>
                      <a:pt x="583" y="781"/>
                    </a:cubicBezTo>
                    <a:lnTo>
                      <a:pt x="583" y="766"/>
                    </a:lnTo>
                    <a:cubicBezTo>
                      <a:pt x="597" y="721"/>
                      <a:pt x="642" y="691"/>
                      <a:pt x="672" y="661"/>
                    </a:cubicBezTo>
                    <a:cubicBezTo>
                      <a:pt x="747" y="572"/>
                      <a:pt x="836" y="527"/>
                      <a:pt x="941" y="497"/>
                    </a:cubicBezTo>
                    <a:close/>
                    <a:moveTo>
                      <a:pt x="630" y="0"/>
                    </a:moveTo>
                    <a:cubicBezTo>
                      <a:pt x="406" y="0"/>
                      <a:pt x="206" y="123"/>
                      <a:pt x="30" y="258"/>
                    </a:cubicBezTo>
                    <a:cubicBezTo>
                      <a:pt x="0" y="288"/>
                      <a:pt x="0" y="318"/>
                      <a:pt x="15" y="348"/>
                    </a:cubicBezTo>
                    <a:cubicBezTo>
                      <a:pt x="36" y="369"/>
                      <a:pt x="65" y="390"/>
                      <a:pt x="85" y="390"/>
                    </a:cubicBezTo>
                    <a:cubicBezTo>
                      <a:pt x="93" y="390"/>
                      <a:pt x="100" y="386"/>
                      <a:pt x="105" y="378"/>
                    </a:cubicBezTo>
                    <a:cubicBezTo>
                      <a:pt x="254" y="258"/>
                      <a:pt x="433" y="139"/>
                      <a:pt x="627" y="124"/>
                    </a:cubicBezTo>
                    <a:cubicBezTo>
                      <a:pt x="702" y="124"/>
                      <a:pt x="792" y="139"/>
                      <a:pt x="881" y="183"/>
                    </a:cubicBezTo>
                    <a:cubicBezTo>
                      <a:pt x="911" y="198"/>
                      <a:pt x="941" y="228"/>
                      <a:pt x="956" y="273"/>
                    </a:cubicBezTo>
                    <a:cubicBezTo>
                      <a:pt x="941" y="288"/>
                      <a:pt x="926" y="303"/>
                      <a:pt x="941" y="333"/>
                    </a:cubicBezTo>
                    <a:lnTo>
                      <a:pt x="941" y="363"/>
                    </a:lnTo>
                    <a:lnTo>
                      <a:pt x="911" y="363"/>
                    </a:lnTo>
                    <a:cubicBezTo>
                      <a:pt x="792" y="407"/>
                      <a:pt x="687" y="482"/>
                      <a:pt x="583" y="557"/>
                    </a:cubicBezTo>
                    <a:cubicBezTo>
                      <a:pt x="538" y="602"/>
                      <a:pt x="493" y="661"/>
                      <a:pt x="478" y="721"/>
                    </a:cubicBezTo>
                    <a:cubicBezTo>
                      <a:pt x="463" y="781"/>
                      <a:pt x="478" y="856"/>
                      <a:pt x="523" y="900"/>
                    </a:cubicBezTo>
                    <a:cubicBezTo>
                      <a:pt x="564" y="928"/>
                      <a:pt x="613" y="940"/>
                      <a:pt x="661" y="940"/>
                    </a:cubicBezTo>
                    <a:cubicBezTo>
                      <a:pt x="717" y="940"/>
                      <a:pt x="774" y="924"/>
                      <a:pt x="822" y="900"/>
                    </a:cubicBezTo>
                    <a:cubicBezTo>
                      <a:pt x="911" y="841"/>
                      <a:pt x="1001" y="766"/>
                      <a:pt x="1046" y="676"/>
                    </a:cubicBezTo>
                    <a:cubicBezTo>
                      <a:pt x="1075" y="602"/>
                      <a:pt x="1105" y="512"/>
                      <a:pt x="1105" y="422"/>
                    </a:cubicBezTo>
                    <a:cubicBezTo>
                      <a:pt x="1165" y="422"/>
                      <a:pt x="1240" y="452"/>
                      <a:pt x="1299" y="482"/>
                    </a:cubicBezTo>
                    <a:cubicBezTo>
                      <a:pt x="1404" y="527"/>
                      <a:pt x="1494" y="572"/>
                      <a:pt x="1598" y="587"/>
                    </a:cubicBezTo>
                    <a:cubicBezTo>
                      <a:pt x="1718" y="587"/>
                      <a:pt x="1837" y="542"/>
                      <a:pt x="1927" y="512"/>
                    </a:cubicBezTo>
                    <a:cubicBezTo>
                      <a:pt x="2046" y="467"/>
                      <a:pt x="2151" y="422"/>
                      <a:pt x="2270" y="348"/>
                    </a:cubicBezTo>
                    <a:cubicBezTo>
                      <a:pt x="2321" y="323"/>
                      <a:pt x="2286" y="233"/>
                      <a:pt x="2238" y="233"/>
                    </a:cubicBezTo>
                    <a:cubicBezTo>
                      <a:pt x="2229" y="233"/>
                      <a:pt x="2220" y="236"/>
                      <a:pt x="2211" y="243"/>
                    </a:cubicBezTo>
                    <a:cubicBezTo>
                      <a:pt x="2091" y="303"/>
                      <a:pt x="1987" y="363"/>
                      <a:pt x="1867" y="407"/>
                    </a:cubicBezTo>
                    <a:cubicBezTo>
                      <a:pt x="1792" y="440"/>
                      <a:pt x="1701" y="464"/>
                      <a:pt x="1617" y="464"/>
                    </a:cubicBezTo>
                    <a:cubicBezTo>
                      <a:pt x="1584" y="464"/>
                      <a:pt x="1553" y="461"/>
                      <a:pt x="1524" y="452"/>
                    </a:cubicBezTo>
                    <a:cubicBezTo>
                      <a:pt x="1374" y="407"/>
                      <a:pt x="1240" y="303"/>
                      <a:pt x="1090" y="303"/>
                    </a:cubicBezTo>
                    <a:cubicBezTo>
                      <a:pt x="1090" y="243"/>
                      <a:pt x="1060" y="183"/>
                      <a:pt x="1016" y="139"/>
                    </a:cubicBezTo>
                    <a:cubicBezTo>
                      <a:pt x="941" y="49"/>
                      <a:pt x="822" y="19"/>
                      <a:pt x="702" y="4"/>
                    </a:cubicBezTo>
                    <a:cubicBezTo>
                      <a:pt x="678" y="1"/>
                      <a:pt x="654" y="0"/>
                      <a:pt x="6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91" name="Google Shape;1991;p94"/>
            <p:cNvSpPr/>
            <p:nvPr/>
          </p:nvSpPr>
          <p:spPr>
            <a:xfrm rot="-1705668">
              <a:off x="8246128" y="111652"/>
              <a:ext cx="225499" cy="369297"/>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94"/>
            <p:cNvSpPr/>
            <p:nvPr/>
          </p:nvSpPr>
          <p:spPr>
            <a:xfrm rot="2040770">
              <a:off x="7754379" y="-44075"/>
              <a:ext cx="225497" cy="369295"/>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1993" name="Shape 1993"/>
        <p:cNvGrpSpPr/>
        <p:nvPr/>
      </p:nvGrpSpPr>
      <p:grpSpPr>
        <a:xfrm>
          <a:off x="0" y="0"/>
          <a:ext cx="0" cy="0"/>
          <a:chOff x="0" y="0"/>
          <a:chExt cx="0" cy="0"/>
        </a:xfrm>
      </p:grpSpPr>
      <p:grpSp>
        <p:nvGrpSpPr>
          <p:cNvPr id="1994" name="Google Shape;1994;p95"/>
          <p:cNvGrpSpPr/>
          <p:nvPr/>
        </p:nvGrpSpPr>
        <p:grpSpPr>
          <a:xfrm>
            <a:off x="-65" y="-15"/>
            <a:ext cx="9144128" cy="5143530"/>
            <a:chOff x="-2163850" y="-134475"/>
            <a:chExt cx="3075000" cy="5336719"/>
          </a:xfrm>
        </p:grpSpPr>
        <p:cxnSp>
          <p:nvCxnSpPr>
            <p:cNvPr id="1995" name="Google Shape;1995;p9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96" name="Google Shape;1996;p9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97" name="Google Shape;1997;p9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98" name="Google Shape;1998;p9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1999" name="Google Shape;1999;p9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0" name="Google Shape;2000;p9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1" name="Google Shape;2001;p9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2" name="Google Shape;2002;p9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3" name="Google Shape;2003;p9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4" name="Google Shape;2004;p9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5" name="Google Shape;2005;p9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6" name="Google Shape;2006;p9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7" name="Google Shape;2007;p9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8" name="Google Shape;2008;p9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09" name="Google Shape;2009;p9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10" name="Google Shape;2010;p9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011" name="Google Shape;2011;p9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012" name="Google Shape;2012;p95"/>
          <p:cNvGrpSpPr/>
          <p:nvPr/>
        </p:nvGrpSpPr>
        <p:grpSpPr>
          <a:xfrm>
            <a:off x="-1283215" y="485422"/>
            <a:ext cx="11017894" cy="5296271"/>
            <a:chOff x="-1283215" y="485422"/>
            <a:chExt cx="11017894" cy="5296271"/>
          </a:xfrm>
        </p:grpSpPr>
        <p:grpSp>
          <p:nvGrpSpPr>
            <p:cNvPr id="2013" name="Google Shape;2013;p95"/>
            <p:cNvGrpSpPr/>
            <p:nvPr/>
          </p:nvGrpSpPr>
          <p:grpSpPr>
            <a:xfrm rot="-764585">
              <a:off x="8517902" y="591287"/>
              <a:ext cx="1095911" cy="1218299"/>
              <a:chOff x="-1997850" y="2320850"/>
              <a:chExt cx="230400" cy="256125"/>
            </a:xfrm>
          </p:grpSpPr>
          <p:sp>
            <p:nvSpPr>
              <p:cNvPr id="2014" name="Google Shape;2014;p95"/>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95"/>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6" name="Google Shape;2016;p95"/>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95"/>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95"/>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9" name="Google Shape;2019;p95"/>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0" name="Google Shape;2020;p95"/>
            <p:cNvGrpSpPr/>
            <p:nvPr/>
          </p:nvGrpSpPr>
          <p:grpSpPr>
            <a:xfrm rot="-10350234">
              <a:off x="-1171271" y="3869649"/>
              <a:ext cx="1558032" cy="1818185"/>
              <a:chOff x="2342300" y="-1710275"/>
              <a:chExt cx="230400" cy="268875"/>
            </a:xfrm>
          </p:grpSpPr>
          <p:sp>
            <p:nvSpPr>
              <p:cNvPr id="2021" name="Google Shape;2021;p95"/>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95"/>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95"/>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95"/>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5" name="Google Shape;2025;p95"/>
            <p:cNvGrpSpPr/>
            <p:nvPr/>
          </p:nvGrpSpPr>
          <p:grpSpPr>
            <a:xfrm flipH="1">
              <a:off x="8598600" y="2416241"/>
              <a:ext cx="830345" cy="850304"/>
              <a:chOff x="2588275" y="451216"/>
              <a:chExt cx="830345" cy="850304"/>
            </a:xfrm>
          </p:grpSpPr>
          <p:sp>
            <p:nvSpPr>
              <p:cNvPr id="2026" name="Google Shape;2026;p95"/>
              <p:cNvSpPr/>
              <p:nvPr/>
            </p:nvSpPr>
            <p:spPr>
              <a:xfrm rot="-179950">
                <a:off x="3146022" y="866601"/>
                <a:ext cx="261571" cy="42837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95"/>
              <p:cNvSpPr/>
              <p:nvPr/>
            </p:nvSpPr>
            <p:spPr>
              <a:xfrm rot="3566374">
                <a:off x="2708429" y="458538"/>
                <a:ext cx="261565" cy="428373"/>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2028" name="Shape 2028"/>
        <p:cNvGrpSpPr/>
        <p:nvPr/>
      </p:nvGrpSpPr>
      <p:grpSpPr>
        <a:xfrm>
          <a:off x="0" y="0"/>
          <a:ext cx="0" cy="0"/>
          <a:chOff x="0" y="0"/>
          <a:chExt cx="0" cy="0"/>
        </a:xfrm>
      </p:grpSpPr>
      <p:grpSp>
        <p:nvGrpSpPr>
          <p:cNvPr id="2029" name="Google Shape;2029;p96"/>
          <p:cNvGrpSpPr/>
          <p:nvPr/>
        </p:nvGrpSpPr>
        <p:grpSpPr>
          <a:xfrm>
            <a:off x="-65" y="-15"/>
            <a:ext cx="9144128" cy="5143530"/>
            <a:chOff x="-2163850" y="-134475"/>
            <a:chExt cx="3075000" cy="5336719"/>
          </a:xfrm>
        </p:grpSpPr>
        <p:cxnSp>
          <p:nvCxnSpPr>
            <p:cNvPr id="2030" name="Google Shape;2030;p9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1" name="Google Shape;2031;p9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2" name="Google Shape;2032;p9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3" name="Google Shape;2033;p9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4" name="Google Shape;2034;p9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5" name="Google Shape;2035;p9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6" name="Google Shape;2036;p9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7" name="Google Shape;2037;p9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8" name="Google Shape;2038;p9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39" name="Google Shape;2039;p9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0" name="Google Shape;2040;p9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1" name="Google Shape;2041;p9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2" name="Google Shape;2042;p9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3" name="Google Shape;2043;p9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4" name="Google Shape;2044;p9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45" name="Google Shape;2045;p9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046" name="Google Shape;2046;p9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047" name="Google Shape;2047;p96"/>
          <p:cNvGrpSpPr/>
          <p:nvPr/>
        </p:nvGrpSpPr>
        <p:grpSpPr>
          <a:xfrm>
            <a:off x="7982100" y="4032410"/>
            <a:ext cx="1814524" cy="1589511"/>
            <a:chOff x="1598650" y="-651565"/>
            <a:chExt cx="1814524" cy="1589511"/>
          </a:xfrm>
        </p:grpSpPr>
        <p:grpSp>
          <p:nvGrpSpPr>
            <p:cNvPr id="2048" name="Google Shape;2048;p96"/>
            <p:cNvGrpSpPr/>
            <p:nvPr/>
          </p:nvGrpSpPr>
          <p:grpSpPr>
            <a:xfrm rot="-2036207">
              <a:off x="2297842" y="-546073"/>
              <a:ext cx="798547" cy="1378526"/>
              <a:chOff x="1763900" y="-464625"/>
              <a:chExt cx="185600" cy="320400"/>
            </a:xfrm>
          </p:grpSpPr>
          <p:sp>
            <p:nvSpPr>
              <p:cNvPr id="2049" name="Google Shape;2049;p96"/>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96"/>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1" name="Google Shape;2051;p96"/>
            <p:cNvSpPr/>
            <p:nvPr/>
          </p:nvSpPr>
          <p:spPr>
            <a:xfrm>
              <a:off x="1598650" y="77480"/>
              <a:ext cx="382402" cy="493816"/>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0_1_1">
    <p:spTree>
      <p:nvGrpSpPr>
        <p:cNvPr id="2052" name="Shape 2052"/>
        <p:cNvGrpSpPr/>
        <p:nvPr/>
      </p:nvGrpSpPr>
      <p:grpSpPr>
        <a:xfrm>
          <a:off x="0" y="0"/>
          <a:ext cx="0" cy="0"/>
          <a:chOff x="0" y="0"/>
          <a:chExt cx="0" cy="0"/>
        </a:xfrm>
      </p:grpSpPr>
      <p:grpSp>
        <p:nvGrpSpPr>
          <p:cNvPr id="2053" name="Google Shape;2053;p97"/>
          <p:cNvGrpSpPr/>
          <p:nvPr/>
        </p:nvGrpSpPr>
        <p:grpSpPr>
          <a:xfrm>
            <a:off x="-65" y="-15"/>
            <a:ext cx="9144128" cy="5143530"/>
            <a:chOff x="-2163850" y="-134475"/>
            <a:chExt cx="3075000" cy="5336719"/>
          </a:xfrm>
        </p:grpSpPr>
        <p:cxnSp>
          <p:nvCxnSpPr>
            <p:cNvPr id="2054" name="Google Shape;2054;p9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55" name="Google Shape;2055;p9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56" name="Google Shape;2056;p9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57" name="Google Shape;2057;p9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58" name="Google Shape;2058;p9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59" name="Google Shape;2059;p9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0" name="Google Shape;2060;p9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1" name="Google Shape;2061;p9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2" name="Google Shape;2062;p9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3" name="Google Shape;2063;p9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4" name="Google Shape;2064;p9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5" name="Google Shape;2065;p9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6" name="Google Shape;2066;p9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7" name="Google Shape;2067;p9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8" name="Google Shape;2068;p9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069" name="Google Shape;2069;p9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070" name="Google Shape;2070;p97"/>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071" name="Google Shape;2071;p97"/>
          <p:cNvGrpSpPr/>
          <p:nvPr/>
        </p:nvGrpSpPr>
        <p:grpSpPr>
          <a:xfrm>
            <a:off x="-511748" y="-171194"/>
            <a:ext cx="11204765" cy="5746894"/>
            <a:chOff x="-511748" y="-171194"/>
            <a:chExt cx="11204765" cy="5746894"/>
          </a:xfrm>
        </p:grpSpPr>
        <p:grpSp>
          <p:nvGrpSpPr>
            <p:cNvPr id="2072" name="Google Shape;2072;p97"/>
            <p:cNvGrpSpPr/>
            <p:nvPr/>
          </p:nvGrpSpPr>
          <p:grpSpPr>
            <a:xfrm rot="-563356">
              <a:off x="8416021" y="-13864"/>
              <a:ext cx="2110551" cy="2213903"/>
              <a:chOff x="-2906325" y="1533725"/>
              <a:chExt cx="405175" cy="425000"/>
            </a:xfrm>
          </p:grpSpPr>
          <p:sp>
            <p:nvSpPr>
              <p:cNvPr id="2073" name="Google Shape;2073;p97"/>
              <p:cNvSpPr/>
              <p:nvPr/>
            </p:nvSpPr>
            <p:spPr>
              <a:xfrm>
                <a:off x="-2906325" y="1613925"/>
                <a:ext cx="405175" cy="326175"/>
              </a:xfrm>
              <a:custGeom>
                <a:rect b="b" l="l" r="r" t="t"/>
                <a:pathLst>
                  <a:path extrusionOk="0" h="13047" w="16207">
                    <a:moveTo>
                      <a:pt x="6214" y="1467"/>
                    </a:moveTo>
                    <a:lnTo>
                      <a:pt x="6214" y="1467"/>
                    </a:lnTo>
                    <a:cubicBezTo>
                      <a:pt x="6214" y="1467"/>
                      <a:pt x="6214" y="1467"/>
                      <a:pt x="6214" y="1467"/>
                    </a:cubicBezTo>
                    <a:cubicBezTo>
                      <a:pt x="6214" y="1467"/>
                      <a:pt x="6214" y="1467"/>
                      <a:pt x="6214" y="1467"/>
                    </a:cubicBezTo>
                    <a:close/>
                    <a:moveTo>
                      <a:pt x="4404" y="0"/>
                    </a:moveTo>
                    <a:cubicBezTo>
                      <a:pt x="3840" y="0"/>
                      <a:pt x="3281" y="120"/>
                      <a:pt x="2913" y="571"/>
                    </a:cubicBezTo>
                    <a:cubicBezTo>
                      <a:pt x="1913" y="1751"/>
                      <a:pt x="1375" y="3319"/>
                      <a:pt x="912" y="4738"/>
                    </a:cubicBezTo>
                    <a:cubicBezTo>
                      <a:pt x="419" y="6247"/>
                      <a:pt x="1" y="7860"/>
                      <a:pt x="31" y="9443"/>
                    </a:cubicBezTo>
                    <a:cubicBezTo>
                      <a:pt x="46" y="10787"/>
                      <a:pt x="568" y="12266"/>
                      <a:pt x="1913" y="12803"/>
                    </a:cubicBezTo>
                    <a:cubicBezTo>
                      <a:pt x="2327" y="12969"/>
                      <a:pt x="2816" y="13029"/>
                      <a:pt x="3302" y="13029"/>
                    </a:cubicBezTo>
                    <a:cubicBezTo>
                      <a:pt x="3690" y="13029"/>
                      <a:pt x="4077" y="12991"/>
                      <a:pt x="4422" y="12938"/>
                    </a:cubicBezTo>
                    <a:cubicBezTo>
                      <a:pt x="5228" y="12803"/>
                      <a:pt x="5856" y="12296"/>
                      <a:pt x="6453" y="11773"/>
                    </a:cubicBezTo>
                    <a:cubicBezTo>
                      <a:pt x="6465" y="11749"/>
                      <a:pt x="6278" y="11724"/>
                      <a:pt x="6234" y="11724"/>
                    </a:cubicBezTo>
                    <a:cubicBezTo>
                      <a:pt x="6224" y="11724"/>
                      <a:pt x="6221" y="11725"/>
                      <a:pt x="6229" y="11728"/>
                    </a:cubicBezTo>
                    <a:cubicBezTo>
                      <a:pt x="6035" y="11713"/>
                      <a:pt x="5856" y="11713"/>
                      <a:pt x="5676" y="11713"/>
                    </a:cubicBezTo>
                    <a:cubicBezTo>
                      <a:pt x="5605" y="11713"/>
                      <a:pt x="5490" y="11706"/>
                      <a:pt x="5369" y="11706"/>
                    </a:cubicBezTo>
                    <a:cubicBezTo>
                      <a:pt x="5186" y="11706"/>
                      <a:pt x="4989" y="11722"/>
                      <a:pt x="4900" y="11803"/>
                    </a:cubicBezTo>
                    <a:cubicBezTo>
                      <a:pt x="4440" y="12190"/>
                      <a:pt x="3999" y="12538"/>
                      <a:pt x="3459" y="12768"/>
                    </a:cubicBezTo>
                    <a:lnTo>
                      <a:pt x="3459" y="12768"/>
                    </a:lnTo>
                    <a:cubicBezTo>
                      <a:pt x="3324" y="12712"/>
                      <a:pt x="3180" y="12644"/>
                      <a:pt x="3048" y="12565"/>
                    </a:cubicBezTo>
                    <a:cubicBezTo>
                      <a:pt x="2794" y="12400"/>
                      <a:pt x="2555" y="12191"/>
                      <a:pt x="2361" y="11952"/>
                    </a:cubicBezTo>
                    <a:cubicBezTo>
                      <a:pt x="1479" y="10862"/>
                      <a:pt x="1509" y="9308"/>
                      <a:pt x="1689" y="7979"/>
                    </a:cubicBezTo>
                    <a:cubicBezTo>
                      <a:pt x="1883" y="6486"/>
                      <a:pt x="2316" y="5037"/>
                      <a:pt x="2839" y="3633"/>
                    </a:cubicBezTo>
                    <a:cubicBezTo>
                      <a:pt x="3092" y="2976"/>
                      <a:pt x="3361" y="2319"/>
                      <a:pt x="3705" y="1706"/>
                    </a:cubicBezTo>
                    <a:cubicBezTo>
                      <a:pt x="3869" y="1392"/>
                      <a:pt x="4063" y="1094"/>
                      <a:pt x="4272" y="810"/>
                    </a:cubicBezTo>
                    <a:cubicBezTo>
                      <a:pt x="4300" y="769"/>
                      <a:pt x="4329" y="726"/>
                      <a:pt x="4359" y="683"/>
                    </a:cubicBezTo>
                    <a:lnTo>
                      <a:pt x="4359" y="683"/>
                    </a:lnTo>
                    <a:cubicBezTo>
                      <a:pt x="4511" y="960"/>
                      <a:pt x="4607" y="1283"/>
                      <a:pt x="4661" y="1497"/>
                    </a:cubicBezTo>
                    <a:cubicBezTo>
                      <a:pt x="4674" y="1554"/>
                      <a:pt x="4811" y="1573"/>
                      <a:pt x="5000" y="1573"/>
                    </a:cubicBezTo>
                    <a:cubicBezTo>
                      <a:pt x="5437" y="1573"/>
                      <a:pt x="6149" y="1466"/>
                      <a:pt x="6210" y="1466"/>
                    </a:cubicBezTo>
                    <a:cubicBezTo>
                      <a:pt x="6212" y="1466"/>
                      <a:pt x="6214" y="1467"/>
                      <a:pt x="6214" y="1467"/>
                    </a:cubicBezTo>
                    <a:lnTo>
                      <a:pt x="6214" y="1467"/>
                    </a:lnTo>
                    <a:cubicBezTo>
                      <a:pt x="6080" y="900"/>
                      <a:pt x="5766" y="138"/>
                      <a:pt x="5109" y="48"/>
                    </a:cubicBezTo>
                    <a:cubicBezTo>
                      <a:pt x="4882" y="22"/>
                      <a:pt x="4643" y="0"/>
                      <a:pt x="4404" y="0"/>
                    </a:cubicBezTo>
                    <a:close/>
                    <a:moveTo>
                      <a:pt x="11999" y="28"/>
                    </a:moveTo>
                    <a:cubicBezTo>
                      <a:pt x="11808" y="28"/>
                      <a:pt x="11619" y="42"/>
                      <a:pt x="11457" y="48"/>
                    </a:cubicBezTo>
                    <a:cubicBezTo>
                      <a:pt x="11068" y="63"/>
                      <a:pt x="10695" y="78"/>
                      <a:pt x="10426" y="377"/>
                    </a:cubicBezTo>
                    <a:cubicBezTo>
                      <a:pt x="10142" y="676"/>
                      <a:pt x="9978" y="1094"/>
                      <a:pt x="9888" y="1497"/>
                    </a:cubicBezTo>
                    <a:cubicBezTo>
                      <a:pt x="9890" y="1493"/>
                      <a:pt x="9904" y="1491"/>
                      <a:pt x="9930" y="1491"/>
                    </a:cubicBezTo>
                    <a:cubicBezTo>
                      <a:pt x="10086" y="1491"/>
                      <a:pt x="10639" y="1558"/>
                      <a:pt x="11035" y="1558"/>
                    </a:cubicBezTo>
                    <a:cubicBezTo>
                      <a:pt x="11262" y="1558"/>
                      <a:pt x="11437" y="1536"/>
                      <a:pt x="11457" y="1467"/>
                    </a:cubicBezTo>
                    <a:cubicBezTo>
                      <a:pt x="11501" y="1262"/>
                      <a:pt x="11591" y="952"/>
                      <a:pt x="11733" y="681"/>
                    </a:cubicBezTo>
                    <a:lnTo>
                      <a:pt x="11733" y="681"/>
                    </a:lnTo>
                    <a:cubicBezTo>
                      <a:pt x="11776" y="741"/>
                      <a:pt x="11813" y="796"/>
                      <a:pt x="11845" y="840"/>
                    </a:cubicBezTo>
                    <a:cubicBezTo>
                      <a:pt x="12054" y="1124"/>
                      <a:pt x="12233" y="1422"/>
                      <a:pt x="12412" y="1736"/>
                    </a:cubicBezTo>
                    <a:cubicBezTo>
                      <a:pt x="12741" y="2348"/>
                      <a:pt x="13025" y="3020"/>
                      <a:pt x="13264" y="3663"/>
                    </a:cubicBezTo>
                    <a:cubicBezTo>
                      <a:pt x="13786" y="5052"/>
                      <a:pt x="14205" y="6486"/>
                      <a:pt x="14414" y="7934"/>
                    </a:cubicBezTo>
                    <a:cubicBezTo>
                      <a:pt x="14593" y="9249"/>
                      <a:pt x="14653" y="10772"/>
                      <a:pt x="13816" y="11892"/>
                    </a:cubicBezTo>
                    <a:cubicBezTo>
                      <a:pt x="13622" y="12131"/>
                      <a:pt x="13413" y="12355"/>
                      <a:pt x="13159" y="12535"/>
                    </a:cubicBezTo>
                    <a:cubicBezTo>
                      <a:pt x="13014" y="12622"/>
                      <a:pt x="12869" y="12709"/>
                      <a:pt x="12710" y="12782"/>
                    </a:cubicBezTo>
                    <a:lnTo>
                      <a:pt x="12710" y="12782"/>
                    </a:lnTo>
                    <a:cubicBezTo>
                      <a:pt x="12643" y="12764"/>
                      <a:pt x="12577" y="12744"/>
                      <a:pt x="12517" y="12714"/>
                    </a:cubicBezTo>
                    <a:cubicBezTo>
                      <a:pt x="12338" y="12624"/>
                      <a:pt x="12158" y="12535"/>
                      <a:pt x="11994" y="12415"/>
                    </a:cubicBezTo>
                    <a:cubicBezTo>
                      <a:pt x="11710" y="12221"/>
                      <a:pt x="11457" y="11997"/>
                      <a:pt x="11203" y="11773"/>
                    </a:cubicBezTo>
                    <a:cubicBezTo>
                      <a:pt x="11132" y="11716"/>
                      <a:pt x="10991" y="11700"/>
                      <a:pt x="10843" y="11700"/>
                    </a:cubicBezTo>
                    <a:cubicBezTo>
                      <a:pt x="10678" y="11700"/>
                      <a:pt x="10505" y="11720"/>
                      <a:pt x="10411" y="11728"/>
                    </a:cubicBezTo>
                    <a:cubicBezTo>
                      <a:pt x="10232" y="11728"/>
                      <a:pt x="10053" y="11728"/>
                      <a:pt x="9873" y="11758"/>
                    </a:cubicBezTo>
                    <a:cubicBezTo>
                      <a:pt x="9843" y="11758"/>
                      <a:pt x="9634" y="11803"/>
                      <a:pt x="9649" y="11803"/>
                    </a:cubicBezTo>
                    <a:cubicBezTo>
                      <a:pt x="10157" y="12251"/>
                      <a:pt x="10695" y="12729"/>
                      <a:pt x="11367" y="12908"/>
                    </a:cubicBezTo>
                    <a:cubicBezTo>
                      <a:pt x="11733" y="13005"/>
                      <a:pt x="12140" y="13046"/>
                      <a:pt x="12549" y="13046"/>
                    </a:cubicBezTo>
                    <a:cubicBezTo>
                      <a:pt x="12958" y="13046"/>
                      <a:pt x="13368" y="13005"/>
                      <a:pt x="13742" y="12938"/>
                    </a:cubicBezTo>
                    <a:cubicBezTo>
                      <a:pt x="15146" y="12654"/>
                      <a:pt x="15907" y="11295"/>
                      <a:pt x="16042" y="9966"/>
                    </a:cubicBezTo>
                    <a:cubicBezTo>
                      <a:pt x="16206" y="8397"/>
                      <a:pt x="15818" y="6769"/>
                      <a:pt x="15370" y="5276"/>
                    </a:cubicBezTo>
                    <a:cubicBezTo>
                      <a:pt x="14937" y="3812"/>
                      <a:pt x="14414" y="2304"/>
                      <a:pt x="13548" y="1034"/>
                    </a:cubicBezTo>
                    <a:cubicBezTo>
                      <a:pt x="13338" y="720"/>
                      <a:pt x="13099" y="347"/>
                      <a:pt x="12741" y="168"/>
                    </a:cubicBezTo>
                    <a:cubicBezTo>
                      <a:pt x="12533" y="55"/>
                      <a:pt x="12264" y="28"/>
                      <a:pt x="11999" y="28"/>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97"/>
              <p:cNvSpPr/>
              <p:nvPr/>
            </p:nvSpPr>
            <p:spPr>
              <a:xfrm>
                <a:off x="-2832025" y="1599800"/>
                <a:ext cx="259550" cy="358925"/>
              </a:xfrm>
              <a:custGeom>
                <a:rect b="b" l="l" r="r" t="t"/>
                <a:pathLst>
                  <a:path extrusionOk="0" h="14357" w="10382">
                    <a:moveTo>
                      <a:pt x="8126" y="1"/>
                    </a:moveTo>
                    <a:lnTo>
                      <a:pt x="1644" y="344"/>
                    </a:lnTo>
                    <a:cubicBezTo>
                      <a:pt x="1032" y="2719"/>
                      <a:pt x="479" y="5109"/>
                      <a:pt x="210" y="7543"/>
                    </a:cubicBezTo>
                    <a:cubicBezTo>
                      <a:pt x="61" y="8888"/>
                      <a:pt x="1" y="10217"/>
                      <a:pt x="61" y="11561"/>
                    </a:cubicBezTo>
                    <a:cubicBezTo>
                      <a:pt x="106" y="12577"/>
                      <a:pt x="195" y="13772"/>
                      <a:pt x="1390" y="14041"/>
                    </a:cubicBezTo>
                    <a:cubicBezTo>
                      <a:pt x="2569" y="14285"/>
                      <a:pt x="3810" y="14356"/>
                      <a:pt x="5001" y="14356"/>
                    </a:cubicBezTo>
                    <a:cubicBezTo>
                      <a:pt x="5122" y="14356"/>
                      <a:pt x="5243" y="14356"/>
                      <a:pt x="5363" y="14354"/>
                    </a:cubicBezTo>
                    <a:cubicBezTo>
                      <a:pt x="6020" y="14354"/>
                      <a:pt x="6677" y="14324"/>
                      <a:pt x="7334" y="14250"/>
                    </a:cubicBezTo>
                    <a:cubicBezTo>
                      <a:pt x="7947" y="14190"/>
                      <a:pt x="8619" y="14145"/>
                      <a:pt x="9216" y="13966"/>
                    </a:cubicBezTo>
                    <a:cubicBezTo>
                      <a:pt x="9799" y="13787"/>
                      <a:pt x="9948" y="13159"/>
                      <a:pt x="10098" y="12637"/>
                    </a:cubicBezTo>
                    <a:cubicBezTo>
                      <a:pt x="10247" y="12039"/>
                      <a:pt x="10322" y="11427"/>
                      <a:pt x="10351" y="10814"/>
                    </a:cubicBezTo>
                    <a:cubicBezTo>
                      <a:pt x="10381" y="9560"/>
                      <a:pt x="10187" y="8305"/>
                      <a:pt x="9963" y="7066"/>
                    </a:cubicBezTo>
                    <a:cubicBezTo>
                      <a:pt x="9515" y="4691"/>
                      <a:pt x="9082" y="2256"/>
                      <a:pt x="812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97"/>
              <p:cNvSpPr/>
              <p:nvPr/>
            </p:nvSpPr>
            <p:spPr>
              <a:xfrm>
                <a:off x="-2753600" y="1533725"/>
                <a:ext cx="95250" cy="60875"/>
              </a:xfrm>
              <a:custGeom>
                <a:rect b="b" l="l" r="r" t="t"/>
                <a:pathLst>
                  <a:path extrusionOk="0" h="2435" w="3810">
                    <a:moveTo>
                      <a:pt x="1882" y="0"/>
                    </a:moveTo>
                    <a:cubicBezTo>
                      <a:pt x="1569" y="0"/>
                      <a:pt x="1285" y="90"/>
                      <a:pt x="1046" y="239"/>
                    </a:cubicBezTo>
                    <a:cubicBezTo>
                      <a:pt x="807" y="389"/>
                      <a:pt x="583" y="583"/>
                      <a:pt x="434" y="822"/>
                    </a:cubicBezTo>
                    <a:cubicBezTo>
                      <a:pt x="284" y="1046"/>
                      <a:pt x="180" y="1300"/>
                      <a:pt x="105" y="1554"/>
                    </a:cubicBezTo>
                    <a:cubicBezTo>
                      <a:pt x="45" y="1822"/>
                      <a:pt x="15" y="2076"/>
                      <a:pt x="0" y="2330"/>
                    </a:cubicBezTo>
                    <a:lnTo>
                      <a:pt x="688" y="2345"/>
                    </a:lnTo>
                    <a:cubicBezTo>
                      <a:pt x="688" y="1927"/>
                      <a:pt x="792" y="1509"/>
                      <a:pt x="1001" y="1195"/>
                    </a:cubicBezTo>
                    <a:cubicBezTo>
                      <a:pt x="1195" y="896"/>
                      <a:pt x="1554" y="687"/>
                      <a:pt x="1882" y="687"/>
                    </a:cubicBezTo>
                    <a:cubicBezTo>
                      <a:pt x="2047" y="687"/>
                      <a:pt x="2211" y="732"/>
                      <a:pt x="2360" y="837"/>
                    </a:cubicBezTo>
                    <a:cubicBezTo>
                      <a:pt x="2495" y="941"/>
                      <a:pt x="2629" y="1076"/>
                      <a:pt x="2734" y="1240"/>
                    </a:cubicBezTo>
                    <a:cubicBezTo>
                      <a:pt x="2943" y="1569"/>
                      <a:pt x="3062" y="1987"/>
                      <a:pt x="3167" y="2435"/>
                    </a:cubicBezTo>
                    <a:lnTo>
                      <a:pt x="3809" y="2270"/>
                    </a:lnTo>
                    <a:cubicBezTo>
                      <a:pt x="3764" y="2046"/>
                      <a:pt x="3705" y="1807"/>
                      <a:pt x="3615" y="1569"/>
                    </a:cubicBezTo>
                    <a:cubicBezTo>
                      <a:pt x="3540" y="1330"/>
                      <a:pt x="3451" y="1091"/>
                      <a:pt x="3301" y="852"/>
                    </a:cubicBezTo>
                    <a:cubicBezTo>
                      <a:pt x="3152" y="628"/>
                      <a:pt x="2958" y="418"/>
                      <a:pt x="2719" y="269"/>
                    </a:cubicBezTo>
                    <a:cubicBezTo>
                      <a:pt x="2599" y="179"/>
                      <a:pt x="2465" y="120"/>
                      <a:pt x="2330" y="75"/>
                    </a:cubicBezTo>
                    <a:cubicBezTo>
                      <a:pt x="2181" y="30"/>
                      <a:pt x="2032" y="0"/>
                      <a:pt x="188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97"/>
              <p:cNvSpPr/>
              <p:nvPr/>
            </p:nvSpPr>
            <p:spPr>
              <a:xfrm>
                <a:off x="-2812600" y="1579650"/>
                <a:ext cx="212875" cy="121000"/>
              </a:xfrm>
              <a:custGeom>
                <a:rect b="b" l="l" r="r" t="t"/>
                <a:pathLst>
                  <a:path extrusionOk="0" h="4840" w="8515">
                    <a:moveTo>
                      <a:pt x="4671" y="0"/>
                    </a:moveTo>
                    <a:cubicBezTo>
                      <a:pt x="3394" y="0"/>
                      <a:pt x="2118" y="81"/>
                      <a:pt x="852" y="239"/>
                    </a:cubicBezTo>
                    <a:cubicBezTo>
                      <a:pt x="523" y="1180"/>
                      <a:pt x="240" y="2121"/>
                      <a:pt x="1" y="3092"/>
                    </a:cubicBezTo>
                    <a:cubicBezTo>
                      <a:pt x="1345" y="4033"/>
                      <a:pt x="2913" y="4645"/>
                      <a:pt x="4541" y="4840"/>
                    </a:cubicBezTo>
                    <a:cubicBezTo>
                      <a:pt x="5945" y="4451"/>
                      <a:pt x="7245" y="3734"/>
                      <a:pt x="8514" y="3002"/>
                    </a:cubicBezTo>
                    <a:cubicBezTo>
                      <a:pt x="8185" y="2032"/>
                      <a:pt x="7767" y="1061"/>
                      <a:pt x="7349" y="120"/>
                    </a:cubicBezTo>
                    <a:cubicBezTo>
                      <a:pt x="6458" y="40"/>
                      <a:pt x="5564" y="0"/>
                      <a:pt x="467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97"/>
              <p:cNvSpPr/>
              <p:nvPr/>
            </p:nvSpPr>
            <p:spPr>
              <a:xfrm>
                <a:off x="-2830150" y="1891050"/>
                <a:ext cx="254300" cy="65000"/>
              </a:xfrm>
              <a:custGeom>
                <a:rect b="b" l="l" r="r" t="t"/>
                <a:pathLst>
                  <a:path extrusionOk="0" h="2600" w="10172">
                    <a:moveTo>
                      <a:pt x="1" y="1"/>
                    </a:moveTo>
                    <a:cubicBezTo>
                      <a:pt x="60" y="1002"/>
                      <a:pt x="165" y="2122"/>
                      <a:pt x="1330" y="2376"/>
                    </a:cubicBezTo>
                    <a:cubicBezTo>
                      <a:pt x="1748" y="2465"/>
                      <a:pt x="2181" y="2540"/>
                      <a:pt x="2614" y="2585"/>
                    </a:cubicBezTo>
                    <a:cubicBezTo>
                      <a:pt x="2420" y="1957"/>
                      <a:pt x="2092" y="1375"/>
                      <a:pt x="1629" y="897"/>
                    </a:cubicBezTo>
                    <a:cubicBezTo>
                      <a:pt x="1181" y="434"/>
                      <a:pt x="613" y="120"/>
                      <a:pt x="1" y="1"/>
                    </a:cubicBezTo>
                    <a:close/>
                    <a:moveTo>
                      <a:pt x="10172" y="225"/>
                    </a:moveTo>
                    <a:cubicBezTo>
                      <a:pt x="9619" y="300"/>
                      <a:pt x="9082" y="524"/>
                      <a:pt x="8619" y="837"/>
                    </a:cubicBezTo>
                    <a:cubicBezTo>
                      <a:pt x="8006" y="1270"/>
                      <a:pt x="7513" y="1898"/>
                      <a:pt x="7259" y="2600"/>
                    </a:cubicBezTo>
                    <a:cubicBezTo>
                      <a:pt x="7872" y="2540"/>
                      <a:pt x="8559" y="2495"/>
                      <a:pt x="9156" y="2316"/>
                    </a:cubicBezTo>
                    <a:cubicBezTo>
                      <a:pt x="9724" y="2122"/>
                      <a:pt x="9888" y="1494"/>
                      <a:pt x="10023" y="972"/>
                    </a:cubicBezTo>
                    <a:cubicBezTo>
                      <a:pt x="10082" y="733"/>
                      <a:pt x="10142" y="479"/>
                      <a:pt x="10172" y="22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97"/>
              <p:cNvSpPr/>
              <p:nvPr/>
            </p:nvSpPr>
            <p:spPr>
              <a:xfrm>
                <a:off x="-2769275" y="1664025"/>
                <a:ext cx="33250" cy="96375"/>
              </a:xfrm>
              <a:custGeom>
                <a:rect b="b" l="l" r="r" t="t"/>
                <a:pathLst>
                  <a:path extrusionOk="0" h="3855" w="1330">
                    <a:moveTo>
                      <a:pt x="1225" y="1"/>
                    </a:moveTo>
                    <a:lnTo>
                      <a:pt x="0" y="61"/>
                    </a:lnTo>
                    <a:cubicBezTo>
                      <a:pt x="60" y="1330"/>
                      <a:pt x="75" y="2570"/>
                      <a:pt x="60" y="3839"/>
                    </a:cubicBezTo>
                    <a:lnTo>
                      <a:pt x="1300" y="3854"/>
                    </a:lnTo>
                    <a:cubicBezTo>
                      <a:pt x="1329" y="2570"/>
                      <a:pt x="1300" y="1285"/>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97"/>
              <p:cNvSpPr/>
              <p:nvPr/>
            </p:nvSpPr>
            <p:spPr>
              <a:xfrm>
                <a:off x="-2687125" y="1658800"/>
                <a:ext cx="39600" cy="106450"/>
              </a:xfrm>
              <a:custGeom>
                <a:rect b="b" l="l" r="r" t="t"/>
                <a:pathLst>
                  <a:path extrusionOk="0" h="4258" w="1584">
                    <a:moveTo>
                      <a:pt x="1225" y="1"/>
                    </a:moveTo>
                    <a:lnTo>
                      <a:pt x="0" y="135"/>
                    </a:lnTo>
                    <a:cubicBezTo>
                      <a:pt x="149" y="1509"/>
                      <a:pt x="269" y="2883"/>
                      <a:pt x="359" y="4257"/>
                    </a:cubicBezTo>
                    <a:lnTo>
                      <a:pt x="1583" y="4168"/>
                    </a:lnTo>
                    <a:cubicBezTo>
                      <a:pt x="1509" y="2779"/>
                      <a:pt x="1374" y="1390"/>
                      <a:pt x="12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97"/>
              <p:cNvSpPr/>
              <p:nvPr/>
            </p:nvSpPr>
            <p:spPr>
              <a:xfrm>
                <a:off x="-2774875" y="1805550"/>
                <a:ext cx="135550" cy="101325"/>
              </a:xfrm>
              <a:custGeom>
                <a:rect b="b" l="l" r="r" t="t"/>
                <a:pathLst>
                  <a:path extrusionOk="0" h="4053" w="5422">
                    <a:moveTo>
                      <a:pt x="30" y="1"/>
                    </a:moveTo>
                    <a:cubicBezTo>
                      <a:pt x="0" y="777"/>
                      <a:pt x="120" y="1569"/>
                      <a:pt x="463" y="2271"/>
                    </a:cubicBezTo>
                    <a:cubicBezTo>
                      <a:pt x="866" y="3092"/>
                      <a:pt x="1598" y="3779"/>
                      <a:pt x="2494" y="3988"/>
                    </a:cubicBezTo>
                    <a:cubicBezTo>
                      <a:pt x="2663" y="4031"/>
                      <a:pt x="2837" y="4052"/>
                      <a:pt x="3010" y="4052"/>
                    </a:cubicBezTo>
                    <a:cubicBezTo>
                      <a:pt x="3330" y="4052"/>
                      <a:pt x="3648" y="3979"/>
                      <a:pt x="3928" y="3824"/>
                    </a:cubicBezTo>
                    <a:cubicBezTo>
                      <a:pt x="4511" y="3510"/>
                      <a:pt x="4854" y="2883"/>
                      <a:pt x="5063" y="2271"/>
                    </a:cubicBezTo>
                    <a:cubicBezTo>
                      <a:pt x="5302" y="1569"/>
                      <a:pt x="5407" y="837"/>
                      <a:pt x="5422" y="105"/>
                    </a:cubicBezTo>
                    <a:cubicBezTo>
                      <a:pt x="3630" y="105"/>
                      <a:pt x="1822" y="75"/>
                      <a:pt x="3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97"/>
              <p:cNvSpPr/>
              <p:nvPr/>
            </p:nvSpPr>
            <p:spPr>
              <a:xfrm>
                <a:off x="-2832625" y="1810775"/>
                <a:ext cx="258900" cy="146725"/>
              </a:xfrm>
              <a:custGeom>
                <a:rect b="b" l="l" r="r" t="t"/>
                <a:pathLst>
                  <a:path extrusionOk="0" h="5869" w="10356">
                    <a:moveTo>
                      <a:pt x="7941" y="120"/>
                    </a:moveTo>
                    <a:cubicBezTo>
                      <a:pt x="8001" y="120"/>
                      <a:pt x="8046" y="135"/>
                      <a:pt x="8090" y="150"/>
                    </a:cubicBezTo>
                    <a:cubicBezTo>
                      <a:pt x="8120" y="150"/>
                      <a:pt x="8150" y="165"/>
                      <a:pt x="8165" y="180"/>
                    </a:cubicBezTo>
                    <a:cubicBezTo>
                      <a:pt x="8180" y="195"/>
                      <a:pt x="8210" y="225"/>
                      <a:pt x="8210" y="240"/>
                    </a:cubicBezTo>
                    <a:cubicBezTo>
                      <a:pt x="8210" y="240"/>
                      <a:pt x="8210" y="240"/>
                      <a:pt x="8210" y="255"/>
                    </a:cubicBezTo>
                    <a:cubicBezTo>
                      <a:pt x="8195" y="269"/>
                      <a:pt x="8150" y="269"/>
                      <a:pt x="8120" y="269"/>
                    </a:cubicBezTo>
                    <a:cubicBezTo>
                      <a:pt x="8075" y="284"/>
                      <a:pt x="8016" y="284"/>
                      <a:pt x="7956" y="284"/>
                    </a:cubicBezTo>
                    <a:cubicBezTo>
                      <a:pt x="7865" y="271"/>
                      <a:pt x="7762" y="247"/>
                      <a:pt x="7668" y="201"/>
                    </a:cubicBezTo>
                    <a:lnTo>
                      <a:pt x="7668" y="201"/>
                    </a:lnTo>
                    <a:cubicBezTo>
                      <a:pt x="7754" y="157"/>
                      <a:pt x="7847" y="120"/>
                      <a:pt x="7941" y="120"/>
                    </a:cubicBezTo>
                    <a:close/>
                    <a:moveTo>
                      <a:pt x="7941" y="1"/>
                    </a:moveTo>
                    <a:cubicBezTo>
                      <a:pt x="7807" y="16"/>
                      <a:pt x="7687" y="60"/>
                      <a:pt x="7568" y="120"/>
                    </a:cubicBezTo>
                    <a:cubicBezTo>
                      <a:pt x="7553" y="105"/>
                      <a:pt x="7538" y="105"/>
                      <a:pt x="7538" y="105"/>
                    </a:cubicBezTo>
                    <a:cubicBezTo>
                      <a:pt x="5880" y="90"/>
                      <a:pt x="4237" y="75"/>
                      <a:pt x="2609" y="60"/>
                    </a:cubicBezTo>
                    <a:cubicBezTo>
                      <a:pt x="2519" y="75"/>
                      <a:pt x="2519" y="195"/>
                      <a:pt x="2609" y="195"/>
                    </a:cubicBezTo>
                    <a:cubicBezTo>
                      <a:pt x="4252" y="210"/>
                      <a:pt x="5895" y="225"/>
                      <a:pt x="7538" y="240"/>
                    </a:cubicBezTo>
                    <a:cubicBezTo>
                      <a:pt x="7538" y="255"/>
                      <a:pt x="7538" y="269"/>
                      <a:pt x="7568" y="284"/>
                    </a:cubicBezTo>
                    <a:cubicBezTo>
                      <a:pt x="7672" y="344"/>
                      <a:pt x="7792" y="389"/>
                      <a:pt x="7911" y="389"/>
                    </a:cubicBezTo>
                    <a:cubicBezTo>
                      <a:pt x="7949" y="394"/>
                      <a:pt x="7992" y="398"/>
                      <a:pt x="8035" y="398"/>
                    </a:cubicBezTo>
                    <a:cubicBezTo>
                      <a:pt x="8110" y="398"/>
                      <a:pt x="8188" y="388"/>
                      <a:pt x="8255" y="359"/>
                    </a:cubicBezTo>
                    <a:cubicBezTo>
                      <a:pt x="8314" y="344"/>
                      <a:pt x="8359" y="299"/>
                      <a:pt x="8359" y="240"/>
                    </a:cubicBezTo>
                    <a:cubicBezTo>
                      <a:pt x="8359" y="180"/>
                      <a:pt x="8314" y="120"/>
                      <a:pt x="8270" y="90"/>
                    </a:cubicBezTo>
                    <a:cubicBezTo>
                      <a:pt x="8180" y="31"/>
                      <a:pt x="8060" y="1"/>
                      <a:pt x="7941" y="1"/>
                    </a:cubicBezTo>
                    <a:close/>
                    <a:moveTo>
                      <a:pt x="10256" y="3061"/>
                    </a:moveTo>
                    <a:cubicBezTo>
                      <a:pt x="10251" y="3061"/>
                      <a:pt x="10246" y="3062"/>
                      <a:pt x="10241" y="3062"/>
                    </a:cubicBezTo>
                    <a:cubicBezTo>
                      <a:pt x="9121" y="3316"/>
                      <a:pt x="8090" y="3959"/>
                      <a:pt x="7463" y="4915"/>
                    </a:cubicBezTo>
                    <a:cubicBezTo>
                      <a:pt x="7284" y="5183"/>
                      <a:pt x="7149" y="5467"/>
                      <a:pt x="7045" y="5781"/>
                    </a:cubicBezTo>
                    <a:cubicBezTo>
                      <a:pt x="7027" y="5825"/>
                      <a:pt x="7062" y="5854"/>
                      <a:pt x="7100" y="5854"/>
                    </a:cubicBezTo>
                    <a:cubicBezTo>
                      <a:pt x="7126" y="5854"/>
                      <a:pt x="7152" y="5841"/>
                      <a:pt x="7164" y="5811"/>
                    </a:cubicBezTo>
                    <a:cubicBezTo>
                      <a:pt x="7508" y="4765"/>
                      <a:pt x="8344" y="3944"/>
                      <a:pt x="9360" y="3496"/>
                    </a:cubicBezTo>
                    <a:cubicBezTo>
                      <a:pt x="9659" y="3361"/>
                      <a:pt x="9957" y="3257"/>
                      <a:pt x="10271" y="3182"/>
                    </a:cubicBezTo>
                    <a:cubicBezTo>
                      <a:pt x="10355" y="3168"/>
                      <a:pt x="10334" y="3061"/>
                      <a:pt x="10256" y="3061"/>
                    </a:cubicBezTo>
                    <a:close/>
                    <a:moveTo>
                      <a:pt x="85" y="2852"/>
                    </a:moveTo>
                    <a:cubicBezTo>
                      <a:pt x="21" y="2852"/>
                      <a:pt x="0" y="2945"/>
                      <a:pt x="70" y="2973"/>
                    </a:cubicBezTo>
                    <a:cubicBezTo>
                      <a:pt x="1100" y="3272"/>
                      <a:pt x="2011" y="3959"/>
                      <a:pt x="2564" y="4870"/>
                    </a:cubicBezTo>
                    <a:cubicBezTo>
                      <a:pt x="2743" y="5168"/>
                      <a:pt x="2878" y="5482"/>
                      <a:pt x="2997" y="5826"/>
                    </a:cubicBezTo>
                    <a:cubicBezTo>
                      <a:pt x="3003" y="5856"/>
                      <a:pt x="3026" y="5869"/>
                      <a:pt x="3051" y="5869"/>
                    </a:cubicBezTo>
                    <a:cubicBezTo>
                      <a:pt x="3087" y="5869"/>
                      <a:pt x="3126" y="5840"/>
                      <a:pt x="3117" y="5796"/>
                    </a:cubicBezTo>
                    <a:cubicBezTo>
                      <a:pt x="2743" y="4691"/>
                      <a:pt x="2011" y="3750"/>
                      <a:pt x="966" y="3197"/>
                    </a:cubicBezTo>
                    <a:cubicBezTo>
                      <a:pt x="697" y="3048"/>
                      <a:pt x="398" y="2928"/>
                      <a:pt x="100" y="2853"/>
                    </a:cubicBezTo>
                    <a:cubicBezTo>
                      <a:pt x="95" y="2852"/>
                      <a:pt x="90" y="2852"/>
                      <a:pt x="85" y="285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97"/>
              <p:cNvSpPr/>
              <p:nvPr/>
            </p:nvSpPr>
            <p:spPr>
              <a:xfrm>
                <a:off x="-2810550" y="1584625"/>
                <a:ext cx="207875" cy="108225"/>
              </a:xfrm>
              <a:custGeom>
                <a:rect b="b" l="l" r="r" t="t"/>
                <a:pathLst>
                  <a:path extrusionOk="0" h="4329" w="8315">
                    <a:moveTo>
                      <a:pt x="4852" y="1"/>
                    </a:moveTo>
                    <a:cubicBezTo>
                      <a:pt x="3933" y="1"/>
                      <a:pt x="3014" y="49"/>
                      <a:pt x="2099" y="145"/>
                    </a:cubicBezTo>
                    <a:cubicBezTo>
                      <a:pt x="1621" y="190"/>
                      <a:pt x="1143" y="264"/>
                      <a:pt x="665" y="339"/>
                    </a:cubicBezTo>
                    <a:cubicBezTo>
                      <a:pt x="581" y="339"/>
                      <a:pt x="603" y="445"/>
                      <a:pt x="680" y="445"/>
                    </a:cubicBezTo>
                    <a:cubicBezTo>
                      <a:pt x="685" y="445"/>
                      <a:pt x="690" y="444"/>
                      <a:pt x="695" y="444"/>
                    </a:cubicBezTo>
                    <a:cubicBezTo>
                      <a:pt x="2028" y="231"/>
                      <a:pt x="3380" y="121"/>
                      <a:pt x="4736" y="121"/>
                    </a:cubicBezTo>
                    <a:cubicBezTo>
                      <a:pt x="5096" y="121"/>
                      <a:pt x="5457" y="129"/>
                      <a:pt x="5818" y="145"/>
                    </a:cubicBezTo>
                    <a:cubicBezTo>
                      <a:pt x="6296" y="160"/>
                      <a:pt x="6774" y="190"/>
                      <a:pt x="7267" y="234"/>
                    </a:cubicBezTo>
                    <a:cubicBezTo>
                      <a:pt x="7272" y="235"/>
                      <a:pt x="7277" y="236"/>
                      <a:pt x="7282" y="236"/>
                    </a:cubicBezTo>
                    <a:cubicBezTo>
                      <a:pt x="7355" y="236"/>
                      <a:pt x="7337" y="129"/>
                      <a:pt x="7267" y="115"/>
                    </a:cubicBezTo>
                    <a:cubicBezTo>
                      <a:pt x="6464" y="38"/>
                      <a:pt x="5658" y="1"/>
                      <a:pt x="4852" y="1"/>
                    </a:cubicBezTo>
                    <a:close/>
                    <a:moveTo>
                      <a:pt x="8211" y="2431"/>
                    </a:moveTo>
                    <a:cubicBezTo>
                      <a:pt x="8196" y="2431"/>
                      <a:pt x="8179" y="2435"/>
                      <a:pt x="8163" y="2445"/>
                    </a:cubicBezTo>
                    <a:cubicBezTo>
                      <a:pt x="7700" y="2818"/>
                      <a:pt x="7192" y="3117"/>
                      <a:pt x="6655" y="3401"/>
                    </a:cubicBezTo>
                    <a:cubicBezTo>
                      <a:pt x="6117" y="3670"/>
                      <a:pt x="5564" y="3909"/>
                      <a:pt x="4982" y="4058"/>
                    </a:cubicBezTo>
                    <a:cubicBezTo>
                      <a:pt x="4637" y="4149"/>
                      <a:pt x="4286" y="4201"/>
                      <a:pt x="3933" y="4201"/>
                    </a:cubicBezTo>
                    <a:cubicBezTo>
                      <a:pt x="3705" y="4201"/>
                      <a:pt x="3477" y="4180"/>
                      <a:pt x="3249" y="4133"/>
                    </a:cubicBezTo>
                    <a:cubicBezTo>
                      <a:pt x="2697" y="4043"/>
                      <a:pt x="2189" y="3819"/>
                      <a:pt x="1711" y="3550"/>
                    </a:cubicBezTo>
                    <a:cubicBezTo>
                      <a:pt x="1158" y="3237"/>
                      <a:pt x="636" y="2863"/>
                      <a:pt x="128" y="2475"/>
                    </a:cubicBezTo>
                    <a:cubicBezTo>
                      <a:pt x="119" y="2471"/>
                      <a:pt x="110" y="2470"/>
                      <a:pt x="101" y="2470"/>
                    </a:cubicBezTo>
                    <a:cubicBezTo>
                      <a:pt x="40" y="2470"/>
                      <a:pt x="1" y="2555"/>
                      <a:pt x="53" y="2594"/>
                    </a:cubicBezTo>
                    <a:cubicBezTo>
                      <a:pt x="979" y="3281"/>
                      <a:pt x="1935" y="3983"/>
                      <a:pt x="3070" y="4237"/>
                    </a:cubicBezTo>
                    <a:cubicBezTo>
                      <a:pt x="3350" y="4300"/>
                      <a:pt x="3630" y="4329"/>
                      <a:pt x="3907" y="4329"/>
                    </a:cubicBezTo>
                    <a:cubicBezTo>
                      <a:pt x="4812" y="4329"/>
                      <a:pt x="5694" y="4025"/>
                      <a:pt x="6505" y="3625"/>
                    </a:cubicBezTo>
                    <a:cubicBezTo>
                      <a:pt x="7118" y="3311"/>
                      <a:pt x="7715" y="2968"/>
                      <a:pt x="8268" y="2535"/>
                    </a:cubicBezTo>
                    <a:cubicBezTo>
                      <a:pt x="8315" y="2488"/>
                      <a:pt x="8269" y="2431"/>
                      <a:pt x="8211" y="24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97"/>
              <p:cNvSpPr/>
              <p:nvPr/>
            </p:nvSpPr>
            <p:spPr>
              <a:xfrm>
                <a:off x="-2771150" y="1722125"/>
                <a:ext cx="38475" cy="32150"/>
              </a:xfrm>
              <a:custGeom>
                <a:rect b="b" l="l" r="r" t="t"/>
                <a:pathLst>
                  <a:path extrusionOk="0" h="1286" w="1539">
                    <a:moveTo>
                      <a:pt x="892" y="129"/>
                    </a:moveTo>
                    <a:cubicBezTo>
                      <a:pt x="1068" y="129"/>
                      <a:pt x="1243" y="136"/>
                      <a:pt x="1417" y="151"/>
                    </a:cubicBezTo>
                    <a:lnTo>
                      <a:pt x="1417" y="151"/>
                    </a:lnTo>
                    <a:lnTo>
                      <a:pt x="1377" y="1118"/>
                    </a:lnTo>
                    <a:lnTo>
                      <a:pt x="1377" y="1118"/>
                    </a:lnTo>
                    <a:cubicBezTo>
                      <a:pt x="1107" y="1143"/>
                      <a:pt x="836" y="1158"/>
                      <a:pt x="562" y="1158"/>
                    </a:cubicBezTo>
                    <a:cubicBezTo>
                      <a:pt x="421" y="1158"/>
                      <a:pt x="279" y="1154"/>
                      <a:pt x="135" y="1146"/>
                    </a:cubicBezTo>
                    <a:lnTo>
                      <a:pt x="135" y="1146"/>
                    </a:lnTo>
                    <a:lnTo>
                      <a:pt x="135" y="166"/>
                    </a:lnTo>
                    <a:lnTo>
                      <a:pt x="135" y="166"/>
                    </a:lnTo>
                    <a:cubicBezTo>
                      <a:pt x="385" y="143"/>
                      <a:pt x="639" y="129"/>
                      <a:pt x="892" y="129"/>
                    </a:cubicBezTo>
                    <a:close/>
                    <a:moveTo>
                      <a:pt x="841" y="1"/>
                    </a:moveTo>
                    <a:cubicBezTo>
                      <a:pt x="582" y="1"/>
                      <a:pt x="323" y="12"/>
                      <a:pt x="60" y="37"/>
                    </a:cubicBezTo>
                    <a:cubicBezTo>
                      <a:pt x="30" y="37"/>
                      <a:pt x="1" y="67"/>
                      <a:pt x="1" y="111"/>
                    </a:cubicBezTo>
                    <a:lnTo>
                      <a:pt x="1" y="1217"/>
                    </a:lnTo>
                    <a:cubicBezTo>
                      <a:pt x="1" y="1261"/>
                      <a:pt x="30" y="1284"/>
                      <a:pt x="62" y="1284"/>
                    </a:cubicBezTo>
                    <a:cubicBezTo>
                      <a:pt x="72" y="1284"/>
                      <a:pt x="83" y="1282"/>
                      <a:pt x="92" y="1277"/>
                    </a:cubicBezTo>
                    <a:lnTo>
                      <a:pt x="92" y="1277"/>
                    </a:lnTo>
                    <a:cubicBezTo>
                      <a:pt x="251" y="1282"/>
                      <a:pt x="411" y="1285"/>
                      <a:pt x="572" y="1285"/>
                    </a:cubicBezTo>
                    <a:cubicBezTo>
                      <a:pt x="860" y="1285"/>
                      <a:pt x="1150" y="1275"/>
                      <a:pt x="1434" y="1247"/>
                    </a:cubicBezTo>
                    <a:cubicBezTo>
                      <a:pt x="1464" y="1247"/>
                      <a:pt x="1494" y="1217"/>
                      <a:pt x="1494" y="1172"/>
                    </a:cubicBezTo>
                    <a:lnTo>
                      <a:pt x="1539" y="96"/>
                    </a:lnTo>
                    <a:cubicBezTo>
                      <a:pt x="1539" y="52"/>
                      <a:pt x="1509" y="22"/>
                      <a:pt x="1479" y="22"/>
                    </a:cubicBezTo>
                    <a:cubicBezTo>
                      <a:pt x="1264" y="8"/>
                      <a:pt x="1053" y="1"/>
                      <a:pt x="84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97"/>
              <p:cNvSpPr/>
              <p:nvPr/>
            </p:nvSpPr>
            <p:spPr>
              <a:xfrm>
                <a:off x="-2684200" y="1726800"/>
                <a:ext cx="40025" cy="32925"/>
              </a:xfrm>
              <a:custGeom>
                <a:rect b="b" l="l" r="r" t="t"/>
                <a:pathLst>
                  <a:path extrusionOk="0" h="1317" w="1601">
                    <a:moveTo>
                      <a:pt x="1002" y="127"/>
                    </a:moveTo>
                    <a:cubicBezTo>
                      <a:pt x="1129" y="127"/>
                      <a:pt x="1256" y="132"/>
                      <a:pt x="1381" y="143"/>
                    </a:cubicBezTo>
                    <a:lnTo>
                      <a:pt x="1381" y="143"/>
                    </a:lnTo>
                    <a:cubicBezTo>
                      <a:pt x="1408" y="453"/>
                      <a:pt x="1435" y="762"/>
                      <a:pt x="1462" y="1071"/>
                    </a:cubicBezTo>
                    <a:lnTo>
                      <a:pt x="1462" y="1071"/>
                    </a:lnTo>
                    <a:cubicBezTo>
                      <a:pt x="1132" y="1147"/>
                      <a:pt x="786" y="1188"/>
                      <a:pt x="443" y="1188"/>
                    </a:cubicBezTo>
                    <a:cubicBezTo>
                      <a:pt x="369" y="1188"/>
                      <a:pt x="295" y="1186"/>
                      <a:pt x="221" y="1182"/>
                    </a:cubicBezTo>
                    <a:lnTo>
                      <a:pt x="221" y="1182"/>
                    </a:lnTo>
                    <a:cubicBezTo>
                      <a:pt x="194" y="851"/>
                      <a:pt x="168" y="520"/>
                      <a:pt x="141" y="200"/>
                    </a:cubicBezTo>
                    <a:lnTo>
                      <a:pt x="141" y="200"/>
                    </a:lnTo>
                    <a:cubicBezTo>
                      <a:pt x="421" y="154"/>
                      <a:pt x="712" y="127"/>
                      <a:pt x="1002" y="127"/>
                    </a:cubicBezTo>
                    <a:close/>
                    <a:moveTo>
                      <a:pt x="1016" y="0"/>
                    </a:moveTo>
                    <a:cubicBezTo>
                      <a:pt x="704" y="0"/>
                      <a:pt x="395" y="25"/>
                      <a:pt x="92" y="83"/>
                    </a:cubicBezTo>
                    <a:lnTo>
                      <a:pt x="92" y="83"/>
                    </a:lnTo>
                    <a:cubicBezTo>
                      <a:pt x="87" y="82"/>
                      <a:pt x="82" y="81"/>
                      <a:pt x="77" y="81"/>
                    </a:cubicBezTo>
                    <a:cubicBezTo>
                      <a:pt x="63" y="81"/>
                      <a:pt x="48" y="86"/>
                      <a:pt x="37" y="97"/>
                    </a:cubicBezTo>
                    <a:lnTo>
                      <a:pt x="37" y="97"/>
                    </a:lnTo>
                    <a:cubicBezTo>
                      <a:pt x="4" y="115"/>
                      <a:pt x="1" y="155"/>
                      <a:pt x="20" y="182"/>
                    </a:cubicBezTo>
                    <a:lnTo>
                      <a:pt x="20" y="182"/>
                    </a:lnTo>
                    <a:cubicBezTo>
                      <a:pt x="49" y="530"/>
                      <a:pt x="78" y="892"/>
                      <a:pt x="107" y="1254"/>
                    </a:cubicBezTo>
                    <a:cubicBezTo>
                      <a:pt x="107" y="1284"/>
                      <a:pt x="122" y="1313"/>
                      <a:pt x="167" y="1313"/>
                    </a:cubicBezTo>
                    <a:cubicBezTo>
                      <a:pt x="238" y="1316"/>
                      <a:pt x="310" y="1317"/>
                      <a:pt x="382" y="1317"/>
                    </a:cubicBezTo>
                    <a:cubicBezTo>
                      <a:pt x="773" y="1317"/>
                      <a:pt x="1164" y="1280"/>
                      <a:pt x="1556" y="1179"/>
                    </a:cubicBezTo>
                    <a:cubicBezTo>
                      <a:pt x="1571" y="1164"/>
                      <a:pt x="1601" y="1149"/>
                      <a:pt x="1601" y="1119"/>
                    </a:cubicBezTo>
                    <a:cubicBezTo>
                      <a:pt x="1571" y="761"/>
                      <a:pt x="1541" y="432"/>
                      <a:pt x="1496" y="74"/>
                    </a:cubicBezTo>
                    <a:cubicBezTo>
                      <a:pt x="1496" y="44"/>
                      <a:pt x="1481" y="14"/>
                      <a:pt x="1436" y="14"/>
                    </a:cubicBezTo>
                    <a:cubicBezTo>
                      <a:pt x="1296" y="5"/>
                      <a:pt x="1156" y="0"/>
                      <a:pt x="10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97"/>
              <p:cNvSpPr/>
              <p:nvPr/>
            </p:nvSpPr>
            <p:spPr>
              <a:xfrm>
                <a:off x="-2753975" y="1722175"/>
                <a:ext cx="3750" cy="14700"/>
              </a:xfrm>
              <a:custGeom>
                <a:rect b="b" l="l" r="r" t="t"/>
                <a:pathLst>
                  <a:path extrusionOk="0" h="588" w="150">
                    <a:moveTo>
                      <a:pt x="45" y="1"/>
                    </a:moveTo>
                    <a:cubicBezTo>
                      <a:pt x="21" y="1"/>
                      <a:pt x="1" y="28"/>
                      <a:pt x="1" y="65"/>
                    </a:cubicBezTo>
                    <a:cubicBezTo>
                      <a:pt x="15" y="214"/>
                      <a:pt x="15" y="363"/>
                      <a:pt x="30" y="528"/>
                    </a:cubicBezTo>
                    <a:cubicBezTo>
                      <a:pt x="30" y="557"/>
                      <a:pt x="60" y="587"/>
                      <a:pt x="90" y="587"/>
                    </a:cubicBezTo>
                    <a:cubicBezTo>
                      <a:pt x="120" y="587"/>
                      <a:pt x="150" y="557"/>
                      <a:pt x="150" y="528"/>
                    </a:cubicBezTo>
                    <a:cubicBezTo>
                      <a:pt x="135" y="363"/>
                      <a:pt x="135" y="214"/>
                      <a:pt x="120" y="65"/>
                    </a:cubicBezTo>
                    <a:cubicBezTo>
                      <a:pt x="120" y="35"/>
                      <a:pt x="90" y="5"/>
                      <a:pt x="60" y="5"/>
                    </a:cubicBezTo>
                    <a:cubicBezTo>
                      <a:pt x="55" y="2"/>
                      <a:pt x="50" y="1"/>
                      <a:pt x="45" y="1"/>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97"/>
              <p:cNvSpPr/>
              <p:nvPr/>
            </p:nvSpPr>
            <p:spPr>
              <a:xfrm>
                <a:off x="-2666225" y="1727150"/>
                <a:ext cx="4875" cy="16450"/>
              </a:xfrm>
              <a:custGeom>
                <a:rect b="b" l="l" r="r" t="t"/>
                <a:pathLst>
                  <a:path extrusionOk="0" h="658" w="195">
                    <a:moveTo>
                      <a:pt x="60" y="0"/>
                    </a:moveTo>
                    <a:cubicBezTo>
                      <a:pt x="45" y="0"/>
                      <a:pt x="0" y="30"/>
                      <a:pt x="0" y="60"/>
                    </a:cubicBezTo>
                    <a:cubicBezTo>
                      <a:pt x="15" y="239"/>
                      <a:pt x="30" y="418"/>
                      <a:pt x="60" y="597"/>
                    </a:cubicBezTo>
                    <a:cubicBezTo>
                      <a:pt x="60" y="627"/>
                      <a:pt x="75" y="657"/>
                      <a:pt x="120" y="657"/>
                    </a:cubicBezTo>
                    <a:cubicBezTo>
                      <a:pt x="150" y="657"/>
                      <a:pt x="195" y="627"/>
                      <a:pt x="180" y="597"/>
                    </a:cubicBezTo>
                    <a:cubicBezTo>
                      <a:pt x="165" y="418"/>
                      <a:pt x="135" y="239"/>
                      <a:pt x="120" y="60"/>
                    </a:cubicBezTo>
                    <a:cubicBezTo>
                      <a:pt x="120" y="30"/>
                      <a:pt x="90" y="0"/>
                      <a:pt x="60"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97"/>
              <p:cNvSpPr/>
              <p:nvPr/>
            </p:nvSpPr>
            <p:spPr>
              <a:xfrm>
                <a:off x="-2768900" y="1816375"/>
                <a:ext cx="116150" cy="11225"/>
              </a:xfrm>
              <a:custGeom>
                <a:rect b="b" l="l" r="r" t="t"/>
                <a:pathLst>
                  <a:path extrusionOk="0" h="449" w="4646">
                    <a:moveTo>
                      <a:pt x="60" y="1"/>
                    </a:moveTo>
                    <a:cubicBezTo>
                      <a:pt x="30" y="1"/>
                      <a:pt x="0" y="31"/>
                      <a:pt x="0" y="60"/>
                    </a:cubicBezTo>
                    <a:lnTo>
                      <a:pt x="0" y="344"/>
                    </a:lnTo>
                    <a:lnTo>
                      <a:pt x="0" y="389"/>
                    </a:lnTo>
                    <a:cubicBezTo>
                      <a:pt x="0" y="419"/>
                      <a:pt x="30" y="449"/>
                      <a:pt x="60" y="449"/>
                    </a:cubicBezTo>
                    <a:cubicBezTo>
                      <a:pt x="90" y="449"/>
                      <a:pt x="120" y="419"/>
                      <a:pt x="120" y="389"/>
                    </a:cubicBezTo>
                    <a:lnTo>
                      <a:pt x="120" y="105"/>
                    </a:lnTo>
                    <a:lnTo>
                      <a:pt x="120" y="60"/>
                    </a:lnTo>
                    <a:cubicBezTo>
                      <a:pt x="120" y="31"/>
                      <a:pt x="90" y="1"/>
                      <a:pt x="60" y="1"/>
                    </a:cubicBezTo>
                    <a:close/>
                    <a:moveTo>
                      <a:pt x="523" y="1"/>
                    </a:moveTo>
                    <a:cubicBezTo>
                      <a:pt x="478" y="1"/>
                      <a:pt x="463" y="31"/>
                      <a:pt x="463" y="60"/>
                    </a:cubicBezTo>
                    <a:lnTo>
                      <a:pt x="463" y="344"/>
                    </a:lnTo>
                    <a:lnTo>
                      <a:pt x="463" y="389"/>
                    </a:lnTo>
                    <a:cubicBezTo>
                      <a:pt x="463" y="419"/>
                      <a:pt x="493" y="449"/>
                      <a:pt x="523" y="449"/>
                    </a:cubicBezTo>
                    <a:cubicBezTo>
                      <a:pt x="553" y="449"/>
                      <a:pt x="583" y="419"/>
                      <a:pt x="583" y="389"/>
                    </a:cubicBezTo>
                    <a:lnTo>
                      <a:pt x="583" y="105"/>
                    </a:lnTo>
                    <a:lnTo>
                      <a:pt x="583" y="60"/>
                    </a:lnTo>
                    <a:cubicBezTo>
                      <a:pt x="583" y="31"/>
                      <a:pt x="553" y="1"/>
                      <a:pt x="523" y="1"/>
                    </a:cubicBezTo>
                    <a:close/>
                    <a:moveTo>
                      <a:pt x="971" y="1"/>
                    </a:moveTo>
                    <a:cubicBezTo>
                      <a:pt x="941" y="1"/>
                      <a:pt x="911" y="31"/>
                      <a:pt x="911" y="60"/>
                    </a:cubicBezTo>
                    <a:lnTo>
                      <a:pt x="911" y="344"/>
                    </a:lnTo>
                    <a:lnTo>
                      <a:pt x="911" y="389"/>
                    </a:lnTo>
                    <a:cubicBezTo>
                      <a:pt x="911" y="419"/>
                      <a:pt x="941" y="449"/>
                      <a:pt x="971" y="449"/>
                    </a:cubicBezTo>
                    <a:cubicBezTo>
                      <a:pt x="1001" y="449"/>
                      <a:pt x="1031" y="419"/>
                      <a:pt x="1031" y="389"/>
                    </a:cubicBezTo>
                    <a:lnTo>
                      <a:pt x="1031" y="105"/>
                    </a:lnTo>
                    <a:lnTo>
                      <a:pt x="1031" y="60"/>
                    </a:lnTo>
                    <a:cubicBezTo>
                      <a:pt x="1031" y="31"/>
                      <a:pt x="1001" y="1"/>
                      <a:pt x="971" y="1"/>
                    </a:cubicBezTo>
                    <a:close/>
                    <a:moveTo>
                      <a:pt x="1419" y="1"/>
                    </a:moveTo>
                    <a:cubicBezTo>
                      <a:pt x="1389" y="1"/>
                      <a:pt x="1359" y="31"/>
                      <a:pt x="1359" y="60"/>
                    </a:cubicBezTo>
                    <a:lnTo>
                      <a:pt x="1359" y="344"/>
                    </a:lnTo>
                    <a:lnTo>
                      <a:pt x="1359" y="389"/>
                    </a:lnTo>
                    <a:cubicBezTo>
                      <a:pt x="1359" y="419"/>
                      <a:pt x="1389" y="449"/>
                      <a:pt x="1419" y="449"/>
                    </a:cubicBezTo>
                    <a:cubicBezTo>
                      <a:pt x="1449" y="449"/>
                      <a:pt x="1479" y="419"/>
                      <a:pt x="1479" y="389"/>
                    </a:cubicBezTo>
                    <a:lnTo>
                      <a:pt x="1479" y="105"/>
                    </a:lnTo>
                    <a:lnTo>
                      <a:pt x="1479" y="60"/>
                    </a:lnTo>
                    <a:cubicBezTo>
                      <a:pt x="1479" y="31"/>
                      <a:pt x="1449" y="1"/>
                      <a:pt x="1419" y="1"/>
                    </a:cubicBezTo>
                    <a:close/>
                    <a:moveTo>
                      <a:pt x="1867" y="1"/>
                    </a:moveTo>
                    <a:cubicBezTo>
                      <a:pt x="1837" y="1"/>
                      <a:pt x="1807" y="31"/>
                      <a:pt x="1807" y="60"/>
                    </a:cubicBezTo>
                    <a:lnTo>
                      <a:pt x="1807" y="344"/>
                    </a:lnTo>
                    <a:lnTo>
                      <a:pt x="1807" y="389"/>
                    </a:lnTo>
                    <a:cubicBezTo>
                      <a:pt x="1807" y="419"/>
                      <a:pt x="1837" y="449"/>
                      <a:pt x="1867" y="449"/>
                    </a:cubicBezTo>
                    <a:cubicBezTo>
                      <a:pt x="1897" y="449"/>
                      <a:pt x="1927" y="419"/>
                      <a:pt x="1927" y="389"/>
                    </a:cubicBezTo>
                    <a:lnTo>
                      <a:pt x="1927" y="105"/>
                    </a:lnTo>
                    <a:lnTo>
                      <a:pt x="1927" y="60"/>
                    </a:lnTo>
                    <a:cubicBezTo>
                      <a:pt x="1927" y="31"/>
                      <a:pt x="1897" y="1"/>
                      <a:pt x="1867" y="1"/>
                    </a:cubicBezTo>
                    <a:close/>
                    <a:moveTo>
                      <a:pt x="2330" y="1"/>
                    </a:moveTo>
                    <a:cubicBezTo>
                      <a:pt x="2285" y="1"/>
                      <a:pt x="2270" y="31"/>
                      <a:pt x="2270" y="60"/>
                    </a:cubicBezTo>
                    <a:lnTo>
                      <a:pt x="2270" y="344"/>
                    </a:lnTo>
                    <a:lnTo>
                      <a:pt x="2270" y="389"/>
                    </a:lnTo>
                    <a:cubicBezTo>
                      <a:pt x="2270" y="419"/>
                      <a:pt x="2300" y="449"/>
                      <a:pt x="2330" y="449"/>
                    </a:cubicBezTo>
                    <a:cubicBezTo>
                      <a:pt x="2360" y="449"/>
                      <a:pt x="2390" y="419"/>
                      <a:pt x="2390" y="389"/>
                    </a:cubicBezTo>
                    <a:lnTo>
                      <a:pt x="2390" y="105"/>
                    </a:lnTo>
                    <a:lnTo>
                      <a:pt x="2390" y="60"/>
                    </a:lnTo>
                    <a:cubicBezTo>
                      <a:pt x="2390" y="31"/>
                      <a:pt x="2360" y="1"/>
                      <a:pt x="2330" y="1"/>
                    </a:cubicBezTo>
                    <a:close/>
                    <a:moveTo>
                      <a:pt x="2778" y="1"/>
                    </a:moveTo>
                    <a:cubicBezTo>
                      <a:pt x="2748" y="1"/>
                      <a:pt x="2718" y="31"/>
                      <a:pt x="2718" y="60"/>
                    </a:cubicBezTo>
                    <a:lnTo>
                      <a:pt x="2718" y="344"/>
                    </a:lnTo>
                    <a:lnTo>
                      <a:pt x="2718" y="389"/>
                    </a:lnTo>
                    <a:cubicBezTo>
                      <a:pt x="2718" y="419"/>
                      <a:pt x="2748" y="449"/>
                      <a:pt x="2778" y="449"/>
                    </a:cubicBezTo>
                    <a:cubicBezTo>
                      <a:pt x="2808" y="449"/>
                      <a:pt x="2838" y="419"/>
                      <a:pt x="2838" y="389"/>
                    </a:cubicBezTo>
                    <a:lnTo>
                      <a:pt x="2838" y="105"/>
                    </a:lnTo>
                    <a:lnTo>
                      <a:pt x="2838" y="60"/>
                    </a:lnTo>
                    <a:cubicBezTo>
                      <a:pt x="2838" y="31"/>
                      <a:pt x="2808" y="1"/>
                      <a:pt x="2778" y="1"/>
                    </a:cubicBezTo>
                    <a:close/>
                    <a:moveTo>
                      <a:pt x="3226" y="1"/>
                    </a:moveTo>
                    <a:cubicBezTo>
                      <a:pt x="3196" y="1"/>
                      <a:pt x="3167" y="31"/>
                      <a:pt x="3167" y="60"/>
                    </a:cubicBezTo>
                    <a:lnTo>
                      <a:pt x="3167" y="344"/>
                    </a:lnTo>
                    <a:lnTo>
                      <a:pt x="3167" y="389"/>
                    </a:lnTo>
                    <a:cubicBezTo>
                      <a:pt x="3167" y="419"/>
                      <a:pt x="3196" y="449"/>
                      <a:pt x="3226" y="449"/>
                    </a:cubicBezTo>
                    <a:cubicBezTo>
                      <a:pt x="3256" y="449"/>
                      <a:pt x="3286" y="419"/>
                      <a:pt x="3286" y="389"/>
                    </a:cubicBezTo>
                    <a:lnTo>
                      <a:pt x="3286" y="105"/>
                    </a:lnTo>
                    <a:lnTo>
                      <a:pt x="3286" y="60"/>
                    </a:lnTo>
                    <a:cubicBezTo>
                      <a:pt x="3286" y="31"/>
                      <a:pt x="3256" y="1"/>
                      <a:pt x="3226" y="1"/>
                    </a:cubicBezTo>
                    <a:close/>
                    <a:moveTo>
                      <a:pt x="3674" y="1"/>
                    </a:moveTo>
                    <a:cubicBezTo>
                      <a:pt x="3644" y="1"/>
                      <a:pt x="3615" y="31"/>
                      <a:pt x="3615" y="60"/>
                    </a:cubicBezTo>
                    <a:lnTo>
                      <a:pt x="3615" y="344"/>
                    </a:lnTo>
                    <a:lnTo>
                      <a:pt x="3615" y="389"/>
                    </a:lnTo>
                    <a:cubicBezTo>
                      <a:pt x="3615" y="419"/>
                      <a:pt x="3644" y="449"/>
                      <a:pt x="3674" y="449"/>
                    </a:cubicBezTo>
                    <a:cubicBezTo>
                      <a:pt x="3704" y="449"/>
                      <a:pt x="3734" y="419"/>
                      <a:pt x="3734" y="389"/>
                    </a:cubicBezTo>
                    <a:lnTo>
                      <a:pt x="3734" y="105"/>
                    </a:lnTo>
                    <a:lnTo>
                      <a:pt x="3734" y="60"/>
                    </a:lnTo>
                    <a:cubicBezTo>
                      <a:pt x="3734" y="31"/>
                      <a:pt x="3704" y="1"/>
                      <a:pt x="3674" y="1"/>
                    </a:cubicBezTo>
                    <a:close/>
                    <a:moveTo>
                      <a:pt x="4137" y="1"/>
                    </a:moveTo>
                    <a:cubicBezTo>
                      <a:pt x="4107" y="1"/>
                      <a:pt x="4078" y="31"/>
                      <a:pt x="4078" y="60"/>
                    </a:cubicBezTo>
                    <a:lnTo>
                      <a:pt x="4078" y="344"/>
                    </a:lnTo>
                    <a:lnTo>
                      <a:pt x="4078" y="389"/>
                    </a:lnTo>
                    <a:cubicBezTo>
                      <a:pt x="4078" y="419"/>
                      <a:pt x="4107" y="449"/>
                      <a:pt x="4137" y="449"/>
                    </a:cubicBezTo>
                    <a:cubicBezTo>
                      <a:pt x="4167" y="449"/>
                      <a:pt x="4197" y="419"/>
                      <a:pt x="4197" y="389"/>
                    </a:cubicBezTo>
                    <a:lnTo>
                      <a:pt x="4197" y="105"/>
                    </a:lnTo>
                    <a:lnTo>
                      <a:pt x="4197" y="60"/>
                    </a:lnTo>
                    <a:cubicBezTo>
                      <a:pt x="4197" y="31"/>
                      <a:pt x="4167" y="1"/>
                      <a:pt x="4137" y="1"/>
                    </a:cubicBezTo>
                    <a:close/>
                    <a:moveTo>
                      <a:pt x="4585" y="1"/>
                    </a:moveTo>
                    <a:cubicBezTo>
                      <a:pt x="4556" y="1"/>
                      <a:pt x="4526" y="31"/>
                      <a:pt x="4526" y="60"/>
                    </a:cubicBezTo>
                    <a:lnTo>
                      <a:pt x="4526" y="344"/>
                    </a:lnTo>
                    <a:lnTo>
                      <a:pt x="4526" y="389"/>
                    </a:lnTo>
                    <a:cubicBezTo>
                      <a:pt x="4526" y="419"/>
                      <a:pt x="4556" y="449"/>
                      <a:pt x="4585" y="449"/>
                    </a:cubicBezTo>
                    <a:cubicBezTo>
                      <a:pt x="4615" y="449"/>
                      <a:pt x="4645" y="419"/>
                      <a:pt x="4645" y="389"/>
                    </a:cubicBezTo>
                    <a:lnTo>
                      <a:pt x="4645" y="105"/>
                    </a:lnTo>
                    <a:lnTo>
                      <a:pt x="4645" y="60"/>
                    </a:lnTo>
                    <a:cubicBezTo>
                      <a:pt x="4645" y="31"/>
                      <a:pt x="4615" y="1"/>
                      <a:pt x="458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97"/>
              <p:cNvSpPr/>
              <p:nvPr/>
            </p:nvSpPr>
            <p:spPr>
              <a:xfrm>
                <a:off x="-2646800" y="1899550"/>
                <a:ext cx="65725" cy="59000"/>
              </a:xfrm>
              <a:custGeom>
                <a:rect b="b" l="l" r="r" t="t"/>
                <a:pathLst>
                  <a:path extrusionOk="0" h="2360" w="2629">
                    <a:moveTo>
                      <a:pt x="2496" y="0"/>
                    </a:moveTo>
                    <a:cubicBezTo>
                      <a:pt x="2490" y="0"/>
                      <a:pt x="2485" y="2"/>
                      <a:pt x="2479" y="4"/>
                    </a:cubicBezTo>
                    <a:cubicBezTo>
                      <a:pt x="2450" y="4"/>
                      <a:pt x="2420" y="49"/>
                      <a:pt x="2435" y="79"/>
                    </a:cubicBezTo>
                    <a:cubicBezTo>
                      <a:pt x="2450" y="169"/>
                      <a:pt x="2465" y="258"/>
                      <a:pt x="2494" y="363"/>
                    </a:cubicBezTo>
                    <a:cubicBezTo>
                      <a:pt x="2494" y="378"/>
                      <a:pt x="2494" y="378"/>
                      <a:pt x="2494" y="393"/>
                    </a:cubicBezTo>
                    <a:cubicBezTo>
                      <a:pt x="2507" y="417"/>
                      <a:pt x="2529" y="441"/>
                      <a:pt x="2553" y="441"/>
                    </a:cubicBezTo>
                    <a:cubicBezTo>
                      <a:pt x="2558" y="441"/>
                      <a:pt x="2564" y="440"/>
                      <a:pt x="2569" y="438"/>
                    </a:cubicBezTo>
                    <a:cubicBezTo>
                      <a:pt x="2599" y="438"/>
                      <a:pt x="2629" y="408"/>
                      <a:pt x="2614" y="363"/>
                    </a:cubicBezTo>
                    <a:cubicBezTo>
                      <a:pt x="2599" y="273"/>
                      <a:pt x="2584" y="184"/>
                      <a:pt x="2554" y="79"/>
                    </a:cubicBezTo>
                    <a:cubicBezTo>
                      <a:pt x="2554" y="64"/>
                      <a:pt x="2554" y="64"/>
                      <a:pt x="2554" y="49"/>
                    </a:cubicBezTo>
                    <a:cubicBezTo>
                      <a:pt x="2542" y="25"/>
                      <a:pt x="2520" y="0"/>
                      <a:pt x="2496" y="0"/>
                    </a:cubicBezTo>
                    <a:close/>
                    <a:moveTo>
                      <a:pt x="2031" y="94"/>
                    </a:moveTo>
                    <a:cubicBezTo>
                      <a:pt x="2002" y="109"/>
                      <a:pt x="1987" y="139"/>
                      <a:pt x="1987" y="184"/>
                    </a:cubicBezTo>
                    <a:cubicBezTo>
                      <a:pt x="2016" y="273"/>
                      <a:pt x="2031" y="363"/>
                      <a:pt x="2046" y="452"/>
                    </a:cubicBezTo>
                    <a:cubicBezTo>
                      <a:pt x="2046" y="467"/>
                      <a:pt x="2061" y="482"/>
                      <a:pt x="2061" y="497"/>
                    </a:cubicBezTo>
                    <a:cubicBezTo>
                      <a:pt x="2061" y="527"/>
                      <a:pt x="2106" y="542"/>
                      <a:pt x="2136" y="542"/>
                    </a:cubicBezTo>
                    <a:cubicBezTo>
                      <a:pt x="2166" y="527"/>
                      <a:pt x="2196" y="497"/>
                      <a:pt x="2181" y="467"/>
                    </a:cubicBezTo>
                    <a:cubicBezTo>
                      <a:pt x="2151" y="378"/>
                      <a:pt x="2136" y="273"/>
                      <a:pt x="2121" y="184"/>
                    </a:cubicBezTo>
                    <a:cubicBezTo>
                      <a:pt x="2121" y="169"/>
                      <a:pt x="2106" y="169"/>
                      <a:pt x="2106" y="154"/>
                    </a:cubicBezTo>
                    <a:cubicBezTo>
                      <a:pt x="2106" y="124"/>
                      <a:pt x="2061" y="94"/>
                      <a:pt x="2031" y="94"/>
                    </a:cubicBezTo>
                    <a:close/>
                    <a:moveTo>
                      <a:pt x="1595" y="332"/>
                    </a:moveTo>
                    <a:cubicBezTo>
                      <a:pt x="1584" y="332"/>
                      <a:pt x="1574" y="336"/>
                      <a:pt x="1568" y="348"/>
                    </a:cubicBezTo>
                    <a:cubicBezTo>
                      <a:pt x="1539" y="363"/>
                      <a:pt x="1524" y="408"/>
                      <a:pt x="1553" y="438"/>
                    </a:cubicBezTo>
                    <a:cubicBezTo>
                      <a:pt x="1598" y="512"/>
                      <a:pt x="1658" y="587"/>
                      <a:pt x="1703" y="676"/>
                    </a:cubicBezTo>
                    <a:cubicBezTo>
                      <a:pt x="1703" y="676"/>
                      <a:pt x="1718" y="691"/>
                      <a:pt x="1733" y="706"/>
                    </a:cubicBezTo>
                    <a:cubicBezTo>
                      <a:pt x="1741" y="724"/>
                      <a:pt x="1760" y="731"/>
                      <a:pt x="1778" y="731"/>
                    </a:cubicBezTo>
                    <a:cubicBezTo>
                      <a:pt x="1790" y="731"/>
                      <a:pt x="1801" y="727"/>
                      <a:pt x="1807" y="721"/>
                    </a:cubicBezTo>
                    <a:cubicBezTo>
                      <a:pt x="1837" y="691"/>
                      <a:pt x="1852" y="662"/>
                      <a:pt x="1822" y="632"/>
                    </a:cubicBezTo>
                    <a:cubicBezTo>
                      <a:pt x="1777" y="557"/>
                      <a:pt x="1718" y="482"/>
                      <a:pt x="1673" y="393"/>
                    </a:cubicBezTo>
                    <a:cubicBezTo>
                      <a:pt x="1658" y="393"/>
                      <a:pt x="1658" y="378"/>
                      <a:pt x="1643" y="363"/>
                    </a:cubicBezTo>
                    <a:cubicBezTo>
                      <a:pt x="1634" y="344"/>
                      <a:pt x="1613" y="332"/>
                      <a:pt x="1595" y="332"/>
                    </a:cubicBezTo>
                    <a:close/>
                    <a:moveTo>
                      <a:pt x="1218" y="586"/>
                    </a:moveTo>
                    <a:cubicBezTo>
                      <a:pt x="1205" y="586"/>
                      <a:pt x="1191" y="590"/>
                      <a:pt x="1180" y="602"/>
                    </a:cubicBezTo>
                    <a:cubicBezTo>
                      <a:pt x="1165" y="617"/>
                      <a:pt x="1150" y="647"/>
                      <a:pt x="1165" y="676"/>
                    </a:cubicBezTo>
                    <a:cubicBezTo>
                      <a:pt x="1225" y="751"/>
                      <a:pt x="1285" y="841"/>
                      <a:pt x="1329" y="915"/>
                    </a:cubicBezTo>
                    <a:cubicBezTo>
                      <a:pt x="1329" y="930"/>
                      <a:pt x="1344" y="945"/>
                      <a:pt x="1344" y="945"/>
                    </a:cubicBezTo>
                    <a:cubicBezTo>
                      <a:pt x="1354" y="964"/>
                      <a:pt x="1374" y="977"/>
                      <a:pt x="1396" y="977"/>
                    </a:cubicBezTo>
                    <a:cubicBezTo>
                      <a:pt x="1409" y="977"/>
                      <a:pt x="1423" y="972"/>
                      <a:pt x="1434" y="960"/>
                    </a:cubicBezTo>
                    <a:cubicBezTo>
                      <a:pt x="1464" y="945"/>
                      <a:pt x="1464" y="901"/>
                      <a:pt x="1449" y="886"/>
                    </a:cubicBezTo>
                    <a:cubicBezTo>
                      <a:pt x="1389" y="811"/>
                      <a:pt x="1344" y="721"/>
                      <a:pt x="1300" y="647"/>
                    </a:cubicBezTo>
                    <a:cubicBezTo>
                      <a:pt x="1285" y="632"/>
                      <a:pt x="1285" y="617"/>
                      <a:pt x="1270" y="617"/>
                    </a:cubicBezTo>
                    <a:cubicBezTo>
                      <a:pt x="1260" y="598"/>
                      <a:pt x="1240" y="586"/>
                      <a:pt x="1218" y="586"/>
                    </a:cubicBezTo>
                    <a:close/>
                    <a:moveTo>
                      <a:pt x="895" y="950"/>
                    </a:moveTo>
                    <a:cubicBezTo>
                      <a:pt x="877" y="950"/>
                      <a:pt x="854" y="958"/>
                      <a:pt x="837" y="975"/>
                    </a:cubicBezTo>
                    <a:cubicBezTo>
                      <a:pt x="822" y="1005"/>
                      <a:pt x="822" y="1050"/>
                      <a:pt x="851" y="1080"/>
                    </a:cubicBezTo>
                    <a:cubicBezTo>
                      <a:pt x="926" y="1125"/>
                      <a:pt x="1001" y="1184"/>
                      <a:pt x="1076" y="1244"/>
                    </a:cubicBezTo>
                    <a:cubicBezTo>
                      <a:pt x="1090" y="1244"/>
                      <a:pt x="1105" y="1259"/>
                      <a:pt x="1105" y="1274"/>
                    </a:cubicBezTo>
                    <a:cubicBezTo>
                      <a:pt x="1116" y="1279"/>
                      <a:pt x="1129" y="1283"/>
                      <a:pt x="1142" y="1283"/>
                    </a:cubicBezTo>
                    <a:cubicBezTo>
                      <a:pt x="1164" y="1283"/>
                      <a:pt x="1186" y="1272"/>
                      <a:pt x="1195" y="1244"/>
                    </a:cubicBezTo>
                    <a:cubicBezTo>
                      <a:pt x="1225" y="1214"/>
                      <a:pt x="1210" y="1184"/>
                      <a:pt x="1180" y="1154"/>
                    </a:cubicBezTo>
                    <a:cubicBezTo>
                      <a:pt x="1105" y="1110"/>
                      <a:pt x="1031" y="1050"/>
                      <a:pt x="956" y="990"/>
                    </a:cubicBezTo>
                    <a:cubicBezTo>
                      <a:pt x="956" y="975"/>
                      <a:pt x="941" y="975"/>
                      <a:pt x="926" y="960"/>
                    </a:cubicBezTo>
                    <a:cubicBezTo>
                      <a:pt x="920" y="954"/>
                      <a:pt x="909" y="950"/>
                      <a:pt x="895" y="950"/>
                    </a:cubicBezTo>
                    <a:close/>
                    <a:moveTo>
                      <a:pt x="627" y="1309"/>
                    </a:moveTo>
                    <a:cubicBezTo>
                      <a:pt x="608" y="1309"/>
                      <a:pt x="585" y="1316"/>
                      <a:pt x="568" y="1334"/>
                    </a:cubicBezTo>
                    <a:cubicBezTo>
                      <a:pt x="538" y="1378"/>
                      <a:pt x="553" y="1408"/>
                      <a:pt x="583" y="1423"/>
                    </a:cubicBezTo>
                    <a:cubicBezTo>
                      <a:pt x="657" y="1483"/>
                      <a:pt x="732" y="1543"/>
                      <a:pt x="807" y="1603"/>
                    </a:cubicBezTo>
                    <a:cubicBezTo>
                      <a:pt x="822" y="1603"/>
                      <a:pt x="837" y="1617"/>
                      <a:pt x="837" y="1617"/>
                    </a:cubicBezTo>
                    <a:cubicBezTo>
                      <a:pt x="848" y="1629"/>
                      <a:pt x="862" y="1634"/>
                      <a:pt x="875" y="1634"/>
                    </a:cubicBezTo>
                    <a:cubicBezTo>
                      <a:pt x="896" y="1634"/>
                      <a:pt x="917" y="1621"/>
                      <a:pt x="926" y="1603"/>
                    </a:cubicBezTo>
                    <a:cubicBezTo>
                      <a:pt x="956" y="1573"/>
                      <a:pt x="941" y="1543"/>
                      <a:pt x="911" y="1513"/>
                    </a:cubicBezTo>
                    <a:cubicBezTo>
                      <a:pt x="837" y="1453"/>
                      <a:pt x="762" y="1393"/>
                      <a:pt x="687" y="1349"/>
                    </a:cubicBezTo>
                    <a:cubicBezTo>
                      <a:pt x="687" y="1334"/>
                      <a:pt x="672" y="1334"/>
                      <a:pt x="657" y="1319"/>
                    </a:cubicBezTo>
                    <a:cubicBezTo>
                      <a:pt x="651" y="1313"/>
                      <a:pt x="640" y="1309"/>
                      <a:pt x="627" y="1309"/>
                    </a:cubicBezTo>
                    <a:close/>
                    <a:moveTo>
                      <a:pt x="346" y="1667"/>
                    </a:moveTo>
                    <a:cubicBezTo>
                      <a:pt x="324" y="1667"/>
                      <a:pt x="301" y="1675"/>
                      <a:pt x="284" y="1692"/>
                    </a:cubicBezTo>
                    <a:cubicBezTo>
                      <a:pt x="269" y="1737"/>
                      <a:pt x="284" y="1767"/>
                      <a:pt x="299" y="1797"/>
                    </a:cubicBezTo>
                    <a:cubicBezTo>
                      <a:pt x="388" y="1841"/>
                      <a:pt x="463" y="1901"/>
                      <a:pt x="523" y="1961"/>
                    </a:cubicBezTo>
                    <a:cubicBezTo>
                      <a:pt x="538" y="1976"/>
                      <a:pt x="553" y="1976"/>
                      <a:pt x="568" y="1991"/>
                    </a:cubicBezTo>
                    <a:cubicBezTo>
                      <a:pt x="574" y="1997"/>
                      <a:pt x="585" y="2001"/>
                      <a:pt x="598" y="2001"/>
                    </a:cubicBezTo>
                    <a:cubicBezTo>
                      <a:pt x="617" y="2001"/>
                      <a:pt x="640" y="1993"/>
                      <a:pt x="657" y="1976"/>
                    </a:cubicBezTo>
                    <a:cubicBezTo>
                      <a:pt x="672" y="1931"/>
                      <a:pt x="672" y="1901"/>
                      <a:pt x="642" y="1871"/>
                    </a:cubicBezTo>
                    <a:cubicBezTo>
                      <a:pt x="568" y="1827"/>
                      <a:pt x="478" y="1767"/>
                      <a:pt x="418" y="1707"/>
                    </a:cubicBezTo>
                    <a:cubicBezTo>
                      <a:pt x="403" y="1692"/>
                      <a:pt x="388" y="1692"/>
                      <a:pt x="388" y="1677"/>
                    </a:cubicBezTo>
                    <a:cubicBezTo>
                      <a:pt x="376" y="1671"/>
                      <a:pt x="361" y="1667"/>
                      <a:pt x="346" y="1667"/>
                    </a:cubicBezTo>
                    <a:close/>
                    <a:moveTo>
                      <a:pt x="81" y="2034"/>
                    </a:moveTo>
                    <a:cubicBezTo>
                      <a:pt x="58" y="2034"/>
                      <a:pt x="34" y="2047"/>
                      <a:pt x="15" y="2066"/>
                    </a:cubicBezTo>
                    <a:cubicBezTo>
                      <a:pt x="0" y="2095"/>
                      <a:pt x="0" y="2125"/>
                      <a:pt x="30" y="2155"/>
                    </a:cubicBezTo>
                    <a:cubicBezTo>
                      <a:pt x="120" y="2215"/>
                      <a:pt x="194" y="2275"/>
                      <a:pt x="254" y="2319"/>
                    </a:cubicBezTo>
                    <a:cubicBezTo>
                      <a:pt x="269" y="2334"/>
                      <a:pt x="284" y="2334"/>
                      <a:pt x="284" y="2349"/>
                    </a:cubicBezTo>
                    <a:cubicBezTo>
                      <a:pt x="296" y="2355"/>
                      <a:pt x="311" y="2359"/>
                      <a:pt x="327" y="2359"/>
                    </a:cubicBezTo>
                    <a:cubicBezTo>
                      <a:pt x="348" y="2359"/>
                      <a:pt x="371" y="2352"/>
                      <a:pt x="388" y="2334"/>
                    </a:cubicBezTo>
                    <a:cubicBezTo>
                      <a:pt x="403" y="2304"/>
                      <a:pt x="403" y="2260"/>
                      <a:pt x="374" y="2245"/>
                    </a:cubicBezTo>
                    <a:cubicBezTo>
                      <a:pt x="284" y="2185"/>
                      <a:pt x="209" y="2125"/>
                      <a:pt x="149" y="2066"/>
                    </a:cubicBezTo>
                    <a:cubicBezTo>
                      <a:pt x="135" y="2066"/>
                      <a:pt x="120" y="2051"/>
                      <a:pt x="120" y="2051"/>
                    </a:cubicBezTo>
                    <a:cubicBezTo>
                      <a:pt x="108" y="2039"/>
                      <a:pt x="95" y="2034"/>
                      <a:pt x="81" y="203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97"/>
              <p:cNvSpPr/>
              <p:nvPr/>
            </p:nvSpPr>
            <p:spPr>
              <a:xfrm>
                <a:off x="-2830900" y="1893900"/>
                <a:ext cx="62400" cy="63800"/>
              </a:xfrm>
              <a:custGeom>
                <a:rect b="b" l="l" r="r" t="t"/>
                <a:pathLst>
                  <a:path extrusionOk="0" h="2552" w="2496">
                    <a:moveTo>
                      <a:pt x="216" y="0"/>
                    </a:moveTo>
                    <a:cubicBezTo>
                      <a:pt x="195" y="0"/>
                      <a:pt x="176" y="14"/>
                      <a:pt x="165" y="36"/>
                    </a:cubicBezTo>
                    <a:cubicBezTo>
                      <a:pt x="120" y="126"/>
                      <a:pt x="75" y="201"/>
                      <a:pt x="31" y="290"/>
                    </a:cubicBezTo>
                    <a:cubicBezTo>
                      <a:pt x="31" y="305"/>
                      <a:pt x="16" y="305"/>
                      <a:pt x="16" y="320"/>
                    </a:cubicBezTo>
                    <a:cubicBezTo>
                      <a:pt x="1" y="365"/>
                      <a:pt x="16" y="395"/>
                      <a:pt x="46" y="410"/>
                    </a:cubicBezTo>
                    <a:cubicBezTo>
                      <a:pt x="54" y="414"/>
                      <a:pt x="63" y="415"/>
                      <a:pt x="72" y="415"/>
                    </a:cubicBezTo>
                    <a:cubicBezTo>
                      <a:pt x="97" y="415"/>
                      <a:pt x="124" y="402"/>
                      <a:pt x="135" y="380"/>
                    </a:cubicBezTo>
                    <a:cubicBezTo>
                      <a:pt x="180" y="290"/>
                      <a:pt x="225" y="215"/>
                      <a:pt x="255" y="126"/>
                    </a:cubicBezTo>
                    <a:cubicBezTo>
                      <a:pt x="270" y="111"/>
                      <a:pt x="270" y="111"/>
                      <a:pt x="270" y="81"/>
                    </a:cubicBezTo>
                    <a:cubicBezTo>
                      <a:pt x="285" y="51"/>
                      <a:pt x="270" y="21"/>
                      <a:pt x="240" y="6"/>
                    </a:cubicBezTo>
                    <a:cubicBezTo>
                      <a:pt x="232" y="2"/>
                      <a:pt x="224" y="0"/>
                      <a:pt x="216" y="0"/>
                    </a:cubicBezTo>
                    <a:close/>
                    <a:moveTo>
                      <a:pt x="611" y="207"/>
                    </a:moveTo>
                    <a:cubicBezTo>
                      <a:pt x="593" y="207"/>
                      <a:pt x="578" y="217"/>
                      <a:pt x="568" y="245"/>
                    </a:cubicBezTo>
                    <a:cubicBezTo>
                      <a:pt x="524" y="335"/>
                      <a:pt x="479" y="410"/>
                      <a:pt x="434" y="499"/>
                    </a:cubicBezTo>
                    <a:cubicBezTo>
                      <a:pt x="434" y="514"/>
                      <a:pt x="419" y="514"/>
                      <a:pt x="419" y="529"/>
                    </a:cubicBezTo>
                    <a:cubicBezTo>
                      <a:pt x="404" y="574"/>
                      <a:pt x="419" y="604"/>
                      <a:pt x="449" y="619"/>
                    </a:cubicBezTo>
                    <a:cubicBezTo>
                      <a:pt x="457" y="623"/>
                      <a:pt x="466" y="625"/>
                      <a:pt x="475" y="625"/>
                    </a:cubicBezTo>
                    <a:cubicBezTo>
                      <a:pt x="501" y="625"/>
                      <a:pt x="528" y="611"/>
                      <a:pt x="538" y="589"/>
                    </a:cubicBezTo>
                    <a:cubicBezTo>
                      <a:pt x="583" y="499"/>
                      <a:pt x="628" y="425"/>
                      <a:pt x="658" y="335"/>
                    </a:cubicBezTo>
                    <a:cubicBezTo>
                      <a:pt x="673" y="320"/>
                      <a:pt x="673" y="305"/>
                      <a:pt x="673" y="290"/>
                    </a:cubicBezTo>
                    <a:cubicBezTo>
                      <a:pt x="688" y="260"/>
                      <a:pt x="673" y="230"/>
                      <a:pt x="643" y="215"/>
                    </a:cubicBezTo>
                    <a:cubicBezTo>
                      <a:pt x="632" y="210"/>
                      <a:pt x="621" y="207"/>
                      <a:pt x="611" y="207"/>
                    </a:cubicBezTo>
                    <a:close/>
                    <a:moveTo>
                      <a:pt x="1033" y="474"/>
                    </a:moveTo>
                    <a:cubicBezTo>
                      <a:pt x="1012" y="474"/>
                      <a:pt x="989" y="482"/>
                      <a:pt x="972" y="499"/>
                    </a:cubicBezTo>
                    <a:cubicBezTo>
                      <a:pt x="912" y="574"/>
                      <a:pt x="852" y="649"/>
                      <a:pt x="792" y="708"/>
                    </a:cubicBezTo>
                    <a:cubicBezTo>
                      <a:pt x="792" y="723"/>
                      <a:pt x="777" y="738"/>
                      <a:pt x="777" y="738"/>
                    </a:cubicBezTo>
                    <a:cubicBezTo>
                      <a:pt x="748" y="768"/>
                      <a:pt x="748" y="813"/>
                      <a:pt x="777" y="843"/>
                    </a:cubicBezTo>
                    <a:cubicBezTo>
                      <a:pt x="790" y="849"/>
                      <a:pt x="805" y="853"/>
                      <a:pt x="819" y="853"/>
                    </a:cubicBezTo>
                    <a:cubicBezTo>
                      <a:pt x="839" y="853"/>
                      <a:pt x="858" y="845"/>
                      <a:pt x="867" y="828"/>
                    </a:cubicBezTo>
                    <a:cubicBezTo>
                      <a:pt x="927" y="753"/>
                      <a:pt x="987" y="678"/>
                      <a:pt x="1061" y="619"/>
                    </a:cubicBezTo>
                    <a:cubicBezTo>
                      <a:pt x="1061" y="604"/>
                      <a:pt x="1076" y="589"/>
                      <a:pt x="1076" y="589"/>
                    </a:cubicBezTo>
                    <a:cubicBezTo>
                      <a:pt x="1106" y="559"/>
                      <a:pt x="1106" y="514"/>
                      <a:pt x="1076" y="484"/>
                    </a:cubicBezTo>
                    <a:cubicBezTo>
                      <a:pt x="1064" y="478"/>
                      <a:pt x="1049" y="474"/>
                      <a:pt x="1033" y="474"/>
                    </a:cubicBezTo>
                    <a:close/>
                    <a:moveTo>
                      <a:pt x="1368" y="773"/>
                    </a:moveTo>
                    <a:cubicBezTo>
                      <a:pt x="1350" y="773"/>
                      <a:pt x="1333" y="780"/>
                      <a:pt x="1315" y="798"/>
                    </a:cubicBezTo>
                    <a:cubicBezTo>
                      <a:pt x="1255" y="858"/>
                      <a:pt x="1196" y="932"/>
                      <a:pt x="1136" y="1007"/>
                    </a:cubicBezTo>
                    <a:cubicBezTo>
                      <a:pt x="1121" y="1007"/>
                      <a:pt x="1121" y="1037"/>
                      <a:pt x="1106" y="1037"/>
                    </a:cubicBezTo>
                    <a:cubicBezTo>
                      <a:pt x="1091" y="1067"/>
                      <a:pt x="1091" y="1112"/>
                      <a:pt x="1121" y="1127"/>
                    </a:cubicBezTo>
                    <a:cubicBezTo>
                      <a:pt x="1136" y="1141"/>
                      <a:pt x="1151" y="1149"/>
                      <a:pt x="1166" y="1149"/>
                    </a:cubicBezTo>
                    <a:cubicBezTo>
                      <a:pt x="1181" y="1149"/>
                      <a:pt x="1196" y="1141"/>
                      <a:pt x="1211" y="1127"/>
                    </a:cubicBezTo>
                    <a:cubicBezTo>
                      <a:pt x="1270" y="1052"/>
                      <a:pt x="1330" y="977"/>
                      <a:pt x="1390" y="902"/>
                    </a:cubicBezTo>
                    <a:cubicBezTo>
                      <a:pt x="1405" y="902"/>
                      <a:pt x="1405" y="888"/>
                      <a:pt x="1420" y="873"/>
                    </a:cubicBezTo>
                    <a:cubicBezTo>
                      <a:pt x="1435" y="858"/>
                      <a:pt x="1435" y="813"/>
                      <a:pt x="1405" y="783"/>
                    </a:cubicBezTo>
                    <a:cubicBezTo>
                      <a:pt x="1392" y="777"/>
                      <a:pt x="1380" y="773"/>
                      <a:pt x="1368" y="773"/>
                    </a:cubicBezTo>
                    <a:close/>
                    <a:moveTo>
                      <a:pt x="1707" y="1072"/>
                    </a:moveTo>
                    <a:cubicBezTo>
                      <a:pt x="1686" y="1072"/>
                      <a:pt x="1667" y="1079"/>
                      <a:pt x="1659" y="1097"/>
                    </a:cubicBezTo>
                    <a:cubicBezTo>
                      <a:pt x="1599" y="1156"/>
                      <a:pt x="1539" y="1231"/>
                      <a:pt x="1479" y="1306"/>
                    </a:cubicBezTo>
                    <a:cubicBezTo>
                      <a:pt x="1464" y="1321"/>
                      <a:pt x="1450" y="1336"/>
                      <a:pt x="1450" y="1336"/>
                    </a:cubicBezTo>
                    <a:cubicBezTo>
                      <a:pt x="1420" y="1366"/>
                      <a:pt x="1420" y="1410"/>
                      <a:pt x="1450" y="1425"/>
                    </a:cubicBezTo>
                    <a:cubicBezTo>
                      <a:pt x="1472" y="1440"/>
                      <a:pt x="1491" y="1448"/>
                      <a:pt x="1507" y="1448"/>
                    </a:cubicBezTo>
                    <a:cubicBezTo>
                      <a:pt x="1524" y="1448"/>
                      <a:pt x="1539" y="1440"/>
                      <a:pt x="1554" y="1425"/>
                    </a:cubicBezTo>
                    <a:cubicBezTo>
                      <a:pt x="1614" y="1351"/>
                      <a:pt x="1674" y="1276"/>
                      <a:pt x="1733" y="1201"/>
                    </a:cubicBezTo>
                    <a:cubicBezTo>
                      <a:pt x="1748" y="1201"/>
                      <a:pt x="1748" y="1186"/>
                      <a:pt x="1763" y="1171"/>
                    </a:cubicBezTo>
                    <a:cubicBezTo>
                      <a:pt x="1778" y="1156"/>
                      <a:pt x="1778" y="1112"/>
                      <a:pt x="1748" y="1082"/>
                    </a:cubicBezTo>
                    <a:cubicBezTo>
                      <a:pt x="1736" y="1076"/>
                      <a:pt x="1721" y="1072"/>
                      <a:pt x="1707" y="1072"/>
                    </a:cubicBezTo>
                    <a:close/>
                    <a:moveTo>
                      <a:pt x="2006" y="1484"/>
                    </a:moveTo>
                    <a:cubicBezTo>
                      <a:pt x="1995" y="1484"/>
                      <a:pt x="1984" y="1489"/>
                      <a:pt x="1972" y="1500"/>
                    </a:cubicBezTo>
                    <a:cubicBezTo>
                      <a:pt x="1883" y="1545"/>
                      <a:pt x="1793" y="1575"/>
                      <a:pt x="1718" y="1619"/>
                    </a:cubicBezTo>
                    <a:cubicBezTo>
                      <a:pt x="1689" y="1634"/>
                      <a:pt x="1689" y="1634"/>
                      <a:pt x="1674" y="1634"/>
                    </a:cubicBezTo>
                    <a:cubicBezTo>
                      <a:pt x="1644" y="1649"/>
                      <a:pt x="1629" y="1694"/>
                      <a:pt x="1644" y="1724"/>
                    </a:cubicBezTo>
                    <a:cubicBezTo>
                      <a:pt x="1655" y="1746"/>
                      <a:pt x="1682" y="1760"/>
                      <a:pt x="1707" y="1760"/>
                    </a:cubicBezTo>
                    <a:cubicBezTo>
                      <a:pt x="1716" y="1760"/>
                      <a:pt x="1725" y="1758"/>
                      <a:pt x="1733" y="1754"/>
                    </a:cubicBezTo>
                    <a:cubicBezTo>
                      <a:pt x="1823" y="1694"/>
                      <a:pt x="1898" y="1664"/>
                      <a:pt x="1987" y="1619"/>
                    </a:cubicBezTo>
                    <a:cubicBezTo>
                      <a:pt x="2002" y="1604"/>
                      <a:pt x="2017" y="1604"/>
                      <a:pt x="2032" y="1604"/>
                    </a:cubicBezTo>
                    <a:cubicBezTo>
                      <a:pt x="2062" y="1590"/>
                      <a:pt x="2077" y="1545"/>
                      <a:pt x="2047" y="1515"/>
                    </a:cubicBezTo>
                    <a:cubicBezTo>
                      <a:pt x="2038" y="1496"/>
                      <a:pt x="2023" y="1484"/>
                      <a:pt x="2006" y="1484"/>
                    </a:cubicBezTo>
                    <a:close/>
                    <a:moveTo>
                      <a:pt x="2207" y="1882"/>
                    </a:moveTo>
                    <a:cubicBezTo>
                      <a:pt x="2199" y="1882"/>
                      <a:pt x="2190" y="1884"/>
                      <a:pt x="2181" y="1888"/>
                    </a:cubicBezTo>
                    <a:cubicBezTo>
                      <a:pt x="2092" y="1933"/>
                      <a:pt x="2002" y="1978"/>
                      <a:pt x="1913" y="2023"/>
                    </a:cubicBezTo>
                    <a:cubicBezTo>
                      <a:pt x="1898" y="2023"/>
                      <a:pt x="1898" y="2038"/>
                      <a:pt x="1883" y="2038"/>
                    </a:cubicBezTo>
                    <a:cubicBezTo>
                      <a:pt x="1853" y="2053"/>
                      <a:pt x="1838" y="2082"/>
                      <a:pt x="1853" y="2112"/>
                    </a:cubicBezTo>
                    <a:cubicBezTo>
                      <a:pt x="1864" y="2134"/>
                      <a:pt x="1891" y="2148"/>
                      <a:pt x="1916" y="2148"/>
                    </a:cubicBezTo>
                    <a:cubicBezTo>
                      <a:pt x="1925" y="2148"/>
                      <a:pt x="1934" y="2146"/>
                      <a:pt x="1942" y="2142"/>
                    </a:cubicBezTo>
                    <a:cubicBezTo>
                      <a:pt x="2032" y="2097"/>
                      <a:pt x="2107" y="2053"/>
                      <a:pt x="2196" y="2008"/>
                    </a:cubicBezTo>
                    <a:cubicBezTo>
                      <a:pt x="2211" y="2008"/>
                      <a:pt x="2226" y="1993"/>
                      <a:pt x="2241" y="1993"/>
                    </a:cubicBezTo>
                    <a:cubicBezTo>
                      <a:pt x="2271" y="1978"/>
                      <a:pt x="2286" y="1933"/>
                      <a:pt x="2256" y="1903"/>
                    </a:cubicBezTo>
                    <a:cubicBezTo>
                      <a:pt x="2246" y="1893"/>
                      <a:pt x="2228" y="1882"/>
                      <a:pt x="2207" y="1882"/>
                    </a:cubicBezTo>
                    <a:close/>
                    <a:moveTo>
                      <a:pt x="2411" y="2285"/>
                    </a:moveTo>
                    <a:cubicBezTo>
                      <a:pt x="2401" y="2285"/>
                      <a:pt x="2389" y="2287"/>
                      <a:pt x="2376" y="2292"/>
                    </a:cubicBezTo>
                    <a:cubicBezTo>
                      <a:pt x="2301" y="2336"/>
                      <a:pt x="2211" y="2366"/>
                      <a:pt x="2122" y="2426"/>
                    </a:cubicBezTo>
                    <a:cubicBezTo>
                      <a:pt x="2107" y="2426"/>
                      <a:pt x="2107" y="2441"/>
                      <a:pt x="2092" y="2441"/>
                    </a:cubicBezTo>
                    <a:cubicBezTo>
                      <a:pt x="2062" y="2456"/>
                      <a:pt x="2047" y="2486"/>
                      <a:pt x="2062" y="2516"/>
                    </a:cubicBezTo>
                    <a:cubicBezTo>
                      <a:pt x="2073" y="2537"/>
                      <a:pt x="2100" y="2551"/>
                      <a:pt x="2125" y="2551"/>
                    </a:cubicBezTo>
                    <a:cubicBezTo>
                      <a:pt x="2134" y="2551"/>
                      <a:pt x="2144" y="2549"/>
                      <a:pt x="2152" y="2545"/>
                    </a:cubicBezTo>
                    <a:cubicBezTo>
                      <a:pt x="2241" y="2501"/>
                      <a:pt x="2316" y="2456"/>
                      <a:pt x="2405" y="2411"/>
                    </a:cubicBezTo>
                    <a:cubicBezTo>
                      <a:pt x="2420" y="2411"/>
                      <a:pt x="2435" y="2396"/>
                      <a:pt x="2450" y="2396"/>
                    </a:cubicBezTo>
                    <a:cubicBezTo>
                      <a:pt x="2480" y="2381"/>
                      <a:pt x="2495" y="2336"/>
                      <a:pt x="2465" y="2306"/>
                    </a:cubicBezTo>
                    <a:cubicBezTo>
                      <a:pt x="2455" y="2296"/>
                      <a:pt x="2437" y="2285"/>
                      <a:pt x="2411" y="228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97"/>
              <p:cNvSpPr/>
              <p:nvPr/>
            </p:nvSpPr>
            <p:spPr>
              <a:xfrm>
                <a:off x="-2799525" y="1589350"/>
                <a:ext cx="172525" cy="19925"/>
              </a:xfrm>
              <a:custGeom>
                <a:rect b="b" l="l" r="r" t="t"/>
                <a:pathLst>
                  <a:path extrusionOk="0" h="797" w="6901">
                    <a:moveTo>
                      <a:pt x="3690" y="1"/>
                    </a:moveTo>
                    <a:cubicBezTo>
                      <a:pt x="3660" y="1"/>
                      <a:pt x="3630" y="31"/>
                      <a:pt x="3615" y="60"/>
                    </a:cubicBezTo>
                    <a:cubicBezTo>
                      <a:pt x="3615" y="150"/>
                      <a:pt x="3600" y="240"/>
                      <a:pt x="3600" y="344"/>
                    </a:cubicBezTo>
                    <a:lnTo>
                      <a:pt x="3600" y="389"/>
                    </a:lnTo>
                    <a:cubicBezTo>
                      <a:pt x="3600" y="419"/>
                      <a:pt x="3630" y="449"/>
                      <a:pt x="3660" y="449"/>
                    </a:cubicBezTo>
                    <a:cubicBezTo>
                      <a:pt x="3704" y="449"/>
                      <a:pt x="3734" y="434"/>
                      <a:pt x="3734" y="389"/>
                    </a:cubicBezTo>
                    <a:cubicBezTo>
                      <a:pt x="3749" y="299"/>
                      <a:pt x="3749" y="210"/>
                      <a:pt x="3749" y="105"/>
                    </a:cubicBezTo>
                    <a:lnTo>
                      <a:pt x="3749" y="75"/>
                    </a:lnTo>
                    <a:cubicBezTo>
                      <a:pt x="3749" y="31"/>
                      <a:pt x="3734" y="1"/>
                      <a:pt x="3690" y="1"/>
                    </a:cubicBezTo>
                    <a:close/>
                    <a:moveTo>
                      <a:pt x="4153" y="31"/>
                    </a:moveTo>
                    <a:cubicBezTo>
                      <a:pt x="4108" y="31"/>
                      <a:pt x="4078" y="60"/>
                      <a:pt x="4078" y="90"/>
                    </a:cubicBezTo>
                    <a:cubicBezTo>
                      <a:pt x="4063" y="180"/>
                      <a:pt x="4063" y="270"/>
                      <a:pt x="4063" y="374"/>
                    </a:cubicBezTo>
                    <a:lnTo>
                      <a:pt x="4063" y="419"/>
                    </a:lnTo>
                    <a:cubicBezTo>
                      <a:pt x="4063" y="449"/>
                      <a:pt x="4078" y="479"/>
                      <a:pt x="4123" y="479"/>
                    </a:cubicBezTo>
                    <a:cubicBezTo>
                      <a:pt x="4153" y="479"/>
                      <a:pt x="4182" y="464"/>
                      <a:pt x="4197" y="419"/>
                    </a:cubicBezTo>
                    <a:cubicBezTo>
                      <a:pt x="4197" y="329"/>
                      <a:pt x="4212" y="240"/>
                      <a:pt x="4212" y="135"/>
                    </a:cubicBezTo>
                    <a:lnTo>
                      <a:pt x="4212" y="105"/>
                    </a:lnTo>
                    <a:cubicBezTo>
                      <a:pt x="4212" y="75"/>
                      <a:pt x="4182" y="31"/>
                      <a:pt x="4153" y="31"/>
                    </a:cubicBezTo>
                    <a:close/>
                    <a:moveTo>
                      <a:pt x="3197" y="31"/>
                    </a:moveTo>
                    <a:cubicBezTo>
                      <a:pt x="3167" y="31"/>
                      <a:pt x="3137" y="75"/>
                      <a:pt x="3152" y="105"/>
                    </a:cubicBezTo>
                    <a:cubicBezTo>
                      <a:pt x="3152" y="195"/>
                      <a:pt x="3167" y="299"/>
                      <a:pt x="3182" y="389"/>
                    </a:cubicBezTo>
                    <a:cubicBezTo>
                      <a:pt x="3182" y="404"/>
                      <a:pt x="3182" y="419"/>
                      <a:pt x="3182" y="434"/>
                    </a:cubicBezTo>
                    <a:cubicBezTo>
                      <a:pt x="3182" y="458"/>
                      <a:pt x="3212" y="483"/>
                      <a:pt x="3239" y="483"/>
                    </a:cubicBezTo>
                    <a:cubicBezTo>
                      <a:pt x="3245" y="483"/>
                      <a:pt x="3251" y="481"/>
                      <a:pt x="3256" y="479"/>
                    </a:cubicBezTo>
                    <a:cubicBezTo>
                      <a:pt x="3286" y="479"/>
                      <a:pt x="3316" y="449"/>
                      <a:pt x="3316" y="419"/>
                    </a:cubicBezTo>
                    <a:cubicBezTo>
                      <a:pt x="3301" y="329"/>
                      <a:pt x="3301" y="225"/>
                      <a:pt x="3286" y="135"/>
                    </a:cubicBezTo>
                    <a:cubicBezTo>
                      <a:pt x="3286" y="120"/>
                      <a:pt x="3286" y="105"/>
                      <a:pt x="3271" y="90"/>
                    </a:cubicBezTo>
                    <a:cubicBezTo>
                      <a:pt x="3271" y="60"/>
                      <a:pt x="3241" y="31"/>
                      <a:pt x="3197" y="31"/>
                    </a:cubicBezTo>
                    <a:close/>
                    <a:moveTo>
                      <a:pt x="4586" y="60"/>
                    </a:moveTo>
                    <a:cubicBezTo>
                      <a:pt x="4556" y="60"/>
                      <a:pt x="4526" y="90"/>
                      <a:pt x="4526" y="120"/>
                    </a:cubicBezTo>
                    <a:cubicBezTo>
                      <a:pt x="4511" y="210"/>
                      <a:pt x="4511" y="314"/>
                      <a:pt x="4511" y="404"/>
                    </a:cubicBezTo>
                    <a:lnTo>
                      <a:pt x="4511" y="449"/>
                    </a:lnTo>
                    <a:cubicBezTo>
                      <a:pt x="4511" y="479"/>
                      <a:pt x="4526" y="509"/>
                      <a:pt x="4571" y="509"/>
                    </a:cubicBezTo>
                    <a:cubicBezTo>
                      <a:pt x="4601" y="509"/>
                      <a:pt x="4630" y="494"/>
                      <a:pt x="4645" y="449"/>
                    </a:cubicBezTo>
                    <a:cubicBezTo>
                      <a:pt x="4645" y="359"/>
                      <a:pt x="4660" y="270"/>
                      <a:pt x="4660" y="165"/>
                    </a:cubicBezTo>
                    <a:lnTo>
                      <a:pt x="4660" y="135"/>
                    </a:lnTo>
                    <a:cubicBezTo>
                      <a:pt x="4660" y="105"/>
                      <a:pt x="4630" y="60"/>
                      <a:pt x="4586" y="60"/>
                    </a:cubicBezTo>
                    <a:close/>
                    <a:moveTo>
                      <a:pt x="2749" y="75"/>
                    </a:moveTo>
                    <a:cubicBezTo>
                      <a:pt x="2719" y="90"/>
                      <a:pt x="2689" y="120"/>
                      <a:pt x="2689" y="150"/>
                    </a:cubicBezTo>
                    <a:cubicBezTo>
                      <a:pt x="2704" y="240"/>
                      <a:pt x="2704" y="329"/>
                      <a:pt x="2719" y="434"/>
                    </a:cubicBezTo>
                    <a:cubicBezTo>
                      <a:pt x="2719" y="449"/>
                      <a:pt x="2719" y="449"/>
                      <a:pt x="2734" y="464"/>
                    </a:cubicBezTo>
                    <a:cubicBezTo>
                      <a:pt x="2734" y="489"/>
                      <a:pt x="2767" y="526"/>
                      <a:pt x="2795" y="526"/>
                    </a:cubicBezTo>
                    <a:cubicBezTo>
                      <a:pt x="2800" y="526"/>
                      <a:pt x="2804" y="525"/>
                      <a:pt x="2808" y="523"/>
                    </a:cubicBezTo>
                    <a:cubicBezTo>
                      <a:pt x="2838" y="509"/>
                      <a:pt x="2868" y="494"/>
                      <a:pt x="2853" y="449"/>
                    </a:cubicBezTo>
                    <a:cubicBezTo>
                      <a:pt x="2853" y="359"/>
                      <a:pt x="2838" y="270"/>
                      <a:pt x="2823" y="165"/>
                    </a:cubicBezTo>
                    <a:cubicBezTo>
                      <a:pt x="2823" y="150"/>
                      <a:pt x="2823" y="150"/>
                      <a:pt x="2823" y="135"/>
                    </a:cubicBezTo>
                    <a:cubicBezTo>
                      <a:pt x="2823" y="105"/>
                      <a:pt x="2778" y="75"/>
                      <a:pt x="2749" y="75"/>
                    </a:cubicBezTo>
                    <a:close/>
                    <a:moveTo>
                      <a:pt x="5049" y="90"/>
                    </a:moveTo>
                    <a:cubicBezTo>
                      <a:pt x="5004" y="90"/>
                      <a:pt x="4974" y="120"/>
                      <a:pt x="4974" y="150"/>
                    </a:cubicBezTo>
                    <a:cubicBezTo>
                      <a:pt x="4974" y="240"/>
                      <a:pt x="4959" y="344"/>
                      <a:pt x="4959" y="434"/>
                    </a:cubicBezTo>
                    <a:lnTo>
                      <a:pt x="4959" y="479"/>
                    </a:lnTo>
                    <a:cubicBezTo>
                      <a:pt x="4959" y="509"/>
                      <a:pt x="4989" y="553"/>
                      <a:pt x="5019" y="553"/>
                    </a:cubicBezTo>
                    <a:cubicBezTo>
                      <a:pt x="5049" y="553"/>
                      <a:pt x="5094" y="523"/>
                      <a:pt x="5094" y="479"/>
                    </a:cubicBezTo>
                    <a:cubicBezTo>
                      <a:pt x="5108" y="389"/>
                      <a:pt x="5108" y="299"/>
                      <a:pt x="5108" y="195"/>
                    </a:cubicBezTo>
                    <a:lnTo>
                      <a:pt x="5108" y="165"/>
                    </a:lnTo>
                    <a:cubicBezTo>
                      <a:pt x="5108" y="135"/>
                      <a:pt x="5094" y="90"/>
                      <a:pt x="5049" y="90"/>
                    </a:cubicBezTo>
                    <a:close/>
                    <a:moveTo>
                      <a:pt x="2301" y="120"/>
                    </a:moveTo>
                    <a:cubicBezTo>
                      <a:pt x="2271" y="135"/>
                      <a:pt x="2241" y="165"/>
                      <a:pt x="2241" y="195"/>
                    </a:cubicBezTo>
                    <a:cubicBezTo>
                      <a:pt x="2256" y="284"/>
                      <a:pt x="2256" y="374"/>
                      <a:pt x="2271" y="479"/>
                    </a:cubicBezTo>
                    <a:cubicBezTo>
                      <a:pt x="2271" y="494"/>
                      <a:pt x="2271" y="494"/>
                      <a:pt x="2286" y="509"/>
                    </a:cubicBezTo>
                    <a:cubicBezTo>
                      <a:pt x="2286" y="545"/>
                      <a:pt x="2316" y="572"/>
                      <a:pt x="2343" y="572"/>
                    </a:cubicBezTo>
                    <a:cubicBezTo>
                      <a:pt x="2349" y="572"/>
                      <a:pt x="2355" y="571"/>
                      <a:pt x="2360" y="568"/>
                    </a:cubicBezTo>
                    <a:cubicBezTo>
                      <a:pt x="2390" y="568"/>
                      <a:pt x="2420" y="538"/>
                      <a:pt x="2405" y="494"/>
                    </a:cubicBezTo>
                    <a:cubicBezTo>
                      <a:pt x="2405" y="404"/>
                      <a:pt x="2390" y="314"/>
                      <a:pt x="2375" y="210"/>
                    </a:cubicBezTo>
                    <a:cubicBezTo>
                      <a:pt x="2375" y="195"/>
                      <a:pt x="2375" y="195"/>
                      <a:pt x="2375" y="180"/>
                    </a:cubicBezTo>
                    <a:cubicBezTo>
                      <a:pt x="2375" y="150"/>
                      <a:pt x="2330" y="120"/>
                      <a:pt x="2301" y="120"/>
                    </a:cubicBezTo>
                    <a:close/>
                    <a:moveTo>
                      <a:pt x="5497" y="120"/>
                    </a:moveTo>
                    <a:cubicBezTo>
                      <a:pt x="5452" y="120"/>
                      <a:pt x="5422" y="150"/>
                      <a:pt x="5422" y="180"/>
                    </a:cubicBezTo>
                    <a:cubicBezTo>
                      <a:pt x="5422" y="270"/>
                      <a:pt x="5407" y="374"/>
                      <a:pt x="5407" y="464"/>
                    </a:cubicBezTo>
                    <a:lnTo>
                      <a:pt x="5407" y="509"/>
                    </a:lnTo>
                    <a:cubicBezTo>
                      <a:pt x="5407" y="538"/>
                      <a:pt x="5437" y="583"/>
                      <a:pt x="5467" y="583"/>
                    </a:cubicBezTo>
                    <a:cubicBezTo>
                      <a:pt x="5497" y="583"/>
                      <a:pt x="5542" y="553"/>
                      <a:pt x="5542" y="509"/>
                    </a:cubicBezTo>
                    <a:cubicBezTo>
                      <a:pt x="5557" y="419"/>
                      <a:pt x="5557" y="329"/>
                      <a:pt x="5557" y="225"/>
                    </a:cubicBezTo>
                    <a:lnTo>
                      <a:pt x="5557" y="195"/>
                    </a:lnTo>
                    <a:cubicBezTo>
                      <a:pt x="5557" y="165"/>
                      <a:pt x="5542" y="120"/>
                      <a:pt x="5497" y="120"/>
                    </a:cubicBezTo>
                    <a:close/>
                    <a:moveTo>
                      <a:pt x="5945" y="150"/>
                    </a:moveTo>
                    <a:cubicBezTo>
                      <a:pt x="5915" y="150"/>
                      <a:pt x="5885" y="180"/>
                      <a:pt x="5870" y="210"/>
                    </a:cubicBezTo>
                    <a:cubicBezTo>
                      <a:pt x="5870" y="299"/>
                      <a:pt x="5855" y="389"/>
                      <a:pt x="5855" y="494"/>
                    </a:cubicBezTo>
                    <a:lnTo>
                      <a:pt x="5855" y="538"/>
                    </a:lnTo>
                    <a:cubicBezTo>
                      <a:pt x="5855" y="568"/>
                      <a:pt x="5885" y="598"/>
                      <a:pt x="5915" y="598"/>
                    </a:cubicBezTo>
                    <a:cubicBezTo>
                      <a:pt x="5945" y="598"/>
                      <a:pt x="5990" y="583"/>
                      <a:pt x="5990" y="538"/>
                    </a:cubicBezTo>
                    <a:cubicBezTo>
                      <a:pt x="6005" y="449"/>
                      <a:pt x="6005" y="359"/>
                      <a:pt x="6005" y="255"/>
                    </a:cubicBezTo>
                    <a:lnTo>
                      <a:pt x="6005" y="210"/>
                    </a:lnTo>
                    <a:cubicBezTo>
                      <a:pt x="6005" y="180"/>
                      <a:pt x="5990" y="150"/>
                      <a:pt x="5945" y="150"/>
                    </a:cubicBezTo>
                    <a:close/>
                    <a:moveTo>
                      <a:pt x="1852" y="165"/>
                    </a:moveTo>
                    <a:cubicBezTo>
                      <a:pt x="1823" y="165"/>
                      <a:pt x="1793" y="195"/>
                      <a:pt x="1793" y="240"/>
                    </a:cubicBezTo>
                    <a:cubicBezTo>
                      <a:pt x="1808" y="329"/>
                      <a:pt x="1808" y="419"/>
                      <a:pt x="1823" y="523"/>
                    </a:cubicBezTo>
                    <a:cubicBezTo>
                      <a:pt x="1823" y="538"/>
                      <a:pt x="1823" y="553"/>
                      <a:pt x="1837" y="568"/>
                    </a:cubicBezTo>
                    <a:cubicBezTo>
                      <a:pt x="1837" y="593"/>
                      <a:pt x="1867" y="617"/>
                      <a:pt x="1895" y="617"/>
                    </a:cubicBezTo>
                    <a:cubicBezTo>
                      <a:pt x="1901" y="617"/>
                      <a:pt x="1907" y="616"/>
                      <a:pt x="1912" y="613"/>
                    </a:cubicBezTo>
                    <a:cubicBezTo>
                      <a:pt x="1942" y="613"/>
                      <a:pt x="1972" y="583"/>
                      <a:pt x="1957" y="553"/>
                    </a:cubicBezTo>
                    <a:cubicBezTo>
                      <a:pt x="1957" y="449"/>
                      <a:pt x="1942" y="359"/>
                      <a:pt x="1927" y="255"/>
                    </a:cubicBezTo>
                    <a:cubicBezTo>
                      <a:pt x="1927" y="240"/>
                      <a:pt x="1927" y="240"/>
                      <a:pt x="1927" y="225"/>
                    </a:cubicBezTo>
                    <a:cubicBezTo>
                      <a:pt x="1927" y="195"/>
                      <a:pt x="1882" y="165"/>
                      <a:pt x="1852" y="165"/>
                    </a:cubicBezTo>
                    <a:close/>
                    <a:moveTo>
                      <a:pt x="6393" y="180"/>
                    </a:moveTo>
                    <a:cubicBezTo>
                      <a:pt x="6363" y="180"/>
                      <a:pt x="6333" y="210"/>
                      <a:pt x="6333" y="240"/>
                    </a:cubicBezTo>
                    <a:cubicBezTo>
                      <a:pt x="6318" y="329"/>
                      <a:pt x="6318" y="419"/>
                      <a:pt x="6318" y="523"/>
                    </a:cubicBezTo>
                    <a:lnTo>
                      <a:pt x="6318" y="568"/>
                    </a:lnTo>
                    <a:cubicBezTo>
                      <a:pt x="6318" y="598"/>
                      <a:pt x="6333" y="628"/>
                      <a:pt x="6378" y="628"/>
                    </a:cubicBezTo>
                    <a:cubicBezTo>
                      <a:pt x="6408" y="628"/>
                      <a:pt x="6438" y="613"/>
                      <a:pt x="6438" y="568"/>
                    </a:cubicBezTo>
                    <a:cubicBezTo>
                      <a:pt x="6453" y="479"/>
                      <a:pt x="6468" y="389"/>
                      <a:pt x="6468" y="284"/>
                    </a:cubicBezTo>
                    <a:lnTo>
                      <a:pt x="6468" y="240"/>
                    </a:lnTo>
                    <a:cubicBezTo>
                      <a:pt x="6468" y="210"/>
                      <a:pt x="6438" y="180"/>
                      <a:pt x="6393" y="180"/>
                    </a:cubicBezTo>
                    <a:close/>
                    <a:moveTo>
                      <a:pt x="6841" y="210"/>
                    </a:moveTo>
                    <a:cubicBezTo>
                      <a:pt x="6811" y="210"/>
                      <a:pt x="6781" y="225"/>
                      <a:pt x="6781" y="270"/>
                    </a:cubicBezTo>
                    <a:cubicBezTo>
                      <a:pt x="6766" y="359"/>
                      <a:pt x="6766" y="449"/>
                      <a:pt x="6766" y="553"/>
                    </a:cubicBezTo>
                    <a:lnTo>
                      <a:pt x="6766" y="598"/>
                    </a:lnTo>
                    <a:cubicBezTo>
                      <a:pt x="6766" y="628"/>
                      <a:pt x="6781" y="658"/>
                      <a:pt x="6826" y="658"/>
                    </a:cubicBezTo>
                    <a:cubicBezTo>
                      <a:pt x="6856" y="658"/>
                      <a:pt x="6886" y="643"/>
                      <a:pt x="6886" y="598"/>
                    </a:cubicBezTo>
                    <a:cubicBezTo>
                      <a:pt x="6901" y="509"/>
                      <a:pt x="6901" y="419"/>
                      <a:pt x="6901" y="314"/>
                    </a:cubicBezTo>
                    <a:lnTo>
                      <a:pt x="6901" y="270"/>
                    </a:lnTo>
                    <a:cubicBezTo>
                      <a:pt x="6901" y="240"/>
                      <a:pt x="6886" y="210"/>
                      <a:pt x="6841" y="210"/>
                    </a:cubicBezTo>
                    <a:close/>
                    <a:moveTo>
                      <a:pt x="1404" y="210"/>
                    </a:moveTo>
                    <a:cubicBezTo>
                      <a:pt x="1374" y="210"/>
                      <a:pt x="1345" y="240"/>
                      <a:pt x="1345" y="284"/>
                    </a:cubicBezTo>
                    <a:cubicBezTo>
                      <a:pt x="1360" y="374"/>
                      <a:pt x="1360" y="464"/>
                      <a:pt x="1389" y="568"/>
                    </a:cubicBezTo>
                    <a:cubicBezTo>
                      <a:pt x="1389" y="583"/>
                      <a:pt x="1389" y="598"/>
                      <a:pt x="1389" y="613"/>
                    </a:cubicBezTo>
                    <a:cubicBezTo>
                      <a:pt x="1389" y="637"/>
                      <a:pt x="1419" y="662"/>
                      <a:pt x="1447" y="662"/>
                    </a:cubicBezTo>
                    <a:cubicBezTo>
                      <a:pt x="1453" y="662"/>
                      <a:pt x="1459" y="661"/>
                      <a:pt x="1464" y="658"/>
                    </a:cubicBezTo>
                    <a:cubicBezTo>
                      <a:pt x="1494" y="658"/>
                      <a:pt x="1524" y="628"/>
                      <a:pt x="1509" y="598"/>
                    </a:cubicBezTo>
                    <a:cubicBezTo>
                      <a:pt x="1509" y="494"/>
                      <a:pt x="1494" y="404"/>
                      <a:pt x="1479" y="314"/>
                    </a:cubicBezTo>
                    <a:cubicBezTo>
                      <a:pt x="1479" y="299"/>
                      <a:pt x="1479" y="284"/>
                      <a:pt x="1479" y="270"/>
                    </a:cubicBezTo>
                    <a:cubicBezTo>
                      <a:pt x="1479" y="240"/>
                      <a:pt x="1434" y="210"/>
                      <a:pt x="1404" y="210"/>
                    </a:cubicBezTo>
                    <a:close/>
                    <a:moveTo>
                      <a:pt x="973" y="251"/>
                    </a:moveTo>
                    <a:cubicBezTo>
                      <a:pt x="967" y="251"/>
                      <a:pt x="962" y="252"/>
                      <a:pt x="956" y="255"/>
                    </a:cubicBezTo>
                    <a:cubicBezTo>
                      <a:pt x="926" y="255"/>
                      <a:pt x="897" y="299"/>
                      <a:pt x="897" y="329"/>
                    </a:cubicBezTo>
                    <a:cubicBezTo>
                      <a:pt x="911" y="419"/>
                      <a:pt x="926" y="509"/>
                      <a:pt x="941" y="613"/>
                    </a:cubicBezTo>
                    <a:cubicBezTo>
                      <a:pt x="941" y="628"/>
                      <a:pt x="941" y="628"/>
                      <a:pt x="941" y="643"/>
                    </a:cubicBezTo>
                    <a:cubicBezTo>
                      <a:pt x="941" y="673"/>
                      <a:pt x="986" y="703"/>
                      <a:pt x="1016" y="703"/>
                    </a:cubicBezTo>
                    <a:cubicBezTo>
                      <a:pt x="1046" y="688"/>
                      <a:pt x="1076" y="673"/>
                      <a:pt x="1061" y="628"/>
                    </a:cubicBezTo>
                    <a:cubicBezTo>
                      <a:pt x="1061" y="538"/>
                      <a:pt x="1046" y="449"/>
                      <a:pt x="1031" y="344"/>
                    </a:cubicBezTo>
                    <a:cubicBezTo>
                      <a:pt x="1031" y="329"/>
                      <a:pt x="1031" y="329"/>
                      <a:pt x="1031" y="314"/>
                    </a:cubicBezTo>
                    <a:cubicBezTo>
                      <a:pt x="1031" y="277"/>
                      <a:pt x="1001" y="251"/>
                      <a:pt x="973" y="251"/>
                    </a:cubicBezTo>
                    <a:close/>
                    <a:moveTo>
                      <a:pt x="508" y="299"/>
                    </a:moveTo>
                    <a:cubicBezTo>
                      <a:pt x="478" y="314"/>
                      <a:pt x="448" y="329"/>
                      <a:pt x="448" y="374"/>
                    </a:cubicBezTo>
                    <a:cubicBezTo>
                      <a:pt x="463" y="464"/>
                      <a:pt x="463" y="553"/>
                      <a:pt x="478" y="658"/>
                    </a:cubicBezTo>
                    <a:cubicBezTo>
                      <a:pt x="478" y="673"/>
                      <a:pt x="478" y="673"/>
                      <a:pt x="493" y="688"/>
                    </a:cubicBezTo>
                    <a:cubicBezTo>
                      <a:pt x="493" y="714"/>
                      <a:pt x="516" y="750"/>
                      <a:pt x="541" y="750"/>
                    </a:cubicBezTo>
                    <a:cubicBezTo>
                      <a:pt x="545" y="750"/>
                      <a:pt x="549" y="750"/>
                      <a:pt x="553" y="747"/>
                    </a:cubicBezTo>
                    <a:cubicBezTo>
                      <a:pt x="583" y="733"/>
                      <a:pt x="613" y="718"/>
                      <a:pt x="613" y="673"/>
                    </a:cubicBezTo>
                    <a:cubicBezTo>
                      <a:pt x="598" y="583"/>
                      <a:pt x="598" y="494"/>
                      <a:pt x="583" y="389"/>
                    </a:cubicBezTo>
                    <a:cubicBezTo>
                      <a:pt x="583" y="374"/>
                      <a:pt x="583" y="374"/>
                      <a:pt x="568" y="359"/>
                    </a:cubicBezTo>
                    <a:cubicBezTo>
                      <a:pt x="568" y="329"/>
                      <a:pt x="538" y="299"/>
                      <a:pt x="508" y="299"/>
                    </a:cubicBezTo>
                    <a:close/>
                    <a:moveTo>
                      <a:pt x="60" y="344"/>
                    </a:moveTo>
                    <a:cubicBezTo>
                      <a:pt x="30" y="344"/>
                      <a:pt x="0" y="374"/>
                      <a:pt x="0" y="419"/>
                    </a:cubicBezTo>
                    <a:cubicBezTo>
                      <a:pt x="15" y="509"/>
                      <a:pt x="15" y="598"/>
                      <a:pt x="30" y="703"/>
                    </a:cubicBezTo>
                    <a:cubicBezTo>
                      <a:pt x="30" y="718"/>
                      <a:pt x="30" y="718"/>
                      <a:pt x="45" y="733"/>
                    </a:cubicBezTo>
                    <a:cubicBezTo>
                      <a:pt x="45" y="769"/>
                      <a:pt x="65" y="796"/>
                      <a:pt x="89" y="796"/>
                    </a:cubicBezTo>
                    <a:cubicBezTo>
                      <a:pt x="94" y="796"/>
                      <a:pt x="100" y="795"/>
                      <a:pt x="105" y="792"/>
                    </a:cubicBezTo>
                    <a:cubicBezTo>
                      <a:pt x="135" y="792"/>
                      <a:pt x="165" y="762"/>
                      <a:pt x="165" y="718"/>
                    </a:cubicBezTo>
                    <a:cubicBezTo>
                      <a:pt x="150" y="628"/>
                      <a:pt x="150" y="538"/>
                      <a:pt x="135" y="434"/>
                    </a:cubicBezTo>
                    <a:cubicBezTo>
                      <a:pt x="135" y="419"/>
                      <a:pt x="135" y="419"/>
                      <a:pt x="120" y="404"/>
                    </a:cubicBezTo>
                    <a:cubicBezTo>
                      <a:pt x="120" y="374"/>
                      <a:pt x="90" y="344"/>
                      <a:pt x="60" y="344"/>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97"/>
              <p:cNvSpPr/>
              <p:nvPr/>
            </p:nvSpPr>
            <p:spPr>
              <a:xfrm>
                <a:off x="-2765550" y="1656575"/>
                <a:ext cx="26175" cy="12700"/>
              </a:xfrm>
              <a:custGeom>
                <a:rect b="b" l="l" r="r" t="t"/>
                <a:pathLst>
                  <a:path extrusionOk="0" h="508" w="1047">
                    <a:moveTo>
                      <a:pt x="971" y="0"/>
                    </a:moveTo>
                    <a:cubicBezTo>
                      <a:pt x="927" y="0"/>
                      <a:pt x="897" y="30"/>
                      <a:pt x="897" y="60"/>
                    </a:cubicBezTo>
                    <a:cubicBezTo>
                      <a:pt x="912" y="164"/>
                      <a:pt x="912" y="254"/>
                      <a:pt x="912" y="344"/>
                    </a:cubicBezTo>
                    <a:lnTo>
                      <a:pt x="912" y="388"/>
                    </a:lnTo>
                    <a:cubicBezTo>
                      <a:pt x="912" y="418"/>
                      <a:pt x="956" y="448"/>
                      <a:pt x="986" y="448"/>
                    </a:cubicBezTo>
                    <a:cubicBezTo>
                      <a:pt x="1016" y="448"/>
                      <a:pt x="1046" y="418"/>
                      <a:pt x="1046" y="388"/>
                    </a:cubicBezTo>
                    <a:cubicBezTo>
                      <a:pt x="1046" y="284"/>
                      <a:pt x="1031" y="194"/>
                      <a:pt x="1031" y="90"/>
                    </a:cubicBezTo>
                    <a:lnTo>
                      <a:pt x="1031" y="60"/>
                    </a:lnTo>
                    <a:cubicBezTo>
                      <a:pt x="1031" y="30"/>
                      <a:pt x="1001" y="0"/>
                      <a:pt x="971" y="0"/>
                    </a:cubicBezTo>
                    <a:close/>
                    <a:moveTo>
                      <a:pt x="508" y="30"/>
                    </a:moveTo>
                    <a:cubicBezTo>
                      <a:pt x="478" y="30"/>
                      <a:pt x="449" y="60"/>
                      <a:pt x="449" y="90"/>
                    </a:cubicBezTo>
                    <a:cubicBezTo>
                      <a:pt x="449" y="194"/>
                      <a:pt x="464" y="284"/>
                      <a:pt x="464" y="388"/>
                    </a:cubicBezTo>
                    <a:lnTo>
                      <a:pt x="464" y="418"/>
                    </a:lnTo>
                    <a:cubicBezTo>
                      <a:pt x="464" y="448"/>
                      <a:pt x="493" y="478"/>
                      <a:pt x="538" y="478"/>
                    </a:cubicBezTo>
                    <a:cubicBezTo>
                      <a:pt x="568" y="478"/>
                      <a:pt x="598" y="448"/>
                      <a:pt x="598" y="418"/>
                    </a:cubicBezTo>
                    <a:cubicBezTo>
                      <a:pt x="583" y="314"/>
                      <a:pt x="583" y="224"/>
                      <a:pt x="583" y="120"/>
                    </a:cubicBezTo>
                    <a:lnTo>
                      <a:pt x="583" y="90"/>
                    </a:lnTo>
                    <a:cubicBezTo>
                      <a:pt x="583" y="60"/>
                      <a:pt x="553" y="30"/>
                      <a:pt x="508" y="30"/>
                    </a:cubicBezTo>
                    <a:close/>
                    <a:moveTo>
                      <a:pt x="60" y="45"/>
                    </a:moveTo>
                    <a:cubicBezTo>
                      <a:pt x="30" y="60"/>
                      <a:pt x="1" y="90"/>
                      <a:pt x="1" y="120"/>
                    </a:cubicBezTo>
                    <a:cubicBezTo>
                      <a:pt x="15" y="209"/>
                      <a:pt x="15" y="299"/>
                      <a:pt x="15" y="403"/>
                    </a:cubicBezTo>
                    <a:lnTo>
                      <a:pt x="15" y="448"/>
                    </a:lnTo>
                    <a:cubicBezTo>
                      <a:pt x="15" y="478"/>
                      <a:pt x="45" y="508"/>
                      <a:pt x="90" y="508"/>
                    </a:cubicBezTo>
                    <a:cubicBezTo>
                      <a:pt x="120" y="508"/>
                      <a:pt x="150" y="478"/>
                      <a:pt x="150" y="433"/>
                    </a:cubicBezTo>
                    <a:cubicBezTo>
                      <a:pt x="135" y="344"/>
                      <a:pt x="135" y="254"/>
                      <a:pt x="135" y="149"/>
                    </a:cubicBezTo>
                    <a:lnTo>
                      <a:pt x="135" y="105"/>
                    </a:lnTo>
                    <a:cubicBezTo>
                      <a:pt x="135" y="75"/>
                      <a:pt x="105" y="45"/>
                      <a:pt x="60" y="45"/>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97"/>
              <p:cNvSpPr/>
              <p:nvPr/>
            </p:nvSpPr>
            <p:spPr>
              <a:xfrm>
                <a:off x="-2686750" y="1651700"/>
                <a:ext cx="26525" cy="13475"/>
              </a:xfrm>
              <a:custGeom>
                <a:rect b="b" l="l" r="r" t="t"/>
                <a:pathLst>
                  <a:path extrusionOk="0" h="539" w="1061">
                    <a:moveTo>
                      <a:pt x="971" y="1"/>
                    </a:moveTo>
                    <a:cubicBezTo>
                      <a:pt x="926" y="16"/>
                      <a:pt x="911" y="31"/>
                      <a:pt x="911" y="76"/>
                    </a:cubicBezTo>
                    <a:cubicBezTo>
                      <a:pt x="911" y="165"/>
                      <a:pt x="926" y="255"/>
                      <a:pt x="926" y="359"/>
                    </a:cubicBezTo>
                    <a:lnTo>
                      <a:pt x="926" y="404"/>
                    </a:lnTo>
                    <a:cubicBezTo>
                      <a:pt x="926" y="434"/>
                      <a:pt x="956" y="464"/>
                      <a:pt x="1001" y="464"/>
                    </a:cubicBezTo>
                    <a:cubicBezTo>
                      <a:pt x="1031" y="449"/>
                      <a:pt x="1060" y="434"/>
                      <a:pt x="1060" y="389"/>
                    </a:cubicBezTo>
                    <a:cubicBezTo>
                      <a:pt x="1060" y="300"/>
                      <a:pt x="1046" y="210"/>
                      <a:pt x="1046" y="106"/>
                    </a:cubicBezTo>
                    <a:lnTo>
                      <a:pt x="1046" y="61"/>
                    </a:lnTo>
                    <a:cubicBezTo>
                      <a:pt x="1046" y="31"/>
                      <a:pt x="1016" y="1"/>
                      <a:pt x="971" y="1"/>
                    </a:cubicBezTo>
                    <a:close/>
                    <a:moveTo>
                      <a:pt x="523" y="46"/>
                    </a:moveTo>
                    <a:cubicBezTo>
                      <a:pt x="478" y="46"/>
                      <a:pt x="448" y="76"/>
                      <a:pt x="463" y="120"/>
                    </a:cubicBezTo>
                    <a:cubicBezTo>
                      <a:pt x="463" y="210"/>
                      <a:pt x="478" y="300"/>
                      <a:pt x="478" y="404"/>
                    </a:cubicBezTo>
                    <a:lnTo>
                      <a:pt x="478" y="434"/>
                    </a:lnTo>
                    <a:cubicBezTo>
                      <a:pt x="478" y="464"/>
                      <a:pt x="508" y="494"/>
                      <a:pt x="553" y="494"/>
                    </a:cubicBezTo>
                    <a:cubicBezTo>
                      <a:pt x="583" y="494"/>
                      <a:pt x="612" y="464"/>
                      <a:pt x="612" y="434"/>
                    </a:cubicBezTo>
                    <a:cubicBezTo>
                      <a:pt x="612" y="344"/>
                      <a:pt x="597" y="240"/>
                      <a:pt x="597" y="150"/>
                    </a:cubicBezTo>
                    <a:lnTo>
                      <a:pt x="597" y="106"/>
                    </a:lnTo>
                    <a:cubicBezTo>
                      <a:pt x="597" y="76"/>
                      <a:pt x="568" y="46"/>
                      <a:pt x="523" y="46"/>
                    </a:cubicBezTo>
                    <a:close/>
                    <a:moveTo>
                      <a:pt x="75" y="76"/>
                    </a:moveTo>
                    <a:cubicBezTo>
                      <a:pt x="30" y="91"/>
                      <a:pt x="0" y="120"/>
                      <a:pt x="15" y="150"/>
                    </a:cubicBezTo>
                    <a:cubicBezTo>
                      <a:pt x="15" y="240"/>
                      <a:pt x="30" y="344"/>
                      <a:pt x="30" y="434"/>
                    </a:cubicBezTo>
                    <a:lnTo>
                      <a:pt x="30" y="479"/>
                    </a:lnTo>
                    <a:cubicBezTo>
                      <a:pt x="30" y="509"/>
                      <a:pt x="60" y="539"/>
                      <a:pt x="105" y="539"/>
                    </a:cubicBezTo>
                    <a:cubicBezTo>
                      <a:pt x="134" y="524"/>
                      <a:pt x="164" y="509"/>
                      <a:pt x="164" y="464"/>
                    </a:cubicBezTo>
                    <a:cubicBezTo>
                      <a:pt x="164" y="374"/>
                      <a:pt x="149" y="285"/>
                      <a:pt x="149" y="180"/>
                    </a:cubicBezTo>
                    <a:lnTo>
                      <a:pt x="149" y="150"/>
                    </a:lnTo>
                    <a:cubicBezTo>
                      <a:pt x="149" y="120"/>
                      <a:pt x="119" y="76"/>
                      <a:pt x="75" y="76"/>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93" name="Google Shape;2093;p97"/>
            <p:cNvGrpSpPr/>
            <p:nvPr/>
          </p:nvGrpSpPr>
          <p:grpSpPr>
            <a:xfrm rot="-535852">
              <a:off x="-375221" y="3642155"/>
              <a:ext cx="1193684" cy="1852117"/>
              <a:chOff x="-3695300" y="2406050"/>
              <a:chExt cx="284175" cy="440925"/>
            </a:xfrm>
          </p:grpSpPr>
          <p:sp>
            <p:nvSpPr>
              <p:cNvPr id="2094" name="Google Shape;2094;p97"/>
              <p:cNvSpPr/>
              <p:nvPr/>
            </p:nvSpPr>
            <p:spPr>
              <a:xfrm>
                <a:off x="-3695300" y="2451900"/>
                <a:ext cx="243850" cy="393575"/>
              </a:xfrm>
              <a:custGeom>
                <a:rect b="b" l="l" r="r" t="t"/>
                <a:pathLst>
                  <a:path extrusionOk="0" h="15743" w="9754">
                    <a:moveTo>
                      <a:pt x="852" y="1"/>
                    </a:moveTo>
                    <a:cubicBezTo>
                      <a:pt x="852" y="1"/>
                      <a:pt x="553" y="538"/>
                      <a:pt x="434" y="986"/>
                    </a:cubicBezTo>
                    <a:cubicBezTo>
                      <a:pt x="0" y="5885"/>
                      <a:pt x="30" y="10829"/>
                      <a:pt x="478" y="15743"/>
                    </a:cubicBezTo>
                    <a:cubicBezTo>
                      <a:pt x="3570" y="15713"/>
                      <a:pt x="6662" y="15594"/>
                      <a:pt x="9753" y="15369"/>
                    </a:cubicBezTo>
                    <a:cubicBezTo>
                      <a:pt x="8857" y="10366"/>
                      <a:pt x="8424" y="5258"/>
                      <a:pt x="8469" y="165"/>
                    </a:cubicBezTo>
                    <a:cubicBezTo>
                      <a:pt x="6064" y="165"/>
                      <a:pt x="852"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97"/>
              <p:cNvSpPr/>
              <p:nvPr/>
            </p:nvSpPr>
            <p:spPr>
              <a:xfrm>
                <a:off x="-3690450" y="2450025"/>
                <a:ext cx="251325" cy="395450"/>
              </a:xfrm>
              <a:custGeom>
                <a:rect b="b" l="l" r="r" t="t"/>
                <a:pathLst>
                  <a:path extrusionOk="0" h="15818" w="10053">
                    <a:moveTo>
                      <a:pt x="8275" y="1"/>
                    </a:moveTo>
                    <a:cubicBezTo>
                      <a:pt x="5870" y="76"/>
                      <a:pt x="658" y="90"/>
                      <a:pt x="658" y="90"/>
                    </a:cubicBezTo>
                    <a:cubicBezTo>
                      <a:pt x="658" y="90"/>
                      <a:pt x="389" y="628"/>
                      <a:pt x="269" y="1076"/>
                    </a:cubicBezTo>
                    <a:cubicBezTo>
                      <a:pt x="1" y="5990"/>
                      <a:pt x="180" y="10919"/>
                      <a:pt x="792" y="15818"/>
                    </a:cubicBezTo>
                    <a:cubicBezTo>
                      <a:pt x="3884" y="15698"/>
                      <a:pt x="6976" y="15474"/>
                      <a:pt x="10052" y="15146"/>
                    </a:cubicBezTo>
                    <a:cubicBezTo>
                      <a:pt x="8992" y="10172"/>
                      <a:pt x="8409" y="5079"/>
                      <a:pt x="827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97"/>
              <p:cNvSpPr/>
              <p:nvPr/>
            </p:nvSpPr>
            <p:spPr>
              <a:xfrm>
                <a:off x="-3682225" y="2439200"/>
                <a:ext cx="263625" cy="405175"/>
              </a:xfrm>
              <a:custGeom>
                <a:rect b="b" l="l" r="r" t="t"/>
                <a:pathLst>
                  <a:path extrusionOk="0" h="16207" w="10545">
                    <a:moveTo>
                      <a:pt x="7931" y="1"/>
                    </a:moveTo>
                    <a:cubicBezTo>
                      <a:pt x="5526" y="210"/>
                      <a:pt x="329" y="509"/>
                      <a:pt x="329" y="509"/>
                    </a:cubicBezTo>
                    <a:cubicBezTo>
                      <a:pt x="329" y="509"/>
                      <a:pt x="90" y="1076"/>
                      <a:pt x="0" y="1524"/>
                    </a:cubicBezTo>
                    <a:cubicBezTo>
                      <a:pt x="15" y="6438"/>
                      <a:pt x="463" y="11367"/>
                      <a:pt x="1359" y="16206"/>
                    </a:cubicBezTo>
                    <a:cubicBezTo>
                      <a:pt x="4436" y="15922"/>
                      <a:pt x="7498" y="15519"/>
                      <a:pt x="10545" y="15026"/>
                    </a:cubicBezTo>
                    <a:cubicBezTo>
                      <a:pt x="9216" y="10112"/>
                      <a:pt x="8334" y="5079"/>
                      <a:pt x="79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97"/>
              <p:cNvSpPr/>
              <p:nvPr/>
            </p:nvSpPr>
            <p:spPr>
              <a:xfrm>
                <a:off x="-3684475" y="2445550"/>
                <a:ext cx="273350" cy="386125"/>
              </a:xfrm>
              <a:custGeom>
                <a:rect b="b" l="l" r="r" t="t"/>
                <a:pathLst>
                  <a:path extrusionOk="0" h="15445" w="10934">
                    <a:moveTo>
                      <a:pt x="8394" y="1"/>
                    </a:moveTo>
                    <a:lnTo>
                      <a:pt x="8394" y="1"/>
                    </a:lnTo>
                    <a:cubicBezTo>
                      <a:pt x="5736" y="60"/>
                      <a:pt x="3092" y="120"/>
                      <a:pt x="419" y="150"/>
                    </a:cubicBezTo>
                    <a:cubicBezTo>
                      <a:pt x="1" y="5303"/>
                      <a:pt x="673" y="10545"/>
                      <a:pt x="2360" y="15444"/>
                    </a:cubicBezTo>
                    <a:cubicBezTo>
                      <a:pt x="5213" y="14981"/>
                      <a:pt x="8066" y="14518"/>
                      <a:pt x="10934" y="14070"/>
                    </a:cubicBezTo>
                    <a:cubicBezTo>
                      <a:pt x="10784" y="13786"/>
                      <a:pt x="10665" y="13488"/>
                      <a:pt x="10545" y="13189"/>
                    </a:cubicBezTo>
                    <a:cubicBezTo>
                      <a:pt x="10336" y="12696"/>
                      <a:pt x="10157" y="12188"/>
                      <a:pt x="10008" y="11665"/>
                    </a:cubicBezTo>
                    <a:cubicBezTo>
                      <a:pt x="8828" y="7902"/>
                      <a:pt x="8275" y="3944"/>
                      <a:pt x="839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97"/>
              <p:cNvSpPr/>
              <p:nvPr/>
            </p:nvSpPr>
            <p:spPr>
              <a:xfrm>
                <a:off x="-3676625" y="2446300"/>
                <a:ext cx="258775" cy="374175"/>
              </a:xfrm>
              <a:custGeom>
                <a:rect b="b" l="l" r="r" t="t"/>
                <a:pathLst>
                  <a:path extrusionOk="0" h="14967" w="10351">
                    <a:moveTo>
                      <a:pt x="2106" y="90"/>
                    </a:moveTo>
                    <a:lnTo>
                      <a:pt x="1449" y="105"/>
                    </a:lnTo>
                    <a:cubicBezTo>
                      <a:pt x="1434" y="120"/>
                      <a:pt x="1419" y="135"/>
                      <a:pt x="1419" y="150"/>
                    </a:cubicBezTo>
                    <a:cubicBezTo>
                      <a:pt x="1389" y="180"/>
                      <a:pt x="1374" y="210"/>
                      <a:pt x="1359" y="225"/>
                    </a:cubicBezTo>
                    <a:cubicBezTo>
                      <a:pt x="1329" y="254"/>
                      <a:pt x="1315" y="284"/>
                      <a:pt x="1300" y="299"/>
                    </a:cubicBezTo>
                    <a:lnTo>
                      <a:pt x="1285" y="284"/>
                    </a:lnTo>
                    <a:cubicBezTo>
                      <a:pt x="1270" y="269"/>
                      <a:pt x="1255" y="225"/>
                      <a:pt x="1240" y="180"/>
                    </a:cubicBezTo>
                    <a:cubicBezTo>
                      <a:pt x="1225" y="165"/>
                      <a:pt x="1210" y="135"/>
                      <a:pt x="1210" y="105"/>
                    </a:cubicBezTo>
                    <a:lnTo>
                      <a:pt x="568" y="120"/>
                    </a:lnTo>
                    <a:cubicBezTo>
                      <a:pt x="583" y="165"/>
                      <a:pt x="598" y="210"/>
                      <a:pt x="613" y="254"/>
                    </a:cubicBezTo>
                    <a:cubicBezTo>
                      <a:pt x="628" y="329"/>
                      <a:pt x="642" y="374"/>
                      <a:pt x="672" y="419"/>
                    </a:cubicBezTo>
                    <a:cubicBezTo>
                      <a:pt x="702" y="478"/>
                      <a:pt x="732" y="553"/>
                      <a:pt x="762" y="613"/>
                    </a:cubicBezTo>
                    <a:lnTo>
                      <a:pt x="777" y="628"/>
                    </a:lnTo>
                    <a:lnTo>
                      <a:pt x="807" y="658"/>
                    </a:lnTo>
                    <a:cubicBezTo>
                      <a:pt x="822" y="688"/>
                      <a:pt x="837" y="702"/>
                      <a:pt x="852" y="717"/>
                    </a:cubicBezTo>
                    <a:cubicBezTo>
                      <a:pt x="881" y="762"/>
                      <a:pt x="926" y="807"/>
                      <a:pt x="971" y="837"/>
                    </a:cubicBezTo>
                    <a:cubicBezTo>
                      <a:pt x="1046" y="897"/>
                      <a:pt x="1150" y="926"/>
                      <a:pt x="1255" y="926"/>
                    </a:cubicBezTo>
                    <a:cubicBezTo>
                      <a:pt x="1269" y="928"/>
                      <a:pt x="1283" y="928"/>
                      <a:pt x="1297" y="928"/>
                    </a:cubicBezTo>
                    <a:cubicBezTo>
                      <a:pt x="1447" y="928"/>
                      <a:pt x="1594" y="857"/>
                      <a:pt x="1703" y="747"/>
                    </a:cubicBezTo>
                    <a:cubicBezTo>
                      <a:pt x="1748" y="688"/>
                      <a:pt x="1793" y="658"/>
                      <a:pt x="1822" y="613"/>
                    </a:cubicBezTo>
                    <a:cubicBezTo>
                      <a:pt x="1852" y="583"/>
                      <a:pt x="1882" y="538"/>
                      <a:pt x="1912" y="493"/>
                    </a:cubicBezTo>
                    <a:cubicBezTo>
                      <a:pt x="2002" y="374"/>
                      <a:pt x="2061" y="239"/>
                      <a:pt x="2106" y="90"/>
                    </a:cubicBezTo>
                    <a:close/>
                    <a:moveTo>
                      <a:pt x="6871" y="0"/>
                    </a:moveTo>
                    <a:lnTo>
                      <a:pt x="6124" y="15"/>
                    </a:lnTo>
                    <a:cubicBezTo>
                      <a:pt x="6109" y="45"/>
                      <a:pt x="6094" y="75"/>
                      <a:pt x="6079" y="105"/>
                    </a:cubicBezTo>
                    <a:cubicBezTo>
                      <a:pt x="5989" y="299"/>
                      <a:pt x="5915" y="493"/>
                      <a:pt x="5885" y="688"/>
                    </a:cubicBezTo>
                    <a:cubicBezTo>
                      <a:pt x="5810" y="1091"/>
                      <a:pt x="5810" y="1509"/>
                      <a:pt x="5885" y="1897"/>
                    </a:cubicBezTo>
                    <a:cubicBezTo>
                      <a:pt x="5975" y="2301"/>
                      <a:pt x="6124" y="2674"/>
                      <a:pt x="6333" y="3003"/>
                    </a:cubicBezTo>
                    <a:cubicBezTo>
                      <a:pt x="6542" y="3346"/>
                      <a:pt x="6826" y="3645"/>
                      <a:pt x="7154" y="3884"/>
                    </a:cubicBezTo>
                    <a:cubicBezTo>
                      <a:pt x="7468" y="4123"/>
                      <a:pt x="7842" y="4302"/>
                      <a:pt x="8230" y="4392"/>
                    </a:cubicBezTo>
                    <a:cubicBezTo>
                      <a:pt x="8215" y="4168"/>
                      <a:pt x="8185" y="3944"/>
                      <a:pt x="8170" y="3734"/>
                    </a:cubicBezTo>
                    <a:cubicBezTo>
                      <a:pt x="7632" y="3555"/>
                      <a:pt x="7169" y="3167"/>
                      <a:pt x="6856" y="2674"/>
                    </a:cubicBezTo>
                    <a:cubicBezTo>
                      <a:pt x="6691" y="2405"/>
                      <a:pt x="6557" y="2091"/>
                      <a:pt x="6497" y="1778"/>
                    </a:cubicBezTo>
                    <a:cubicBezTo>
                      <a:pt x="6423" y="1464"/>
                      <a:pt x="6423" y="1136"/>
                      <a:pt x="6482" y="822"/>
                    </a:cubicBezTo>
                    <a:cubicBezTo>
                      <a:pt x="6542" y="508"/>
                      <a:pt x="6677" y="225"/>
                      <a:pt x="6871" y="0"/>
                    </a:cubicBezTo>
                    <a:close/>
                    <a:moveTo>
                      <a:pt x="45" y="5064"/>
                    </a:moveTo>
                    <a:lnTo>
                      <a:pt x="45" y="5079"/>
                    </a:lnTo>
                    <a:cubicBezTo>
                      <a:pt x="45" y="5079"/>
                      <a:pt x="45" y="5080"/>
                      <a:pt x="46" y="5080"/>
                    </a:cubicBezTo>
                    <a:lnTo>
                      <a:pt x="46" y="5080"/>
                    </a:lnTo>
                    <a:cubicBezTo>
                      <a:pt x="45" y="5075"/>
                      <a:pt x="45" y="5069"/>
                      <a:pt x="45" y="5064"/>
                    </a:cubicBezTo>
                    <a:close/>
                    <a:moveTo>
                      <a:pt x="3630" y="60"/>
                    </a:moveTo>
                    <a:lnTo>
                      <a:pt x="3002" y="75"/>
                    </a:lnTo>
                    <a:cubicBezTo>
                      <a:pt x="3002" y="329"/>
                      <a:pt x="3032" y="568"/>
                      <a:pt x="3092" y="807"/>
                    </a:cubicBezTo>
                    <a:cubicBezTo>
                      <a:pt x="3152" y="1076"/>
                      <a:pt x="3241" y="1345"/>
                      <a:pt x="3316" y="1599"/>
                    </a:cubicBezTo>
                    <a:cubicBezTo>
                      <a:pt x="3495" y="2106"/>
                      <a:pt x="3689" y="2614"/>
                      <a:pt x="3809" y="3092"/>
                    </a:cubicBezTo>
                    <a:cubicBezTo>
                      <a:pt x="3854" y="3331"/>
                      <a:pt x="3898" y="3570"/>
                      <a:pt x="3884" y="3794"/>
                    </a:cubicBezTo>
                    <a:cubicBezTo>
                      <a:pt x="3884" y="3899"/>
                      <a:pt x="3854" y="4018"/>
                      <a:pt x="3824" y="4108"/>
                    </a:cubicBezTo>
                    <a:cubicBezTo>
                      <a:pt x="3794" y="4227"/>
                      <a:pt x="3764" y="4317"/>
                      <a:pt x="3704" y="4407"/>
                    </a:cubicBezTo>
                    <a:cubicBezTo>
                      <a:pt x="3600" y="4586"/>
                      <a:pt x="3450" y="4720"/>
                      <a:pt x="3271" y="4780"/>
                    </a:cubicBezTo>
                    <a:cubicBezTo>
                      <a:pt x="3175" y="4812"/>
                      <a:pt x="3070" y="4827"/>
                      <a:pt x="2962" y="4827"/>
                    </a:cubicBezTo>
                    <a:cubicBezTo>
                      <a:pt x="2868" y="4827"/>
                      <a:pt x="2771" y="4816"/>
                      <a:pt x="2674" y="4795"/>
                    </a:cubicBezTo>
                    <a:cubicBezTo>
                      <a:pt x="2256" y="4690"/>
                      <a:pt x="1912" y="4362"/>
                      <a:pt x="1643" y="3958"/>
                    </a:cubicBezTo>
                    <a:cubicBezTo>
                      <a:pt x="1374" y="3555"/>
                      <a:pt x="1180" y="3062"/>
                      <a:pt x="911" y="2569"/>
                    </a:cubicBezTo>
                    <a:cubicBezTo>
                      <a:pt x="852" y="2450"/>
                      <a:pt x="777" y="2330"/>
                      <a:pt x="702" y="2211"/>
                    </a:cubicBezTo>
                    <a:cubicBezTo>
                      <a:pt x="672" y="2166"/>
                      <a:pt x="613" y="2091"/>
                      <a:pt x="568" y="2032"/>
                    </a:cubicBezTo>
                    <a:cubicBezTo>
                      <a:pt x="523" y="1972"/>
                      <a:pt x="478" y="1912"/>
                      <a:pt x="418" y="1853"/>
                    </a:cubicBezTo>
                    <a:cubicBezTo>
                      <a:pt x="314" y="1733"/>
                      <a:pt x="179" y="1628"/>
                      <a:pt x="15" y="1554"/>
                    </a:cubicBezTo>
                    <a:cubicBezTo>
                      <a:pt x="15" y="1808"/>
                      <a:pt x="0" y="2062"/>
                      <a:pt x="0" y="2301"/>
                    </a:cubicBezTo>
                    <a:cubicBezTo>
                      <a:pt x="30" y="2330"/>
                      <a:pt x="60" y="2360"/>
                      <a:pt x="75" y="2405"/>
                    </a:cubicBezTo>
                    <a:cubicBezTo>
                      <a:pt x="120" y="2435"/>
                      <a:pt x="150" y="2480"/>
                      <a:pt x="179" y="2540"/>
                    </a:cubicBezTo>
                    <a:cubicBezTo>
                      <a:pt x="239" y="2644"/>
                      <a:pt x="299" y="2749"/>
                      <a:pt x="359" y="2868"/>
                    </a:cubicBezTo>
                    <a:cubicBezTo>
                      <a:pt x="598" y="3301"/>
                      <a:pt x="807" y="3809"/>
                      <a:pt x="1120" y="4287"/>
                    </a:cubicBezTo>
                    <a:cubicBezTo>
                      <a:pt x="1285" y="4526"/>
                      <a:pt x="1464" y="4765"/>
                      <a:pt x="1703" y="4959"/>
                    </a:cubicBezTo>
                    <a:cubicBezTo>
                      <a:pt x="1822" y="5049"/>
                      <a:pt x="1942" y="5138"/>
                      <a:pt x="2091" y="5213"/>
                    </a:cubicBezTo>
                    <a:cubicBezTo>
                      <a:pt x="2226" y="5288"/>
                      <a:pt x="2375" y="5348"/>
                      <a:pt x="2524" y="5392"/>
                    </a:cubicBezTo>
                    <a:cubicBezTo>
                      <a:pt x="2663" y="5425"/>
                      <a:pt x="2804" y="5444"/>
                      <a:pt x="2947" y="5444"/>
                    </a:cubicBezTo>
                    <a:cubicBezTo>
                      <a:pt x="3128" y="5444"/>
                      <a:pt x="3312" y="5414"/>
                      <a:pt x="3495" y="5348"/>
                    </a:cubicBezTo>
                    <a:cubicBezTo>
                      <a:pt x="3659" y="5288"/>
                      <a:pt x="3809" y="5213"/>
                      <a:pt x="3928" y="5094"/>
                    </a:cubicBezTo>
                    <a:cubicBezTo>
                      <a:pt x="4063" y="4989"/>
                      <a:pt x="4167" y="4855"/>
                      <a:pt x="4242" y="4720"/>
                    </a:cubicBezTo>
                    <a:cubicBezTo>
                      <a:pt x="4421" y="4436"/>
                      <a:pt x="4496" y="4123"/>
                      <a:pt x="4511" y="3824"/>
                    </a:cubicBezTo>
                    <a:cubicBezTo>
                      <a:pt x="4526" y="3525"/>
                      <a:pt x="4481" y="3227"/>
                      <a:pt x="4421" y="2943"/>
                    </a:cubicBezTo>
                    <a:cubicBezTo>
                      <a:pt x="4287" y="2405"/>
                      <a:pt x="4078" y="1912"/>
                      <a:pt x="3913" y="1404"/>
                    </a:cubicBezTo>
                    <a:cubicBezTo>
                      <a:pt x="3824" y="1165"/>
                      <a:pt x="3764" y="912"/>
                      <a:pt x="3704" y="673"/>
                    </a:cubicBezTo>
                    <a:cubicBezTo>
                      <a:pt x="3659" y="478"/>
                      <a:pt x="3630" y="269"/>
                      <a:pt x="3630" y="60"/>
                    </a:cubicBezTo>
                    <a:close/>
                    <a:moveTo>
                      <a:pt x="8319" y="5392"/>
                    </a:moveTo>
                    <a:cubicBezTo>
                      <a:pt x="8110" y="5422"/>
                      <a:pt x="7901" y="5467"/>
                      <a:pt x="7677" y="5512"/>
                    </a:cubicBezTo>
                    <a:cubicBezTo>
                      <a:pt x="7468" y="5557"/>
                      <a:pt x="7259" y="5616"/>
                      <a:pt x="7050" y="5676"/>
                    </a:cubicBezTo>
                    <a:cubicBezTo>
                      <a:pt x="6841" y="5736"/>
                      <a:pt x="6632" y="5796"/>
                      <a:pt x="6408" y="5900"/>
                    </a:cubicBezTo>
                    <a:cubicBezTo>
                      <a:pt x="6199" y="5990"/>
                      <a:pt x="5989" y="6124"/>
                      <a:pt x="5795" y="6303"/>
                    </a:cubicBezTo>
                    <a:cubicBezTo>
                      <a:pt x="5601" y="6483"/>
                      <a:pt x="5452" y="6707"/>
                      <a:pt x="5392" y="6990"/>
                    </a:cubicBezTo>
                    <a:cubicBezTo>
                      <a:pt x="5347" y="7110"/>
                      <a:pt x="5332" y="7259"/>
                      <a:pt x="5347" y="7409"/>
                    </a:cubicBezTo>
                    <a:cubicBezTo>
                      <a:pt x="5362" y="7558"/>
                      <a:pt x="5407" y="7707"/>
                      <a:pt x="5467" y="7827"/>
                    </a:cubicBezTo>
                    <a:cubicBezTo>
                      <a:pt x="5616" y="8081"/>
                      <a:pt x="5810" y="8260"/>
                      <a:pt x="6049" y="8394"/>
                    </a:cubicBezTo>
                    <a:cubicBezTo>
                      <a:pt x="6273" y="8514"/>
                      <a:pt x="6512" y="8574"/>
                      <a:pt x="6751" y="8618"/>
                    </a:cubicBezTo>
                    <a:cubicBezTo>
                      <a:pt x="6975" y="8648"/>
                      <a:pt x="7199" y="8663"/>
                      <a:pt x="7423" y="8663"/>
                    </a:cubicBezTo>
                    <a:cubicBezTo>
                      <a:pt x="7489" y="8668"/>
                      <a:pt x="7553" y="8669"/>
                      <a:pt x="7617" y="8669"/>
                    </a:cubicBezTo>
                    <a:cubicBezTo>
                      <a:pt x="7771" y="8669"/>
                      <a:pt x="7922" y="8659"/>
                      <a:pt x="8080" y="8648"/>
                    </a:cubicBezTo>
                    <a:cubicBezTo>
                      <a:pt x="8349" y="8633"/>
                      <a:pt x="8618" y="8589"/>
                      <a:pt x="8872" y="8544"/>
                    </a:cubicBezTo>
                    <a:cubicBezTo>
                      <a:pt x="8827" y="8350"/>
                      <a:pt x="8782" y="8141"/>
                      <a:pt x="8753" y="7931"/>
                    </a:cubicBezTo>
                    <a:cubicBezTo>
                      <a:pt x="8514" y="7976"/>
                      <a:pt x="8275" y="8021"/>
                      <a:pt x="8036" y="8036"/>
                    </a:cubicBezTo>
                    <a:cubicBezTo>
                      <a:pt x="7842" y="8051"/>
                      <a:pt x="7632" y="8051"/>
                      <a:pt x="7438" y="8051"/>
                    </a:cubicBezTo>
                    <a:cubicBezTo>
                      <a:pt x="7229" y="8036"/>
                      <a:pt x="7020" y="8036"/>
                      <a:pt x="6841" y="8006"/>
                    </a:cubicBezTo>
                    <a:cubicBezTo>
                      <a:pt x="6662" y="7976"/>
                      <a:pt x="6482" y="7931"/>
                      <a:pt x="6333" y="7842"/>
                    </a:cubicBezTo>
                    <a:cubicBezTo>
                      <a:pt x="6199" y="7767"/>
                      <a:pt x="6079" y="7663"/>
                      <a:pt x="6019" y="7543"/>
                    </a:cubicBezTo>
                    <a:cubicBezTo>
                      <a:pt x="5989" y="7483"/>
                      <a:pt x="5975" y="7409"/>
                      <a:pt x="5960" y="7349"/>
                    </a:cubicBezTo>
                    <a:cubicBezTo>
                      <a:pt x="5945" y="7289"/>
                      <a:pt x="5945" y="7214"/>
                      <a:pt x="5975" y="7140"/>
                    </a:cubicBezTo>
                    <a:cubicBezTo>
                      <a:pt x="6019" y="7005"/>
                      <a:pt x="6094" y="6856"/>
                      <a:pt x="6213" y="6751"/>
                    </a:cubicBezTo>
                    <a:cubicBezTo>
                      <a:pt x="6452" y="6527"/>
                      <a:pt x="6811" y="6378"/>
                      <a:pt x="7214" y="6259"/>
                    </a:cubicBezTo>
                    <a:cubicBezTo>
                      <a:pt x="7408" y="6199"/>
                      <a:pt x="7603" y="6154"/>
                      <a:pt x="7812" y="6109"/>
                    </a:cubicBezTo>
                    <a:cubicBezTo>
                      <a:pt x="8006" y="6079"/>
                      <a:pt x="8200" y="6035"/>
                      <a:pt x="8409" y="6005"/>
                    </a:cubicBezTo>
                    <a:lnTo>
                      <a:pt x="8424" y="6005"/>
                    </a:lnTo>
                    <a:cubicBezTo>
                      <a:pt x="8394" y="5796"/>
                      <a:pt x="8364" y="5601"/>
                      <a:pt x="8334" y="5392"/>
                    </a:cubicBezTo>
                    <a:close/>
                    <a:moveTo>
                      <a:pt x="46" y="5080"/>
                    </a:moveTo>
                    <a:lnTo>
                      <a:pt x="46" y="5080"/>
                    </a:lnTo>
                    <a:cubicBezTo>
                      <a:pt x="61" y="5478"/>
                      <a:pt x="90" y="5891"/>
                      <a:pt x="120" y="6303"/>
                    </a:cubicBezTo>
                    <a:cubicBezTo>
                      <a:pt x="224" y="6408"/>
                      <a:pt x="344" y="6498"/>
                      <a:pt x="463" y="6587"/>
                    </a:cubicBezTo>
                    <a:cubicBezTo>
                      <a:pt x="881" y="6901"/>
                      <a:pt x="1329" y="7125"/>
                      <a:pt x="1748" y="7364"/>
                    </a:cubicBezTo>
                    <a:cubicBezTo>
                      <a:pt x="2151" y="7588"/>
                      <a:pt x="2554" y="7842"/>
                      <a:pt x="2823" y="8170"/>
                    </a:cubicBezTo>
                    <a:cubicBezTo>
                      <a:pt x="3092" y="8484"/>
                      <a:pt x="3271" y="8902"/>
                      <a:pt x="3241" y="9291"/>
                    </a:cubicBezTo>
                    <a:cubicBezTo>
                      <a:pt x="3226" y="9649"/>
                      <a:pt x="2957" y="10007"/>
                      <a:pt x="2614" y="10291"/>
                    </a:cubicBezTo>
                    <a:cubicBezTo>
                      <a:pt x="2270" y="10575"/>
                      <a:pt x="1867" y="10769"/>
                      <a:pt x="1434" y="10859"/>
                    </a:cubicBezTo>
                    <a:cubicBezTo>
                      <a:pt x="1315" y="10889"/>
                      <a:pt x="1210" y="10919"/>
                      <a:pt x="1105" y="10919"/>
                    </a:cubicBezTo>
                    <a:cubicBezTo>
                      <a:pt x="1053" y="10926"/>
                      <a:pt x="1001" y="10930"/>
                      <a:pt x="950" y="10930"/>
                    </a:cubicBezTo>
                    <a:cubicBezTo>
                      <a:pt x="900" y="10930"/>
                      <a:pt x="852" y="10926"/>
                      <a:pt x="807" y="10919"/>
                    </a:cubicBezTo>
                    <a:lnTo>
                      <a:pt x="807" y="10919"/>
                    </a:lnTo>
                    <a:cubicBezTo>
                      <a:pt x="852" y="11128"/>
                      <a:pt x="896" y="11337"/>
                      <a:pt x="941" y="11546"/>
                    </a:cubicBezTo>
                    <a:cubicBezTo>
                      <a:pt x="1016" y="11546"/>
                      <a:pt x="1091" y="11531"/>
                      <a:pt x="1180" y="11531"/>
                    </a:cubicBezTo>
                    <a:cubicBezTo>
                      <a:pt x="1315" y="11516"/>
                      <a:pt x="1449" y="11486"/>
                      <a:pt x="1583" y="11456"/>
                    </a:cubicBezTo>
                    <a:cubicBezTo>
                      <a:pt x="2106" y="11337"/>
                      <a:pt x="2599" y="11098"/>
                      <a:pt x="3017" y="10754"/>
                    </a:cubicBezTo>
                    <a:cubicBezTo>
                      <a:pt x="3226" y="10590"/>
                      <a:pt x="3421" y="10396"/>
                      <a:pt x="3570" y="10157"/>
                    </a:cubicBezTo>
                    <a:cubicBezTo>
                      <a:pt x="3659" y="10037"/>
                      <a:pt x="3719" y="9903"/>
                      <a:pt x="3779" y="9769"/>
                    </a:cubicBezTo>
                    <a:cubicBezTo>
                      <a:pt x="3824" y="9634"/>
                      <a:pt x="3854" y="9470"/>
                      <a:pt x="3884" y="9335"/>
                    </a:cubicBezTo>
                    <a:cubicBezTo>
                      <a:pt x="3913" y="9022"/>
                      <a:pt x="3854" y="8738"/>
                      <a:pt x="3749" y="8469"/>
                    </a:cubicBezTo>
                    <a:cubicBezTo>
                      <a:pt x="3645" y="8215"/>
                      <a:pt x="3495" y="7976"/>
                      <a:pt x="3316" y="7767"/>
                    </a:cubicBezTo>
                    <a:cubicBezTo>
                      <a:pt x="2943" y="7334"/>
                      <a:pt x="2494" y="7065"/>
                      <a:pt x="2061" y="6811"/>
                    </a:cubicBezTo>
                    <a:cubicBezTo>
                      <a:pt x="1628" y="6572"/>
                      <a:pt x="1210" y="6348"/>
                      <a:pt x="837" y="6079"/>
                    </a:cubicBezTo>
                    <a:cubicBezTo>
                      <a:pt x="672" y="5945"/>
                      <a:pt x="508" y="5796"/>
                      <a:pt x="359" y="5631"/>
                    </a:cubicBezTo>
                    <a:cubicBezTo>
                      <a:pt x="299" y="5542"/>
                      <a:pt x="239" y="5467"/>
                      <a:pt x="194" y="5377"/>
                    </a:cubicBezTo>
                    <a:cubicBezTo>
                      <a:pt x="135" y="5273"/>
                      <a:pt x="90" y="5184"/>
                      <a:pt x="46" y="5080"/>
                    </a:cubicBezTo>
                    <a:close/>
                    <a:moveTo>
                      <a:pt x="9425" y="10739"/>
                    </a:moveTo>
                    <a:cubicBezTo>
                      <a:pt x="9290" y="10739"/>
                      <a:pt x="9156" y="10769"/>
                      <a:pt x="9036" y="10799"/>
                    </a:cubicBezTo>
                    <a:cubicBezTo>
                      <a:pt x="8768" y="10859"/>
                      <a:pt x="8484" y="11008"/>
                      <a:pt x="8275" y="11232"/>
                    </a:cubicBezTo>
                    <a:cubicBezTo>
                      <a:pt x="8080" y="11456"/>
                      <a:pt x="7946" y="11740"/>
                      <a:pt x="7931" y="12069"/>
                    </a:cubicBezTo>
                    <a:cubicBezTo>
                      <a:pt x="7916" y="12233"/>
                      <a:pt x="7946" y="12397"/>
                      <a:pt x="8006" y="12547"/>
                    </a:cubicBezTo>
                    <a:cubicBezTo>
                      <a:pt x="8080" y="12696"/>
                      <a:pt x="8170" y="12830"/>
                      <a:pt x="8275" y="12935"/>
                    </a:cubicBezTo>
                    <a:cubicBezTo>
                      <a:pt x="8379" y="13039"/>
                      <a:pt x="8499" y="13129"/>
                      <a:pt x="8633" y="13204"/>
                    </a:cubicBezTo>
                    <a:cubicBezTo>
                      <a:pt x="8768" y="13278"/>
                      <a:pt x="8887" y="13323"/>
                      <a:pt x="9021" y="13353"/>
                    </a:cubicBezTo>
                    <a:cubicBezTo>
                      <a:pt x="9290" y="13428"/>
                      <a:pt x="9544" y="13458"/>
                      <a:pt x="9798" y="13473"/>
                    </a:cubicBezTo>
                    <a:cubicBezTo>
                      <a:pt x="9977" y="13473"/>
                      <a:pt x="10171" y="13473"/>
                      <a:pt x="10351" y="13458"/>
                    </a:cubicBezTo>
                    <a:cubicBezTo>
                      <a:pt x="10306" y="13353"/>
                      <a:pt x="10261" y="13264"/>
                      <a:pt x="10231" y="13159"/>
                    </a:cubicBezTo>
                    <a:cubicBezTo>
                      <a:pt x="10186" y="13054"/>
                      <a:pt x="10142" y="12950"/>
                      <a:pt x="10112" y="12845"/>
                    </a:cubicBezTo>
                    <a:cubicBezTo>
                      <a:pt x="10042" y="12845"/>
                      <a:pt x="9972" y="12852"/>
                      <a:pt x="9903" y="12852"/>
                    </a:cubicBezTo>
                    <a:cubicBezTo>
                      <a:pt x="9868" y="12852"/>
                      <a:pt x="9833" y="12850"/>
                      <a:pt x="9798" y="12845"/>
                    </a:cubicBezTo>
                    <a:cubicBezTo>
                      <a:pt x="9574" y="12845"/>
                      <a:pt x="9365" y="12815"/>
                      <a:pt x="9171" y="12771"/>
                    </a:cubicBezTo>
                    <a:cubicBezTo>
                      <a:pt x="9081" y="12741"/>
                      <a:pt x="8992" y="12696"/>
                      <a:pt x="8902" y="12651"/>
                    </a:cubicBezTo>
                    <a:cubicBezTo>
                      <a:pt x="8827" y="12621"/>
                      <a:pt x="8768" y="12562"/>
                      <a:pt x="8693" y="12502"/>
                    </a:cubicBezTo>
                    <a:cubicBezTo>
                      <a:pt x="8648" y="12442"/>
                      <a:pt x="8603" y="12382"/>
                      <a:pt x="8573" y="12308"/>
                    </a:cubicBezTo>
                    <a:cubicBezTo>
                      <a:pt x="8543" y="12233"/>
                      <a:pt x="8529" y="12173"/>
                      <a:pt x="8529" y="12099"/>
                    </a:cubicBezTo>
                    <a:cubicBezTo>
                      <a:pt x="8543" y="11934"/>
                      <a:pt x="8603" y="11770"/>
                      <a:pt x="8723" y="11650"/>
                    </a:cubicBezTo>
                    <a:cubicBezTo>
                      <a:pt x="8842" y="11516"/>
                      <a:pt x="8992" y="11441"/>
                      <a:pt x="9171" y="11397"/>
                    </a:cubicBezTo>
                    <a:cubicBezTo>
                      <a:pt x="9305" y="11352"/>
                      <a:pt x="9455" y="11352"/>
                      <a:pt x="9604" y="11352"/>
                    </a:cubicBezTo>
                    <a:cubicBezTo>
                      <a:pt x="9544" y="11158"/>
                      <a:pt x="9484" y="10948"/>
                      <a:pt x="9425" y="10739"/>
                    </a:cubicBezTo>
                    <a:close/>
                    <a:moveTo>
                      <a:pt x="9096" y="9500"/>
                    </a:moveTo>
                    <a:cubicBezTo>
                      <a:pt x="8857" y="9559"/>
                      <a:pt x="8603" y="9589"/>
                      <a:pt x="8349" y="9604"/>
                    </a:cubicBezTo>
                    <a:cubicBezTo>
                      <a:pt x="7856" y="9634"/>
                      <a:pt x="7319" y="9604"/>
                      <a:pt x="6781" y="9649"/>
                    </a:cubicBezTo>
                    <a:cubicBezTo>
                      <a:pt x="6497" y="9664"/>
                      <a:pt x="6228" y="9694"/>
                      <a:pt x="5945" y="9769"/>
                    </a:cubicBezTo>
                    <a:cubicBezTo>
                      <a:pt x="5661" y="9843"/>
                      <a:pt x="5377" y="9948"/>
                      <a:pt x="5123" y="10127"/>
                    </a:cubicBezTo>
                    <a:cubicBezTo>
                      <a:pt x="4989" y="10217"/>
                      <a:pt x="4884" y="10321"/>
                      <a:pt x="4765" y="10456"/>
                    </a:cubicBezTo>
                    <a:cubicBezTo>
                      <a:pt x="4675" y="10575"/>
                      <a:pt x="4585" y="10724"/>
                      <a:pt x="4526" y="10874"/>
                    </a:cubicBezTo>
                    <a:cubicBezTo>
                      <a:pt x="4466" y="11023"/>
                      <a:pt x="4436" y="11187"/>
                      <a:pt x="4436" y="11367"/>
                    </a:cubicBezTo>
                    <a:cubicBezTo>
                      <a:pt x="4436" y="11531"/>
                      <a:pt x="4466" y="11725"/>
                      <a:pt x="4541" y="11874"/>
                    </a:cubicBezTo>
                    <a:cubicBezTo>
                      <a:pt x="4615" y="12039"/>
                      <a:pt x="4720" y="12173"/>
                      <a:pt x="4839" y="12293"/>
                    </a:cubicBezTo>
                    <a:cubicBezTo>
                      <a:pt x="4944" y="12397"/>
                      <a:pt x="5078" y="12487"/>
                      <a:pt x="5198" y="12576"/>
                    </a:cubicBezTo>
                    <a:cubicBezTo>
                      <a:pt x="5332" y="12651"/>
                      <a:pt x="5452" y="12711"/>
                      <a:pt x="5586" y="12786"/>
                    </a:cubicBezTo>
                    <a:cubicBezTo>
                      <a:pt x="5706" y="12845"/>
                      <a:pt x="5825" y="12890"/>
                      <a:pt x="5945" y="12935"/>
                    </a:cubicBezTo>
                    <a:cubicBezTo>
                      <a:pt x="6169" y="13039"/>
                      <a:pt x="6393" y="13144"/>
                      <a:pt x="6557" y="13278"/>
                    </a:cubicBezTo>
                    <a:cubicBezTo>
                      <a:pt x="6632" y="13353"/>
                      <a:pt x="6706" y="13428"/>
                      <a:pt x="6766" y="13517"/>
                    </a:cubicBezTo>
                    <a:cubicBezTo>
                      <a:pt x="6826" y="13592"/>
                      <a:pt x="6886" y="13697"/>
                      <a:pt x="6930" y="13801"/>
                    </a:cubicBezTo>
                    <a:cubicBezTo>
                      <a:pt x="7020" y="14010"/>
                      <a:pt x="7080" y="14249"/>
                      <a:pt x="7140" y="14503"/>
                    </a:cubicBezTo>
                    <a:lnTo>
                      <a:pt x="7154" y="14593"/>
                    </a:lnTo>
                    <a:lnTo>
                      <a:pt x="7767" y="14488"/>
                    </a:lnTo>
                    <a:cubicBezTo>
                      <a:pt x="7752" y="14458"/>
                      <a:pt x="7737" y="14414"/>
                      <a:pt x="7737" y="14384"/>
                    </a:cubicBezTo>
                    <a:cubicBezTo>
                      <a:pt x="7677" y="14115"/>
                      <a:pt x="7603" y="13831"/>
                      <a:pt x="7483" y="13562"/>
                    </a:cubicBezTo>
                    <a:cubicBezTo>
                      <a:pt x="7423" y="13428"/>
                      <a:pt x="7364" y="13293"/>
                      <a:pt x="7259" y="13159"/>
                    </a:cubicBezTo>
                    <a:cubicBezTo>
                      <a:pt x="7169" y="13039"/>
                      <a:pt x="7065" y="12920"/>
                      <a:pt x="6945" y="12815"/>
                    </a:cubicBezTo>
                    <a:cubicBezTo>
                      <a:pt x="6691" y="12621"/>
                      <a:pt x="6438" y="12487"/>
                      <a:pt x="6184" y="12382"/>
                    </a:cubicBezTo>
                    <a:cubicBezTo>
                      <a:pt x="6064" y="12337"/>
                      <a:pt x="5945" y="12293"/>
                      <a:pt x="5825" y="12233"/>
                    </a:cubicBezTo>
                    <a:cubicBezTo>
                      <a:pt x="5721" y="12173"/>
                      <a:pt x="5616" y="12128"/>
                      <a:pt x="5526" y="12069"/>
                    </a:cubicBezTo>
                    <a:cubicBezTo>
                      <a:pt x="5332" y="11934"/>
                      <a:pt x="5168" y="11785"/>
                      <a:pt x="5093" y="11635"/>
                    </a:cubicBezTo>
                    <a:cubicBezTo>
                      <a:pt x="5063" y="11546"/>
                      <a:pt x="5049" y="11456"/>
                      <a:pt x="5049" y="11382"/>
                    </a:cubicBezTo>
                    <a:cubicBezTo>
                      <a:pt x="5049" y="11292"/>
                      <a:pt x="5063" y="11202"/>
                      <a:pt x="5093" y="11098"/>
                    </a:cubicBezTo>
                    <a:cubicBezTo>
                      <a:pt x="5168" y="10919"/>
                      <a:pt x="5302" y="10769"/>
                      <a:pt x="5467" y="10635"/>
                    </a:cubicBezTo>
                    <a:cubicBezTo>
                      <a:pt x="5825" y="10396"/>
                      <a:pt x="6318" y="10306"/>
                      <a:pt x="6811" y="10276"/>
                    </a:cubicBezTo>
                    <a:cubicBezTo>
                      <a:pt x="7319" y="10232"/>
                      <a:pt x="7842" y="10261"/>
                      <a:pt x="8394" y="10232"/>
                    </a:cubicBezTo>
                    <a:cubicBezTo>
                      <a:pt x="8663" y="10202"/>
                      <a:pt x="8947" y="10172"/>
                      <a:pt x="9231" y="10097"/>
                    </a:cubicBezTo>
                    <a:lnTo>
                      <a:pt x="9245" y="10097"/>
                    </a:lnTo>
                    <a:cubicBezTo>
                      <a:pt x="9186" y="9903"/>
                      <a:pt x="9141" y="9694"/>
                      <a:pt x="9096" y="9500"/>
                    </a:cubicBezTo>
                    <a:close/>
                    <a:moveTo>
                      <a:pt x="2622" y="12103"/>
                    </a:moveTo>
                    <a:cubicBezTo>
                      <a:pt x="2387" y="12103"/>
                      <a:pt x="2154" y="12142"/>
                      <a:pt x="1927" y="12218"/>
                    </a:cubicBezTo>
                    <a:cubicBezTo>
                      <a:pt x="1748" y="12278"/>
                      <a:pt x="1598" y="12367"/>
                      <a:pt x="1434" y="12487"/>
                    </a:cubicBezTo>
                    <a:cubicBezTo>
                      <a:pt x="1359" y="12547"/>
                      <a:pt x="1285" y="12606"/>
                      <a:pt x="1210" y="12681"/>
                    </a:cubicBezTo>
                    <a:cubicBezTo>
                      <a:pt x="1270" y="12920"/>
                      <a:pt x="1344" y="13144"/>
                      <a:pt x="1404" y="13368"/>
                    </a:cubicBezTo>
                    <a:cubicBezTo>
                      <a:pt x="1434" y="13338"/>
                      <a:pt x="1479" y="13293"/>
                      <a:pt x="1509" y="13264"/>
                    </a:cubicBezTo>
                    <a:cubicBezTo>
                      <a:pt x="1613" y="13144"/>
                      <a:pt x="1703" y="13054"/>
                      <a:pt x="1793" y="12980"/>
                    </a:cubicBezTo>
                    <a:cubicBezTo>
                      <a:pt x="1897" y="12890"/>
                      <a:pt x="2002" y="12845"/>
                      <a:pt x="2136" y="12800"/>
                    </a:cubicBezTo>
                    <a:cubicBezTo>
                      <a:pt x="2279" y="12747"/>
                      <a:pt x="2434" y="12720"/>
                      <a:pt x="2586" y="12720"/>
                    </a:cubicBezTo>
                    <a:cubicBezTo>
                      <a:pt x="2687" y="12720"/>
                      <a:pt x="2787" y="12732"/>
                      <a:pt x="2883" y="12756"/>
                    </a:cubicBezTo>
                    <a:cubicBezTo>
                      <a:pt x="3017" y="12771"/>
                      <a:pt x="3122" y="12815"/>
                      <a:pt x="3241" y="12875"/>
                    </a:cubicBezTo>
                    <a:cubicBezTo>
                      <a:pt x="3346" y="12935"/>
                      <a:pt x="3435" y="13025"/>
                      <a:pt x="3495" y="13099"/>
                    </a:cubicBezTo>
                    <a:cubicBezTo>
                      <a:pt x="3540" y="13159"/>
                      <a:pt x="3570" y="13278"/>
                      <a:pt x="3615" y="13443"/>
                    </a:cubicBezTo>
                    <a:cubicBezTo>
                      <a:pt x="3630" y="13517"/>
                      <a:pt x="3659" y="13592"/>
                      <a:pt x="3689" y="13697"/>
                    </a:cubicBezTo>
                    <a:cubicBezTo>
                      <a:pt x="3719" y="13771"/>
                      <a:pt x="3749" y="13861"/>
                      <a:pt x="3794" y="13951"/>
                    </a:cubicBezTo>
                    <a:cubicBezTo>
                      <a:pt x="3973" y="14264"/>
                      <a:pt x="4227" y="14533"/>
                      <a:pt x="4481" y="14742"/>
                    </a:cubicBezTo>
                    <a:cubicBezTo>
                      <a:pt x="4585" y="14832"/>
                      <a:pt x="4690" y="14906"/>
                      <a:pt x="4795" y="14966"/>
                    </a:cubicBezTo>
                    <a:lnTo>
                      <a:pt x="5691" y="14832"/>
                    </a:lnTo>
                    <a:cubicBezTo>
                      <a:pt x="5392" y="14638"/>
                      <a:pt x="5123" y="14473"/>
                      <a:pt x="4884" y="14279"/>
                    </a:cubicBezTo>
                    <a:cubicBezTo>
                      <a:pt x="4660" y="14100"/>
                      <a:pt x="4466" y="13891"/>
                      <a:pt x="4361" y="13667"/>
                    </a:cubicBezTo>
                    <a:cubicBezTo>
                      <a:pt x="4317" y="13607"/>
                      <a:pt x="4302" y="13547"/>
                      <a:pt x="4272" y="13488"/>
                    </a:cubicBezTo>
                    <a:cubicBezTo>
                      <a:pt x="4257" y="13443"/>
                      <a:pt x="4242" y="13368"/>
                      <a:pt x="4227" y="13293"/>
                    </a:cubicBezTo>
                    <a:cubicBezTo>
                      <a:pt x="4182" y="13129"/>
                      <a:pt x="4137" y="12935"/>
                      <a:pt x="4003" y="12756"/>
                    </a:cubicBezTo>
                    <a:cubicBezTo>
                      <a:pt x="3884" y="12562"/>
                      <a:pt x="3719" y="12442"/>
                      <a:pt x="3555" y="12352"/>
                    </a:cubicBezTo>
                    <a:cubicBezTo>
                      <a:pt x="3391" y="12248"/>
                      <a:pt x="3211" y="12188"/>
                      <a:pt x="3032" y="12143"/>
                    </a:cubicBezTo>
                    <a:cubicBezTo>
                      <a:pt x="2895" y="12116"/>
                      <a:pt x="2758" y="12103"/>
                      <a:pt x="2622" y="12103"/>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97"/>
              <p:cNvSpPr/>
              <p:nvPr/>
            </p:nvSpPr>
            <p:spPr>
              <a:xfrm>
                <a:off x="-3674400" y="2406050"/>
                <a:ext cx="214000" cy="82475"/>
              </a:xfrm>
              <a:custGeom>
                <a:rect b="b" l="l" r="r" t="t"/>
                <a:pathLst>
                  <a:path extrusionOk="0" h="3299" w="8560">
                    <a:moveTo>
                      <a:pt x="7742" y="1"/>
                    </a:moveTo>
                    <a:cubicBezTo>
                      <a:pt x="7589" y="1"/>
                      <a:pt x="7441" y="80"/>
                      <a:pt x="7334" y="221"/>
                    </a:cubicBezTo>
                    <a:cubicBezTo>
                      <a:pt x="7260" y="311"/>
                      <a:pt x="7200" y="401"/>
                      <a:pt x="7155" y="505"/>
                    </a:cubicBezTo>
                    <a:cubicBezTo>
                      <a:pt x="7095" y="356"/>
                      <a:pt x="7006" y="236"/>
                      <a:pt x="6901" y="147"/>
                    </a:cubicBezTo>
                    <a:cubicBezTo>
                      <a:pt x="6804" y="61"/>
                      <a:pt x="6696" y="23"/>
                      <a:pt x="6590" y="23"/>
                    </a:cubicBezTo>
                    <a:cubicBezTo>
                      <a:pt x="6436" y="23"/>
                      <a:pt x="6284" y="104"/>
                      <a:pt x="6169" y="236"/>
                    </a:cubicBezTo>
                    <a:cubicBezTo>
                      <a:pt x="6110" y="326"/>
                      <a:pt x="6050" y="431"/>
                      <a:pt x="6005" y="520"/>
                    </a:cubicBezTo>
                    <a:cubicBezTo>
                      <a:pt x="5945" y="386"/>
                      <a:pt x="5856" y="266"/>
                      <a:pt x="5736" y="162"/>
                    </a:cubicBezTo>
                    <a:cubicBezTo>
                      <a:pt x="5639" y="83"/>
                      <a:pt x="5532" y="46"/>
                      <a:pt x="5427" y="46"/>
                    </a:cubicBezTo>
                    <a:cubicBezTo>
                      <a:pt x="5274" y="46"/>
                      <a:pt x="5126" y="124"/>
                      <a:pt x="5019" y="266"/>
                    </a:cubicBezTo>
                    <a:cubicBezTo>
                      <a:pt x="4945" y="356"/>
                      <a:pt x="4885" y="445"/>
                      <a:pt x="4840" y="550"/>
                    </a:cubicBezTo>
                    <a:cubicBezTo>
                      <a:pt x="4780" y="416"/>
                      <a:pt x="4691" y="281"/>
                      <a:pt x="4586" y="192"/>
                    </a:cubicBezTo>
                    <a:cubicBezTo>
                      <a:pt x="4490" y="107"/>
                      <a:pt x="4384" y="69"/>
                      <a:pt x="4279" y="69"/>
                    </a:cubicBezTo>
                    <a:cubicBezTo>
                      <a:pt x="4124" y="69"/>
                      <a:pt x="3970" y="153"/>
                      <a:pt x="3854" y="296"/>
                    </a:cubicBezTo>
                    <a:cubicBezTo>
                      <a:pt x="3795" y="371"/>
                      <a:pt x="3735" y="475"/>
                      <a:pt x="3690" y="565"/>
                    </a:cubicBezTo>
                    <a:cubicBezTo>
                      <a:pt x="3615" y="431"/>
                      <a:pt x="3541" y="311"/>
                      <a:pt x="3421" y="206"/>
                    </a:cubicBezTo>
                    <a:cubicBezTo>
                      <a:pt x="3326" y="130"/>
                      <a:pt x="3223" y="95"/>
                      <a:pt x="3120" y="95"/>
                    </a:cubicBezTo>
                    <a:cubicBezTo>
                      <a:pt x="2964" y="95"/>
                      <a:pt x="2812" y="176"/>
                      <a:pt x="2704" y="311"/>
                    </a:cubicBezTo>
                    <a:cubicBezTo>
                      <a:pt x="2630" y="401"/>
                      <a:pt x="2570" y="505"/>
                      <a:pt x="2525" y="595"/>
                    </a:cubicBezTo>
                    <a:cubicBezTo>
                      <a:pt x="2465" y="460"/>
                      <a:pt x="2376" y="326"/>
                      <a:pt x="2256" y="236"/>
                    </a:cubicBezTo>
                    <a:cubicBezTo>
                      <a:pt x="2160" y="152"/>
                      <a:pt x="2054" y="114"/>
                      <a:pt x="1950" y="114"/>
                    </a:cubicBezTo>
                    <a:cubicBezTo>
                      <a:pt x="1796" y="114"/>
                      <a:pt x="1646" y="198"/>
                      <a:pt x="1539" y="341"/>
                    </a:cubicBezTo>
                    <a:cubicBezTo>
                      <a:pt x="1465" y="416"/>
                      <a:pt x="1405" y="520"/>
                      <a:pt x="1360" y="610"/>
                    </a:cubicBezTo>
                    <a:cubicBezTo>
                      <a:pt x="1300" y="475"/>
                      <a:pt x="1211" y="341"/>
                      <a:pt x="1106" y="251"/>
                    </a:cubicBezTo>
                    <a:cubicBezTo>
                      <a:pt x="1009" y="172"/>
                      <a:pt x="899" y="135"/>
                      <a:pt x="792" y="135"/>
                    </a:cubicBezTo>
                    <a:cubicBezTo>
                      <a:pt x="634" y="135"/>
                      <a:pt x="481" y="214"/>
                      <a:pt x="374" y="356"/>
                    </a:cubicBezTo>
                    <a:cubicBezTo>
                      <a:pt x="76" y="714"/>
                      <a:pt x="16" y="1252"/>
                      <a:pt x="1" y="1715"/>
                    </a:cubicBezTo>
                    <a:cubicBezTo>
                      <a:pt x="8" y="1790"/>
                      <a:pt x="68" y="1827"/>
                      <a:pt x="126" y="1827"/>
                    </a:cubicBezTo>
                    <a:cubicBezTo>
                      <a:pt x="184" y="1827"/>
                      <a:pt x="240" y="1790"/>
                      <a:pt x="240" y="1715"/>
                    </a:cubicBezTo>
                    <a:cubicBezTo>
                      <a:pt x="240" y="1342"/>
                      <a:pt x="285" y="953"/>
                      <a:pt x="464" y="625"/>
                    </a:cubicBezTo>
                    <a:cubicBezTo>
                      <a:pt x="532" y="499"/>
                      <a:pt x="654" y="356"/>
                      <a:pt x="794" y="356"/>
                    </a:cubicBezTo>
                    <a:cubicBezTo>
                      <a:pt x="837" y="356"/>
                      <a:pt x="881" y="369"/>
                      <a:pt x="927" y="401"/>
                    </a:cubicBezTo>
                    <a:cubicBezTo>
                      <a:pt x="1091" y="520"/>
                      <a:pt x="1196" y="759"/>
                      <a:pt x="1240" y="968"/>
                    </a:cubicBezTo>
                    <a:cubicBezTo>
                      <a:pt x="1181" y="1207"/>
                      <a:pt x="1166" y="1461"/>
                      <a:pt x="1166" y="1700"/>
                    </a:cubicBezTo>
                    <a:cubicBezTo>
                      <a:pt x="1166" y="1767"/>
                      <a:pt x="1225" y="1801"/>
                      <a:pt x="1279" y="1801"/>
                    </a:cubicBezTo>
                    <a:cubicBezTo>
                      <a:pt x="1297" y="1801"/>
                      <a:pt x="1315" y="1797"/>
                      <a:pt x="1330" y="1790"/>
                    </a:cubicBezTo>
                    <a:lnTo>
                      <a:pt x="1330" y="1790"/>
                    </a:lnTo>
                    <a:cubicBezTo>
                      <a:pt x="1330" y="1999"/>
                      <a:pt x="1300" y="2208"/>
                      <a:pt x="1240" y="2417"/>
                    </a:cubicBezTo>
                    <a:cubicBezTo>
                      <a:pt x="1196" y="2626"/>
                      <a:pt x="1061" y="3059"/>
                      <a:pt x="777" y="3059"/>
                    </a:cubicBezTo>
                    <a:cubicBezTo>
                      <a:pt x="643" y="3059"/>
                      <a:pt x="643" y="3298"/>
                      <a:pt x="777" y="3298"/>
                    </a:cubicBezTo>
                    <a:cubicBezTo>
                      <a:pt x="1121" y="3283"/>
                      <a:pt x="1315" y="2940"/>
                      <a:pt x="1420" y="2656"/>
                    </a:cubicBezTo>
                    <a:cubicBezTo>
                      <a:pt x="1569" y="2223"/>
                      <a:pt x="1599" y="1730"/>
                      <a:pt x="1539" y="1282"/>
                    </a:cubicBezTo>
                    <a:cubicBezTo>
                      <a:pt x="1524" y="1177"/>
                      <a:pt x="1509" y="1073"/>
                      <a:pt x="1479" y="968"/>
                    </a:cubicBezTo>
                    <a:cubicBezTo>
                      <a:pt x="1524" y="849"/>
                      <a:pt x="1569" y="729"/>
                      <a:pt x="1629" y="610"/>
                    </a:cubicBezTo>
                    <a:cubicBezTo>
                      <a:pt x="1697" y="484"/>
                      <a:pt x="1810" y="341"/>
                      <a:pt x="1946" y="341"/>
                    </a:cubicBezTo>
                    <a:cubicBezTo>
                      <a:pt x="1987" y="341"/>
                      <a:pt x="2031" y="354"/>
                      <a:pt x="2077" y="386"/>
                    </a:cubicBezTo>
                    <a:cubicBezTo>
                      <a:pt x="2256" y="520"/>
                      <a:pt x="2346" y="744"/>
                      <a:pt x="2405" y="968"/>
                    </a:cubicBezTo>
                    <a:cubicBezTo>
                      <a:pt x="2346" y="1207"/>
                      <a:pt x="2331" y="1446"/>
                      <a:pt x="2331" y="1670"/>
                    </a:cubicBezTo>
                    <a:cubicBezTo>
                      <a:pt x="2331" y="1741"/>
                      <a:pt x="2387" y="1784"/>
                      <a:pt x="2447" y="1784"/>
                    </a:cubicBezTo>
                    <a:cubicBezTo>
                      <a:pt x="2463" y="1784"/>
                      <a:pt x="2480" y="1781"/>
                      <a:pt x="2495" y="1775"/>
                    </a:cubicBezTo>
                    <a:lnTo>
                      <a:pt x="2495" y="1775"/>
                    </a:lnTo>
                    <a:cubicBezTo>
                      <a:pt x="2480" y="1984"/>
                      <a:pt x="2450" y="2193"/>
                      <a:pt x="2405" y="2402"/>
                    </a:cubicBezTo>
                    <a:cubicBezTo>
                      <a:pt x="2346" y="2611"/>
                      <a:pt x="2226" y="3044"/>
                      <a:pt x="1942" y="3044"/>
                    </a:cubicBezTo>
                    <a:cubicBezTo>
                      <a:pt x="1793" y="3044"/>
                      <a:pt x="1793" y="3283"/>
                      <a:pt x="1942" y="3283"/>
                    </a:cubicBezTo>
                    <a:cubicBezTo>
                      <a:pt x="2286" y="3268"/>
                      <a:pt x="2480" y="2925"/>
                      <a:pt x="2570" y="2641"/>
                    </a:cubicBezTo>
                    <a:cubicBezTo>
                      <a:pt x="2734" y="2208"/>
                      <a:pt x="2764" y="1715"/>
                      <a:pt x="2704" y="1267"/>
                    </a:cubicBezTo>
                    <a:cubicBezTo>
                      <a:pt x="2689" y="1162"/>
                      <a:pt x="2674" y="1073"/>
                      <a:pt x="2644" y="968"/>
                    </a:cubicBezTo>
                    <a:cubicBezTo>
                      <a:pt x="2674" y="834"/>
                      <a:pt x="2734" y="714"/>
                      <a:pt x="2794" y="595"/>
                    </a:cubicBezTo>
                    <a:cubicBezTo>
                      <a:pt x="2862" y="470"/>
                      <a:pt x="2973" y="320"/>
                      <a:pt x="3107" y="320"/>
                    </a:cubicBezTo>
                    <a:cubicBezTo>
                      <a:pt x="3150" y="320"/>
                      <a:pt x="3195" y="335"/>
                      <a:pt x="3242" y="371"/>
                    </a:cubicBezTo>
                    <a:cubicBezTo>
                      <a:pt x="3421" y="490"/>
                      <a:pt x="3511" y="714"/>
                      <a:pt x="3570" y="938"/>
                    </a:cubicBezTo>
                    <a:cubicBezTo>
                      <a:pt x="3511" y="1177"/>
                      <a:pt x="3496" y="1416"/>
                      <a:pt x="3481" y="1640"/>
                    </a:cubicBezTo>
                    <a:cubicBezTo>
                      <a:pt x="3492" y="1720"/>
                      <a:pt x="3546" y="1756"/>
                      <a:pt x="3604" y="1756"/>
                    </a:cubicBezTo>
                    <a:cubicBezTo>
                      <a:pt x="3623" y="1756"/>
                      <a:pt x="3642" y="1752"/>
                      <a:pt x="3660" y="1745"/>
                    </a:cubicBezTo>
                    <a:lnTo>
                      <a:pt x="3660" y="1745"/>
                    </a:lnTo>
                    <a:cubicBezTo>
                      <a:pt x="3645" y="1954"/>
                      <a:pt x="3615" y="2178"/>
                      <a:pt x="3570" y="2372"/>
                    </a:cubicBezTo>
                    <a:cubicBezTo>
                      <a:pt x="3511" y="2581"/>
                      <a:pt x="3391" y="3014"/>
                      <a:pt x="3107" y="3014"/>
                    </a:cubicBezTo>
                    <a:cubicBezTo>
                      <a:pt x="2958" y="3014"/>
                      <a:pt x="2958" y="3253"/>
                      <a:pt x="3107" y="3253"/>
                    </a:cubicBezTo>
                    <a:cubicBezTo>
                      <a:pt x="3451" y="3238"/>
                      <a:pt x="3645" y="2895"/>
                      <a:pt x="3735" y="2626"/>
                    </a:cubicBezTo>
                    <a:cubicBezTo>
                      <a:pt x="3899" y="2193"/>
                      <a:pt x="3929" y="1700"/>
                      <a:pt x="3869" y="1237"/>
                    </a:cubicBezTo>
                    <a:cubicBezTo>
                      <a:pt x="3854" y="1133"/>
                      <a:pt x="3839" y="1028"/>
                      <a:pt x="3809" y="923"/>
                    </a:cubicBezTo>
                    <a:cubicBezTo>
                      <a:pt x="3839" y="804"/>
                      <a:pt x="3884" y="684"/>
                      <a:pt x="3944" y="565"/>
                    </a:cubicBezTo>
                    <a:cubicBezTo>
                      <a:pt x="4024" y="439"/>
                      <a:pt x="4139" y="296"/>
                      <a:pt x="4276" y="296"/>
                    </a:cubicBezTo>
                    <a:cubicBezTo>
                      <a:pt x="4317" y="296"/>
                      <a:pt x="4361" y="309"/>
                      <a:pt x="4407" y="341"/>
                    </a:cubicBezTo>
                    <a:cubicBezTo>
                      <a:pt x="4571" y="460"/>
                      <a:pt x="4661" y="699"/>
                      <a:pt x="4721" y="908"/>
                    </a:cubicBezTo>
                    <a:cubicBezTo>
                      <a:pt x="4661" y="1147"/>
                      <a:pt x="4646" y="1401"/>
                      <a:pt x="4646" y="1625"/>
                    </a:cubicBezTo>
                    <a:cubicBezTo>
                      <a:pt x="4646" y="1696"/>
                      <a:pt x="4711" y="1739"/>
                      <a:pt x="4768" y="1739"/>
                    </a:cubicBezTo>
                    <a:cubicBezTo>
                      <a:pt x="4783" y="1739"/>
                      <a:pt x="4798" y="1736"/>
                      <a:pt x="4810" y="1730"/>
                    </a:cubicBezTo>
                    <a:lnTo>
                      <a:pt x="4810" y="1730"/>
                    </a:lnTo>
                    <a:cubicBezTo>
                      <a:pt x="4810" y="1939"/>
                      <a:pt x="4780" y="2148"/>
                      <a:pt x="4735" y="2357"/>
                    </a:cubicBezTo>
                    <a:cubicBezTo>
                      <a:pt x="4676" y="2551"/>
                      <a:pt x="4541" y="3000"/>
                      <a:pt x="4272" y="3000"/>
                    </a:cubicBezTo>
                    <a:cubicBezTo>
                      <a:pt x="4123" y="3000"/>
                      <a:pt x="4123" y="3224"/>
                      <a:pt x="4272" y="3224"/>
                    </a:cubicBezTo>
                    <a:cubicBezTo>
                      <a:pt x="4601" y="3224"/>
                      <a:pt x="4795" y="2880"/>
                      <a:pt x="4900" y="2596"/>
                    </a:cubicBezTo>
                    <a:cubicBezTo>
                      <a:pt x="5049" y="2163"/>
                      <a:pt x="5079" y="1670"/>
                      <a:pt x="5019" y="1222"/>
                    </a:cubicBezTo>
                    <a:cubicBezTo>
                      <a:pt x="5004" y="1118"/>
                      <a:pt x="4989" y="1013"/>
                      <a:pt x="4960" y="908"/>
                    </a:cubicBezTo>
                    <a:cubicBezTo>
                      <a:pt x="5004" y="774"/>
                      <a:pt x="5049" y="655"/>
                      <a:pt x="5109" y="550"/>
                    </a:cubicBezTo>
                    <a:cubicBezTo>
                      <a:pt x="5177" y="425"/>
                      <a:pt x="5288" y="275"/>
                      <a:pt x="5422" y="275"/>
                    </a:cubicBezTo>
                    <a:cubicBezTo>
                      <a:pt x="5465" y="275"/>
                      <a:pt x="5510" y="290"/>
                      <a:pt x="5557" y="326"/>
                    </a:cubicBezTo>
                    <a:cubicBezTo>
                      <a:pt x="5736" y="445"/>
                      <a:pt x="5826" y="670"/>
                      <a:pt x="5886" y="894"/>
                    </a:cubicBezTo>
                    <a:cubicBezTo>
                      <a:pt x="5826" y="1118"/>
                      <a:pt x="5811" y="1371"/>
                      <a:pt x="5796" y="1596"/>
                    </a:cubicBezTo>
                    <a:cubicBezTo>
                      <a:pt x="5808" y="1684"/>
                      <a:pt x="5874" y="1719"/>
                      <a:pt x="5939" y="1719"/>
                    </a:cubicBezTo>
                    <a:cubicBezTo>
                      <a:pt x="5951" y="1719"/>
                      <a:pt x="5963" y="1717"/>
                      <a:pt x="5975" y="1715"/>
                    </a:cubicBezTo>
                    <a:lnTo>
                      <a:pt x="5975" y="1715"/>
                    </a:lnTo>
                    <a:cubicBezTo>
                      <a:pt x="5960" y="1924"/>
                      <a:pt x="5930" y="2133"/>
                      <a:pt x="5886" y="2327"/>
                    </a:cubicBezTo>
                    <a:cubicBezTo>
                      <a:pt x="5826" y="2536"/>
                      <a:pt x="5706" y="2970"/>
                      <a:pt x="5423" y="2970"/>
                    </a:cubicBezTo>
                    <a:cubicBezTo>
                      <a:pt x="5273" y="2970"/>
                      <a:pt x="5273" y="3209"/>
                      <a:pt x="5423" y="3209"/>
                    </a:cubicBezTo>
                    <a:cubicBezTo>
                      <a:pt x="5766" y="3194"/>
                      <a:pt x="5960" y="2850"/>
                      <a:pt x="6050" y="2566"/>
                    </a:cubicBezTo>
                    <a:cubicBezTo>
                      <a:pt x="6214" y="2148"/>
                      <a:pt x="6244" y="1640"/>
                      <a:pt x="6184" y="1192"/>
                    </a:cubicBezTo>
                    <a:cubicBezTo>
                      <a:pt x="6169" y="1088"/>
                      <a:pt x="6154" y="983"/>
                      <a:pt x="6124" y="879"/>
                    </a:cubicBezTo>
                    <a:cubicBezTo>
                      <a:pt x="6154" y="759"/>
                      <a:pt x="6199" y="640"/>
                      <a:pt x="6259" y="520"/>
                    </a:cubicBezTo>
                    <a:cubicBezTo>
                      <a:pt x="6339" y="394"/>
                      <a:pt x="6454" y="251"/>
                      <a:pt x="6591" y="251"/>
                    </a:cubicBezTo>
                    <a:cubicBezTo>
                      <a:pt x="6632" y="251"/>
                      <a:pt x="6676" y="265"/>
                      <a:pt x="6722" y="296"/>
                    </a:cubicBezTo>
                    <a:cubicBezTo>
                      <a:pt x="6886" y="416"/>
                      <a:pt x="6991" y="640"/>
                      <a:pt x="7036" y="864"/>
                    </a:cubicBezTo>
                    <a:cubicBezTo>
                      <a:pt x="6976" y="1103"/>
                      <a:pt x="6961" y="1357"/>
                      <a:pt x="6961" y="1581"/>
                    </a:cubicBezTo>
                    <a:cubicBezTo>
                      <a:pt x="6961" y="1652"/>
                      <a:pt x="7026" y="1694"/>
                      <a:pt x="7083" y="1694"/>
                    </a:cubicBezTo>
                    <a:cubicBezTo>
                      <a:pt x="7098" y="1694"/>
                      <a:pt x="7113" y="1691"/>
                      <a:pt x="7125" y="1685"/>
                    </a:cubicBezTo>
                    <a:lnTo>
                      <a:pt x="7125" y="1685"/>
                    </a:lnTo>
                    <a:cubicBezTo>
                      <a:pt x="7125" y="1894"/>
                      <a:pt x="7095" y="2103"/>
                      <a:pt x="7051" y="2298"/>
                    </a:cubicBezTo>
                    <a:cubicBezTo>
                      <a:pt x="6991" y="2507"/>
                      <a:pt x="6856" y="2955"/>
                      <a:pt x="6588" y="2955"/>
                    </a:cubicBezTo>
                    <a:cubicBezTo>
                      <a:pt x="6438" y="2955"/>
                      <a:pt x="6438" y="3179"/>
                      <a:pt x="6588" y="3179"/>
                    </a:cubicBezTo>
                    <a:cubicBezTo>
                      <a:pt x="6916" y="3179"/>
                      <a:pt x="7110" y="2835"/>
                      <a:pt x="7215" y="2551"/>
                    </a:cubicBezTo>
                    <a:cubicBezTo>
                      <a:pt x="7364" y="2118"/>
                      <a:pt x="7394" y="1625"/>
                      <a:pt x="7334" y="1162"/>
                    </a:cubicBezTo>
                    <a:cubicBezTo>
                      <a:pt x="7319" y="1073"/>
                      <a:pt x="7304" y="968"/>
                      <a:pt x="7275" y="864"/>
                    </a:cubicBezTo>
                    <a:cubicBezTo>
                      <a:pt x="7319" y="729"/>
                      <a:pt x="7364" y="610"/>
                      <a:pt x="7424" y="490"/>
                    </a:cubicBezTo>
                    <a:cubicBezTo>
                      <a:pt x="7492" y="377"/>
                      <a:pt x="7602" y="230"/>
                      <a:pt x="7737" y="230"/>
                    </a:cubicBezTo>
                    <a:cubicBezTo>
                      <a:pt x="7780" y="230"/>
                      <a:pt x="7825" y="245"/>
                      <a:pt x="7872" y="281"/>
                    </a:cubicBezTo>
                    <a:cubicBezTo>
                      <a:pt x="8111" y="431"/>
                      <a:pt x="8201" y="789"/>
                      <a:pt x="8245" y="1058"/>
                    </a:cubicBezTo>
                    <a:cubicBezTo>
                      <a:pt x="8320" y="1461"/>
                      <a:pt x="8305" y="1894"/>
                      <a:pt x="8201" y="2283"/>
                    </a:cubicBezTo>
                    <a:cubicBezTo>
                      <a:pt x="8141" y="2492"/>
                      <a:pt x="8021" y="2925"/>
                      <a:pt x="7738" y="2925"/>
                    </a:cubicBezTo>
                    <a:cubicBezTo>
                      <a:pt x="7588" y="2925"/>
                      <a:pt x="7588" y="3164"/>
                      <a:pt x="7738" y="3164"/>
                    </a:cubicBezTo>
                    <a:cubicBezTo>
                      <a:pt x="8081" y="3149"/>
                      <a:pt x="8275" y="2805"/>
                      <a:pt x="8365" y="2522"/>
                    </a:cubicBezTo>
                    <a:cubicBezTo>
                      <a:pt x="8529" y="2088"/>
                      <a:pt x="8559" y="1596"/>
                      <a:pt x="8499" y="1147"/>
                    </a:cubicBezTo>
                    <a:cubicBezTo>
                      <a:pt x="8454" y="789"/>
                      <a:pt x="8335" y="356"/>
                      <a:pt x="8051" y="117"/>
                    </a:cubicBezTo>
                    <a:cubicBezTo>
                      <a:pt x="7954" y="38"/>
                      <a:pt x="7847" y="1"/>
                      <a:pt x="77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0" name="Google Shape;2100;p97"/>
              <p:cNvSpPr/>
              <p:nvPr/>
            </p:nvSpPr>
            <p:spPr>
              <a:xfrm>
                <a:off x="-3647875" y="2531050"/>
                <a:ext cx="163200" cy="126250"/>
              </a:xfrm>
              <a:custGeom>
                <a:rect b="b" l="l" r="r" t="t"/>
                <a:pathLst>
                  <a:path extrusionOk="0" h="5050" w="6528">
                    <a:moveTo>
                      <a:pt x="5930" y="1"/>
                    </a:moveTo>
                    <a:cubicBezTo>
                      <a:pt x="3958" y="120"/>
                      <a:pt x="1987" y="240"/>
                      <a:pt x="15" y="359"/>
                    </a:cubicBezTo>
                    <a:cubicBezTo>
                      <a:pt x="0" y="1928"/>
                      <a:pt x="150" y="3511"/>
                      <a:pt x="478" y="5049"/>
                    </a:cubicBezTo>
                    <a:cubicBezTo>
                      <a:pt x="2495" y="4840"/>
                      <a:pt x="4511" y="4631"/>
                      <a:pt x="6527" y="4437"/>
                    </a:cubicBezTo>
                    <a:cubicBezTo>
                      <a:pt x="6169" y="2973"/>
                      <a:pt x="5975" y="1494"/>
                      <a:pt x="593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97"/>
              <p:cNvSpPr/>
              <p:nvPr/>
            </p:nvSpPr>
            <p:spPr>
              <a:xfrm>
                <a:off x="-3635550" y="2552675"/>
                <a:ext cx="131450" cy="78150"/>
              </a:xfrm>
              <a:custGeom>
                <a:rect b="b" l="l" r="r" t="t"/>
                <a:pathLst>
                  <a:path extrusionOk="0" h="3126" w="5258">
                    <a:moveTo>
                      <a:pt x="5121" y="1"/>
                    </a:moveTo>
                    <a:cubicBezTo>
                      <a:pt x="5117" y="1"/>
                      <a:pt x="5113" y="1"/>
                      <a:pt x="5108" y="2"/>
                    </a:cubicBezTo>
                    <a:cubicBezTo>
                      <a:pt x="3794" y="122"/>
                      <a:pt x="2509" y="241"/>
                      <a:pt x="1195" y="361"/>
                    </a:cubicBezTo>
                    <a:cubicBezTo>
                      <a:pt x="822" y="391"/>
                      <a:pt x="463" y="435"/>
                      <a:pt x="90" y="465"/>
                    </a:cubicBezTo>
                    <a:cubicBezTo>
                      <a:pt x="0" y="465"/>
                      <a:pt x="0" y="585"/>
                      <a:pt x="90" y="585"/>
                    </a:cubicBezTo>
                    <a:cubicBezTo>
                      <a:pt x="1389" y="465"/>
                      <a:pt x="2689" y="346"/>
                      <a:pt x="3988" y="226"/>
                    </a:cubicBezTo>
                    <a:cubicBezTo>
                      <a:pt x="4361" y="196"/>
                      <a:pt x="4735" y="152"/>
                      <a:pt x="5108" y="122"/>
                    </a:cubicBezTo>
                    <a:cubicBezTo>
                      <a:pt x="5178" y="108"/>
                      <a:pt x="5183" y="1"/>
                      <a:pt x="5121" y="1"/>
                    </a:cubicBezTo>
                    <a:close/>
                    <a:moveTo>
                      <a:pt x="5136" y="613"/>
                    </a:moveTo>
                    <a:cubicBezTo>
                      <a:pt x="5132" y="613"/>
                      <a:pt x="5128" y="614"/>
                      <a:pt x="5123" y="615"/>
                    </a:cubicBezTo>
                    <a:cubicBezTo>
                      <a:pt x="3839" y="764"/>
                      <a:pt x="2539" y="883"/>
                      <a:pt x="1255" y="973"/>
                    </a:cubicBezTo>
                    <a:cubicBezTo>
                      <a:pt x="881" y="988"/>
                      <a:pt x="523" y="1018"/>
                      <a:pt x="150" y="1033"/>
                    </a:cubicBezTo>
                    <a:cubicBezTo>
                      <a:pt x="60" y="1033"/>
                      <a:pt x="60" y="1167"/>
                      <a:pt x="135" y="1167"/>
                    </a:cubicBezTo>
                    <a:cubicBezTo>
                      <a:pt x="1434" y="1093"/>
                      <a:pt x="2733" y="988"/>
                      <a:pt x="4018" y="854"/>
                    </a:cubicBezTo>
                    <a:cubicBezTo>
                      <a:pt x="4391" y="809"/>
                      <a:pt x="4750" y="779"/>
                      <a:pt x="5123" y="734"/>
                    </a:cubicBezTo>
                    <a:cubicBezTo>
                      <a:pt x="5194" y="734"/>
                      <a:pt x="5211" y="613"/>
                      <a:pt x="5136" y="613"/>
                    </a:cubicBezTo>
                    <a:close/>
                    <a:moveTo>
                      <a:pt x="4915" y="2528"/>
                    </a:moveTo>
                    <a:cubicBezTo>
                      <a:pt x="4944" y="2528"/>
                      <a:pt x="4974" y="2536"/>
                      <a:pt x="5004" y="2556"/>
                    </a:cubicBezTo>
                    <a:cubicBezTo>
                      <a:pt x="5078" y="2601"/>
                      <a:pt x="5108" y="2735"/>
                      <a:pt x="5093" y="2825"/>
                    </a:cubicBezTo>
                    <a:cubicBezTo>
                      <a:pt x="5078" y="2900"/>
                      <a:pt x="5004" y="2989"/>
                      <a:pt x="4914" y="3004"/>
                    </a:cubicBezTo>
                    <a:cubicBezTo>
                      <a:pt x="4905" y="3006"/>
                      <a:pt x="4895" y="3007"/>
                      <a:pt x="4886" y="3007"/>
                    </a:cubicBezTo>
                    <a:cubicBezTo>
                      <a:pt x="4803" y="3007"/>
                      <a:pt x="4715" y="2950"/>
                      <a:pt x="4675" y="2870"/>
                    </a:cubicBezTo>
                    <a:cubicBezTo>
                      <a:pt x="4648" y="2789"/>
                      <a:pt x="4670" y="2683"/>
                      <a:pt x="4729" y="2620"/>
                    </a:cubicBezTo>
                    <a:lnTo>
                      <a:pt x="4729" y="2620"/>
                    </a:lnTo>
                    <a:cubicBezTo>
                      <a:pt x="4738" y="2616"/>
                      <a:pt x="4745" y="2610"/>
                      <a:pt x="4750" y="2601"/>
                    </a:cubicBezTo>
                    <a:lnTo>
                      <a:pt x="4750" y="2601"/>
                    </a:lnTo>
                    <a:cubicBezTo>
                      <a:pt x="4750" y="2601"/>
                      <a:pt x="4750" y="2601"/>
                      <a:pt x="4750" y="2601"/>
                    </a:cubicBezTo>
                    <a:cubicBezTo>
                      <a:pt x="4762" y="2595"/>
                      <a:pt x="4771" y="2588"/>
                      <a:pt x="4777" y="2580"/>
                    </a:cubicBezTo>
                    <a:lnTo>
                      <a:pt x="4777" y="2580"/>
                    </a:lnTo>
                    <a:cubicBezTo>
                      <a:pt x="4820" y="2550"/>
                      <a:pt x="4867" y="2528"/>
                      <a:pt x="4915" y="2528"/>
                    </a:cubicBezTo>
                    <a:close/>
                    <a:moveTo>
                      <a:pt x="4918" y="2403"/>
                    </a:moveTo>
                    <a:cubicBezTo>
                      <a:pt x="4824" y="2403"/>
                      <a:pt x="4730" y="2442"/>
                      <a:pt x="4660" y="2511"/>
                    </a:cubicBezTo>
                    <a:cubicBezTo>
                      <a:pt x="4657" y="2517"/>
                      <a:pt x="4655" y="2522"/>
                      <a:pt x="4654" y="2527"/>
                    </a:cubicBezTo>
                    <a:lnTo>
                      <a:pt x="4654" y="2527"/>
                    </a:lnTo>
                    <a:cubicBezTo>
                      <a:pt x="4559" y="2618"/>
                      <a:pt x="4516" y="2750"/>
                      <a:pt x="4556" y="2870"/>
                    </a:cubicBezTo>
                    <a:cubicBezTo>
                      <a:pt x="4585" y="3019"/>
                      <a:pt x="4720" y="3124"/>
                      <a:pt x="4869" y="3124"/>
                    </a:cubicBezTo>
                    <a:cubicBezTo>
                      <a:pt x="4879" y="3125"/>
                      <a:pt x="4888" y="3125"/>
                      <a:pt x="4898" y="3125"/>
                    </a:cubicBezTo>
                    <a:cubicBezTo>
                      <a:pt x="5035" y="3125"/>
                      <a:pt x="5156" y="3026"/>
                      <a:pt x="5198" y="2900"/>
                    </a:cubicBezTo>
                    <a:cubicBezTo>
                      <a:pt x="5258" y="2765"/>
                      <a:pt x="5213" y="2571"/>
                      <a:pt x="5108" y="2467"/>
                    </a:cubicBezTo>
                    <a:cubicBezTo>
                      <a:pt x="5052" y="2423"/>
                      <a:pt x="4985" y="2403"/>
                      <a:pt x="4918" y="2403"/>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97"/>
              <p:cNvSpPr/>
              <p:nvPr/>
            </p:nvSpPr>
            <p:spPr>
              <a:xfrm>
                <a:off x="-3687450" y="2509600"/>
                <a:ext cx="261775" cy="337375"/>
              </a:xfrm>
              <a:custGeom>
                <a:rect b="b" l="l" r="r" t="t"/>
                <a:pathLst>
                  <a:path extrusionOk="0" h="13495" w="10471">
                    <a:moveTo>
                      <a:pt x="60" y="2375"/>
                    </a:moveTo>
                    <a:cubicBezTo>
                      <a:pt x="30" y="2375"/>
                      <a:pt x="0" y="2397"/>
                      <a:pt x="0" y="2442"/>
                    </a:cubicBezTo>
                    <a:cubicBezTo>
                      <a:pt x="30" y="3069"/>
                      <a:pt x="30" y="3712"/>
                      <a:pt x="15" y="4339"/>
                    </a:cubicBezTo>
                    <a:cubicBezTo>
                      <a:pt x="22" y="4376"/>
                      <a:pt x="56" y="4395"/>
                      <a:pt x="88" y="4395"/>
                    </a:cubicBezTo>
                    <a:cubicBezTo>
                      <a:pt x="120" y="4395"/>
                      <a:pt x="149" y="4376"/>
                      <a:pt x="149" y="4339"/>
                    </a:cubicBezTo>
                    <a:cubicBezTo>
                      <a:pt x="164" y="3712"/>
                      <a:pt x="149" y="3069"/>
                      <a:pt x="120" y="2442"/>
                    </a:cubicBezTo>
                    <a:cubicBezTo>
                      <a:pt x="120" y="2397"/>
                      <a:pt x="90" y="2375"/>
                      <a:pt x="60" y="2375"/>
                    </a:cubicBezTo>
                    <a:close/>
                    <a:moveTo>
                      <a:pt x="67" y="4824"/>
                    </a:moveTo>
                    <a:cubicBezTo>
                      <a:pt x="34" y="4824"/>
                      <a:pt x="0" y="4847"/>
                      <a:pt x="0" y="4892"/>
                    </a:cubicBezTo>
                    <a:cubicBezTo>
                      <a:pt x="60" y="7132"/>
                      <a:pt x="120" y="9372"/>
                      <a:pt x="373" y="11598"/>
                    </a:cubicBezTo>
                    <a:cubicBezTo>
                      <a:pt x="448" y="12210"/>
                      <a:pt x="523" y="12837"/>
                      <a:pt x="627" y="13450"/>
                    </a:cubicBezTo>
                    <a:cubicBezTo>
                      <a:pt x="633" y="13479"/>
                      <a:pt x="655" y="13492"/>
                      <a:pt x="678" y="13492"/>
                    </a:cubicBezTo>
                    <a:cubicBezTo>
                      <a:pt x="715" y="13492"/>
                      <a:pt x="756" y="13460"/>
                      <a:pt x="747" y="13405"/>
                    </a:cubicBezTo>
                    <a:cubicBezTo>
                      <a:pt x="388" y="11224"/>
                      <a:pt x="269" y="8984"/>
                      <a:pt x="194" y="6774"/>
                    </a:cubicBezTo>
                    <a:cubicBezTo>
                      <a:pt x="164" y="6146"/>
                      <a:pt x="149" y="5519"/>
                      <a:pt x="134" y="4892"/>
                    </a:cubicBezTo>
                    <a:cubicBezTo>
                      <a:pt x="134" y="4847"/>
                      <a:pt x="101" y="4824"/>
                      <a:pt x="67" y="4824"/>
                    </a:cubicBezTo>
                    <a:close/>
                    <a:moveTo>
                      <a:pt x="299" y="0"/>
                    </a:moveTo>
                    <a:cubicBezTo>
                      <a:pt x="269" y="0"/>
                      <a:pt x="239" y="22"/>
                      <a:pt x="239" y="67"/>
                    </a:cubicBezTo>
                    <a:cubicBezTo>
                      <a:pt x="209" y="1800"/>
                      <a:pt x="269" y="3562"/>
                      <a:pt x="388" y="5295"/>
                    </a:cubicBezTo>
                    <a:cubicBezTo>
                      <a:pt x="508" y="7042"/>
                      <a:pt x="717" y="8760"/>
                      <a:pt x="986" y="10493"/>
                    </a:cubicBezTo>
                    <a:cubicBezTo>
                      <a:pt x="1150" y="11448"/>
                      <a:pt x="1329" y="12419"/>
                      <a:pt x="1524" y="13375"/>
                    </a:cubicBezTo>
                    <a:cubicBezTo>
                      <a:pt x="1524" y="13405"/>
                      <a:pt x="1538" y="13405"/>
                      <a:pt x="1553" y="13420"/>
                    </a:cubicBezTo>
                    <a:cubicBezTo>
                      <a:pt x="1538" y="13450"/>
                      <a:pt x="1553" y="13495"/>
                      <a:pt x="1613" y="13495"/>
                    </a:cubicBezTo>
                    <a:cubicBezTo>
                      <a:pt x="2121" y="13450"/>
                      <a:pt x="2644" y="13390"/>
                      <a:pt x="3166" y="13330"/>
                    </a:cubicBezTo>
                    <a:cubicBezTo>
                      <a:pt x="3166" y="13345"/>
                      <a:pt x="3196" y="13360"/>
                      <a:pt x="3211" y="13360"/>
                    </a:cubicBezTo>
                    <a:cubicBezTo>
                      <a:pt x="4869" y="13256"/>
                      <a:pt x="6527" y="13121"/>
                      <a:pt x="8185" y="12972"/>
                    </a:cubicBezTo>
                    <a:cubicBezTo>
                      <a:pt x="8663" y="12927"/>
                      <a:pt x="9126" y="12882"/>
                      <a:pt x="9604" y="12837"/>
                    </a:cubicBezTo>
                    <a:cubicBezTo>
                      <a:pt x="9675" y="12837"/>
                      <a:pt x="9692" y="12717"/>
                      <a:pt x="9617" y="12717"/>
                    </a:cubicBezTo>
                    <a:cubicBezTo>
                      <a:pt x="9613" y="12717"/>
                      <a:pt x="9609" y="12717"/>
                      <a:pt x="9604" y="12718"/>
                    </a:cubicBezTo>
                    <a:cubicBezTo>
                      <a:pt x="8021" y="12867"/>
                      <a:pt x="6452" y="13002"/>
                      <a:pt x="4869" y="13121"/>
                    </a:cubicBezTo>
                    <a:cubicBezTo>
                      <a:pt x="6079" y="12972"/>
                      <a:pt x="7289" y="12793"/>
                      <a:pt x="8499" y="12613"/>
                    </a:cubicBezTo>
                    <a:cubicBezTo>
                      <a:pt x="9126" y="12524"/>
                      <a:pt x="9768" y="12434"/>
                      <a:pt x="10395" y="12345"/>
                    </a:cubicBezTo>
                    <a:cubicBezTo>
                      <a:pt x="10470" y="12330"/>
                      <a:pt x="10440" y="12210"/>
                      <a:pt x="10366" y="12210"/>
                    </a:cubicBezTo>
                    <a:cubicBezTo>
                      <a:pt x="8095" y="12539"/>
                      <a:pt x="5810" y="12897"/>
                      <a:pt x="3525" y="13151"/>
                    </a:cubicBezTo>
                    <a:cubicBezTo>
                      <a:pt x="2898" y="13241"/>
                      <a:pt x="2270" y="13300"/>
                      <a:pt x="1643" y="13360"/>
                    </a:cubicBezTo>
                    <a:cubicBezTo>
                      <a:pt x="1643" y="13345"/>
                      <a:pt x="1643" y="13345"/>
                      <a:pt x="1643" y="13345"/>
                    </a:cubicBezTo>
                    <a:cubicBezTo>
                      <a:pt x="1285" y="11643"/>
                      <a:pt x="1001" y="9910"/>
                      <a:pt x="792" y="8192"/>
                    </a:cubicBezTo>
                    <a:cubicBezTo>
                      <a:pt x="583" y="6460"/>
                      <a:pt x="448" y="4742"/>
                      <a:pt x="388" y="2995"/>
                    </a:cubicBezTo>
                    <a:cubicBezTo>
                      <a:pt x="344" y="2024"/>
                      <a:pt x="344" y="1038"/>
                      <a:pt x="359" y="67"/>
                    </a:cubicBezTo>
                    <a:cubicBezTo>
                      <a:pt x="359" y="22"/>
                      <a:pt x="329" y="0"/>
                      <a:pt x="299"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97"/>
              <p:cNvSpPr/>
              <p:nvPr/>
            </p:nvSpPr>
            <p:spPr>
              <a:xfrm>
                <a:off x="-3629200" y="2598925"/>
                <a:ext cx="58025" cy="23500"/>
              </a:xfrm>
              <a:custGeom>
                <a:rect b="b" l="l" r="r" t="t"/>
                <a:pathLst>
                  <a:path extrusionOk="0" h="940" w="2321">
                    <a:moveTo>
                      <a:pt x="941" y="497"/>
                    </a:moveTo>
                    <a:cubicBezTo>
                      <a:pt x="941" y="502"/>
                      <a:pt x="941" y="507"/>
                      <a:pt x="941" y="512"/>
                    </a:cubicBezTo>
                    <a:cubicBezTo>
                      <a:pt x="926" y="527"/>
                      <a:pt x="926" y="542"/>
                      <a:pt x="926" y="572"/>
                    </a:cubicBezTo>
                    <a:cubicBezTo>
                      <a:pt x="896" y="632"/>
                      <a:pt x="851" y="706"/>
                      <a:pt x="792" y="751"/>
                    </a:cubicBezTo>
                    <a:cubicBezTo>
                      <a:pt x="762" y="766"/>
                      <a:pt x="717" y="796"/>
                      <a:pt x="687" y="796"/>
                    </a:cubicBezTo>
                    <a:cubicBezTo>
                      <a:pt x="687" y="796"/>
                      <a:pt x="672" y="811"/>
                      <a:pt x="672" y="811"/>
                    </a:cubicBezTo>
                    <a:lnTo>
                      <a:pt x="627" y="811"/>
                    </a:lnTo>
                    <a:cubicBezTo>
                      <a:pt x="627" y="811"/>
                      <a:pt x="612" y="811"/>
                      <a:pt x="612" y="796"/>
                    </a:cubicBezTo>
                    <a:lnTo>
                      <a:pt x="583" y="796"/>
                    </a:lnTo>
                    <a:cubicBezTo>
                      <a:pt x="593" y="796"/>
                      <a:pt x="589" y="789"/>
                      <a:pt x="586" y="789"/>
                    </a:cubicBezTo>
                    <a:cubicBezTo>
                      <a:pt x="584" y="789"/>
                      <a:pt x="583" y="791"/>
                      <a:pt x="583" y="796"/>
                    </a:cubicBezTo>
                    <a:cubicBezTo>
                      <a:pt x="583" y="796"/>
                      <a:pt x="583" y="781"/>
                      <a:pt x="583" y="781"/>
                    </a:cubicBezTo>
                    <a:lnTo>
                      <a:pt x="583" y="766"/>
                    </a:lnTo>
                    <a:cubicBezTo>
                      <a:pt x="597" y="721"/>
                      <a:pt x="642" y="691"/>
                      <a:pt x="672" y="661"/>
                    </a:cubicBezTo>
                    <a:cubicBezTo>
                      <a:pt x="747" y="572"/>
                      <a:pt x="836" y="527"/>
                      <a:pt x="941" y="497"/>
                    </a:cubicBezTo>
                    <a:close/>
                    <a:moveTo>
                      <a:pt x="630" y="0"/>
                    </a:moveTo>
                    <a:cubicBezTo>
                      <a:pt x="406" y="0"/>
                      <a:pt x="206" y="123"/>
                      <a:pt x="30" y="258"/>
                    </a:cubicBezTo>
                    <a:cubicBezTo>
                      <a:pt x="0" y="288"/>
                      <a:pt x="0" y="318"/>
                      <a:pt x="15" y="348"/>
                    </a:cubicBezTo>
                    <a:cubicBezTo>
                      <a:pt x="36" y="369"/>
                      <a:pt x="65" y="390"/>
                      <a:pt x="85" y="390"/>
                    </a:cubicBezTo>
                    <a:cubicBezTo>
                      <a:pt x="93" y="390"/>
                      <a:pt x="100" y="386"/>
                      <a:pt x="105" y="378"/>
                    </a:cubicBezTo>
                    <a:cubicBezTo>
                      <a:pt x="254" y="258"/>
                      <a:pt x="433" y="139"/>
                      <a:pt x="627" y="124"/>
                    </a:cubicBezTo>
                    <a:cubicBezTo>
                      <a:pt x="702" y="124"/>
                      <a:pt x="792" y="139"/>
                      <a:pt x="881" y="183"/>
                    </a:cubicBezTo>
                    <a:cubicBezTo>
                      <a:pt x="911" y="198"/>
                      <a:pt x="941" y="228"/>
                      <a:pt x="956" y="273"/>
                    </a:cubicBezTo>
                    <a:cubicBezTo>
                      <a:pt x="941" y="288"/>
                      <a:pt x="926" y="303"/>
                      <a:pt x="941" y="333"/>
                    </a:cubicBezTo>
                    <a:lnTo>
                      <a:pt x="941" y="363"/>
                    </a:lnTo>
                    <a:lnTo>
                      <a:pt x="911" y="363"/>
                    </a:lnTo>
                    <a:cubicBezTo>
                      <a:pt x="792" y="407"/>
                      <a:pt x="687" y="482"/>
                      <a:pt x="583" y="557"/>
                    </a:cubicBezTo>
                    <a:cubicBezTo>
                      <a:pt x="538" y="602"/>
                      <a:pt x="493" y="661"/>
                      <a:pt x="478" y="721"/>
                    </a:cubicBezTo>
                    <a:cubicBezTo>
                      <a:pt x="463" y="781"/>
                      <a:pt x="478" y="856"/>
                      <a:pt x="523" y="900"/>
                    </a:cubicBezTo>
                    <a:cubicBezTo>
                      <a:pt x="564" y="928"/>
                      <a:pt x="613" y="940"/>
                      <a:pt x="661" y="940"/>
                    </a:cubicBezTo>
                    <a:cubicBezTo>
                      <a:pt x="717" y="940"/>
                      <a:pt x="774" y="924"/>
                      <a:pt x="822" y="900"/>
                    </a:cubicBezTo>
                    <a:cubicBezTo>
                      <a:pt x="911" y="841"/>
                      <a:pt x="1001" y="766"/>
                      <a:pt x="1046" y="676"/>
                    </a:cubicBezTo>
                    <a:cubicBezTo>
                      <a:pt x="1075" y="602"/>
                      <a:pt x="1105" y="512"/>
                      <a:pt x="1105" y="422"/>
                    </a:cubicBezTo>
                    <a:cubicBezTo>
                      <a:pt x="1165" y="422"/>
                      <a:pt x="1240" y="452"/>
                      <a:pt x="1299" y="482"/>
                    </a:cubicBezTo>
                    <a:cubicBezTo>
                      <a:pt x="1404" y="527"/>
                      <a:pt x="1494" y="572"/>
                      <a:pt x="1598" y="587"/>
                    </a:cubicBezTo>
                    <a:cubicBezTo>
                      <a:pt x="1718" y="587"/>
                      <a:pt x="1837" y="542"/>
                      <a:pt x="1927" y="512"/>
                    </a:cubicBezTo>
                    <a:cubicBezTo>
                      <a:pt x="2046" y="467"/>
                      <a:pt x="2151" y="422"/>
                      <a:pt x="2270" y="348"/>
                    </a:cubicBezTo>
                    <a:cubicBezTo>
                      <a:pt x="2321" y="323"/>
                      <a:pt x="2286" y="233"/>
                      <a:pt x="2238" y="233"/>
                    </a:cubicBezTo>
                    <a:cubicBezTo>
                      <a:pt x="2229" y="233"/>
                      <a:pt x="2220" y="236"/>
                      <a:pt x="2211" y="243"/>
                    </a:cubicBezTo>
                    <a:cubicBezTo>
                      <a:pt x="2091" y="303"/>
                      <a:pt x="1987" y="363"/>
                      <a:pt x="1867" y="407"/>
                    </a:cubicBezTo>
                    <a:cubicBezTo>
                      <a:pt x="1792" y="440"/>
                      <a:pt x="1701" y="464"/>
                      <a:pt x="1617" y="464"/>
                    </a:cubicBezTo>
                    <a:cubicBezTo>
                      <a:pt x="1584" y="464"/>
                      <a:pt x="1553" y="461"/>
                      <a:pt x="1524" y="452"/>
                    </a:cubicBezTo>
                    <a:cubicBezTo>
                      <a:pt x="1374" y="407"/>
                      <a:pt x="1240" y="303"/>
                      <a:pt x="1090" y="303"/>
                    </a:cubicBezTo>
                    <a:cubicBezTo>
                      <a:pt x="1090" y="243"/>
                      <a:pt x="1060" y="183"/>
                      <a:pt x="1016" y="139"/>
                    </a:cubicBezTo>
                    <a:cubicBezTo>
                      <a:pt x="941" y="49"/>
                      <a:pt x="822" y="19"/>
                      <a:pt x="702" y="4"/>
                    </a:cubicBezTo>
                    <a:cubicBezTo>
                      <a:pt x="678" y="1"/>
                      <a:pt x="654" y="0"/>
                      <a:pt x="63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04" name="Google Shape;2104;p97"/>
            <p:cNvSpPr/>
            <p:nvPr/>
          </p:nvSpPr>
          <p:spPr>
            <a:xfrm rot="-1705668">
              <a:off x="8246128" y="111652"/>
              <a:ext cx="225499" cy="369297"/>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97"/>
            <p:cNvSpPr/>
            <p:nvPr/>
          </p:nvSpPr>
          <p:spPr>
            <a:xfrm rot="2040770">
              <a:off x="7754379" y="-44075"/>
              <a:ext cx="225497" cy="369295"/>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106" name="Shape 2106"/>
        <p:cNvGrpSpPr/>
        <p:nvPr/>
      </p:nvGrpSpPr>
      <p:grpSpPr>
        <a:xfrm>
          <a:off x="0" y="0"/>
          <a:ext cx="0" cy="0"/>
          <a:chOff x="0" y="0"/>
          <a:chExt cx="0" cy="0"/>
        </a:xfrm>
      </p:grpSpPr>
      <p:grpSp>
        <p:nvGrpSpPr>
          <p:cNvPr id="2107" name="Google Shape;2107;p98"/>
          <p:cNvGrpSpPr/>
          <p:nvPr/>
        </p:nvGrpSpPr>
        <p:grpSpPr>
          <a:xfrm>
            <a:off x="-65" y="-15"/>
            <a:ext cx="9144128" cy="5143530"/>
            <a:chOff x="-2163850" y="-134475"/>
            <a:chExt cx="3075000" cy="5336719"/>
          </a:xfrm>
        </p:grpSpPr>
        <p:cxnSp>
          <p:nvCxnSpPr>
            <p:cNvPr id="2108" name="Google Shape;2108;p9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09" name="Google Shape;2109;p9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0" name="Google Shape;2110;p9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1" name="Google Shape;2111;p9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2" name="Google Shape;2112;p9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3" name="Google Shape;2113;p9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4" name="Google Shape;2114;p9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5" name="Google Shape;2115;p9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6" name="Google Shape;2116;p9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7" name="Google Shape;2117;p9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8" name="Google Shape;2118;p9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19" name="Google Shape;2119;p9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20" name="Google Shape;2120;p9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21" name="Google Shape;2121;p9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22" name="Google Shape;2122;p9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23" name="Google Shape;2123;p9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124" name="Google Shape;2124;p98"/>
          <p:cNvSpPr txBox="1"/>
          <p:nvPr>
            <p:ph type="title"/>
          </p:nvPr>
        </p:nvSpPr>
        <p:spPr>
          <a:xfrm>
            <a:off x="970875" y="3208950"/>
            <a:ext cx="4500300" cy="5541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2400"/>
              <a:buNone/>
              <a:defRPr sz="24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
        <p:nvSpPr>
          <p:cNvPr id="2125" name="Google Shape;2125;p98"/>
          <p:cNvSpPr txBox="1"/>
          <p:nvPr>
            <p:ph idx="1" type="subTitle"/>
          </p:nvPr>
        </p:nvSpPr>
        <p:spPr>
          <a:xfrm>
            <a:off x="970875" y="1380450"/>
            <a:ext cx="4500300" cy="1828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4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grpSp>
        <p:nvGrpSpPr>
          <p:cNvPr id="2126" name="Google Shape;2126;p98"/>
          <p:cNvGrpSpPr/>
          <p:nvPr/>
        </p:nvGrpSpPr>
        <p:grpSpPr>
          <a:xfrm>
            <a:off x="-42450" y="-42900"/>
            <a:ext cx="453600" cy="5229300"/>
            <a:chOff x="-42450" y="-42900"/>
            <a:chExt cx="453600" cy="5229300"/>
          </a:xfrm>
        </p:grpSpPr>
        <p:sp>
          <p:nvSpPr>
            <p:cNvPr id="2127" name="Google Shape;2127;p98"/>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128" name="Google Shape;2128;p98"/>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129" name="Shape 2129"/>
        <p:cNvGrpSpPr/>
        <p:nvPr/>
      </p:nvGrpSpPr>
      <p:grpSpPr>
        <a:xfrm>
          <a:off x="0" y="0"/>
          <a:ext cx="0" cy="0"/>
          <a:chOff x="0" y="0"/>
          <a:chExt cx="0" cy="0"/>
        </a:xfrm>
      </p:grpSpPr>
      <p:grpSp>
        <p:nvGrpSpPr>
          <p:cNvPr id="2130" name="Google Shape;2130;p99"/>
          <p:cNvGrpSpPr/>
          <p:nvPr/>
        </p:nvGrpSpPr>
        <p:grpSpPr>
          <a:xfrm>
            <a:off x="-65" y="-15"/>
            <a:ext cx="9144128" cy="5143530"/>
            <a:chOff x="-2163850" y="-134475"/>
            <a:chExt cx="3075000" cy="5336719"/>
          </a:xfrm>
        </p:grpSpPr>
        <p:cxnSp>
          <p:nvCxnSpPr>
            <p:cNvPr id="2131" name="Google Shape;2131;p99"/>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2" name="Google Shape;2132;p99"/>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3" name="Google Shape;2133;p99"/>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4" name="Google Shape;2134;p99"/>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5" name="Google Shape;2135;p99"/>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6" name="Google Shape;2136;p99"/>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7" name="Google Shape;2137;p99"/>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8" name="Google Shape;2138;p99"/>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39" name="Google Shape;2139;p99"/>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0" name="Google Shape;2140;p99"/>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1" name="Google Shape;2141;p99"/>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2" name="Google Shape;2142;p99"/>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3" name="Google Shape;2143;p99"/>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4" name="Google Shape;2144;p99"/>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5" name="Google Shape;2145;p99"/>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46" name="Google Shape;2146;p99"/>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147" name="Google Shape;2147;p99"/>
          <p:cNvSpPr txBox="1"/>
          <p:nvPr>
            <p:ph type="title"/>
          </p:nvPr>
        </p:nvSpPr>
        <p:spPr>
          <a:xfrm>
            <a:off x="1092250" y="1273888"/>
            <a:ext cx="3055500" cy="14796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48" name="Google Shape;2148;p99"/>
          <p:cNvSpPr txBox="1"/>
          <p:nvPr>
            <p:ph idx="1" type="subTitle"/>
          </p:nvPr>
        </p:nvSpPr>
        <p:spPr>
          <a:xfrm>
            <a:off x="1092250" y="2753313"/>
            <a:ext cx="3055500" cy="1116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149" name="Google Shape;2149;p99"/>
          <p:cNvSpPr/>
          <p:nvPr>
            <p:ph idx="2" type="pic"/>
          </p:nvPr>
        </p:nvSpPr>
        <p:spPr>
          <a:xfrm>
            <a:off x="5273100" y="533863"/>
            <a:ext cx="2910000" cy="4075800"/>
          </a:xfrm>
          <a:prstGeom prst="roundRect">
            <a:avLst>
              <a:gd fmla="val 16667" name="adj"/>
            </a:avLst>
          </a:prstGeom>
          <a:noFill/>
          <a:ln>
            <a:noFill/>
          </a:ln>
        </p:spPr>
      </p:sp>
      <p:grpSp>
        <p:nvGrpSpPr>
          <p:cNvPr id="2150" name="Google Shape;2150;p99"/>
          <p:cNvGrpSpPr/>
          <p:nvPr/>
        </p:nvGrpSpPr>
        <p:grpSpPr>
          <a:xfrm>
            <a:off x="-42450" y="-42900"/>
            <a:ext cx="453600" cy="5229300"/>
            <a:chOff x="-42450" y="-42900"/>
            <a:chExt cx="453600" cy="5229300"/>
          </a:xfrm>
        </p:grpSpPr>
        <p:sp>
          <p:nvSpPr>
            <p:cNvPr id="2151" name="Google Shape;2151;p99"/>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152" name="Google Shape;2152;p99"/>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53" name="Google Shape;2153;p99"/>
          <p:cNvGrpSpPr/>
          <p:nvPr/>
        </p:nvGrpSpPr>
        <p:grpSpPr>
          <a:xfrm flipH="1" rot="-738668">
            <a:off x="7793669" y="2844603"/>
            <a:ext cx="2593349" cy="2447234"/>
            <a:chOff x="-1350000" y="1170375"/>
            <a:chExt cx="441375" cy="416500"/>
          </a:xfrm>
        </p:grpSpPr>
        <p:sp>
          <p:nvSpPr>
            <p:cNvPr id="2154" name="Google Shape;2154;p99"/>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99"/>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99"/>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99"/>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99"/>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99"/>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99"/>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99"/>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2162" name="Shape 2162"/>
        <p:cNvGrpSpPr/>
        <p:nvPr/>
      </p:nvGrpSpPr>
      <p:grpSpPr>
        <a:xfrm>
          <a:off x="0" y="0"/>
          <a:ext cx="0" cy="0"/>
          <a:chOff x="0" y="0"/>
          <a:chExt cx="0" cy="0"/>
        </a:xfrm>
      </p:grpSpPr>
      <p:grpSp>
        <p:nvGrpSpPr>
          <p:cNvPr id="2163" name="Google Shape;2163;p100"/>
          <p:cNvGrpSpPr/>
          <p:nvPr/>
        </p:nvGrpSpPr>
        <p:grpSpPr>
          <a:xfrm>
            <a:off x="-65" y="-15"/>
            <a:ext cx="9144128" cy="5143530"/>
            <a:chOff x="-2163850" y="-134475"/>
            <a:chExt cx="3075000" cy="5336719"/>
          </a:xfrm>
        </p:grpSpPr>
        <p:cxnSp>
          <p:nvCxnSpPr>
            <p:cNvPr id="2164" name="Google Shape;2164;p10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5" name="Google Shape;2165;p10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6" name="Google Shape;2166;p10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7" name="Google Shape;2167;p10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8" name="Google Shape;2168;p10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69" name="Google Shape;2169;p10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0" name="Google Shape;2170;p10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1" name="Google Shape;2171;p10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2" name="Google Shape;2172;p10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3" name="Google Shape;2173;p10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4" name="Google Shape;2174;p10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5" name="Google Shape;2175;p10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6" name="Google Shape;2176;p10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7" name="Google Shape;2177;p10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8" name="Google Shape;2178;p10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79" name="Google Shape;2179;p10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180" name="Google Shape;2180;p100"/>
          <p:cNvSpPr txBox="1"/>
          <p:nvPr>
            <p:ph type="title"/>
          </p:nvPr>
        </p:nvSpPr>
        <p:spPr>
          <a:xfrm>
            <a:off x="1256150" y="1799472"/>
            <a:ext cx="2944500" cy="646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181" name="Google Shape;2181;p100"/>
          <p:cNvSpPr txBox="1"/>
          <p:nvPr>
            <p:ph idx="1" type="subTitle"/>
          </p:nvPr>
        </p:nvSpPr>
        <p:spPr>
          <a:xfrm>
            <a:off x="1256150" y="2463222"/>
            <a:ext cx="2944500" cy="11436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182" name="Google Shape;2182;p100"/>
          <p:cNvGrpSpPr/>
          <p:nvPr/>
        </p:nvGrpSpPr>
        <p:grpSpPr>
          <a:xfrm rot="2993334">
            <a:off x="4589645" y="-388996"/>
            <a:ext cx="806616" cy="1392476"/>
            <a:chOff x="1763900" y="-464625"/>
            <a:chExt cx="185600" cy="320400"/>
          </a:xfrm>
        </p:grpSpPr>
        <p:sp>
          <p:nvSpPr>
            <p:cNvPr id="2183" name="Google Shape;2183;p100"/>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100"/>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2185" name="Shape 2185"/>
        <p:cNvGrpSpPr/>
        <p:nvPr/>
      </p:nvGrpSpPr>
      <p:grpSpPr>
        <a:xfrm>
          <a:off x="0" y="0"/>
          <a:ext cx="0" cy="0"/>
          <a:chOff x="0" y="0"/>
          <a:chExt cx="0" cy="0"/>
        </a:xfrm>
      </p:grpSpPr>
      <p:grpSp>
        <p:nvGrpSpPr>
          <p:cNvPr id="2186" name="Google Shape;2186;p101"/>
          <p:cNvGrpSpPr/>
          <p:nvPr/>
        </p:nvGrpSpPr>
        <p:grpSpPr>
          <a:xfrm>
            <a:off x="-65" y="-15"/>
            <a:ext cx="9144128" cy="5143530"/>
            <a:chOff x="-2163850" y="-134475"/>
            <a:chExt cx="3075000" cy="5336719"/>
          </a:xfrm>
        </p:grpSpPr>
        <p:cxnSp>
          <p:nvCxnSpPr>
            <p:cNvPr id="2187" name="Google Shape;2187;p101"/>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88" name="Google Shape;2188;p101"/>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89" name="Google Shape;2189;p101"/>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0" name="Google Shape;2190;p101"/>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1" name="Google Shape;2191;p101"/>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2" name="Google Shape;2192;p101"/>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3" name="Google Shape;2193;p101"/>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4" name="Google Shape;2194;p101"/>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5" name="Google Shape;2195;p101"/>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6" name="Google Shape;2196;p101"/>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7" name="Google Shape;2197;p101"/>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8" name="Google Shape;2198;p101"/>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199" name="Google Shape;2199;p101"/>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00" name="Google Shape;2200;p101"/>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01" name="Google Shape;2201;p101"/>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02" name="Google Shape;2202;p101"/>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203" name="Google Shape;2203;p101"/>
          <p:cNvSpPr txBox="1"/>
          <p:nvPr>
            <p:ph type="title"/>
          </p:nvPr>
        </p:nvSpPr>
        <p:spPr>
          <a:xfrm>
            <a:off x="4710200" y="1808754"/>
            <a:ext cx="3593400" cy="646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04" name="Google Shape;2204;p101"/>
          <p:cNvSpPr txBox="1"/>
          <p:nvPr>
            <p:ph idx="1" type="subTitle"/>
          </p:nvPr>
        </p:nvSpPr>
        <p:spPr>
          <a:xfrm>
            <a:off x="4710371" y="2455254"/>
            <a:ext cx="3593400" cy="895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205" name="Google Shape;2205;p101"/>
          <p:cNvGrpSpPr/>
          <p:nvPr/>
        </p:nvGrpSpPr>
        <p:grpSpPr>
          <a:xfrm>
            <a:off x="0" y="-16500"/>
            <a:ext cx="455400" cy="5176500"/>
            <a:chOff x="0" y="-16500"/>
            <a:chExt cx="455400" cy="5176500"/>
          </a:xfrm>
        </p:grpSpPr>
        <p:sp>
          <p:nvSpPr>
            <p:cNvPr id="2206" name="Google Shape;2206;p101"/>
            <p:cNvSpPr/>
            <p:nvPr/>
          </p:nvSpPr>
          <p:spPr>
            <a:xfrm>
              <a:off x="0" y="-16500"/>
              <a:ext cx="4554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207" name="Google Shape;2207;p101"/>
            <p:cNvSpPr/>
            <p:nvPr/>
          </p:nvSpPr>
          <p:spPr>
            <a:xfrm>
              <a:off x="0" y="-16500"/>
              <a:ext cx="321900" cy="5176500"/>
            </a:xfrm>
            <a:prstGeom prst="rect">
              <a:avLst/>
            </a:prstGeom>
            <a:solidFill>
              <a:schemeClr val="lt1"/>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gr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
    <p:spTree>
      <p:nvGrpSpPr>
        <p:cNvPr id="2208" name="Shape 2208"/>
        <p:cNvGrpSpPr/>
        <p:nvPr/>
      </p:nvGrpSpPr>
      <p:grpSpPr>
        <a:xfrm>
          <a:off x="0" y="0"/>
          <a:ext cx="0" cy="0"/>
          <a:chOff x="0" y="0"/>
          <a:chExt cx="0" cy="0"/>
        </a:xfrm>
      </p:grpSpPr>
      <p:grpSp>
        <p:nvGrpSpPr>
          <p:cNvPr id="2209" name="Google Shape;2209;p102"/>
          <p:cNvGrpSpPr/>
          <p:nvPr/>
        </p:nvGrpSpPr>
        <p:grpSpPr>
          <a:xfrm>
            <a:off x="-65" y="-15"/>
            <a:ext cx="9144128" cy="5143530"/>
            <a:chOff x="-2163850" y="-134475"/>
            <a:chExt cx="3075000" cy="5336719"/>
          </a:xfrm>
        </p:grpSpPr>
        <p:cxnSp>
          <p:nvCxnSpPr>
            <p:cNvPr id="2210" name="Google Shape;2210;p10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1" name="Google Shape;2211;p10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2" name="Google Shape;2212;p10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3" name="Google Shape;2213;p10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4" name="Google Shape;2214;p10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5" name="Google Shape;2215;p10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6" name="Google Shape;2216;p10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7" name="Google Shape;2217;p10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8" name="Google Shape;2218;p10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19" name="Google Shape;2219;p10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0" name="Google Shape;2220;p10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1" name="Google Shape;2221;p10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2" name="Google Shape;2222;p10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3" name="Google Shape;2223;p10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4" name="Google Shape;2224;p10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25" name="Google Shape;2225;p10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226" name="Google Shape;2226;p102"/>
          <p:cNvSpPr txBox="1"/>
          <p:nvPr>
            <p:ph type="title"/>
          </p:nvPr>
        </p:nvSpPr>
        <p:spPr>
          <a:xfrm>
            <a:off x="713225" y="1791975"/>
            <a:ext cx="3546900" cy="6465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27" name="Google Shape;2227;p102"/>
          <p:cNvSpPr txBox="1"/>
          <p:nvPr>
            <p:ph idx="1" type="subTitle"/>
          </p:nvPr>
        </p:nvSpPr>
        <p:spPr>
          <a:xfrm>
            <a:off x="713225" y="2455725"/>
            <a:ext cx="3546900" cy="895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228" name="Google Shape;2228;p102"/>
          <p:cNvGrpSpPr/>
          <p:nvPr/>
        </p:nvGrpSpPr>
        <p:grpSpPr>
          <a:xfrm>
            <a:off x="4088651" y="-529414"/>
            <a:ext cx="5574247" cy="6531113"/>
            <a:chOff x="4088651" y="-529414"/>
            <a:chExt cx="5574247" cy="6531113"/>
          </a:xfrm>
        </p:grpSpPr>
        <p:grpSp>
          <p:nvGrpSpPr>
            <p:cNvPr id="2229" name="Google Shape;2229;p102"/>
            <p:cNvGrpSpPr/>
            <p:nvPr/>
          </p:nvGrpSpPr>
          <p:grpSpPr>
            <a:xfrm rot="-613024">
              <a:off x="7947923" y="-418284"/>
              <a:ext cx="1490859" cy="2660273"/>
              <a:chOff x="-2730075" y="639425"/>
              <a:chExt cx="225175" cy="401800"/>
            </a:xfrm>
          </p:grpSpPr>
          <p:sp>
            <p:nvSpPr>
              <p:cNvPr id="2230" name="Google Shape;2230;p102"/>
              <p:cNvSpPr/>
              <p:nvPr/>
            </p:nvSpPr>
            <p:spPr>
              <a:xfrm>
                <a:off x="-2730075" y="639800"/>
                <a:ext cx="223675" cy="401425"/>
              </a:xfrm>
              <a:custGeom>
                <a:rect b="b" l="l" r="r" t="t"/>
                <a:pathLst>
                  <a:path extrusionOk="0" h="16057" w="8947">
                    <a:moveTo>
                      <a:pt x="6901" y="2017"/>
                    </a:moveTo>
                    <a:lnTo>
                      <a:pt x="6916" y="8305"/>
                    </a:lnTo>
                    <a:lnTo>
                      <a:pt x="3421" y="2017"/>
                    </a:lnTo>
                    <a:close/>
                    <a:moveTo>
                      <a:pt x="0" y="1"/>
                    </a:moveTo>
                    <a:lnTo>
                      <a:pt x="8947" y="16057"/>
                    </a:lnTo>
                    <a:lnTo>
                      <a:pt x="891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102"/>
              <p:cNvSpPr/>
              <p:nvPr/>
            </p:nvSpPr>
            <p:spPr>
              <a:xfrm>
                <a:off x="-2728200" y="639425"/>
                <a:ext cx="223300" cy="376050"/>
              </a:xfrm>
              <a:custGeom>
                <a:rect b="b" l="l" r="r" t="t"/>
                <a:pathLst>
                  <a:path extrusionOk="0" h="15042" w="8932">
                    <a:moveTo>
                      <a:pt x="2778" y="1"/>
                    </a:moveTo>
                    <a:cubicBezTo>
                      <a:pt x="2748" y="1"/>
                      <a:pt x="2718" y="31"/>
                      <a:pt x="2718" y="61"/>
                    </a:cubicBezTo>
                    <a:lnTo>
                      <a:pt x="2718" y="344"/>
                    </a:lnTo>
                    <a:lnTo>
                      <a:pt x="2718" y="389"/>
                    </a:lnTo>
                    <a:cubicBezTo>
                      <a:pt x="2718" y="419"/>
                      <a:pt x="2748" y="449"/>
                      <a:pt x="2778" y="449"/>
                    </a:cubicBezTo>
                    <a:cubicBezTo>
                      <a:pt x="2808" y="449"/>
                      <a:pt x="2838" y="419"/>
                      <a:pt x="2838" y="389"/>
                    </a:cubicBezTo>
                    <a:lnTo>
                      <a:pt x="2838" y="105"/>
                    </a:lnTo>
                    <a:lnTo>
                      <a:pt x="2838" y="61"/>
                    </a:lnTo>
                    <a:cubicBezTo>
                      <a:pt x="2838" y="31"/>
                      <a:pt x="2808" y="1"/>
                      <a:pt x="2778" y="1"/>
                    </a:cubicBezTo>
                    <a:close/>
                    <a:moveTo>
                      <a:pt x="3226" y="1"/>
                    </a:moveTo>
                    <a:cubicBezTo>
                      <a:pt x="3196" y="1"/>
                      <a:pt x="3167" y="31"/>
                      <a:pt x="3167" y="61"/>
                    </a:cubicBezTo>
                    <a:lnTo>
                      <a:pt x="3167" y="344"/>
                    </a:lnTo>
                    <a:lnTo>
                      <a:pt x="3167" y="389"/>
                    </a:lnTo>
                    <a:cubicBezTo>
                      <a:pt x="3167" y="419"/>
                      <a:pt x="3196" y="449"/>
                      <a:pt x="3226" y="449"/>
                    </a:cubicBezTo>
                    <a:cubicBezTo>
                      <a:pt x="3256" y="449"/>
                      <a:pt x="3286" y="419"/>
                      <a:pt x="3286" y="389"/>
                    </a:cubicBezTo>
                    <a:lnTo>
                      <a:pt x="3286" y="105"/>
                    </a:lnTo>
                    <a:lnTo>
                      <a:pt x="3286" y="61"/>
                    </a:lnTo>
                    <a:cubicBezTo>
                      <a:pt x="3286" y="31"/>
                      <a:pt x="3256" y="1"/>
                      <a:pt x="3226" y="1"/>
                    </a:cubicBezTo>
                    <a:close/>
                    <a:moveTo>
                      <a:pt x="3674" y="1"/>
                    </a:moveTo>
                    <a:cubicBezTo>
                      <a:pt x="3644" y="1"/>
                      <a:pt x="3615" y="31"/>
                      <a:pt x="3615" y="61"/>
                    </a:cubicBezTo>
                    <a:lnTo>
                      <a:pt x="3615" y="344"/>
                    </a:lnTo>
                    <a:lnTo>
                      <a:pt x="3615" y="389"/>
                    </a:lnTo>
                    <a:cubicBezTo>
                      <a:pt x="3615" y="419"/>
                      <a:pt x="3644" y="449"/>
                      <a:pt x="3674" y="449"/>
                    </a:cubicBezTo>
                    <a:cubicBezTo>
                      <a:pt x="3704" y="449"/>
                      <a:pt x="3734" y="419"/>
                      <a:pt x="3734" y="389"/>
                    </a:cubicBezTo>
                    <a:lnTo>
                      <a:pt x="3734" y="105"/>
                    </a:lnTo>
                    <a:lnTo>
                      <a:pt x="3734" y="61"/>
                    </a:lnTo>
                    <a:cubicBezTo>
                      <a:pt x="3734" y="31"/>
                      <a:pt x="3704" y="1"/>
                      <a:pt x="3674" y="1"/>
                    </a:cubicBezTo>
                    <a:close/>
                    <a:moveTo>
                      <a:pt x="4137" y="1"/>
                    </a:moveTo>
                    <a:cubicBezTo>
                      <a:pt x="4093" y="1"/>
                      <a:pt x="4078" y="16"/>
                      <a:pt x="4078" y="61"/>
                    </a:cubicBezTo>
                    <a:lnTo>
                      <a:pt x="4078" y="344"/>
                    </a:lnTo>
                    <a:lnTo>
                      <a:pt x="4078" y="374"/>
                    </a:lnTo>
                    <a:cubicBezTo>
                      <a:pt x="4078" y="419"/>
                      <a:pt x="4107" y="449"/>
                      <a:pt x="4137" y="449"/>
                    </a:cubicBezTo>
                    <a:cubicBezTo>
                      <a:pt x="4167" y="449"/>
                      <a:pt x="4197" y="419"/>
                      <a:pt x="4197" y="374"/>
                    </a:cubicBezTo>
                    <a:lnTo>
                      <a:pt x="4197" y="90"/>
                    </a:lnTo>
                    <a:lnTo>
                      <a:pt x="4197" y="61"/>
                    </a:lnTo>
                    <a:cubicBezTo>
                      <a:pt x="4197" y="31"/>
                      <a:pt x="4167" y="1"/>
                      <a:pt x="4137" y="1"/>
                    </a:cubicBezTo>
                    <a:close/>
                    <a:moveTo>
                      <a:pt x="4585" y="1"/>
                    </a:moveTo>
                    <a:cubicBezTo>
                      <a:pt x="4556" y="1"/>
                      <a:pt x="4526" y="31"/>
                      <a:pt x="4526" y="61"/>
                    </a:cubicBezTo>
                    <a:lnTo>
                      <a:pt x="4526" y="344"/>
                    </a:lnTo>
                    <a:lnTo>
                      <a:pt x="4526" y="374"/>
                    </a:lnTo>
                    <a:cubicBezTo>
                      <a:pt x="4526" y="419"/>
                      <a:pt x="4556" y="449"/>
                      <a:pt x="4585" y="449"/>
                    </a:cubicBezTo>
                    <a:cubicBezTo>
                      <a:pt x="4615" y="449"/>
                      <a:pt x="4645" y="419"/>
                      <a:pt x="4645" y="374"/>
                    </a:cubicBezTo>
                    <a:lnTo>
                      <a:pt x="4645" y="90"/>
                    </a:lnTo>
                    <a:lnTo>
                      <a:pt x="4645" y="61"/>
                    </a:lnTo>
                    <a:cubicBezTo>
                      <a:pt x="4645" y="31"/>
                      <a:pt x="4615" y="1"/>
                      <a:pt x="4585" y="1"/>
                    </a:cubicBezTo>
                    <a:close/>
                    <a:moveTo>
                      <a:pt x="5033" y="1"/>
                    </a:moveTo>
                    <a:cubicBezTo>
                      <a:pt x="5004" y="1"/>
                      <a:pt x="4974" y="31"/>
                      <a:pt x="4974" y="61"/>
                    </a:cubicBezTo>
                    <a:lnTo>
                      <a:pt x="4974" y="344"/>
                    </a:lnTo>
                    <a:lnTo>
                      <a:pt x="4974" y="389"/>
                    </a:lnTo>
                    <a:cubicBezTo>
                      <a:pt x="4974" y="419"/>
                      <a:pt x="5004" y="449"/>
                      <a:pt x="5033" y="449"/>
                    </a:cubicBezTo>
                    <a:cubicBezTo>
                      <a:pt x="5063" y="449"/>
                      <a:pt x="5093" y="419"/>
                      <a:pt x="5093" y="389"/>
                    </a:cubicBezTo>
                    <a:lnTo>
                      <a:pt x="5093" y="105"/>
                    </a:lnTo>
                    <a:lnTo>
                      <a:pt x="5093" y="61"/>
                    </a:lnTo>
                    <a:cubicBezTo>
                      <a:pt x="5093" y="31"/>
                      <a:pt x="5063" y="1"/>
                      <a:pt x="5033" y="1"/>
                    </a:cubicBezTo>
                    <a:close/>
                    <a:moveTo>
                      <a:pt x="5497" y="1"/>
                    </a:moveTo>
                    <a:cubicBezTo>
                      <a:pt x="5452" y="1"/>
                      <a:pt x="5437" y="31"/>
                      <a:pt x="5437" y="61"/>
                    </a:cubicBezTo>
                    <a:lnTo>
                      <a:pt x="5437" y="344"/>
                    </a:lnTo>
                    <a:lnTo>
                      <a:pt x="5437" y="389"/>
                    </a:lnTo>
                    <a:cubicBezTo>
                      <a:pt x="5437" y="419"/>
                      <a:pt x="5467" y="449"/>
                      <a:pt x="5497" y="449"/>
                    </a:cubicBezTo>
                    <a:cubicBezTo>
                      <a:pt x="5526" y="449"/>
                      <a:pt x="5556" y="419"/>
                      <a:pt x="5556" y="389"/>
                    </a:cubicBezTo>
                    <a:lnTo>
                      <a:pt x="5556" y="105"/>
                    </a:lnTo>
                    <a:lnTo>
                      <a:pt x="5556" y="61"/>
                    </a:lnTo>
                    <a:cubicBezTo>
                      <a:pt x="5556" y="31"/>
                      <a:pt x="5526" y="1"/>
                      <a:pt x="5497" y="1"/>
                    </a:cubicBezTo>
                    <a:close/>
                    <a:moveTo>
                      <a:pt x="5945" y="1"/>
                    </a:moveTo>
                    <a:cubicBezTo>
                      <a:pt x="5915" y="1"/>
                      <a:pt x="5885" y="31"/>
                      <a:pt x="5885" y="61"/>
                    </a:cubicBezTo>
                    <a:lnTo>
                      <a:pt x="5885" y="344"/>
                    </a:lnTo>
                    <a:lnTo>
                      <a:pt x="5885" y="389"/>
                    </a:lnTo>
                    <a:cubicBezTo>
                      <a:pt x="5885" y="419"/>
                      <a:pt x="5915" y="449"/>
                      <a:pt x="5945" y="449"/>
                    </a:cubicBezTo>
                    <a:cubicBezTo>
                      <a:pt x="5974" y="449"/>
                      <a:pt x="6004" y="419"/>
                      <a:pt x="6004" y="389"/>
                    </a:cubicBezTo>
                    <a:lnTo>
                      <a:pt x="6004" y="105"/>
                    </a:lnTo>
                    <a:lnTo>
                      <a:pt x="6004" y="61"/>
                    </a:lnTo>
                    <a:cubicBezTo>
                      <a:pt x="6004" y="31"/>
                      <a:pt x="5974" y="1"/>
                      <a:pt x="5945" y="1"/>
                    </a:cubicBezTo>
                    <a:close/>
                    <a:moveTo>
                      <a:pt x="971" y="16"/>
                    </a:moveTo>
                    <a:cubicBezTo>
                      <a:pt x="941" y="16"/>
                      <a:pt x="911" y="46"/>
                      <a:pt x="911" y="76"/>
                    </a:cubicBezTo>
                    <a:lnTo>
                      <a:pt x="911" y="359"/>
                    </a:lnTo>
                    <a:lnTo>
                      <a:pt x="911" y="404"/>
                    </a:lnTo>
                    <a:cubicBezTo>
                      <a:pt x="911" y="434"/>
                      <a:pt x="941" y="464"/>
                      <a:pt x="971" y="464"/>
                    </a:cubicBezTo>
                    <a:cubicBezTo>
                      <a:pt x="1001" y="464"/>
                      <a:pt x="1031" y="434"/>
                      <a:pt x="1031" y="404"/>
                    </a:cubicBezTo>
                    <a:lnTo>
                      <a:pt x="1031" y="120"/>
                    </a:lnTo>
                    <a:lnTo>
                      <a:pt x="1031" y="76"/>
                    </a:lnTo>
                    <a:cubicBezTo>
                      <a:pt x="1031" y="46"/>
                      <a:pt x="1001" y="16"/>
                      <a:pt x="971" y="16"/>
                    </a:cubicBezTo>
                    <a:close/>
                    <a:moveTo>
                      <a:pt x="1419" y="16"/>
                    </a:moveTo>
                    <a:cubicBezTo>
                      <a:pt x="1389" y="16"/>
                      <a:pt x="1359" y="46"/>
                      <a:pt x="1359" y="76"/>
                    </a:cubicBezTo>
                    <a:lnTo>
                      <a:pt x="1359" y="359"/>
                    </a:lnTo>
                    <a:lnTo>
                      <a:pt x="1359" y="404"/>
                    </a:lnTo>
                    <a:cubicBezTo>
                      <a:pt x="1359" y="434"/>
                      <a:pt x="1389" y="464"/>
                      <a:pt x="1419" y="464"/>
                    </a:cubicBezTo>
                    <a:cubicBezTo>
                      <a:pt x="1449" y="464"/>
                      <a:pt x="1494" y="434"/>
                      <a:pt x="1494" y="404"/>
                    </a:cubicBezTo>
                    <a:lnTo>
                      <a:pt x="1494" y="120"/>
                    </a:lnTo>
                    <a:lnTo>
                      <a:pt x="1494" y="76"/>
                    </a:lnTo>
                    <a:cubicBezTo>
                      <a:pt x="1494" y="46"/>
                      <a:pt x="1449" y="16"/>
                      <a:pt x="1419" y="16"/>
                    </a:cubicBezTo>
                    <a:close/>
                    <a:moveTo>
                      <a:pt x="1867" y="16"/>
                    </a:moveTo>
                    <a:cubicBezTo>
                      <a:pt x="1837" y="16"/>
                      <a:pt x="1807" y="46"/>
                      <a:pt x="1807" y="76"/>
                    </a:cubicBezTo>
                    <a:lnTo>
                      <a:pt x="1807" y="359"/>
                    </a:lnTo>
                    <a:lnTo>
                      <a:pt x="1807" y="404"/>
                    </a:lnTo>
                    <a:cubicBezTo>
                      <a:pt x="1807" y="434"/>
                      <a:pt x="1837" y="464"/>
                      <a:pt x="1867" y="464"/>
                    </a:cubicBezTo>
                    <a:cubicBezTo>
                      <a:pt x="1897" y="464"/>
                      <a:pt x="1942" y="434"/>
                      <a:pt x="1942" y="404"/>
                    </a:cubicBezTo>
                    <a:lnTo>
                      <a:pt x="1942" y="105"/>
                    </a:lnTo>
                    <a:lnTo>
                      <a:pt x="1942" y="76"/>
                    </a:lnTo>
                    <a:cubicBezTo>
                      <a:pt x="1942" y="46"/>
                      <a:pt x="1897" y="16"/>
                      <a:pt x="1867" y="16"/>
                    </a:cubicBezTo>
                    <a:close/>
                    <a:moveTo>
                      <a:pt x="2330" y="16"/>
                    </a:moveTo>
                    <a:cubicBezTo>
                      <a:pt x="2285" y="16"/>
                      <a:pt x="2270" y="31"/>
                      <a:pt x="2270" y="76"/>
                    </a:cubicBezTo>
                    <a:lnTo>
                      <a:pt x="2270" y="359"/>
                    </a:lnTo>
                    <a:lnTo>
                      <a:pt x="2270" y="404"/>
                    </a:lnTo>
                    <a:cubicBezTo>
                      <a:pt x="2270" y="434"/>
                      <a:pt x="2300" y="464"/>
                      <a:pt x="2330" y="464"/>
                    </a:cubicBezTo>
                    <a:cubicBezTo>
                      <a:pt x="2360" y="464"/>
                      <a:pt x="2390" y="434"/>
                      <a:pt x="2390" y="404"/>
                    </a:cubicBezTo>
                    <a:lnTo>
                      <a:pt x="2390" y="105"/>
                    </a:lnTo>
                    <a:lnTo>
                      <a:pt x="2390" y="76"/>
                    </a:lnTo>
                    <a:cubicBezTo>
                      <a:pt x="2390" y="46"/>
                      <a:pt x="2360" y="16"/>
                      <a:pt x="2330" y="16"/>
                    </a:cubicBezTo>
                    <a:close/>
                    <a:moveTo>
                      <a:pt x="6377" y="12"/>
                    </a:moveTo>
                    <a:cubicBezTo>
                      <a:pt x="6353" y="12"/>
                      <a:pt x="6333" y="39"/>
                      <a:pt x="6333" y="76"/>
                    </a:cubicBezTo>
                    <a:lnTo>
                      <a:pt x="6333" y="359"/>
                    </a:lnTo>
                    <a:lnTo>
                      <a:pt x="6333" y="404"/>
                    </a:lnTo>
                    <a:cubicBezTo>
                      <a:pt x="6333" y="434"/>
                      <a:pt x="6363" y="464"/>
                      <a:pt x="6393" y="464"/>
                    </a:cubicBezTo>
                    <a:cubicBezTo>
                      <a:pt x="6423" y="464"/>
                      <a:pt x="6452" y="434"/>
                      <a:pt x="6452" y="404"/>
                    </a:cubicBezTo>
                    <a:lnTo>
                      <a:pt x="6452" y="105"/>
                    </a:lnTo>
                    <a:lnTo>
                      <a:pt x="6452" y="76"/>
                    </a:lnTo>
                    <a:cubicBezTo>
                      <a:pt x="6452" y="46"/>
                      <a:pt x="6423" y="16"/>
                      <a:pt x="6393" y="16"/>
                    </a:cubicBezTo>
                    <a:cubicBezTo>
                      <a:pt x="6387" y="13"/>
                      <a:pt x="6382" y="12"/>
                      <a:pt x="6377" y="12"/>
                    </a:cubicBezTo>
                    <a:close/>
                    <a:moveTo>
                      <a:pt x="6841" y="16"/>
                    </a:moveTo>
                    <a:cubicBezTo>
                      <a:pt x="6811" y="16"/>
                      <a:pt x="6781" y="31"/>
                      <a:pt x="6781" y="76"/>
                    </a:cubicBezTo>
                    <a:lnTo>
                      <a:pt x="6781" y="359"/>
                    </a:lnTo>
                    <a:lnTo>
                      <a:pt x="6781" y="404"/>
                    </a:lnTo>
                    <a:cubicBezTo>
                      <a:pt x="6781" y="434"/>
                      <a:pt x="6811" y="464"/>
                      <a:pt x="6841" y="464"/>
                    </a:cubicBezTo>
                    <a:cubicBezTo>
                      <a:pt x="6871" y="464"/>
                      <a:pt x="6900" y="434"/>
                      <a:pt x="6900" y="404"/>
                    </a:cubicBezTo>
                    <a:lnTo>
                      <a:pt x="6900" y="105"/>
                    </a:lnTo>
                    <a:lnTo>
                      <a:pt x="6900" y="76"/>
                    </a:lnTo>
                    <a:cubicBezTo>
                      <a:pt x="6900" y="46"/>
                      <a:pt x="6871" y="16"/>
                      <a:pt x="6841" y="16"/>
                    </a:cubicBezTo>
                    <a:close/>
                    <a:moveTo>
                      <a:pt x="7304" y="16"/>
                    </a:moveTo>
                    <a:cubicBezTo>
                      <a:pt x="7274" y="16"/>
                      <a:pt x="7244" y="46"/>
                      <a:pt x="7244" y="76"/>
                    </a:cubicBezTo>
                    <a:lnTo>
                      <a:pt x="7244" y="359"/>
                    </a:lnTo>
                    <a:lnTo>
                      <a:pt x="7244" y="404"/>
                    </a:lnTo>
                    <a:cubicBezTo>
                      <a:pt x="7244" y="434"/>
                      <a:pt x="7274" y="464"/>
                      <a:pt x="7304" y="464"/>
                    </a:cubicBezTo>
                    <a:cubicBezTo>
                      <a:pt x="7334" y="464"/>
                      <a:pt x="7363" y="434"/>
                      <a:pt x="7363" y="404"/>
                    </a:cubicBezTo>
                    <a:lnTo>
                      <a:pt x="7363" y="105"/>
                    </a:lnTo>
                    <a:lnTo>
                      <a:pt x="7363" y="76"/>
                    </a:lnTo>
                    <a:cubicBezTo>
                      <a:pt x="7363" y="46"/>
                      <a:pt x="7334" y="16"/>
                      <a:pt x="7304" y="16"/>
                    </a:cubicBezTo>
                    <a:close/>
                    <a:moveTo>
                      <a:pt x="7752" y="16"/>
                    </a:moveTo>
                    <a:cubicBezTo>
                      <a:pt x="7722" y="16"/>
                      <a:pt x="7692" y="46"/>
                      <a:pt x="7692" y="76"/>
                    </a:cubicBezTo>
                    <a:lnTo>
                      <a:pt x="7692" y="359"/>
                    </a:lnTo>
                    <a:lnTo>
                      <a:pt x="7692" y="404"/>
                    </a:lnTo>
                    <a:cubicBezTo>
                      <a:pt x="7692" y="434"/>
                      <a:pt x="7722" y="464"/>
                      <a:pt x="7752" y="464"/>
                    </a:cubicBezTo>
                    <a:cubicBezTo>
                      <a:pt x="7782" y="464"/>
                      <a:pt x="7812" y="434"/>
                      <a:pt x="7812" y="404"/>
                    </a:cubicBezTo>
                    <a:lnTo>
                      <a:pt x="7812" y="105"/>
                    </a:lnTo>
                    <a:lnTo>
                      <a:pt x="7812" y="76"/>
                    </a:lnTo>
                    <a:cubicBezTo>
                      <a:pt x="7812" y="46"/>
                      <a:pt x="7782" y="16"/>
                      <a:pt x="7752" y="16"/>
                    </a:cubicBezTo>
                    <a:close/>
                    <a:moveTo>
                      <a:pt x="8200" y="16"/>
                    </a:moveTo>
                    <a:cubicBezTo>
                      <a:pt x="8170" y="16"/>
                      <a:pt x="8140" y="46"/>
                      <a:pt x="8140" y="76"/>
                    </a:cubicBezTo>
                    <a:lnTo>
                      <a:pt x="8140" y="359"/>
                    </a:lnTo>
                    <a:lnTo>
                      <a:pt x="8140" y="404"/>
                    </a:lnTo>
                    <a:cubicBezTo>
                      <a:pt x="8140" y="434"/>
                      <a:pt x="8170" y="464"/>
                      <a:pt x="8200" y="464"/>
                    </a:cubicBezTo>
                    <a:cubicBezTo>
                      <a:pt x="8230" y="464"/>
                      <a:pt x="8260" y="434"/>
                      <a:pt x="8260" y="404"/>
                    </a:cubicBezTo>
                    <a:lnTo>
                      <a:pt x="8260" y="120"/>
                    </a:lnTo>
                    <a:lnTo>
                      <a:pt x="8260" y="76"/>
                    </a:lnTo>
                    <a:cubicBezTo>
                      <a:pt x="8260" y="46"/>
                      <a:pt x="8230" y="16"/>
                      <a:pt x="8200" y="16"/>
                    </a:cubicBezTo>
                    <a:close/>
                    <a:moveTo>
                      <a:pt x="75" y="31"/>
                    </a:moveTo>
                    <a:cubicBezTo>
                      <a:pt x="30" y="31"/>
                      <a:pt x="0" y="61"/>
                      <a:pt x="0" y="90"/>
                    </a:cubicBezTo>
                    <a:lnTo>
                      <a:pt x="0" y="374"/>
                    </a:lnTo>
                    <a:lnTo>
                      <a:pt x="0" y="419"/>
                    </a:lnTo>
                    <a:cubicBezTo>
                      <a:pt x="0" y="449"/>
                      <a:pt x="30" y="479"/>
                      <a:pt x="75" y="479"/>
                    </a:cubicBezTo>
                    <a:cubicBezTo>
                      <a:pt x="105" y="479"/>
                      <a:pt x="135" y="449"/>
                      <a:pt x="135" y="419"/>
                    </a:cubicBezTo>
                    <a:lnTo>
                      <a:pt x="135" y="120"/>
                    </a:lnTo>
                    <a:lnTo>
                      <a:pt x="135" y="90"/>
                    </a:lnTo>
                    <a:cubicBezTo>
                      <a:pt x="135" y="61"/>
                      <a:pt x="105" y="31"/>
                      <a:pt x="75" y="31"/>
                    </a:cubicBezTo>
                    <a:close/>
                    <a:moveTo>
                      <a:pt x="523" y="31"/>
                    </a:moveTo>
                    <a:cubicBezTo>
                      <a:pt x="478" y="31"/>
                      <a:pt x="463" y="46"/>
                      <a:pt x="463" y="90"/>
                    </a:cubicBezTo>
                    <a:lnTo>
                      <a:pt x="463" y="374"/>
                    </a:lnTo>
                    <a:lnTo>
                      <a:pt x="463" y="419"/>
                    </a:lnTo>
                    <a:cubicBezTo>
                      <a:pt x="463" y="449"/>
                      <a:pt x="493" y="479"/>
                      <a:pt x="523" y="479"/>
                    </a:cubicBezTo>
                    <a:cubicBezTo>
                      <a:pt x="553" y="479"/>
                      <a:pt x="583" y="449"/>
                      <a:pt x="583" y="419"/>
                    </a:cubicBezTo>
                    <a:lnTo>
                      <a:pt x="583" y="120"/>
                    </a:lnTo>
                    <a:lnTo>
                      <a:pt x="583" y="90"/>
                    </a:lnTo>
                    <a:cubicBezTo>
                      <a:pt x="583" y="61"/>
                      <a:pt x="553" y="31"/>
                      <a:pt x="523" y="31"/>
                    </a:cubicBezTo>
                    <a:close/>
                    <a:moveTo>
                      <a:pt x="8409" y="479"/>
                    </a:moveTo>
                    <a:cubicBezTo>
                      <a:pt x="8379" y="479"/>
                      <a:pt x="8349" y="509"/>
                      <a:pt x="8349" y="539"/>
                    </a:cubicBezTo>
                    <a:cubicBezTo>
                      <a:pt x="8349" y="568"/>
                      <a:pt x="8379" y="598"/>
                      <a:pt x="8409" y="598"/>
                    </a:cubicBezTo>
                    <a:lnTo>
                      <a:pt x="8738" y="598"/>
                    </a:lnTo>
                    <a:cubicBezTo>
                      <a:pt x="8767" y="598"/>
                      <a:pt x="8797" y="568"/>
                      <a:pt x="8797" y="539"/>
                    </a:cubicBezTo>
                    <a:cubicBezTo>
                      <a:pt x="8797" y="494"/>
                      <a:pt x="8767" y="479"/>
                      <a:pt x="8738" y="479"/>
                    </a:cubicBezTo>
                    <a:close/>
                    <a:moveTo>
                      <a:pt x="8424" y="927"/>
                    </a:moveTo>
                    <a:cubicBezTo>
                      <a:pt x="8394" y="927"/>
                      <a:pt x="8349" y="957"/>
                      <a:pt x="8349" y="987"/>
                    </a:cubicBezTo>
                    <a:cubicBezTo>
                      <a:pt x="8349" y="1017"/>
                      <a:pt x="8394" y="1046"/>
                      <a:pt x="8424" y="1046"/>
                    </a:cubicBezTo>
                    <a:lnTo>
                      <a:pt x="8738" y="1046"/>
                    </a:lnTo>
                    <a:cubicBezTo>
                      <a:pt x="8767" y="1046"/>
                      <a:pt x="8797" y="1017"/>
                      <a:pt x="8797" y="987"/>
                    </a:cubicBezTo>
                    <a:cubicBezTo>
                      <a:pt x="8797" y="957"/>
                      <a:pt x="8767" y="927"/>
                      <a:pt x="8738" y="927"/>
                    </a:cubicBezTo>
                    <a:close/>
                    <a:moveTo>
                      <a:pt x="7602" y="1151"/>
                    </a:moveTo>
                    <a:cubicBezTo>
                      <a:pt x="7602" y="1151"/>
                      <a:pt x="7588" y="1166"/>
                      <a:pt x="7573" y="1166"/>
                    </a:cubicBezTo>
                    <a:cubicBezTo>
                      <a:pt x="7573" y="1166"/>
                      <a:pt x="7573" y="1166"/>
                      <a:pt x="7573" y="1181"/>
                    </a:cubicBezTo>
                    <a:cubicBezTo>
                      <a:pt x="7558" y="1181"/>
                      <a:pt x="7558" y="1181"/>
                      <a:pt x="7543" y="1196"/>
                    </a:cubicBezTo>
                    <a:cubicBezTo>
                      <a:pt x="7528" y="1211"/>
                      <a:pt x="7513" y="1241"/>
                      <a:pt x="7513" y="1270"/>
                    </a:cubicBezTo>
                    <a:cubicBezTo>
                      <a:pt x="7513" y="1285"/>
                      <a:pt x="7513" y="1285"/>
                      <a:pt x="7528" y="1300"/>
                    </a:cubicBezTo>
                    <a:cubicBezTo>
                      <a:pt x="7528" y="1315"/>
                      <a:pt x="7528" y="1330"/>
                      <a:pt x="7543" y="1330"/>
                    </a:cubicBezTo>
                    <a:cubicBezTo>
                      <a:pt x="7558" y="1360"/>
                      <a:pt x="7573" y="1375"/>
                      <a:pt x="7588" y="1390"/>
                    </a:cubicBezTo>
                    <a:cubicBezTo>
                      <a:pt x="7602" y="1390"/>
                      <a:pt x="7617" y="1390"/>
                      <a:pt x="7617" y="1405"/>
                    </a:cubicBezTo>
                    <a:lnTo>
                      <a:pt x="7677" y="1405"/>
                    </a:lnTo>
                    <a:cubicBezTo>
                      <a:pt x="7692" y="1405"/>
                      <a:pt x="7707" y="1390"/>
                      <a:pt x="7722" y="1390"/>
                    </a:cubicBezTo>
                    <a:cubicBezTo>
                      <a:pt x="7722" y="1375"/>
                      <a:pt x="7737" y="1375"/>
                      <a:pt x="7737" y="1375"/>
                    </a:cubicBezTo>
                    <a:lnTo>
                      <a:pt x="7752" y="1360"/>
                    </a:lnTo>
                    <a:cubicBezTo>
                      <a:pt x="7752" y="1360"/>
                      <a:pt x="7767" y="1345"/>
                      <a:pt x="7767" y="1330"/>
                    </a:cubicBezTo>
                    <a:cubicBezTo>
                      <a:pt x="7782" y="1315"/>
                      <a:pt x="7782" y="1300"/>
                      <a:pt x="7782" y="1270"/>
                    </a:cubicBezTo>
                    <a:cubicBezTo>
                      <a:pt x="7782" y="1255"/>
                      <a:pt x="7782" y="1255"/>
                      <a:pt x="7782" y="1241"/>
                    </a:cubicBezTo>
                    <a:lnTo>
                      <a:pt x="7767" y="1218"/>
                    </a:lnTo>
                    <a:lnTo>
                      <a:pt x="7767" y="1218"/>
                    </a:lnTo>
                    <a:cubicBezTo>
                      <a:pt x="7767" y="1216"/>
                      <a:pt x="7767" y="1214"/>
                      <a:pt x="7767" y="1211"/>
                    </a:cubicBezTo>
                    <a:cubicBezTo>
                      <a:pt x="7765" y="1211"/>
                      <a:pt x="7763" y="1210"/>
                      <a:pt x="7761" y="1210"/>
                    </a:cubicBezTo>
                    <a:lnTo>
                      <a:pt x="7761" y="1210"/>
                    </a:lnTo>
                    <a:lnTo>
                      <a:pt x="7752" y="1196"/>
                    </a:lnTo>
                    <a:cubicBezTo>
                      <a:pt x="7748" y="1192"/>
                      <a:pt x="7744" y="1188"/>
                      <a:pt x="7740" y="1184"/>
                    </a:cubicBezTo>
                    <a:lnTo>
                      <a:pt x="7740" y="1184"/>
                    </a:lnTo>
                    <a:cubicBezTo>
                      <a:pt x="7739" y="1183"/>
                      <a:pt x="7738" y="1182"/>
                      <a:pt x="7737" y="1181"/>
                    </a:cubicBezTo>
                    <a:cubicBezTo>
                      <a:pt x="7726" y="1170"/>
                      <a:pt x="7715" y="1158"/>
                      <a:pt x="7697" y="1154"/>
                    </a:cubicBezTo>
                    <a:lnTo>
                      <a:pt x="7697" y="1154"/>
                    </a:lnTo>
                    <a:cubicBezTo>
                      <a:pt x="7696" y="1153"/>
                      <a:pt x="7694" y="1152"/>
                      <a:pt x="7692" y="1151"/>
                    </a:cubicBezTo>
                    <a:close/>
                    <a:moveTo>
                      <a:pt x="8424" y="1375"/>
                    </a:moveTo>
                    <a:cubicBezTo>
                      <a:pt x="8394" y="1375"/>
                      <a:pt x="8349" y="1405"/>
                      <a:pt x="8349" y="1435"/>
                    </a:cubicBezTo>
                    <a:cubicBezTo>
                      <a:pt x="8349" y="1465"/>
                      <a:pt x="8394" y="1494"/>
                      <a:pt x="8424" y="1494"/>
                    </a:cubicBezTo>
                    <a:lnTo>
                      <a:pt x="8738" y="1494"/>
                    </a:lnTo>
                    <a:cubicBezTo>
                      <a:pt x="8767" y="1494"/>
                      <a:pt x="8797" y="1465"/>
                      <a:pt x="8797" y="1435"/>
                    </a:cubicBezTo>
                    <a:cubicBezTo>
                      <a:pt x="8797" y="1405"/>
                      <a:pt x="8782" y="1375"/>
                      <a:pt x="8738" y="1375"/>
                    </a:cubicBezTo>
                    <a:close/>
                    <a:moveTo>
                      <a:pt x="8424" y="1823"/>
                    </a:moveTo>
                    <a:cubicBezTo>
                      <a:pt x="8394" y="1823"/>
                      <a:pt x="8349" y="1853"/>
                      <a:pt x="8349" y="1883"/>
                    </a:cubicBezTo>
                    <a:cubicBezTo>
                      <a:pt x="8349" y="1913"/>
                      <a:pt x="8394" y="1943"/>
                      <a:pt x="8424" y="1943"/>
                    </a:cubicBezTo>
                    <a:lnTo>
                      <a:pt x="8738" y="1943"/>
                    </a:lnTo>
                    <a:cubicBezTo>
                      <a:pt x="8767" y="1943"/>
                      <a:pt x="8797" y="1913"/>
                      <a:pt x="8797" y="1883"/>
                    </a:cubicBezTo>
                    <a:cubicBezTo>
                      <a:pt x="8797" y="1853"/>
                      <a:pt x="8782" y="1823"/>
                      <a:pt x="8738" y="1823"/>
                    </a:cubicBezTo>
                    <a:close/>
                    <a:moveTo>
                      <a:pt x="8424" y="2286"/>
                    </a:moveTo>
                    <a:cubicBezTo>
                      <a:pt x="8394" y="2286"/>
                      <a:pt x="8364" y="2316"/>
                      <a:pt x="8364" y="2346"/>
                    </a:cubicBezTo>
                    <a:cubicBezTo>
                      <a:pt x="8364" y="2376"/>
                      <a:pt x="8394" y="2406"/>
                      <a:pt x="8424" y="2406"/>
                    </a:cubicBezTo>
                    <a:lnTo>
                      <a:pt x="8753" y="2406"/>
                    </a:lnTo>
                    <a:cubicBezTo>
                      <a:pt x="8782" y="2406"/>
                      <a:pt x="8812" y="2376"/>
                      <a:pt x="8812" y="2346"/>
                    </a:cubicBezTo>
                    <a:cubicBezTo>
                      <a:pt x="8812" y="2301"/>
                      <a:pt x="8782" y="2286"/>
                      <a:pt x="8753" y="2286"/>
                    </a:cubicBezTo>
                    <a:close/>
                    <a:moveTo>
                      <a:pt x="8424" y="2734"/>
                    </a:moveTo>
                    <a:cubicBezTo>
                      <a:pt x="8394" y="2734"/>
                      <a:pt x="8364" y="2764"/>
                      <a:pt x="8364" y="2794"/>
                    </a:cubicBezTo>
                    <a:cubicBezTo>
                      <a:pt x="8364" y="2824"/>
                      <a:pt x="8394" y="2854"/>
                      <a:pt x="8424" y="2854"/>
                    </a:cubicBezTo>
                    <a:lnTo>
                      <a:pt x="8753" y="2854"/>
                    </a:lnTo>
                    <a:cubicBezTo>
                      <a:pt x="8782" y="2854"/>
                      <a:pt x="8812" y="2824"/>
                      <a:pt x="8812" y="2794"/>
                    </a:cubicBezTo>
                    <a:cubicBezTo>
                      <a:pt x="8812" y="2764"/>
                      <a:pt x="8782" y="2734"/>
                      <a:pt x="8753" y="2734"/>
                    </a:cubicBezTo>
                    <a:close/>
                    <a:moveTo>
                      <a:pt x="8424" y="3182"/>
                    </a:moveTo>
                    <a:cubicBezTo>
                      <a:pt x="8394" y="3182"/>
                      <a:pt x="8364" y="3212"/>
                      <a:pt x="8364" y="3242"/>
                    </a:cubicBezTo>
                    <a:cubicBezTo>
                      <a:pt x="8364" y="3272"/>
                      <a:pt x="8394" y="3302"/>
                      <a:pt x="8424" y="3302"/>
                    </a:cubicBezTo>
                    <a:lnTo>
                      <a:pt x="8753" y="3302"/>
                    </a:lnTo>
                    <a:cubicBezTo>
                      <a:pt x="8782" y="3302"/>
                      <a:pt x="8812" y="3272"/>
                      <a:pt x="8812" y="3242"/>
                    </a:cubicBezTo>
                    <a:cubicBezTo>
                      <a:pt x="8812" y="3212"/>
                      <a:pt x="8782" y="3182"/>
                      <a:pt x="8753" y="3182"/>
                    </a:cubicBezTo>
                    <a:close/>
                    <a:moveTo>
                      <a:pt x="8439" y="3630"/>
                    </a:moveTo>
                    <a:cubicBezTo>
                      <a:pt x="8409" y="3630"/>
                      <a:pt x="8364" y="3660"/>
                      <a:pt x="8364" y="3690"/>
                    </a:cubicBezTo>
                    <a:cubicBezTo>
                      <a:pt x="8364" y="3720"/>
                      <a:pt x="8409" y="3750"/>
                      <a:pt x="8439" y="3750"/>
                    </a:cubicBezTo>
                    <a:lnTo>
                      <a:pt x="8753" y="3750"/>
                    </a:lnTo>
                    <a:cubicBezTo>
                      <a:pt x="8782" y="3750"/>
                      <a:pt x="8812" y="3720"/>
                      <a:pt x="8812" y="3690"/>
                    </a:cubicBezTo>
                    <a:cubicBezTo>
                      <a:pt x="8812" y="3660"/>
                      <a:pt x="8782" y="3630"/>
                      <a:pt x="8753" y="3630"/>
                    </a:cubicBezTo>
                    <a:close/>
                    <a:moveTo>
                      <a:pt x="8439" y="4093"/>
                    </a:moveTo>
                    <a:cubicBezTo>
                      <a:pt x="8409" y="4093"/>
                      <a:pt x="8364" y="4123"/>
                      <a:pt x="8364" y="4153"/>
                    </a:cubicBezTo>
                    <a:cubicBezTo>
                      <a:pt x="8364" y="4183"/>
                      <a:pt x="8409" y="4213"/>
                      <a:pt x="8439" y="4213"/>
                    </a:cubicBezTo>
                    <a:lnTo>
                      <a:pt x="8753" y="4213"/>
                    </a:lnTo>
                    <a:cubicBezTo>
                      <a:pt x="8782" y="4213"/>
                      <a:pt x="8812" y="4183"/>
                      <a:pt x="8812" y="4153"/>
                    </a:cubicBezTo>
                    <a:cubicBezTo>
                      <a:pt x="8812" y="4123"/>
                      <a:pt x="8797" y="4093"/>
                      <a:pt x="8753" y="4093"/>
                    </a:cubicBezTo>
                    <a:close/>
                    <a:moveTo>
                      <a:pt x="8439" y="4526"/>
                    </a:moveTo>
                    <a:cubicBezTo>
                      <a:pt x="8409" y="4526"/>
                      <a:pt x="8364" y="4571"/>
                      <a:pt x="8364" y="4601"/>
                    </a:cubicBezTo>
                    <a:cubicBezTo>
                      <a:pt x="8364" y="4631"/>
                      <a:pt x="8409" y="4661"/>
                      <a:pt x="8439" y="4661"/>
                    </a:cubicBezTo>
                    <a:lnTo>
                      <a:pt x="8753" y="4661"/>
                    </a:lnTo>
                    <a:cubicBezTo>
                      <a:pt x="8782" y="4661"/>
                      <a:pt x="8812" y="4631"/>
                      <a:pt x="8812" y="4601"/>
                    </a:cubicBezTo>
                    <a:cubicBezTo>
                      <a:pt x="8812" y="4571"/>
                      <a:pt x="8797" y="4526"/>
                      <a:pt x="8753" y="4526"/>
                    </a:cubicBezTo>
                    <a:close/>
                    <a:moveTo>
                      <a:pt x="8439" y="4989"/>
                    </a:moveTo>
                    <a:cubicBezTo>
                      <a:pt x="8409" y="4989"/>
                      <a:pt x="8379" y="5019"/>
                      <a:pt x="8379" y="5049"/>
                    </a:cubicBezTo>
                    <a:cubicBezTo>
                      <a:pt x="8379" y="5079"/>
                      <a:pt x="8409" y="5109"/>
                      <a:pt x="8439" y="5109"/>
                    </a:cubicBezTo>
                    <a:lnTo>
                      <a:pt x="8767" y="5109"/>
                    </a:lnTo>
                    <a:cubicBezTo>
                      <a:pt x="8797" y="5109"/>
                      <a:pt x="8827" y="5079"/>
                      <a:pt x="8827" y="5049"/>
                    </a:cubicBezTo>
                    <a:cubicBezTo>
                      <a:pt x="8827" y="5019"/>
                      <a:pt x="8797" y="4989"/>
                      <a:pt x="8767" y="4989"/>
                    </a:cubicBezTo>
                    <a:close/>
                    <a:moveTo>
                      <a:pt x="8439" y="5438"/>
                    </a:moveTo>
                    <a:cubicBezTo>
                      <a:pt x="8409" y="5438"/>
                      <a:pt x="8379" y="5467"/>
                      <a:pt x="8379" y="5497"/>
                    </a:cubicBezTo>
                    <a:cubicBezTo>
                      <a:pt x="8379" y="5527"/>
                      <a:pt x="8409" y="5557"/>
                      <a:pt x="8439" y="5557"/>
                    </a:cubicBezTo>
                    <a:lnTo>
                      <a:pt x="8767" y="5557"/>
                    </a:lnTo>
                    <a:cubicBezTo>
                      <a:pt x="8797" y="5557"/>
                      <a:pt x="8827" y="5527"/>
                      <a:pt x="8827" y="5497"/>
                    </a:cubicBezTo>
                    <a:cubicBezTo>
                      <a:pt x="8827" y="5467"/>
                      <a:pt x="8797" y="5438"/>
                      <a:pt x="8767" y="5438"/>
                    </a:cubicBezTo>
                    <a:close/>
                    <a:moveTo>
                      <a:pt x="8767" y="5886"/>
                    </a:moveTo>
                    <a:cubicBezTo>
                      <a:pt x="8678" y="5886"/>
                      <a:pt x="8573" y="5886"/>
                      <a:pt x="8484" y="5901"/>
                    </a:cubicBezTo>
                    <a:lnTo>
                      <a:pt x="8454" y="5901"/>
                    </a:lnTo>
                    <a:cubicBezTo>
                      <a:pt x="8424" y="5901"/>
                      <a:pt x="8394" y="5930"/>
                      <a:pt x="8394" y="5960"/>
                    </a:cubicBezTo>
                    <a:cubicBezTo>
                      <a:pt x="8394" y="5990"/>
                      <a:pt x="8424" y="6020"/>
                      <a:pt x="8454" y="6020"/>
                    </a:cubicBezTo>
                    <a:lnTo>
                      <a:pt x="8767" y="6020"/>
                    </a:lnTo>
                    <a:cubicBezTo>
                      <a:pt x="8797" y="6020"/>
                      <a:pt x="8827" y="5990"/>
                      <a:pt x="8827" y="5960"/>
                    </a:cubicBezTo>
                    <a:cubicBezTo>
                      <a:pt x="8827" y="5915"/>
                      <a:pt x="8797" y="5886"/>
                      <a:pt x="8767" y="5886"/>
                    </a:cubicBezTo>
                    <a:close/>
                    <a:moveTo>
                      <a:pt x="8782" y="6334"/>
                    </a:moveTo>
                    <a:cubicBezTo>
                      <a:pt x="8693" y="6334"/>
                      <a:pt x="8588" y="6334"/>
                      <a:pt x="8499" y="6349"/>
                    </a:cubicBezTo>
                    <a:lnTo>
                      <a:pt x="8454" y="6349"/>
                    </a:lnTo>
                    <a:cubicBezTo>
                      <a:pt x="8424" y="6349"/>
                      <a:pt x="8394" y="6378"/>
                      <a:pt x="8394" y="6408"/>
                    </a:cubicBezTo>
                    <a:cubicBezTo>
                      <a:pt x="8394" y="6438"/>
                      <a:pt x="8424" y="6468"/>
                      <a:pt x="8454" y="6468"/>
                    </a:cubicBezTo>
                    <a:lnTo>
                      <a:pt x="8782" y="6468"/>
                    </a:lnTo>
                    <a:cubicBezTo>
                      <a:pt x="8812" y="6468"/>
                      <a:pt x="8842" y="6438"/>
                      <a:pt x="8842" y="6408"/>
                    </a:cubicBezTo>
                    <a:cubicBezTo>
                      <a:pt x="8842" y="6364"/>
                      <a:pt x="8812" y="6334"/>
                      <a:pt x="8782" y="6334"/>
                    </a:cubicBezTo>
                    <a:close/>
                    <a:moveTo>
                      <a:pt x="8469" y="6797"/>
                    </a:moveTo>
                    <a:cubicBezTo>
                      <a:pt x="8439" y="6797"/>
                      <a:pt x="8409" y="6841"/>
                      <a:pt x="8409" y="6871"/>
                    </a:cubicBezTo>
                    <a:cubicBezTo>
                      <a:pt x="8409" y="6901"/>
                      <a:pt x="8439" y="6931"/>
                      <a:pt x="8469" y="6931"/>
                    </a:cubicBezTo>
                    <a:cubicBezTo>
                      <a:pt x="8558" y="6931"/>
                      <a:pt x="8663" y="6931"/>
                      <a:pt x="8753" y="6916"/>
                    </a:cubicBezTo>
                    <a:lnTo>
                      <a:pt x="8782" y="6916"/>
                    </a:lnTo>
                    <a:cubicBezTo>
                      <a:pt x="8812" y="6916"/>
                      <a:pt x="8857" y="6886"/>
                      <a:pt x="8857" y="6856"/>
                    </a:cubicBezTo>
                    <a:cubicBezTo>
                      <a:pt x="8857" y="6812"/>
                      <a:pt x="8812" y="6797"/>
                      <a:pt x="8782" y="6797"/>
                    </a:cubicBezTo>
                    <a:close/>
                    <a:moveTo>
                      <a:pt x="8469" y="7245"/>
                    </a:moveTo>
                    <a:cubicBezTo>
                      <a:pt x="8439" y="7245"/>
                      <a:pt x="8409" y="7275"/>
                      <a:pt x="8409" y="7319"/>
                    </a:cubicBezTo>
                    <a:cubicBezTo>
                      <a:pt x="8409" y="7349"/>
                      <a:pt x="8439" y="7379"/>
                      <a:pt x="8469" y="7379"/>
                    </a:cubicBezTo>
                    <a:cubicBezTo>
                      <a:pt x="8558" y="7379"/>
                      <a:pt x="8663" y="7379"/>
                      <a:pt x="8753" y="7364"/>
                    </a:cubicBezTo>
                    <a:lnTo>
                      <a:pt x="8797" y="7364"/>
                    </a:lnTo>
                    <a:cubicBezTo>
                      <a:pt x="8827" y="7364"/>
                      <a:pt x="8857" y="7334"/>
                      <a:pt x="8857" y="7305"/>
                    </a:cubicBezTo>
                    <a:cubicBezTo>
                      <a:pt x="8857" y="7275"/>
                      <a:pt x="8827" y="7245"/>
                      <a:pt x="8797" y="7245"/>
                    </a:cubicBezTo>
                    <a:close/>
                    <a:moveTo>
                      <a:pt x="8797" y="7693"/>
                    </a:moveTo>
                    <a:cubicBezTo>
                      <a:pt x="8708" y="7693"/>
                      <a:pt x="8603" y="7693"/>
                      <a:pt x="8514" y="7708"/>
                    </a:cubicBezTo>
                    <a:lnTo>
                      <a:pt x="8484" y="7708"/>
                    </a:lnTo>
                    <a:cubicBezTo>
                      <a:pt x="8454" y="7708"/>
                      <a:pt x="8424" y="7738"/>
                      <a:pt x="8424" y="7768"/>
                    </a:cubicBezTo>
                    <a:cubicBezTo>
                      <a:pt x="8424" y="7797"/>
                      <a:pt x="8454" y="7827"/>
                      <a:pt x="8484" y="7827"/>
                    </a:cubicBezTo>
                    <a:lnTo>
                      <a:pt x="8797" y="7827"/>
                    </a:lnTo>
                    <a:cubicBezTo>
                      <a:pt x="8827" y="7827"/>
                      <a:pt x="8872" y="7797"/>
                      <a:pt x="8872" y="7768"/>
                    </a:cubicBezTo>
                    <a:cubicBezTo>
                      <a:pt x="8872" y="7723"/>
                      <a:pt x="8827" y="7693"/>
                      <a:pt x="8797" y="7693"/>
                    </a:cubicBezTo>
                    <a:close/>
                    <a:moveTo>
                      <a:pt x="8812" y="8141"/>
                    </a:moveTo>
                    <a:cubicBezTo>
                      <a:pt x="8723" y="8141"/>
                      <a:pt x="8618" y="8141"/>
                      <a:pt x="8528" y="8156"/>
                    </a:cubicBezTo>
                    <a:lnTo>
                      <a:pt x="8484" y="8156"/>
                    </a:lnTo>
                    <a:cubicBezTo>
                      <a:pt x="8454" y="8156"/>
                      <a:pt x="8424" y="8186"/>
                      <a:pt x="8424" y="8216"/>
                    </a:cubicBezTo>
                    <a:cubicBezTo>
                      <a:pt x="8424" y="8245"/>
                      <a:pt x="8454" y="8275"/>
                      <a:pt x="8484" y="8275"/>
                    </a:cubicBezTo>
                    <a:lnTo>
                      <a:pt x="8812" y="8275"/>
                    </a:lnTo>
                    <a:cubicBezTo>
                      <a:pt x="8842" y="8275"/>
                      <a:pt x="8872" y="8245"/>
                      <a:pt x="8872" y="8201"/>
                    </a:cubicBezTo>
                    <a:cubicBezTo>
                      <a:pt x="8872" y="8171"/>
                      <a:pt x="8842" y="8141"/>
                      <a:pt x="8812" y="8141"/>
                    </a:cubicBezTo>
                    <a:close/>
                    <a:moveTo>
                      <a:pt x="8499" y="8604"/>
                    </a:moveTo>
                    <a:cubicBezTo>
                      <a:pt x="8469" y="8604"/>
                      <a:pt x="8439" y="8634"/>
                      <a:pt x="8439" y="8679"/>
                    </a:cubicBezTo>
                    <a:cubicBezTo>
                      <a:pt x="8439" y="8708"/>
                      <a:pt x="8469" y="8738"/>
                      <a:pt x="8499" y="8738"/>
                    </a:cubicBezTo>
                    <a:cubicBezTo>
                      <a:pt x="8588" y="8738"/>
                      <a:pt x="8693" y="8738"/>
                      <a:pt x="8782" y="8723"/>
                    </a:cubicBezTo>
                    <a:lnTo>
                      <a:pt x="8812" y="8723"/>
                    </a:lnTo>
                    <a:cubicBezTo>
                      <a:pt x="8857" y="8723"/>
                      <a:pt x="8887" y="8694"/>
                      <a:pt x="8887" y="8664"/>
                    </a:cubicBezTo>
                    <a:cubicBezTo>
                      <a:pt x="8887" y="8619"/>
                      <a:pt x="8857" y="8604"/>
                      <a:pt x="8812" y="8604"/>
                    </a:cubicBezTo>
                    <a:close/>
                    <a:moveTo>
                      <a:pt x="8499" y="9052"/>
                    </a:moveTo>
                    <a:cubicBezTo>
                      <a:pt x="8469" y="9052"/>
                      <a:pt x="8439" y="9082"/>
                      <a:pt x="8439" y="9112"/>
                    </a:cubicBezTo>
                    <a:cubicBezTo>
                      <a:pt x="8439" y="9157"/>
                      <a:pt x="8469" y="9186"/>
                      <a:pt x="8499" y="9186"/>
                    </a:cubicBezTo>
                    <a:cubicBezTo>
                      <a:pt x="8588" y="9186"/>
                      <a:pt x="8693" y="9186"/>
                      <a:pt x="8782" y="9171"/>
                    </a:cubicBezTo>
                    <a:lnTo>
                      <a:pt x="8827" y="9171"/>
                    </a:lnTo>
                    <a:cubicBezTo>
                      <a:pt x="8857" y="9171"/>
                      <a:pt x="8887" y="9142"/>
                      <a:pt x="8887" y="9112"/>
                    </a:cubicBezTo>
                    <a:cubicBezTo>
                      <a:pt x="8887" y="9082"/>
                      <a:pt x="8857" y="9052"/>
                      <a:pt x="8827" y="9052"/>
                    </a:cubicBezTo>
                    <a:close/>
                    <a:moveTo>
                      <a:pt x="6841" y="1666"/>
                    </a:moveTo>
                    <a:cubicBezTo>
                      <a:pt x="6811" y="1666"/>
                      <a:pt x="6781" y="1689"/>
                      <a:pt x="6781" y="1733"/>
                    </a:cubicBezTo>
                    <a:cubicBezTo>
                      <a:pt x="6751" y="3735"/>
                      <a:pt x="6751" y="5736"/>
                      <a:pt x="6781" y="7738"/>
                    </a:cubicBezTo>
                    <a:cubicBezTo>
                      <a:pt x="6796" y="8305"/>
                      <a:pt x="6796" y="8858"/>
                      <a:pt x="6811" y="9425"/>
                    </a:cubicBezTo>
                    <a:cubicBezTo>
                      <a:pt x="6811" y="9470"/>
                      <a:pt x="6844" y="9493"/>
                      <a:pt x="6876" y="9493"/>
                    </a:cubicBezTo>
                    <a:cubicBezTo>
                      <a:pt x="6908" y="9493"/>
                      <a:pt x="6938" y="9470"/>
                      <a:pt x="6930" y="9425"/>
                    </a:cubicBezTo>
                    <a:cubicBezTo>
                      <a:pt x="6886" y="7424"/>
                      <a:pt x="6871" y="5423"/>
                      <a:pt x="6886" y="3421"/>
                    </a:cubicBezTo>
                    <a:cubicBezTo>
                      <a:pt x="6886" y="2854"/>
                      <a:pt x="6886" y="2301"/>
                      <a:pt x="6900" y="1733"/>
                    </a:cubicBezTo>
                    <a:cubicBezTo>
                      <a:pt x="6900" y="1689"/>
                      <a:pt x="6871" y="1666"/>
                      <a:pt x="6841" y="1666"/>
                    </a:cubicBezTo>
                    <a:close/>
                    <a:moveTo>
                      <a:pt x="8827" y="9500"/>
                    </a:moveTo>
                    <a:cubicBezTo>
                      <a:pt x="8738" y="9500"/>
                      <a:pt x="8648" y="9500"/>
                      <a:pt x="8543" y="9515"/>
                    </a:cubicBezTo>
                    <a:lnTo>
                      <a:pt x="8514" y="9515"/>
                    </a:lnTo>
                    <a:cubicBezTo>
                      <a:pt x="8484" y="9515"/>
                      <a:pt x="8454" y="9545"/>
                      <a:pt x="8454" y="9575"/>
                    </a:cubicBezTo>
                    <a:cubicBezTo>
                      <a:pt x="8454" y="9605"/>
                      <a:pt x="8484" y="9635"/>
                      <a:pt x="8514" y="9635"/>
                    </a:cubicBezTo>
                    <a:lnTo>
                      <a:pt x="8827" y="9635"/>
                    </a:lnTo>
                    <a:cubicBezTo>
                      <a:pt x="8872" y="9635"/>
                      <a:pt x="8902" y="9605"/>
                      <a:pt x="8902" y="9560"/>
                    </a:cubicBezTo>
                    <a:cubicBezTo>
                      <a:pt x="8902" y="9530"/>
                      <a:pt x="8872" y="9500"/>
                      <a:pt x="8827" y="9500"/>
                    </a:cubicBezTo>
                    <a:close/>
                    <a:moveTo>
                      <a:pt x="8842" y="9948"/>
                    </a:moveTo>
                    <a:cubicBezTo>
                      <a:pt x="8753" y="9948"/>
                      <a:pt x="8648" y="9948"/>
                      <a:pt x="8558" y="9963"/>
                    </a:cubicBezTo>
                    <a:lnTo>
                      <a:pt x="8514" y="9963"/>
                    </a:lnTo>
                    <a:cubicBezTo>
                      <a:pt x="8484" y="9963"/>
                      <a:pt x="8454" y="9993"/>
                      <a:pt x="8454" y="10023"/>
                    </a:cubicBezTo>
                    <a:cubicBezTo>
                      <a:pt x="8454" y="10053"/>
                      <a:pt x="8484" y="10083"/>
                      <a:pt x="8514" y="10083"/>
                    </a:cubicBezTo>
                    <a:lnTo>
                      <a:pt x="8842" y="10083"/>
                    </a:lnTo>
                    <a:cubicBezTo>
                      <a:pt x="8872" y="10083"/>
                      <a:pt x="8902" y="10038"/>
                      <a:pt x="8902" y="10008"/>
                    </a:cubicBezTo>
                    <a:cubicBezTo>
                      <a:pt x="8902" y="9978"/>
                      <a:pt x="8872" y="9948"/>
                      <a:pt x="8842" y="9948"/>
                    </a:cubicBezTo>
                    <a:close/>
                    <a:moveTo>
                      <a:pt x="8528" y="10411"/>
                    </a:moveTo>
                    <a:cubicBezTo>
                      <a:pt x="8499" y="10411"/>
                      <a:pt x="8469" y="10441"/>
                      <a:pt x="8469" y="10471"/>
                    </a:cubicBezTo>
                    <a:cubicBezTo>
                      <a:pt x="8469" y="10501"/>
                      <a:pt x="8499" y="10531"/>
                      <a:pt x="8528" y="10531"/>
                    </a:cubicBezTo>
                    <a:lnTo>
                      <a:pt x="8857" y="10531"/>
                    </a:lnTo>
                    <a:cubicBezTo>
                      <a:pt x="8887" y="10531"/>
                      <a:pt x="8917" y="10501"/>
                      <a:pt x="8917" y="10471"/>
                    </a:cubicBezTo>
                    <a:cubicBezTo>
                      <a:pt x="8917" y="10441"/>
                      <a:pt x="8887" y="10411"/>
                      <a:pt x="8857" y="10411"/>
                    </a:cubicBezTo>
                    <a:close/>
                    <a:moveTo>
                      <a:pt x="8528" y="10859"/>
                    </a:moveTo>
                    <a:cubicBezTo>
                      <a:pt x="8499" y="10859"/>
                      <a:pt x="8469" y="10889"/>
                      <a:pt x="8469" y="10919"/>
                    </a:cubicBezTo>
                    <a:cubicBezTo>
                      <a:pt x="8469" y="10949"/>
                      <a:pt x="8499" y="10994"/>
                      <a:pt x="8528" y="10994"/>
                    </a:cubicBezTo>
                    <a:lnTo>
                      <a:pt x="8857" y="10994"/>
                    </a:lnTo>
                    <a:cubicBezTo>
                      <a:pt x="8887" y="10994"/>
                      <a:pt x="8917" y="10949"/>
                      <a:pt x="8917" y="10919"/>
                    </a:cubicBezTo>
                    <a:cubicBezTo>
                      <a:pt x="8917" y="10889"/>
                      <a:pt x="8887" y="10859"/>
                      <a:pt x="8857" y="10859"/>
                    </a:cubicBezTo>
                    <a:close/>
                    <a:moveTo>
                      <a:pt x="8528" y="11307"/>
                    </a:moveTo>
                    <a:cubicBezTo>
                      <a:pt x="8499" y="11307"/>
                      <a:pt x="8469" y="11337"/>
                      <a:pt x="8469" y="11367"/>
                    </a:cubicBezTo>
                    <a:cubicBezTo>
                      <a:pt x="8469" y="11397"/>
                      <a:pt x="8499" y="11427"/>
                      <a:pt x="8528" y="11427"/>
                    </a:cubicBezTo>
                    <a:lnTo>
                      <a:pt x="8857" y="11427"/>
                    </a:lnTo>
                    <a:cubicBezTo>
                      <a:pt x="8887" y="11427"/>
                      <a:pt x="8917" y="11397"/>
                      <a:pt x="8917" y="11367"/>
                    </a:cubicBezTo>
                    <a:cubicBezTo>
                      <a:pt x="8917" y="11337"/>
                      <a:pt x="8887" y="11307"/>
                      <a:pt x="8857" y="11307"/>
                    </a:cubicBezTo>
                    <a:close/>
                    <a:moveTo>
                      <a:pt x="8528" y="11770"/>
                    </a:moveTo>
                    <a:cubicBezTo>
                      <a:pt x="8499" y="11770"/>
                      <a:pt x="8469" y="11800"/>
                      <a:pt x="8469" y="11830"/>
                    </a:cubicBezTo>
                    <a:cubicBezTo>
                      <a:pt x="8469" y="11860"/>
                      <a:pt x="8499" y="11890"/>
                      <a:pt x="8528" y="11890"/>
                    </a:cubicBezTo>
                    <a:lnTo>
                      <a:pt x="8857" y="11890"/>
                    </a:lnTo>
                    <a:cubicBezTo>
                      <a:pt x="8887" y="11890"/>
                      <a:pt x="8917" y="11860"/>
                      <a:pt x="8917" y="11830"/>
                    </a:cubicBezTo>
                    <a:cubicBezTo>
                      <a:pt x="8917" y="11785"/>
                      <a:pt x="8887" y="11770"/>
                      <a:pt x="8857" y="11770"/>
                    </a:cubicBezTo>
                    <a:close/>
                    <a:moveTo>
                      <a:pt x="8528" y="12218"/>
                    </a:moveTo>
                    <a:cubicBezTo>
                      <a:pt x="8499" y="12218"/>
                      <a:pt x="8469" y="12248"/>
                      <a:pt x="8469" y="12278"/>
                    </a:cubicBezTo>
                    <a:cubicBezTo>
                      <a:pt x="8469" y="12308"/>
                      <a:pt x="8499" y="12338"/>
                      <a:pt x="8528" y="12338"/>
                    </a:cubicBezTo>
                    <a:lnTo>
                      <a:pt x="8857" y="12338"/>
                    </a:lnTo>
                    <a:cubicBezTo>
                      <a:pt x="8887" y="12338"/>
                      <a:pt x="8917" y="12308"/>
                      <a:pt x="8917" y="12278"/>
                    </a:cubicBezTo>
                    <a:cubicBezTo>
                      <a:pt x="8917" y="12248"/>
                      <a:pt x="8902" y="12218"/>
                      <a:pt x="8857" y="12218"/>
                    </a:cubicBezTo>
                    <a:close/>
                    <a:moveTo>
                      <a:pt x="8528" y="12666"/>
                    </a:moveTo>
                    <a:cubicBezTo>
                      <a:pt x="8499" y="12666"/>
                      <a:pt x="8469" y="12696"/>
                      <a:pt x="8469" y="12726"/>
                    </a:cubicBezTo>
                    <a:cubicBezTo>
                      <a:pt x="8469" y="12756"/>
                      <a:pt x="8499" y="12786"/>
                      <a:pt x="8528" y="12786"/>
                    </a:cubicBezTo>
                    <a:lnTo>
                      <a:pt x="8857" y="12786"/>
                    </a:lnTo>
                    <a:cubicBezTo>
                      <a:pt x="8887" y="12786"/>
                      <a:pt x="8917" y="12756"/>
                      <a:pt x="8917" y="12726"/>
                    </a:cubicBezTo>
                    <a:cubicBezTo>
                      <a:pt x="8917" y="12696"/>
                      <a:pt x="8902" y="12666"/>
                      <a:pt x="8857" y="12666"/>
                    </a:cubicBezTo>
                    <a:close/>
                    <a:moveTo>
                      <a:pt x="8543" y="13115"/>
                    </a:moveTo>
                    <a:cubicBezTo>
                      <a:pt x="8514" y="13115"/>
                      <a:pt x="8484" y="13144"/>
                      <a:pt x="8484" y="13174"/>
                    </a:cubicBezTo>
                    <a:cubicBezTo>
                      <a:pt x="8484" y="13204"/>
                      <a:pt x="8514" y="13234"/>
                      <a:pt x="8543" y="13234"/>
                    </a:cubicBezTo>
                    <a:lnTo>
                      <a:pt x="8872" y="13234"/>
                    </a:lnTo>
                    <a:cubicBezTo>
                      <a:pt x="8902" y="13234"/>
                      <a:pt x="8932" y="13204"/>
                      <a:pt x="8932" y="13174"/>
                    </a:cubicBezTo>
                    <a:cubicBezTo>
                      <a:pt x="8932" y="13144"/>
                      <a:pt x="8902" y="13115"/>
                      <a:pt x="8872" y="13115"/>
                    </a:cubicBezTo>
                    <a:close/>
                    <a:moveTo>
                      <a:pt x="8543" y="13578"/>
                    </a:moveTo>
                    <a:cubicBezTo>
                      <a:pt x="8514" y="13578"/>
                      <a:pt x="8484" y="13607"/>
                      <a:pt x="8484" y="13637"/>
                    </a:cubicBezTo>
                    <a:cubicBezTo>
                      <a:pt x="8484" y="13667"/>
                      <a:pt x="8514" y="13697"/>
                      <a:pt x="8543" y="13697"/>
                    </a:cubicBezTo>
                    <a:lnTo>
                      <a:pt x="8872" y="13697"/>
                    </a:lnTo>
                    <a:cubicBezTo>
                      <a:pt x="8902" y="13697"/>
                      <a:pt x="8932" y="13667"/>
                      <a:pt x="8932" y="13637"/>
                    </a:cubicBezTo>
                    <a:cubicBezTo>
                      <a:pt x="8932" y="13593"/>
                      <a:pt x="8902" y="13578"/>
                      <a:pt x="8872" y="13578"/>
                    </a:cubicBezTo>
                    <a:close/>
                    <a:moveTo>
                      <a:pt x="8543" y="14026"/>
                    </a:moveTo>
                    <a:cubicBezTo>
                      <a:pt x="8514" y="14026"/>
                      <a:pt x="8484" y="14056"/>
                      <a:pt x="8484" y="14085"/>
                    </a:cubicBezTo>
                    <a:cubicBezTo>
                      <a:pt x="8484" y="14115"/>
                      <a:pt x="8514" y="14145"/>
                      <a:pt x="8543" y="14145"/>
                    </a:cubicBezTo>
                    <a:lnTo>
                      <a:pt x="8872" y="14145"/>
                    </a:lnTo>
                    <a:cubicBezTo>
                      <a:pt x="8902" y="14145"/>
                      <a:pt x="8932" y="14115"/>
                      <a:pt x="8932" y="14085"/>
                    </a:cubicBezTo>
                    <a:cubicBezTo>
                      <a:pt x="8932" y="14056"/>
                      <a:pt x="8902" y="14026"/>
                      <a:pt x="8872" y="14026"/>
                    </a:cubicBezTo>
                    <a:close/>
                    <a:moveTo>
                      <a:pt x="8543" y="14474"/>
                    </a:moveTo>
                    <a:cubicBezTo>
                      <a:pt x="8514" y="14474"/>
                      <a:pt x="8484" y="14504"/>
                      <a:pt x="8484" y="14533"/>
                    </a:cubicBezTo>
                    <a:cubicBezTo>
                      <a:pt x="8484" y="14563"/>
                      <a:pt x="8514" y="14593"/>
                      <a:pt x="8543" y="14593"/>
                    </a:cubicBezTo>
                    <a:lnTo>
                      <a:pt x="8872" y="14593"/>
                    </a:lnTo>
                    <a:cubicBezTo>
                      <a:pt x="8902" y="14593"/>
                      <a:pt x="8932" y="14563"/>
                      <a:pt x="8932" y="14533"/>
                    </a:cubicBezTo>
                    <a:cubicBezTo>
                      <a:pt x="8932" y="14504"/>
                      <a:pt x="8902" y="14474"/>
                      <a:pt x="8872" y="14474"/>
                    </a:cubicBezTo>
                    <a:close/>
                    <a:moveTo>
                      <a:pt x="8543" y="14922"/>
                    </a:moveTo>
                    <a:cubicBezTo>
                      <a:pt x="8514" y="14922"/>
                      <a:pt x="8484" y="14952"/>
                      <a:pt x="8484" y="14982"/>
                    </a:cubicBezTo>
                    <a:cubicBezTo>
                      <a:pt x="8484" y="15011"/>
                      <a:pt x="8514" y="15041"/>
                      <a:pt x="8543" y="15041"/>
                    </a:cubicBezTo>
                    <a:lnTo>
                      <a:pt x="8872" y="15041"/>
                    </a:lnTo>
                    <a:cubicBezTo>
                      <a:pt x="8902" y="15041"/>
                      <a:pt x="8932" y="15011"/>
                      <a:pt x="8932" y="14982"/>
                    </a:cubicBezTo>
                    <a:cubicBezTo>
                      <a:pt x="8932" y="14952"/>
                      <a:pt x="8917" y="14922"/>
                      <a:pt x="8872" y="1492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102"/>
              <p:cNvSpPr/>
              <p:nvPr/>
            </p:nvSpPr>
            <p:spPr>
              <a:xfrm>
                <a:off x="-2538525" y="686950"/>
                <a:ext cx="3750" cy="39800"/>
              </a:xfrm>
              <a:custGeom>
                <a:rect b="b" l="l" r="r" t="t"/>
                <a:pathLst>
                  <a:path extrusionOk="0" h="1592" w="150">
                    <a:moveTo>
                      <a:pt x="68" y="0"/>
                    </a:moveTo>
                    <a:cubicBezTo>
                      <a:pt x="34" y="0"/>
                      <a:pt x="1" y="19"/>
                      <a:pt x="1" y="56"/>
                    </a:cubicBezTo>
                    <a:cubicBezTo>
                      <a:pt x="1" y="549"/>
                      <a:pt x="1" y="1042"/>
                      <a:pt x="15" y="1535"/>
                    </a:cubicBezTo>
                    <a:cubicBezTo>
                      <a:pt x="15" y="1572"/>
                      <a:pt x="49" y="1591"/>
                      <a:pt x="83" y="1591"/>
                    </a:cubicBezTo>
                    <a:cubicBezTo>
                      <a:pt x="116" y="1591"/>
                      <a:pt x="150" y="1572"/>
                      <a:pt x="150" y="1535"/>
                    </a:cubicBezTo>
                    <a:cubicBezTo>
                      <a:pt x="150" y="1042"/>
                      <a:pt x="150" y="549"/>
                      <a:pt x="135" y="56"/>
                    </a:cubicBezTo>
                    <a:cubicBezTo>
                      <a:pt x="135" y="19"/>
                      <a:pt x="101" y="0"/>
                      <a:pt x="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3" name="Google Shape;2233;p102"/>
            <p:cNvGrpSpPr/>
            <p:nvPr/>
          </p:nvGrpSpPr>
          <p:grpSpPr>
            <a:xfrm rot="-1761654">
              <a:off x="4458764" y="3771051"/>
              <a:ext cx="1668172" cy="1946720"/>
              <a:chOff x="2342300" y="-1710275"/>
              <a:chExt cx="230400" cy="268875"/>
            </a:xfrm>
          </p:grpSpPr>
          <p:sp>
            <p:nvSpPr>
              <p:cNvPr id="2234" name="Google Shape;2234;p102"/>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102"/>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102"/>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102"/>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4_1_1_1">
    <p:spTree>
      <p:nvGrpSpPr>
        <p:cNvPr id="2238" name="Shape 2238"/>
        <p:cNvGrpSpPr/>
        <p:nvPr/>
      </p:nvGrpSpPr>
      <p:grpSpPr>
        <a:xfrm>
          <a:off x="0" y="0"/>
          <a:ext cx="0" cy="0"/>
          <a:chOff x="0" y="0"/>
          <a:chExt cx="0" cy="0"/>
        </a:xfrm>
      </p:grpSpPr>
      <p:grpSp>
        <p:nvGrpSpPr>
          <p:cNvPr id="2239" name="Google Shape;2239;p103"/>
          <p:cNvGrpSpPr/>
          <p:nvPr/>
        </p:nvGrpSpPr>
        <p:grpSpPr>
          <a:xfrm>
            <a:off x="-65" y="-15"/>
            <a:ext cx="9144128" cy="5143530"/>
            <a:chOff x="-2163850" y="-134475"/>
            <a:chExt cx="3075000" cy="5336719"/>
          </a:xfrm>
        </p:grpSpPr>
        <p:cxnSp>
          <p:nvCxnSpPr>
            <p:cNvPr id="2240" name="Google Shape;2240;p10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1" name="Google Shape;2241;p10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2" name="Google Shape;2242;p10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3" name="Google Shape;2243;p10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4" name="Google Shape;2244;p10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5" name="Google Shape;2245;p10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6" name="Google Shape;2246;p10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7" name="Google Shape;2247;p10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8" name="Google Shape;2248;p10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49" name="Google Shape;2249;p10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0" name="Google Shape;2250;p10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1" name="Google Shape;2251;p10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2" name="Google Shape;2252;p10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3" name="Google Shape;2253;p10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4" name="Google Shape;2254;p10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55" name="Google Shape;2255;p10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2256" name="Google Shape;2256;p103"/>
          <p:cNvGrpSpPr/>
          <p:nvPr/>
        </p:nvGrpSpPr>
        <p:grpSpPr>
          <a:xfrm>
            <a:off x="-1262037" y="-624664"/>
            <a:ext cx="11001135" cy="7059696"/>
            <a:chOff x="-1262037" y="-624664"/>
            <a:chExt cx="11001135" cy="7059696"/>
          </a:xfrm>
        </p:grpSpPr>
        <p:grpSp>
          <p:nvGrpSpPr>
            <p:cNvPr id="2257" name="Google Shape;2257;p103"/>
            <p:cNvGrpSpPr/>
            <p:nvPr/>
          </p:nvGrpSpPr>
          <p:grpSpPr>
            <a:xfrm rot="-613024">
              <a:off x="8024123" y="-513534"/>
              <a:ext cx="1490859" cy="2660273"/>
              <a:chOff x="-2730075" y="639425"/>
              <a:chExt cx="225175" cy="401800"/>
            </a:xfrm>
          </p:grpSpPr>
          <p:sp>
            <p:nvSpPr>
              <p:cNvPr id="2258" name="Google Shape;2258;p103"/>
              <p:cNvSpPr/>
              <p:nvPr/>
            </p:nvSpPr>
            <p:spPr>
              <a:xfrm>
                <a:off x="-2730075" y="639800"/>
                <a:ext cx="223675" cy="401425"/>
              </a:xfrm>
              <a:custGeom>
                <a:rect b="b" l="l" r="r" t="t"/>
                <a:pathLst>
                  <a:path extrusionOk="0" h="16057" w="8947">
                    <a:moveTo>
                      <a:pt x="6901" y="2017"/>
                    </a:moveTo>
                    <a:lnTo>
                      <a:pt x="6916" y="8305"/>
                    </a:lnTo>
                    <a:lnTo>
                      <a:pt x="3421" y="2017"/>
                    </a:lnTo>
                    <a:close/>
                    <a:moveTo>
                      <a:pt x="0" y="1"/>
                    </a:moveTo>
                    <a:lnTo>
                      <a:pt x="8947" y="16057"/>
                    </a:lnTo>
                    <a:lnTo>
                      <a:pt x="891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103"/>
              <p:cNvSpPr/>
              <p:nvPr/>
            </p:nvSpPr>
            <p:spPr>
              <a:xfrm>
                <a:off x="-2728200" y="639425"/>
                <a:ext cx="223300" cy="376050"/>
              </a:xfrm>
              <a:custGeom>
                <a:rect b="b" l="l" r="r" t="t"/>
                <a:pathLst>
                  <a:path extrusionOk="0" h="15042" w="8932">
                    <a:moveTo>
                      <a:pt x="2778" y="1"/>
                    </a:moveTo>
                    <a:cubicBezTo>
                      <a:pt x="2748" y="1"/>
                      <a:pt x="2718" y="31"/>
                      <a:pt x="2718" y="61"/>
                    </a:cubicBezTo>
                    <a:lnTo>
                      <a:pt x="2718" y="344"/>
                    </a:lnTo>
                    <a:lnTo>
                      <a:pt x="2718" y="389"/>
                    </a:lnTo>
                    <a:cubicBezTo>
                      <a:pt x="2718" y="419"/>
                      <a:pt x="2748" y="449"/>
                      <a:pt x="2778" y="449"/>
                    </a:cubicBezTo>
                    <a:cubicBezTo>
                      <a:pt x="2808" y="449"/>
                      <a:pt x="2838" y="419"/>
                      <a:pt x="2838" y="389"/>
                    </a:cubicBezTo>
                    <a:lnTo>
                      <a:pt x="2838" y="105"/>
                    </a:lnTo>
                    <a:lnTo>
                      <a:pt x="2838" y="61"/>
                    </a:lnTo>
                    <a:cubicBezTo>
                      <a:pt x="2838" y="31"/>
                      <a:pt x="2808" y="1"/>
                      <a:pt x="2778" y="1"/>
                    </a:cubicBezTo>
                    <a:close/>
                    <a:moveTo>
                      <a:pt x="3226" y="1"/>
                    </a:moveTo>
                    <a:cubicBezTo>
                      <a:pt x="3196" y="1"/>
                      <a:pt x="3167" y="31"/>
                      <a:pt x="3167" y="61"/>
                    </a:cubicBezTo>
                    <a:lnTo>
                      <a:pt x="3167" y="344"/>
                    </a:lnTo>
                    <a:lnTo>
                      <a:pt x="3167" y="389"/>
                    </a:lnTo>
                    <a:cubicBezTo>
                      <a:pt x="3167" y="419"/>
                      <a:pt x="3196" y="449"/>
                      <a:pt x="3226" y="449"/>
                    </a:cubicBezTo>
                    <a:cubicBezTo>
                      <a:pt x="3256" y="449"/>
                      <a:pt x="3286" y="419"/>
                      <a:pt x="3286" y="389"/>
                    </a:cubicBezTo>
                    <a:lnTo>
                      <a:pt x="3286" y="105"/>
                    </a:lnTo>
                    <a:lnTo>
                      <a:pt x="3286" y="61"/>
                    </a:lnTo>
                    <a:cubicBezTo>
                      <a:pt x="3286" y="31"/>
                      <a:pt x="3256" y="1"/>
                      <a:pt x="3226" y="1"/>
                    </a:cubicBezTo>
                    <a:close/>
                    <a:moveTo>
                      <a:pt x="3674" y="1"/>
                    </a:moveTo>
                    <a:cubicBezTo>
                      <a:pt x="3644" y="1"/>
                      <a:pt x="3615" y="31"/>
                      <a:pt x="3615" y="61"/>
                    </a:cubicBezTo>
                    <a:lnTo>
                      <a:pt x="3615" y="344"/>
                    </a:lnTo>
                    <a:lnTo>
                      <a:pt x="3615" y="389"/>
                    </a:lnTo>
                    <a:cubicBezTo>
                      <a:pt x="3615" y="419"/>
                      <a:pt x="3644" y="449"/>
                      <a:pt x="3674" y="449"/>
                    </a:cubicBezTo>
                    <a:cubicBezTo>
                      <a:pt x="3704" y="449"/>
                      <a:pt x="3734" y="419"/>
                      <a:pt x="3734" y="389"/>
                    </a:cubicBezTo>
                    <a:lnTo>
                      <a:pt x="3734" y="105"/>
                    </a:lnTo>
                    <a:lnTo>
                      <a:pt x="3734" y="61"/>
                    </a:lnTo>
                    <a:cubicBezTo>
                      <a:pt x="3734" y="31"/>
                      <a:pt x="3704" y="1"/>
                      <a:pt x="3674" y="1"/>
                    </a:cubicBezTo>
                    <a:close/>
                    <a:moveTo>
                      <a:pt x="4137" y="1"/>
                    </a:moveTo>
                    <a:cubicBezTo>
                      <a:pt x="4093" y="1"/>
                      <a:pt x="4078" y="16"/>
                      <a:pt x="4078" y="61"/>
                    </a:cubicBezTo>
                    <a:lnTo>
                      <a:pt x="4078" y="344"/>
                    </a:lnTo>
                    <a:lnTo>
                      <a:pt x="4078" y="374"/>
                    </a:lnTo>
                    <a:cubicBezTo>
                      <a:pt x="4078" y="419"/>
                      <a:pt x="4107" y="449"/>
                      <a:pt x="4137" y="449"/>
                    </a:cubicBezTo>
                    <a:cubicBezTo>
                      <a:pt x="4167" y="449"/>
                      <a:pt x="4197" y="419"/>
                      <a:pt x="4197" y="374"/>
                    </a:cubicBezTo>
                    <a:lnTo>
                      <a:pt x="4197" y="90"/>
                    </a:lnTo>
                    <a:lnTo>
                      <a:pt x="4197" y="61"/>
                    </a:lnTo>
                    <a:cubicBezTo>
                      <a:pt x="4197" y="31"/>
                      <a:pt x="4167" y="1"/>
                      <a:pt x="4137" y="1"/>
                    </a:cubicBezTo>
                    <a:close/>
                    <a:moveTo>
                      <a:pt x="4585" y="1"/>
                    </a:moveTo>
                    <a:cubicBezTo>
                      <a:pt x="4556" y="1"/>
                      <a:pt x="4526" y="31"/>
                      <a:pt x="4526" y="61"/>
                    </a:cubicBezTo>
                    <a:lnTo>
                      <a:pt x="4526" y="344"/>
                    </a:lnTo>
                    <a:lnTo>
                      <a:pt x="4526" y="374"/>
                    </a:lnTo>
                    <a:cubicBezTo>
                      <a:pt x="4526" y="419"/>
                      <a:pt x="4556" y="449"/>
                      <a:pt x="4585" y="449"/>
                    </a:cubicBezTo>
                    <a:cubicBezTo>
                      <a:pt x="4615" y="449"/>
                      <a:pt x="4645" y="419"/>
                      <a:pt x="4645" y="374"/>
                    </a:cubicBezTo>
                    <a:lnTo>
                      <a:pt x="4645" y="90"/>
                    </a:lnTo>
                    <a:lnTo>
                      <a:pt x="4645" y="61"/>
                    </a:lnTo>
                    <a:cubicBezTo>
                      <a:pt x="4645" y="31"/>
                      <a:pt x="4615" y="1"/>
                      <a:pt x="4585" y="1"/>
                    </a:cubicBezTo>
                    <a:close/>
                    <a:moveTo>
                      <a:pt x="5033" y="1"/>
                    </a:moveTo>
                    <a:cubicBezTo>
                      <a:pt x="5004" y="1"/>
                      <a:pt x="4974" y="31"/>
                      <a:pt x="4974" y="61"/>
                    </a:cubicBezTo>
                    <a:lnTo>
                      <a:pt x="4974" y="344"/>
                    </a:lnTo>
                    <a:lnTo>
                      <a:pt x="4974" y="389"/>
                    </a:lnTo>
                    <a:cubicBezTo>
                      <a:pt x="4974" y="419"/>
                      <a:pt x="5004" y="449"/>
                      <a:pt x="5033" y="449"/>
                    </a:cubicBezTo>
                    <a:cubicBezTo>
                      <a:pt x="5063" y="449"/>
                      <a:pt x="5093" y="419"/>
                      <a:pt x="5093" y="389"/>
                    </a:cubicBezTo>
                    <a:lnTo>
                      <a:pt x="5093" y="105"/>
                    </a:lnTo>
                    <a:lnTo>
                      <a:pt x="5093" y="61"/>
                    </a:lnTo>
                    <a:cubicBezTo>
                      <a:pt x="5093" y="31"/>
                      <a:pt x="5063" y="1"/>
                      <a:pt x="5033" y="1"/>
                    </a:cubicBezTo>
                    <a:close/>
                    <a:moveTo>
                      <a:pt x="5497" y="1"/>
                    </a:moveTo>
                    <a:cubicBezTo>
                      <a:pt x="5452" y="1"/>
                      <a:pt x="5437" y="31"/>
                      <a:pt x="5437" y="61"/>
                    </a:cubicBezTo>
                    <a:lnTo>
                      <a:pt x="5437" y="344"/>
                    </a:lnTo>
                    <a:lnTo>
                      <a:pt x="5437" y="389"/>
                    </a:lnTo>
                    <a:cubicBezTo>
                      <a:pt x="5437" y="419"/>
                      <a:pt x="5467" y="449"/>
                      <a:pt x="5497" y="449"/>
                    </a:cubicBezTo>
                    <a:cubicBezTo>
                      <a:pt x="5526" y="449"/>
                      <a:pt x="5556" y="419"/>
                      <a:pt x="5556" y="389"/>
                    </a:cubicBezTo>
                    <a:lnTo>
                      <a:pt x="5556" y="105"/>
                    </a:lnTo>
                    <a:lnTo>
                      <a:pt x="5556" y="61"/>
                    </a:lnTo>
                    <a:cubicBezTo>
                      <a:pt x="5556" y="31"/>
                      <a:pt x="5526" y="1"/>
                      <a:pt x="5497" y="1"/>
                    </a:cubicBezTo>
                    <a:close/>
                    <a:moveTo>
                      <a:pt x="5945" y="1"/>
                    </a:moveTo>
                    <a:cubicBezTo>
                      <a:pt x="5915" y="1"/>
                      <a:pt x="5885" y="31"/>
                      <a:pt x="5885" y="61"/>
                    </a:cubicBezTo>
                    <a:lnTo>
                      <a:pt x="5885" y="344"/>
                    </a:lnTo>
                    <a:lnTo>
                      <a:pt x="5885" y="389"/>
                    </a:lnTo>
                    <a:cubicBezTo>
                      <a:pt x="5885" y="419"/>
                      <a:pt x="5915" y="449"/>
                      <a:pt x="5945" y="449"/>
                    </a:cubicBezTo>
                    <a:cubicBezTo>
                      <a:pt x="5974" y="449"/>
                      <a:pt x="6004" y="419"/>
                      <a:pt x="6004" y="389"/>
                    </a:cubicBezTo>
                    <a:lnTo>
                      <a:pt x="6004" y="105"/>
                    </a:lnTo>
                    <a:lnTo>
                      <a:pt x="6004" y="61"/>
                    </a:lnTo>
                    <a:cubicBezTo>
                      <a:pt x="6004" y="31"/>
                      <a:pt x="5974" y="1"/>
                      <a:pt x="5945" y="1"/>
                    </a:cubicBezTo>
                    <a:close/>
                    <a:moveTo>
                      <a:pt x="971" y="16"/>
                    </a:moveTo>
                    <a:cubicBezTo>
                      <a:pt x="941" y="16"/>
                      <a:pt x="911" y="46"/>
                      <a:pt x="911" y="76"/>
                    </a:cubicBezTo>
                    <a:lnTo>
                      <a:pt x="911" y="359"/>
                    </a:lnTo>
                    <a:lnTo>
                      <a:pt x="911" y="404"/>
                    </a:lnTo>
                    <a:cubicBezTo>
                      <a:pt x="911" y="434"/>
                      <a:pt x="941" y="464"/>
                      <a:pt x="971" y="464"/>
                    </a:cubicBezTo>
                    <a:cubicBezTo>
                      <a:pt x="1001" y="464"/>
                      <a:pt x="1031" y="434"/>
                      <a:pt x="1031" y="404"/>
                    </a:cubicBezTo>
                    <a:lnTo>
                      <a:pt x="1031" y="120"/>
                    </a:lnTo>
                    <a:lnTo>
                      <a:pt x="1031" y="76"/>
                    </a:lnTo>
                    <a:cubicBezTo>
                      <a:pt x="1031" y="46"/>
                      <a:pt x="1001" y="16"/>
                      <a:pt x="971" y="16"/>
                    </a:cubicBezTo>
                    <a:close/>
                    <a:moveTo>
                      <a:pt x="1419" y="16"/>
                    </a:moveTo>
                    <a:cubicBezTo>
                      <a:pt x="1389" y="16"/>
                      <a:pt x="1359" y="46"/>
                      <a:pt x="1359" y="76"/>
                    </a:cubicBezTo>
                    <a:lnTo>
                      <a:pt x="1359" y="359"/>
                    </a:lnTo>
                    <a:lnTo>
                      <a:pt x="1359" y="404"/>
                    </a:lnTo>
                    <a:cubicBezTo>
                      <a:pt x="1359" y="434"/>
                      <a:pt x="1389" y="464"/>
                      <a:pt x="1419" y="464"/>
                    </a:cubicBezTo>
                    <a:cubicBezTo>
                      <a:pt x="1449" y="464"/>
                      <a:pt x="1494" y="434"/>
                      <a:pt x="1494" y="404"/>
                    </a:cubicBezTo>
                    <a:lnTo>
                      <a:pt x="1494" y="120"/>
                    </a:lnTo>
                    <a:lnTo>
                      <a:pt x="1494" y="76"/>
                    </a:lnTo>
                    <a:cubicBezTo>
                      <a:pt x="1494" y="46"/>
                      <a:pt x="1449" y="16"/>
                      <a:pt x="1419" y="16"/>
                    </a:cubicBezTo>
                    <a:close/>
                    <a:moveTo>
                      <a:pt x="1867" y="16"/>
                    </a:moveTo>
                    <a:cubicBezTo>
                      <a:pt x="1837" y="16"/>
                      <a:pt x="1807" y="46"/>
                      <a:pt x="1807" y="76"/>
                    </a:cubicBezTo>
                    <a:lnTo>
                      <a:pt x="1807" y="359"/>
                    </a:lnTo>
                    <a:lnTo>
                      <a:pt x="1807" y="404"/>
                    </a:lnTo>
                    <a:cubicBezTo>
                      <a:pt x="1807" y="434"/>
                      <a:pt x="1837" y="464"/>
                      <a:pt x="1867" y="464"/>
                    </a:cubicBezTo>
                    <a:cubicBezTo>
                      <a:pt x="1897" y="464"/>
                      <a:pt x="1942" y="434"/>
                      <a:pt x="1942" y="404"/>
                    </a:cubicBezTo>
                    <a:lnTo>
                      <a:pt x="1942" y="105"/>
                    </a:lnTo>
                    <a:lnTo>
                      <a:pt x="1942" y="76"/>
                    </a:lnTo>
                    <a:cubicBezTo>
                      <a:pt x="1942" y="46"/>
                      <a:pt x="1897" y="16"/>
                      <a:pt x="1867" y="16"/>
                    </a:cubicBezTo>
                    <a:close/>
                    <a:moveTo>
                      <a:pt x="2330" y="16"/>
                    </a:moveTo>
                    <a:cubicBezTo>
                      <a:pt x="2285" y="16"/>
                      <a:pt x="2270" y="31"/>
                      <a:pt x="2270" y="76"/>
                    </a:cubicBezTo>
                    <a:lnTo>
                      <a:pt x="2270" y="359"/>
                    </a:lnTo>
                    <a:lnTo>
                      <a:pt x="2270" y="404"/>
                    </a:lnTo>
                    <a:cubicBezTo>
                      <a:pt x="2270" y="434"/>
                      <a:pt x="2300" y="464"/>
                      <a:pt x="2330" y="464"/>
                    </a:cubicBezTo>
                    <a:cubicBezTo>
                      <a:pt x="2360" y="464"/>
                      <a:pt x="2390" y="434"/>
                      <a:pt x="2390" y="404"/>
                    </a:cubicBezTo>
                    <a:lnTo>
                      <a:pt x="2390" y="105"/>
                    </a:lnTo>
                    <a:lnTo>
                      <a:pt x="2390" y="76"/>
                    </a:lnTo>
                    <a:cubicBezTo>
                      <a:pt x="2390" y="46"/>
                      <a:pt x="2360" y="16"/>
                      <a:pt x="2330" y="16"/>
                    </a:cubicBezTo>
                    <a:close/>
                    <a:moveTo>
                      <a:pt x="6377" y="12"/>
                    </a:moveTo>
                    <a:cubicBezTo>
                      <a:pt x="6353" y="12"/>
                      <a:pt x="6333" y="39"/>
                      <a:pt x="6333" y="76"/>
                    </a:cubicBezTo>
                    <a:lnTo>
                      <a:pt x="6333" y="359"/>
                    </a:lnTo>
                    <a:lnTo>
                      <a:pt x="6333" y="404"/>
                    </a:lnTo>
                    <a:cubicBezTo>
                      <a:pt x="6333" y="434"/>
                      <a:pt x="6363" y="464"/>
                      <a:pt x="6393" y="464"/>
                    </a:cubicBezTo>
                    <a:cubicBezTo>
                      <a:pt x="6423" y="464"/>
                      <a:pt x="6452" y="434"/>
                      <a:pt x="6452" y="404"/>
                    </a:cubicBezTo>
                    <a:lnTo>
                      <a:pt x="6452" y="105"/>
                    </a:lnTo>
                    <a:lnTo>
                      <a:pt x="6452" y="76"/>
                    </a:lnTo>
                    <a:cubicBezTo>
                      <a:pt x="6452" y="46"/>
                      <a:pt x="6423" y="16"/>
                      <a:pt x="6393" y="16"/>
                    </a:cubicBezTo>
                    <a:cubicBezTo>
                      <a:pt x="6387" y="13"/>
                      <a:pt x="6382" y="12"/>
                      <a:pt x="6377" y="12"/>
                    </a:cubicBezTo>
                    <a:close/>
                    <a:moveTo>
                      <a:pt x="6841" y="16"/>
                    </a:moveTo>
                    <a:cubicBezTo>
                      <a:pt x="6811" y="16"/>
                      <a:pt x="6781" y="31"/>
                      <a:pt x="6781" y="76"/>
                    </a:cubicBezTo>
                    <a:lnTo>
                      <a:pt x="6781" y="359"/>
                    </a:lnTo>
                    <a:lnTo>
                      <a:pt x="6781" y="404"/>
                    </a:lnTo>
                    <a:cubicBezTo>
                      <a:pt x="6781" y="434"/>
                      <a:pt x="6811" y="464"/>
                      <a:pt x="6841" y="464"/>
                    </a:cubicBezTo>
                    <a:cubicBezTo>
                      <a:pt x="6871" y="464"/>
                      <a:pt x="6900" y="434"/>
                      <a:pt x="6900" y="404"/>
                    </a:cubicBezTo>
                    <a:lnTo>
                      <a:pt x="6900" y="105"/>
                    </a:lnTo>
                    <a:lnTo>
                      <a:pt x="6900" y="76"/>
                    </a:lnTo>
                    <a:cubicBezTo>
                      <a:pt x="6900" y="46"/>
                      <a:pt x="6871" y="16"/>
                      <a:pt x="6841" y="16"/>
                    </a:cubicBezTo>
                    <a:close/>
                    <a:moveTo>
                      <a:pt x="7304" y="16"/>
                    </a:moveTo>
                    <a:cubicBezTo>
                      <a:pt x="7274" y="16"/>
                      <a:pt x="7244" y="46"/>
                      <a:pt x="7244" y="76"/>
                    </a:cubicBezTo>
                    <a:lnTo>
                      <a:pt x="7244" y="359"/>
                    </a:lnTo>
                    <a:lnTo>
                      <a:pt x="7244" y="404"/>
                    </a:lnTo>
                    <a:cubicBezTo>
                      <a:pt x="7244" y="434"/>
                      <a:pt x="7274" y="464"/>
                      <a:pt x="7304" y="464"/>
                    </a:cubicBezTo>
                    <a:cubicBezTo>
                      <a:pt x="7334" y="464"/>
                      <a:pt x="7363" y="434"/>
                      <a:pt x="7363" y="404"/>
                    </a:cubicBezTo>
                    <a:lnTo>
                      <a:pt x="7363" y="105"/>
                    </a:lnTo>
                    <a:lnTo>
                      <a:pt x="7363" y="76"/>
                    </a:lnTo>
                    <a:cubicBezTo>
                      <a:pt x="7363" y="46"/>
                      <a:pt x="7334" y="16"/>
                      <a:pt x="7304" y="16"/>
                    </a:cubicBezTo>
                    <a:close/>
                    <a:moveTo>
                      <a:pt x="7752" y="16"/>
                    </a:moveTo>
                    <a:cubicBezTo>
                      <a:pt x="7722" y="16"/>
                      <a:pt x="7692" y="46"/>
                      <a:pt x="7692" y="76"/>
                    </a:cubicBezTo>
                    <a:lnTo>
                      <a:pt x="7692" y="359"/>
                    </a:lnTo>
                    <a:lnTo>
                      <a:pt x="7692" y="404"/>
                    </a:lnTo>
                    <a:cubicBezTo>
                      <a:pt x="7692" y="434"/>
                      <a:pt x="7722" y="464"/>
                      <a:pt x="7752" y="464"/>
                    </a:cubicBezTo>
                    <a:cubicBezTo>
                      <a:pt x="7782" y="464"/>
                      <a:pt x="7812" y="434"/>
                      <a:pt x="7812" y="404"/>
                    </a:cubicBezTo>
                    <a:lnTo>
                      <a:pt x="7812" y="105"/>
                    </a:lnTo>
                    <a:lnTo>
                      <a:pt x="7812" y="76"/>
                    </a:lnTo>
                    <a:cubicBezTo>
                      <a:pt x="7812" y="46"/>
                      <a:pt x="7782" y="16"/>
                      <a:pt x="7752" y="16"/>
                    </a:cubicBezTo>
                    <a:close/>
                    <a:moveTo>
                      <a:pt x="8200" y="16"/>
                    </a:moveTo>
                    <a:cubicBezTo>
                      <a:pt x="8170" y="16"/>
                      <a:pt x="8140" y="46"/>
                      <a:pt x="8140" y="76"/>
                    </a:cubicBezTo>
                    <a:lnTo>
                      <a:pt x="8140" y="359"/>
                    </a:lnTo>
                    <a:lnTo>
                      <a:pt x="8140" y="404"/>
                    </a:lnTo>
                    <a:cubicBezTo>
                      <a:pt x="8140" y="434"/>
                      <a:pt x="8170" y="464"/>
                      <a:pt x="8200" y="464"/>
                    </a:cubicBezTo>
                    <a:cubicBezTo>
                      <a:pt x="8230" y="464"/>
                      <a:pt x="8260" y="434"/>
                      <a:pt x="8260" y="404"/>
                    </a:cubicBezTo>
                    <a:lnTo>
                      <a:pt x="8260" y="120"/>
                    </a:lnTo>
                    <a:lnTo>
                      <a:pt x="8260" y="76"/>
                    </a:lnTo>
                    <a:cubicBezTo>
                      <a:pt x="8260" y="46"/>
                      <a:pt x="8230" y="16"/>
                      <a:pt x="8200" y="16"/>
                    </a:cubicBezTo>
                    <a:close/>
                    <a:moveTo>
                      <a:pt x="75" y="31"/>
                    </a:moveTo>
                    <a:cubicBezTo>
                      <a:pt x="30" y="31"/>
                      <a:pt x="0" y="61"/>
                      <a:pt x="0" y="90"/>
                    </a:cubicBezTo>
                    <a:lnTo>
                      <a:pt x="0" y="374"/>
                    </a:lnTo>
                    <a:lnTo>
                      <a:pt x="0" y="419"/>
                    </a:lnTo>
                    <a:cubicBezTo>
                      <a:pt x="0" y="449"/>
                      <a:pt x="30" y="479"/>
                      <a:pt x="75" y="479"/>
                    </a:cubicBezTo>
                    <a:cubicBezTo>
                      <a:pt x="105" y="479"/>
                      <a:pt x="135" y="449"/>
                      <a:pt x="135" y="419"/>
                    </a:cubicBezTo>
                    <a:lnTo>
                      <a:pt x="135" y="120"/>
                    </a:lnTo>
                    <a:lnTo>
                      <a:pt x="135" y="90"/>
                    </a:lnTo>
                    <a:cubicBezTo>
                      <a:pt x="135" y="61"/>
                      <a:pt x="105" y="31"/>
                      <a:pt x="75" y="31"/>
                    </a:cubicBezTo>
                    <a:close/>
                    <a:moveTo>
                      <a:pt x="523" y="31"/>
                    </a:moveTo>
                    <a:cubicBezTo>
                      <a:pt x="478" y="31"/>
                      <a:pt x="463" y="46"/>
                      <a:pt x="463" y="90"/>
                    </a:cubicBezTo>
                    <a:lnTo>
                      <a:pt x="463" y="374"/>
                    </a:lnTo>
                    <a:lnTo>
                      <a:pt x="463" y="419"/>
                    </a:lnTo>
                    <a:cubicBezTo>
                      <a:pt x="463" y="449"/>
                      <a:pt x="493" y="479"/>
                      <a:pt x="523" y="479"/>
                    </a:cubicBezTo>
                    <a:cubicBezTo>
                      <a:pt x="553" y="479"/>
                      <a:pt x="583" y="449"/>
                      <a:pt x="583" y="419"/>
                    </a:cubicBezTo>
                    <a:lnTo>
                      <a:pt x="583" y="120"/>
                    </a:lnTo>
                    <a:lnTo>
                      <a:pt x="583" y="90"/>
                    </a:lnTo>
                    <a:cubicBezTo>
                      <a:pt x="583" y="61"/>
                      <a:pt x="553" y="31"/>
                      <a:pt x="523" y="31"/>
                    </a:cubicBezTo>
                    <a:close/>
                    <a:moveTo>
                      <a:pt x="8409" y="479"/>
                    </a:moveTo>
                    <a:cubicBezTo>
                      <a:pt x="8379" y="479"/>
                      <a:pt x="8349" y="509"/>
                      <a:pt x="8349" y="539"/>
                    </a:cubicBezTo>
                    <a:cubicBezTo>
                      <a:pt x="8349" y="568"/>
                      <a:pt x="8379" y="598"/>
                      <a:pt x="8409" y="598"/>
                    </a:cubicBezTo>
                    <a:lnTo>
                      <a:pt x="8738" y="598"/>
                    </a:lnTo>
                    <a:cubicBezTo>
                      <a:pt x="8767" y="598"/>
                      <a:pt x="8797" y="568"/>
                      <a:pt x="8797" y="539"/>
                    </a:cubicBezTo>
                    <a:cubicBezTo>
                      <a:pt x="8797" y="494"/>
                      <a:pt x="8767" y="479"/>
                      <a:pt x="8738" y="479"/>
                    </a:cubicBezTo>
                    <a:close/>
                    <a:moveTo>
                      <a:pt x="8424" y="927"/>
                    </a:moveTo>
                    <a:cubicBezTo>
                      <a:pt x="8394" y="927"/>
                      <a:pt x="8349" y="957"/>
                      <a:pt x="8349" y="987"/>
                    </a:cubicBezTo>
                    <a:cubicBezTo>
                      <a:pt x="8349" y="1017"/>
                      <a:pt x="8394" y="1046"/>
                      <a:pt x="8424" y="1046"/>
                    </a:cubicBezTo>
                    <a:lnTo>
                      <a:pt x="8738" y="1046"/>
                    </a:lnTo>
                    <a:cubicBezTo>
                      <a:pt x="8767" y="1046"/>
                      <a:pt x="8797" y="1017"/>
                      <a:pt x="8797" y="987"/>
                    </a:cubicBezTo>
                    <a:cubicBezTo>
                      <a:pt x="8797" y="957"/>
                      <a:pt x="8767" y="927"/>
                      <a:pt x="8738" y="927"/>
                    </a:cubicBezTo>
                    <a:close/>
                    <a:moveTo>
                      <a:pt x="7602" y="1151"/>
                    </a:moveTo>
                    <a:cubicBezTo>
                      <a:pt x="7602" y="1151"/>
                      <a:pt x="7588" y="1166"/>
                      <a:pt x="7573" y="1166"/>
                    </a:cubicBezTo>
                    <a:cubicBezTo>
                      <a:pt x="7573" y="1166"/>
                      <a:pt x="7573" y="1166"/>
                      <a:pt x="7573" y="1181"/>
                    </a:cubicBezTo>
                    <a:cubicBezTo>
                      <a:pt x="7558" y="1181"/>
                      <a:pt x="7558" y="1181"/>
                      <a:pt x="7543" y="1196"/>
                    </a:cubicBezTo>
                    <a:cubicBezTo>
                      <a:pt x="7528" y="1211"/>
                      <a:pt x="7513" y="1241"/>
                      <a:pt x="7513" y="1270"/>
                    </a:cubicBezTo>
                    <a:cubicBezTo>
                      <a:pt x="7513" y="1285"/>
                      <a:pt x="7513" y="1285"/>
                      <a:pt x="7528" y="1300"/>
                    </a:cubicBezTo>
                    <a:cubicBezTo>
                      <a:pt x="7528" y="1315"/>
                      <a:pt x="7528" y="1330"/>
                      <a:pt x="7543" y="1330"/>
                    </a:cubicBezTo>
                    <a:cubicBezTo>
                      <a:pt x="7558" y="1360"/>
                      <a:pt x="7573" y="1375"/>
                      <a:pt x="7588" y="1390"/>
                    </a:cubicBezTo>
                    <a:cubicBezTo>
                      <a:pt x="7602" y="1390"/>
                      <a:pt x="7617" y="1390"/>
                      <a:pt x="7617" y="1405"/>
                    </a:cubicBezTo>
                    <a:lnTo>
                      <a:pt x="7677" y="1405"/>
                    </a:lnTo>
                    <a:cubicBezTo>
                      <a:pt x="7692" y="1405"/>
                      <a:pt x="7707" y="1390"/>
                      <a:pt x="7722" y="1390"/>
                    </a:cubicBezTo>
                    <a:cubicBezTo>
                      <a:pt x="7722" y="1375"/>
                      <a:pt x="7737" y="1375"/>
                      <a:pt x="7737" y="1375"/>
                    </a:cubicBezTo>
                    <a:lnTo>
                      <a:pt x="7752" y="1360"/>
                    </a:lnTo>
                    <a:cubicBezTo>
                      <a:pt x="7752" y="1360"/>
                      <a:pt x="7767" y="1345"/>
                      <a:pt x="7767" y="1330"/>
                    </a:cubicBezTo>
                    <a:cubicBezTo>
                      <a:pt x="7782" y="1315"/>
                      <a:pt x="7782" y="1300"/>
                      <a:pt x="7782" y="1270"/>
                    </a:cubicBezTo>
                    <a:cubicBezTo>
                      <a:pt x="7782" y="1255"/>
                      <a:pt x="7782" y="1255"/>
                      <a:pt x="7782" y="1241"/>
                    </a:cubicBezTo>
                    <a:lnTo>
                      <a:pt x="7767" y="1218"/>
                    </a:lnTo>
                    <a:lnTo>
                      <a:pt x="7767" y="1218"/>
                    </a:lnTo>
                    <a:cubicBezTo>
                      <a:pt x="7767" y="1216"/>
                      <a:pt x="7767" y="1214"/>
                      <a:pt x="7767" y="1211"/>
                    </a:cubicBezTo>
                    <a:cubicBezTo>
                      <a:pt x="7765" y="1211"/>
                      <a:pt x="7763" y="1210"/>
                      <a:pt x="7761" y="1210"/>
                    </a:cubicBezTo>
                    <a:lnTo>
                      <a:pt x="7761" y="1210"/>
                    </a:lnTo>
                    <a:lnTo>
                      <a:pt x="7752" y="1196"/>
                    </a:lnTo>
                    <a:cubicBezTo>
                      <a:pt x="7748" y="1192"/>
                      <a:pt x="7744" y="1188"/>
                      <a:pt x="7740" y="1184"/>
                    </a:cubicBezTo>
                    <a:lnTo>
                      <a:pt x="7740" y="1184"/>
                    </a:lnTo>
                    <a:cubicBezTo>
                      <a:pt x="7739" y="1183"/>
                      <a:pt x="7738" y="1182"/>
                      <a:pt x="7737" y="1181"/>
                    </a:cubicBezTo>
                    <a:cubicBezTo>
                      <a:pt x="7726" y="1170"/>
                      <a:pt x="7715" y="1158"/>
                      <a:pt x="7697" y="1154"/>
                    </a:cubicBezTo>
                    <a:lnTo>
                      <a:pt x="7697" y="1154"/>
                    </a:lnTo>
                    <a:cubicBezTo>
                      <a:pt x="7696" y="1153"/>
                      <a:pt x="7694" y="1152"/>
                      <a:pt x="7692" y="1151"/>
                    </a:cubicBezTo>
                    <a:close/>
                    <a:moveTo>
                      <a:pt x="8424" y="1375"/>
                    </a:moveTo>
                    <a:cubicBezTo>
                      <a:pt x="8394" y="1375"/>
                      <a:pt x="8349" y="1405"/>
                      <a:pt x="8349" y="1435"/>
                    </a:cubicBezTo>
                    <a:cubicBezTo>
                      <a:pt x="8349" y="1465"/>
                      <a:pt x="8394" y="1494"/>
                      <a:pt x="8424" y="1494"/>
                    </a:cubicBezTo>
                    <a:lnTo>
                      <a:pt x="8738" y="1494"/>
                    </a:lnTo>
                    <a:cubicBezTo>
                      <a:pt x="8767" y="1494"/>
                      <a:pt x="8797" y="1465"/>
                      <a:pt x="8797" y="1435"/>
                    </a:cubicBezTo>
                    <a:cubicBezTo>
                      <a:pt x="8797" y="1405"/>
                      <a:pt x="8782" y="1375"/>
                      <a:pt x="8738" y="1375"/>
                    </a:cubicBezTo>
                    <a:close/>
                    <a:moveTo>
                      <a:pt x="8424" y="1823"/>
                    </a:moveTo>
                    <a:cubicBezTo>
                      <a:pt x="8394" y="1823"/>
                      <a:pt x="8349" y="1853"/>
                      <a:pt x="8349" y="1883"/>
                    </a:cubicBezTo>
                    <a:cubicBezTo>
                      <a:pt x="8349" y="1913"/>
                      <a:pt x="8394" y="1943"/>
                      <a:pt x="8424" y="1943"/>
                    </a:cubicBezTo>
                    <a:lnTo>
                      <a:pt x="8738" y="1943"/>
                    </a:lnTo>
                    <a:cubicBezTo>
                      <a:pt x="8767" y="1943"/>
                      <a:pt x="8797" y="1913"/>
                      <a:pt x="8797" y="1883"/>
                    </a:cubicBezTo>
                    <a:cubicBezTo>
                      <a:pt x="8797" y="1853"/>
                      <a:pt x="8782" y="1823"/>
                      <a:pt x="8738" y="1823"/>
                    </a:cubicBezTo>
                    <a:close/>
                    <a:moveTo>
                      <a:pt x="8424" y="2286"/>
                    </a:moveTo>
                    <a:cubicBezTo>
                      <a:pt x="8394" y="2286"/>
                      <a:pt x="8364" y="2316"/>
                      <a:pt x="8364" y="2346"/>
                    </a:cubicBezTo>
                    <a:cubicBezTo>
                      <a:pt x="8364" y="2376"/>
                      <a:pt x="8394" y="2406"/>
                      <a:pt x="8424" y="2406"/>
                    </a:cubicBezTo>
                    <a:lnTo>
                      <a:pt x="8753" y="2406"/>
                    </a:lnTo>
                    <a:cubicBezTo>
                      <a:pt x="8782" y="2406"/>
                      <a:pt x="8812" y="2376"/>
                      <a:pt x="8812" y="2346"/>
                    </a:cubicBezTo>
                    <a:cubicBezTo>
                      <a:pt x="8812" y="2301"/>
                      <a:pt x="8782" y="2286"/>
                      <a:pt x="8753" y="2286"/>
                    </a:cubicBezTo>
                    <a:close/>
                    <a:moveTo>
                      <a:pt x="8424" y="2734"/>
                    </a:moveTo>
                    <a:cubicBezTo>
                      <a:pt x="8394" y="2734"/>
                      <a:pt x="8364" y="2764"/>
                      <a:pt x="8364" y="2794"/>
                    </a:cubicBezTo>
                    <a:cubicBezTo>
                      <a:pt x="8364" y="2824"/>
                      <a:pt x="8394" y="2854"/>
                      <a:pt x="8424" y="2854"/>
                    </a:cubicBezTo>
                    <a:lnTo>
                      <a:pt x="8753" y="2854"/>
                    </a:lnTo>
                    <a:cubicBezTo>
                      <a:pt x="8782" y="2854"/>
                      <a:pt x="8812" y="2824"/>
                      <a:pt x="8812" y="2794"/>
                    </a:cubicBezTo>
                    <a:cubicBezTo>
                      <a:pt x="8812" y="2764"/>
                      <a:pt x="8782" y="2734"/>
                      <a:pt x="8753" y="2734"/>
                    </a:cubicBezTo>
                    <a:close/>
                    <a:moveTo>
                      <a:pt x="8424" y="3182"/>
                    </a:moveTo>
                    <a:cubicBezTo>
                      <a:pt x="8394" y="3182"/>
                      <a:pt x="8364" y="3212"/>
                      <a:pt x="8364" y="3242"/>
                    </a:cubicBezTo>
                    <a:cubicBezTo>
                      <a:pt x="8364" y="3272"/>
                      <a:pt x="8394" y="3302"/>
                      <a:pt x="8424" y="3302"/>
                    </a:cubicBezTo>
                    <a:lnTo>
                      <a:pt x="8753" y="3302"/>
                    </a:lnTo>
                    <a:cubicBezTo>
                      <a:pt x="8782" y="3302"/>
                      <a:pt x="8812" y="3272"/>
                      <a:pt x="8812" y="3242"/>
                    </a:cubicBezTo>
                    <a:cubicBezTo>
                      <a:pt x="8812" y="3212"/>
                      <a:pt x="8782" y="3182"/>
                      <a:pt x="8753" y="3182"/>
                    </a:cubicBezTo>
                    <a:close/>
                    <a:moveTo>
                      <a:pt x="8439" y="3630"/>
                    </a:moveTo>
                    <a:cubicBezTo>
                      <a:pt x="8409" y="3630"/>
                      <a:pt x="8364" y="3660"/>
                      <a:pt x="8364" y="3690"/>
                    </a:cubicBezTo>
                    <a:cubicBezTo>
                      <a:pt x="8364" y="3720"/>
                      <a:pt x="8409" y="3750"/>
                      <a:pt x="8439" y="3750"/>
                    </a:cubicBezTo>
                    <a:lnTo>
                      <a:pt x="8753" y="3750"/>
                    </a:lnTo>
                    <a:cubicBezTo>
                      <a:pt x="8782" y="3750"/>
                      <a:pt x="8812" y="3720"/>
                      <a:pt x="8812" y="3690"/>
                    </a:cubicBezTo>
                    <a:cubicBezTo>
                      <a:pt x="8812" y="3660"/>
                      <a:pt x="8782" y="3630"/>
                      <a:pt x="8753" y="3630"/>
                    </a:cubicBezTo>
                    <a:close/>
                    <a:moveTo>
                      <a:pt x="8439" y="4093"/>
                    </a:moveTo>
                    <a:cubicBezTo>
                      <a:pt x="8409" y="4093"/>
                      <a:pt x="8364" y="4123"/>
                      <a:pt x="8364" y="4153"/>
                    </a:cubicBezTo>
                    <a:cubicBezTo>
                      <a:pt x="8364" y="4183"/>
                      <a:pt x="8409" y="4213"/>
                      <a:pt x="8439" y="4213"/>
                    </a:cubicBezTo>
                    <a:lnTo>
                      <a:pt x="8753" y="4213"/>
                    </a:lnTo>
                    <a:cubicBezTo>
                      <a:pt x="8782" y="4213"/>
                      <a:pt x="8812" y="4183"/>
                      <a:pt x="8812" y="4153"/>
                    </a:cubicBezTo>
                    <a:cubicBezTo>
                      <a:pt x="8812" y="4123"/>
                      <a:pt x="8797" y="4093"/>
                      <a:pt x="8753" y="4093"/>
                    </a:cubicBezTo>
                    <a:close/>
                    <a:moveTo>
                      <a:pt x="8439" y="4526"/>
                    </a:moveTo>
                    <a:cubicBezTo>
                      <a:pt x="8409" y="4526"/>
                      <a:pt x="8364" y="4571"/>
                      <a:pt x="8364" y="4601"/>
                    </a:cubicBezTo>
                    <a:cubicBezTo>
                      <a:pt x="8364" y="4631"/>
                      <a:pt x="8409" y="4661"/>
                      <a:pt x="8439" y="4661"/>
                    </a:cubicBezTo>
                    <a:lnTo>
                      <a:pt x="8753" y="4661"/>
                    </a:lnTo>
                    <a:cubicBezTo>
                      <a:pt x="8782" y="4661"/>
                      <a:pt x="8812" y="4631"/>
                      <a:pt x="8812" y="4601"/>
                    </a:cubicBezTo>
                    <a:cubicBezTo>
                      <a:pt x="8812" y="4571"/>
                      <a:pt x="8797" y="4526"/>
                      <a:pt x="8753" y="4526"/>
                    </a:cubicBezTo>
                    <a:close/>
                    <a:moveTo>
                      <a:pt x="8439" y="4989"/>
                    </a:moveTo>
                    <a:cubicBezTo>
                      <a:pt x="8409" y="4989"/>
                      <a:pt x="8379" y="5019"/>
                      <a:pt x="8379" y="5049"/>
                    </a:cubicBezTo>
                    <a:cubicBezTo>
                      <a:pt x="8379" y="5079"/>
                      <a:pt x="8409" y="5109"/>
                      <a:pt x="8439" y="5109"/>
                    </a:cubicBezTo>
                    <a:lnTo>
                      <a:pt x="8767" y="5109"/>
                    </a:lnTo>
                    <a:cubicBezTo>
                      <a:pt x="8797" y="5109"/>
                      <a:pt x="8827" y="5079"/>
                      <a:pt x="8827" y="5049"/>
                    </a:cubicBezTo>
                    <a:cubicBezTo>
                      <a:pt x="8827" y="5019"/>
                      <a:pt x="8797" y="4989"/>
                      <a:pt x="8767" y="4989"/>
                    </a:cubicBezTo>
                    <a:close/>
                    <a:moveTo>
                      <a:pt x="8439" y="5438"/>
                    </a:moveTo>
                    <a:cubicBezTo>
                      <a:pt x="8409" y="5438"/>
                      <a:pt x="8379" y="5467"/>
                      <a:pt x="8379" y="5497"/>
                    </a:cubicBezTo>
                    <a:cubicBezTo>
                      <a:pt x="8379" y="5527"/>
                      <a:pt x="8409" y="5557"/>
                      <a:pt x="8439" y="5557"/>
                    </a:cubicBezTo>
                    <a:lnTo>
                      <a:pt x="8767" y="5557"/>
                    </a:lnTo>
                    <a:cubicBezTo>
                      <a:pt x="8797" y="5557"/>
                      <a:pt x="8827" y="5527"/>
                      <a:pt x="8827" y="5497"/>
                    </a:cubicBezTo>
                    <a:cubicBezTo>
                      <a:pt x="8827" y="5467"/>
                      <a:pt x="8797" y="5438"/>
                      <a:pt x="8767" y="5438"/>
                    </a:cubicBezTo>
                    <a:close/>
                    <a:moveTo>
                      <a:pt x="8767" y="5886"/>
                    </a:moveTo>
                    <a:cubicBezTo>
                      <a:pt x="8678" y="5886"/>
                      <a:pt x="8573" y="5886"/>
                      <a:pt x="8484" y="5901"/>
                    </a:cubicBezTo>
                    <a:lnTo>
                      <a:pt x="8454" y="5901"/>
                    </a:lnTo>
                    <a:cubicBezTo>
                      <a:pt x="8424" y="5901"/>
                      <a:pt x="8394" y="5930"/>
                      <a:pt x="8394" y="5960"/>
                    </a:cubicBezTo>
                    <a:cubicBezTo>
                      <a:pt x="8394" y="5990"/>
                      <a:pt x="8424" y="6020"/>
                      <a:pt x="8454" y="6020"/>
                    </a:cubicBezTo>
                    <a:lnTo>
                      <a:pt x="8767" y="6020"/>
                    </a:lnTo>
                    <a:cubicBezTo>
                      <a:pt x="8797" y="6020"/>
                      <a:pt x="8827" y="5990"/>
                      <a:pt x="8827" y="5960"/>
                    </a:cubicBezTo>
                    <a:cubicBezTo>
                      <a:pt x="8827" y="5915"/>
                      <a:pt x="8797" y="5886"/>
                      <a:pt x="8767" y="5886"/>
                    </a:cubicBezTo>
                    <a:close/>
                    <a:moveTo>
                      <a:pt x="8782" y="6334"/>
                    </a:moveTo>
                    <a:cubicBezTo>
                      <a:pt x="8693" y="6334"/>
                      <a:pt x="8588" y="6334"/>
                      <a:pt x="8499" y="6349"/>
                    </a:cubicBezTo>
                    <a:lnTo>
                      <a:pt x="8454" y="6349"/>
                    </a:lnTo>
                    <a:cubicBezTo>
                      <a:pt x="8424" y="6349"/>
                      <a:pt x="8394" y="6378"/>
                      <a:pt x="8394" y="6408"/>
                    </a:cubicBezTo>
                    <a:cubicBezTo>
                      <a:pt x="8394" y="6438"/>
                      <a:pt x="8424" y="6468"/>
                      <a:pt x="8454" y="6468"/>
                    </a:cubicBezTo>
                    <a:lnTo>
                      <a:pt x="8782" y="6468"/>
                    </a:lnTo>
                    <a:cubicBezTo>
                      <a:pt x="8812" y="6468"/>
                      <a:pt x="8842" y="6438"/>
                      <a:pt x="8842" y="6408"/>
                    </a:cubicBezTo>
                    <a:cubicBezTo>
                      <a:pt x="8842" y="6364"/>
                      <a:pt x="8812" y="6334"/>
                      <a:pt x="8782" y="6334"/>
                    </a:cubicBezTo>
                    <a:close/>
                    <a:moveTo>
                      <a:pt x="8469" y="6797"/>
                    </a:moveTo>
                    <a:cubicBezTo>
                      <a:pt x="8439" y="6797"/>
                      <a:pt x="8409" y="6841"/>
                      <a:pt x="8409" y="6871"/>
                    </a:cubicBezTo>
                    <a:cubicBezTo>
                      <a:pt x="8409" y="6901"/>
                      <a:pt x="8439" y="6931"/>
                      <a:pt x="8469" y="6931"/>
                    </a:cubicBezTo>
                    <a:cubicBezTo>
                      <a:pt x="8558" y="6931"/>
                      <a:pt x="8663" y="6931"/>
                      <a:pt x="8753" y="6916"/>
                    </a:cubicBezTo>
                    <a:lnTo>
                      <a:pt x="8782" y="6916"/>
                    </a:lnTo>
                    <a:cubicBezTo>
                      <a:pt x="8812" y="6916"/>
                      <a:pt x="8857" y="6886"/>
                      <a:pt x="8857" y="6856"/>
                    </a:cubicBezTo>
                    <a:cubicBezTo>
                      <a:pt x="8857" y="6812"/>
                      <a:pt x="8812" y="6797"/>
                      <a:pt x="8782" y="6797"/>
                    </a:cubicBezTo>
                    <a:close/>
                    <a:moveTo>
                      <a:pt x="8469" y="7245"/>
                    </a:moveTo>
                    <a:cubicBezTo>
                      <a:pt x="8439" y="7245"/>
                      <a:pt x="8409" y="7275"/>
                      <a:pt x="8409" y="7319"/>
                    </a:cubicBezTo>
                    <a:cubicBezTo>
                      <a:pt x="8409" y="7349"/>
                      <a:pt x="8439" y="7379"/>
                      <a:pt x="8469" y="7379"/>
                    </a:cubicBezTo>
                    <a:cubicBezTo>
                      <a:pt x="8558" y="7379"/>
                      <a:pt x="8663" y="7379"/>
                      <a:pt x="8753" y="7364"/>
                    </a:cubicBezTo>
                    <a:lnTo>
                      <a:pt x="8797" y="7364"/>
                    </a:lnTo>
                    <a:cubicBezTo>
                      <a:pt x="8827" y="7364"/>
                      <a:pt x="8857" y="7334"/>
                      <a:pt x="8857" y="7305"/>
                    </a:cubicBezTo>
                    <a:cubicBezTo>
                      <a:pt x="8857" y="7275"/>
                      <a:pt x="8827" y="7245"/>
                      <a:pt x="8797" y="7245"/>
                    </a:cubicBezTo>
                    <a:close/>
                    <a:moveTo>
                      <a:pt x="8797" y="7693"/>
                    </a:moveTo>
                    <a:cubicBezTo>
                      <a:pt x="8708" y="7693"/>
                      <a:pt x="8603" y="7693"/>
                      <a:pt x="8514" y="7708"/>
                    </a:cubicBezTo>
                    <a:lnTo>
                      <a:pt x="8484" y="7708"/>
                    </a:lnTo>
                    <a:cubicBezTo>
                      <a:pt x="8454" y="7708"/>
                      <a:pt x="8424" y="7738"/>
                      <a:pt x="8424" y="7768"/>
                    </a:cubicBezTo>
                    <a:cubicBezTo>
                      <a:pt x="8424" y="7797"/>
                      <a:pt x="8454" y="7827"/>
                      <a:pt x="8484" y="7827"/>
                    </a:cubicBezTo>
                    <a:lnTo>
                      <a:pt x="8797" y="7827"/>
                    </a:lnTo>
                    <a:cubicBezTo>
                      <a:pt x="8827" y="7827"/>
                      <a:pt x="8872" y="7797"/>
                      <a:pt x="8872" y="7768"/>
                    </a:cubicBezTo>
                    <a:cubicBezTo>
                      <a:pt x="8872" y="7723"/>
                      <a:pt x="8827" y="7693"/>
                      <a:pt x="8797" y="7693"/>
                    </a:cubicBezTo>
                    <a:close/>
                    <a:moveTo>
                      <a:pt x="8812" y="8141"/>
                    </a:moveTo>
                    <a:cubicBezTo>
                      <a:pt x="8723" y="8141"/>
                      <a:pt x="8618" y="8141"/>
                      <a:pt x="8528" y="8156"/>
                    </a:cubicBezTo>
                    <a:lnTo>
                      <a:pt x="8484" y="8156"/>
                    </a:lnTo>
                    <a:cubicBezTo>
                      <a:pt x="8454" y="8156"/>
                      <a:pt x="8424" y="8186"/>
                      <a:pt x="8424" y="8216"/>
                    </a:cubicBezTo>
                    <a:cubicBezTo>
                      <a:pt x="8424" y="8245"/>
                      <a:pt x="8454" y="8275"/>
                      <a:pt x="8484" y="8275"/>
                    </a:cubicBezTo>
                    <a:lnTo>
                      <a:pt x="8812" y="8275"/>
                    </a:lnTo>
                    <a:cubicBezTo>
                      <a:pt x="8842" y="8275"/>
                      <a:pt x="8872" y="8245"/>
                      <a:pt x="8872" y="8201"/>
                    </a:cubicBezTo>
                    <a:cubicBezTo>
                      <a:pt x="8872" y="8171"/>
                      <a:pt x="8842" y="8141"/>
                      <a:pt x="8812" y="8141"/>
                    </a:cubicBezTo>
                    <a:close/>
                    <a:moveTo>
                      <a:pt x="8499" y="8604"/>
                    </a:moveTo>
                    <a:cubicBezTo>
                      <a:pt x="8469" y="8604"/>
                      <a:pt x="8439" y="8634"/>
                      <a:pt x="8439" y="8679"/>
                    </a:cubicBezTo>
                    <a:cubicBezTo>
                      <a:pt x="8439" y="8708"/>
                      <a:pt x="8469" y="8738"/>
                      <a:pt x="8499" y="8738"/>
                    </a:cubicBezTo>
                    <a:cubicBezTo>
                      <a:pt x="8588" y="8738"/>
                      <a:pt x="8693" y="8738"/>
                      <a:pt x="8782" y="8723"/>
                    </a:cubicBezTo>
                    <a:lnTo>
                      <a:pt x="8812" y="8723"/>
                    </a:lnTo>
                    <a:cubicBezTo>
                      <a:pt x="8857" y="8723"/>
                      <a:pt x="8887" y="8694"/>
                      <a:pt x="8887" y="8664"/>
                    </a:cubicBezTo>
                    <a:cubicBezTo>
                      <a:pt x="8887" y="8619"/>
                      <a:pt x="8857" y="8604"/>
                      <a:pt x="8812" y="8604"/>
                    </a:cubicBezTo>
                    <a:close/>
                    <a:moveTo>
                      <a:pt x="8499" y="9052"/>
                    </a:moveTo>
                    <a:cubicBezTo>
                      <a:pt x="8469" y="9052"/>
                      <a:pt x="8439" y="9082"/>
                      <a:pt x="8439" y="9112"/>
                    </a:cubicBezTo>
                    <a:cubicBezTo>
                      <a:pt x="8439" y="9157"/>
                      <a:pt x="8469" y="9186"/>
                      <a:pt x="8499" y="9186"/>
                    </a:cubicBezTo>
                    <a:cubicBezTo>
                      <a:pt x="8588" y="9186"/>
                      <a:pt x="8693" y="9186"/>
                      <a:pt x="8782" y="9171"/>
                    </a:cubicBezTo>
                    <a:lnTo>
                      <a:pt x="8827" y="9171"/>
                    </a:lnTo>
                    <a:cubicBezTo>
                      <a:pt x="8857" y="9171"/>
                      <a:pt x="8887" y="9142"/>
                      <a:pt x="8887" y="9112"/>
                    </a:cubicBezTo>
                    <a:cubicBezTo>
                      <a:pt x="8887" y="9082"/>
                      <a:pt x="8857" y="9052"/>
                      <a:pt x="8827" y="9052"/>
                    </a:cubicBezTo>
                    <a:close/>
                    <a:moveTo>
                      <a:pt x="6841" y="1666"/>
                    </a:moveTo>
                    <a:cubicBezTo>
                      <a:pt x="6811" y="1666"/>
                      <a:pt x="6781" y="1689"/>
                      <a:pt x="6781" y="1733"/>
                    </a:cubicBezTo>
                    <a:cubicBezTo>
                      <a:pt x="6751" y="3735"/>
                      <a:pt x="6751" y="5736"/>
                      <a:pt x="6781" y="7738"/>
                    </a:cubicBezTo>
                    <a:cubicBezTo>
                      <a:pt x="6796" y="8305"/>
                      <a:pt x="6796" y="8858"/>
                      <a:pt x="6811" y="9425"/>
                    </a:cubicBezTo>
                    <a:cubicBezTo>
                      <a:pt x="6811" y="9470"/>
                      <a:pt x="6844" y="9493"/>
                      <a:pt x="6876" y="9493"/>
                    </a:cubicBezTo>
                    <a:cubicBezTo>
                      <a:pt x="6908" y="9493"/>
                      <a:pt x="6938" y="9470"/>
                      <a:pt x="6930" y="9425"/>
                    </a:cubicBezTo>
                    <a:cubicBezTo>
                      <a:pt x="6886" y="7424"/>
                      <a:pt x="6871" y="5423"/>
                      <a:pt x="6886" y="3421"/>
                    </a:cubicBezTo>
                    <a:cubicBezTo>
                      <a:pt x="6886" y="2854"/>
                      <a:pt x="6886" y="2301"/>
                      <a:pt x="6900" y="1733"/>
                    </a:cubicBezTo>
                    <a:cubicBezTo>
                      <a:pt x="6900" y="1689"/>
                      <a:pt x="6871" y="1666"/>
                      <a:pt x="6841" y="1666"/>
                    </a:cubicBezTo>
                    <a:close/>
                    <a:moveTo>
                      <a:pt x="8827" y="9500"/>
                    </a:moveTo>
                    <a:cubicBezTo>
                      <a:pt x="8738" y="9500"/>
                      <a:pt x="8648" y="9500"/>
                      <a:pt x="8543" y="9515"/>
                    </a:cubicBezTo>
                    <a:lnTo>
                      <a:pt x="8514" y="9515"/>
                    </a:lnTo>
                    <a:cubicBezTo>
                      <a:pt x="8484" y="9515"/>
                      <a:pt x="8454" y="9545"/>
                      <a:pt x="8454" y="9575"/>
                    </a:cubicBezTo>
                    <a:cubicBezTo>
                      <a:pt x="8454" y="9605"/>
                      <a:pt x="8484" y="9635"/>
                      <a:pt x="8514" y="9635"/>
                    </a:cubicBezTo>
                    <a:lnTo>
                      <a:pt x="8827" y="9635"/>
                    </a:lnTo>
                    <a:cubicBezTo>
                      <a:pt x="8872" y="9635"/>
                      <a:pt x="8902" y="9605"/>
                      <a:pt x="8902" y="9560"/>
                    </a:cubicBezTo>
                    <a:cubicBezTo>
                      <a:pt x="8902" y="9530"/>
                      <a:pt x="8872" y="9500"/>
                      <a:pt x="8827" y="9500"/>
                    </a:cubicBezTo>
                    <a:close/>
                    <a:moveTo>
                      <a:pt x="8842" y="9948"/>
                    </a:moveTo>
                    <a:cubicBezTo>
                      <a:pt x="8753" y="9948"/>
                      <a:pt x="8648" y="9948"/>
                      <a:pt x="8558" y="9963"/>
                    </a:cubicBezTo>
                    <a:lnTo>
                      <a:pt x="8514" y="9963"/>
                    </a:lnTo>
                    <a:cubicBezTo>
                      <a:pt x="8484" y="9963"/>
                      <a:pt x="8454" y="9993"/>
                      <a:pt x="8454" y="10023"/>
                    </a:cubicBezTo>
                    <a:cubicBezTo>
                      <a:pt x="8454" y="10053"/>
                      <a:pt x="8484" y="10083"/>
                      <a:pt x="8514" y="10083"/>
                    </a:cubicBezTo>
                    <a:lnTo>
                      <a:pt x="8842" y="10083"/>
                    </a:lnTo>
                    <a:cubicBezTo>
                      <a:pt x="8872" y="10083"/>
                      <a:pt x="8902" y="10038"/>
                      <a:pt x="8902" y="10008"/>
                    </a:cubicBezTo>
                    <a:cubicBezTo>
                      <a:pt x="8902" y="9978"/>
                      <a:pt x="8872" y="9948"/>
                      <a:pt x="8842" y="9948"/>
                    </a:cubicBezTo>
                    <a:close/>
                    <a:moveTo>
                      <a:pt x="8528" y="10411"/>
                    </a:moveTo>
                    <a:cubicBezTo>
                      <a:pt x="8499" y="10411"/>
                      <a:pt x="8469" y="10441"/>
                      <a:pt x="8469" y="10471"/>
                    </a:cubicBezTo>
                    <a:cubicBezTo>
                      <a:pt x="8469" y="10501"/>
                      <a:pt x="8499" y="10531"/>
                      <a:pt x="8528" y="10531"/>
                    </a:cubicBezTo>
                    <a:lnTo>
                      <a:pt x="8857" y="10531"/>
                    </a:lnTo>
                    <a:cubicBezTo>
                      <a:pt x="8887" y="10531"/>
                      <a:pt x="8917" y="10501"/>
                      <a:pt x="8917" y="10471"/>
                    </a:cubicBezTo>
                    <a:cubicBezTo>
                      <a:pt x="8917" y="10441"/>
                      <a:pt x="8887" y="10411"/>
                      <a:pt x="8857" y="10411"/>
                    </a:cubicBezTo>
                    <a:close/>
                    <a:moveTo>
                      <a:pt x="8528" y="10859"/>
                    </a:moveTo>
                    <a:cubicBezTo>
                      <a:pt x="8499" y="10859"/>
                      <a:pt x="8469" y="10889"/>
                      <a:pt x="8469" y="10919"/>
                    </a:cubicBezTo>
                    <a:cubicBezTo>
                      <a:pt x="8469" y="10949"/>
                      <a:pt x="8499" y="10994"/>
                      <a:pt x="8528" y="10994"/>
                    </a:cubicBezTo>
                    <a:lnTo>
                      <a:pt x="8857" y="10994"/>
                    </a:lnTo>
                    <a:cubicBezTo>
                      <a:pt x="8887" y="10994"/>
                      <a:pt x="8917" y="10949"/>
                      <a:pt x="8917" y="10919"/>
                    </a:cubicBezTo>
                    <a:cubicBezTo>
                      <a:pt x="8917" y="10889"/>
                      <a:pt x="8887" y="10859"/>
                      <a:pt x="8857" y="10859"/>
                    </a:cubicBezTo>
                    <a:close/>
                    <a:moveTo>
                      <a:pt x="8528" y="11307"/>
                    </a:moveTo>
                    <a:cubicBezTo>
                      <a:pt x="8499" y="11307"/>
                      <a:pt x="8469" y="11337"/>
                      <a:pt x="8469" y="11367"/>
                    </a:cubicBezTo>
                    <a:cubicBezTo>
                      <a:pt x="8469" y="11397"/>
                      <a:pt x="8499" y="11427"/>
                      <a:pt x="8528" y="11427"/>
                    </a:cubicBezTo>
                    <a:lnTo>
                      <a:pt x="8857" y="11427"/>
                    </a:lnTo>
                    <a:cubicBezTo>
                      <a:pt x="8887" y="11427"/>
                      <a:pt x="8917" y="11397"/>
                      <a:pt x="8917" y="11367"/>
                    </a:cubicBezTo>
                    <a:cubicBezTo>
                      <a:pt x="8917" y="11337"/>
                      <a:pt x="8887" y="11307"/>
                      <a:pt x="8857" y="11307"/>
                    </a:cubicBezTo>
                    <a:close/>
                    <a:moveTo>
                      <a:pt x="8528" y="11770"/>
                    </a:moveTo>
                    <a:cubicBezTo>
                      <a:pt x="8499" y="11770"/>
                      <a:pt x="8469" y="11800"/>
                      <a:pt x="8469" y="11830"/>
                    </a:cubicBezTo>
                    <a:cubicBezTo>
                      <a:pt x="8469" y="11860"/>
                      <a:pt x="8499" y="11890"/>
                      <a:pt x="8528" y="11890"/>
                    </a:cubicBezTo>
                    <a:lnTo>
                      <a:pt x="8857" y="11890"/>
                    </a:lnTo>
                    <a:cubicBezTo>
                      <a:pt x="8887" y="11890"/>
                      <a:pt x="8917" y="11860"/>
                      <a:pt x="8917" y="11830"/>
                    </a:cubicBezTo>
                    <a:cubicBezTo>
                      <a:pt x="8917" y="11785"/>
                      <a:pt x="8887" y="11770"/>
                      <a:pt x="8857" y="11770"/>
                    </a:cubicBezTo>
                    <a:close/>
                    <a:moveTo>
                      <a:pt x="8528" y="12218"/>
                    </a:moveTo>
                    <a:cubicBezTo>
                      <a:pt x="8499" y="12218"/>
                      <a:pt x="8469" y="12248"/>
                      <a:pt x="8469" y="12278"/>
                    </a:cubicBezTo>
                    <a:cubicBezTo>
                      <a:pt x="8469" y="12308"/>
                      <a:pt x="8499" y="12338"/>
                      <a:pt x="8528" y="12338"/>
                    </a:cubicBezTo>
                    <a:lnTo>
                      <a:pt x="8857" y="12338"/>
                    </a:lnTo>
                    <a:cubicBezTo>
                      <a:pt x="8887" y="12338"/>
                      <a:pt x="8917" y="12308"/>
                      <a:pt x="8917" y="12278"/>
                    </a:cubicBezTo>
                    <a:cubicBezTo>
                      <a:pt x="8917" y="12248"/>
                      <a:pt x="8902" y="12218"/>
                      <a:pt x="8857" y="12218"/>
                    </a:cubicBezTo>
                    <a:close/>
                    <a:moveTo>
                      <a:pt x="8528" y="12666"/>
                    </a:moveTo>
                    <a:cubicBezTo>
                      <a:pt x="8499" y="12666"/>
                      <a:pt x="8469" y="12696"/>
                      <a:pt x="8469" y="12726"/>
                    </a:cubicBezTo>
                    <a:cubicBezTo>
                      <a:pt x="8469" y="12756"/>
                      <a:pt x="8499" y="12786"/>
                      <a:pt x="8528" y="12786"/>
                    </a:cubicBezTo>
                    <a:lnTo>
                      <a:pt x="8857" y="12786"/>
                    </a:lnTo>
                    <a:cubicBezTo>
                      <a:pt x="8887" y="12786"/>
                      <a:pt x="8917" y="12756"/>
                      <a:pt x="8917" y="12726"/>
                    </a:cubicBezTo>
                    <a:cubicBezTo>
                      <a:pt x="8917" y="12696"/>
                      <a:pt x="8902" y="12666"/>
                      <a:pt x="8857" y="12666"/>
                    </a:cubicBezTo>
                    <a:close/>
                    <a:moveTo>
                      <a:pt x="8543" y="13115"/>
                    </a:moveTo>
                    <a:cubicBezTo>
                      <a:pt x="8514" y="13115"/>
                      <a:pt x="8484" y="13144"/>
                      <a:pt x="8484" y="13174"/>
                    </a:cubicBezTo>
                    <a:cubicBezTo>
                      <a:pt x="8484" y="13204"/>
                      <a:pt x="8514" y="13234"/>
                      <a:pt x="8543" y="13234"/>
                    </a:cubicBezTo>
                    <a:lnTo>
                      <a:pt x="8872" y="13234"/>
                    </a:lnTo>
                    <a:cubicBezTo>
                      <a:pt x="8902" y="13234"/>
                      <a:pt x="8932" y="13204"/>
                      <a:pt x="8932" y="13174"/>
                    </a:cubicBezTo>
                    <a:cubicBezTo>
                      <a:pt x="8932" y="13144"/>
                      <a:pt x="8902" y="13115"/>
                      <a:pt x="8872" y="13115"/>
                    </a:cubicBezTo>
                    <a:close/>
                    <a:moveTo>
                      <a:pt x="8543" y="13578"/>
                    </a:moveTo>
                    <a:cubicBezTo>
                      <a:pt x="8514" y="13578"/>
                      <a:pt x="8484" y="13607"/>
                      <a:pt x="8484" y="13637"/>
                    </a:cubicBezTo>
                    <a:cubicBezTo>
                      <a:pt x="8484" y="13667"/>
                      <a:pt x="8514" y="13697"/>
                      <a:pt x="8543" y="13697"/>
                    </a:cubicBezTo>
                    <a:lnTo>
                      <a:pt x="8872" y="13697"/>
                    </a:lnTo>
                    <a:cubicBezTo>
                      <a:pt x="8902" y="13697"/>
                      <a:pt x="8932" y="13667"/>
                      <a:pt x="8932" y="13637"/>
                    </a:cubicBezTo>
                    <a:cubicBezTo>
                      <a:pt x="8932" y="13593"/>
                      <a:pt x="8902" y="13578"/>
                      <a:pt x="8872" y="13578"/>
                    </a:cubicBezTo>
                    <a:close/>
                    <a:moveTo>
                      <a:pt x="8543" y="14026"/>
                    </a:moveTo>
                    <a:cubicBezTo>
                      <a:pt x="8514" y="14026"/>
                      <a:pt x="8484" y="14056"/>
                      <a:pt x="8484" y="14085"/>
                    </a:cubicBezTo>
                    <a:cubicBezTo>
                      <a:pt x="8484" y="14115"/>
                      <a:pt x="8514" y="14145"/>
                      <a:pt x="8543" y="14145"/>
                    </a:cubicBezTo>
                    <a:lnTo>
                      <a:pt x="8872" y="14145"/>
                    </a:lnTo>
                    <a:cubicBezTo>
                      <a:pt x="8902" y="14145"/>
                      <a:pt x="8932" y="14115"/>
                      <a:pt x="8932" y="14085"/>
                    </a:cubicBezTo>
                    <a:cubicBezTo>
                      <a:pt x="8932" y="14056"/>
                      <a:pt x="8902" y="14026"/>
                      <a:pt x="8872" y="14026"/>
                    </a:cubicBezTo>
                    <a:close/>
                    <a:moveTo>
                      <a:pt x="8543" y="14474"/>
                    </a:moveTo>
                    <a:cubicBezTo>
                      <a:pt x="8514" y="14474"/>
                      <a:pt x="8484" y="14504"/>
                      <a:pt x="8484" y="14533"/>
                    </a:cubicBezTo>
                    <a:cubicBezTo>
                      <a:pt x="8484" y="14563"/>
                      <a:pt x="8514" y="14593"/>
                      <a:pt x="8543" y="14593"/>
                    </a:cubicBezTo>
                    <a:lnTo>
                      <a:pt x="8872" y="14593"/>
                    </a:lnTo>
                    <a:cubicBezTo>
                      <a:pt x="8902" y="14593"/>
                      <a:pt x="8932" y="14563"/>
                      <a:pt x="8932" y="14533"/>
                    </a:cubicBezTo>
                    <a:cubicBezTo>
                      <a:pt x="8932" y="14504"/>
                      <a:pt x="8902" y="14474"/>
                      <a:pt x="8872" y="14474"/>
                    </a:cubicBezTo>
                    <a:close/>
                    <a:moveTo>
                      <a:pt x="8543" y="14922"/>
                    </a:moveTo>
                    <a:cubicBezTo>
                      <a:pt x="8514" y="14922"/>
                      <a:pt x="8484" y="14952"/>
                      <a:pt x="8484" y="14982"/>
                    </a:cubicBezTo>
                    <a:cubicBezTo>
                      <a:pt x="8484" y="15011"/>
                      <a:pt x="8514" y="15041"/>
                      <a:pt x="8543" y="15041"/>
                    </a:cubicBezTo>
                    <a:lnTo>
                      <a:pt x="8872" y="15041"/>
                    </a:lnTo>
                    <a:cubicBezTo>
                      <a:pt x="8902" y="15041"/>
                      <a:pt x="8932" y="15011"/>
                      <a:pt x="8932" y="14982"/>
                    </a:cubicBezTo>
                    <a:cubicBezTo>
                      <a:pt x="8932" y="14952"/>
                      <a:pt x="8917" y="14922"/>
                      <a:pt x="8872" y="14922"/>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103"/>
              <p:cNvSpPr/>
              <p:nvPr/>
            </p:nvSpPr>
            <p:spPr>
              <a:xfrm>
                <a:off x="-2538525" y="686950"/>
                <a:ext cx="3750" cy="39800"/>
              </a:xfrm>
              <a:custGeom>
                <a:rect b="b" l="l" r="r" t="t"/>
                <a:pathLst>
                  <a:path extrusionOk="0" h="1592" w="150">
                    <a:moveTo>
                      <a:pt x="68" y="0"/>
                    </a:moveTo>
                    <a:cubicBezTo>
                      <a:pt x="34" y="0"/>
                      <a:pt x="1" y="19"/>
                      <a:pt x="1" y="56"/>
                    </a:cubicBezTo>
                    <a:cubicBezTo>
                      <a:pt x="1" y="549"/>
                      <a:pt x="1" y="1042"/>
                      <a:pt x="15" y="1535"/>
                    </a:cubicBezTo>
                    <a:cubicBezTo>
                      <a:pt x="15" y="1572"/>
                      <a:pt x="49" y="1591"/>
                      <a:pt x="83" y="1591"/>
                    </a:cubicBezTo>
                    <a:cubicBezTo>
                      <a:pt x="116" y="1591"/>
                      <a:pt x="150" y="1572"/>
                      <a:pt x="150" y="1535"/>
                    </a:cubicBezTo>
                    <a:cubicBezTo>
                      <a:pt x="150" y="1042"/>
                      <a:pt x="150" y="549"/>
                      <a:pt x="135" y="56"/>
                    </a:cubicBezTo>
                    <a:cubicBezTo>
                      <a:pt x="135" y="19"/>
                      <a:pt x="101" y="0"/>
                      <a:pt x="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61" name="Google Shape;2261;p103"/>
            <p:cNvGrpSpPr/>
            <p:nvPr/>
          </p:nvGrpSpPr>
          <p:grpSpPr>
            <a:xfrm rot="8487456">
              <a:off x="-837244" y="4180652"/>
              <a:ext cx="1668171" cy="1946721"/>
              <a:chOff x="2342300" y="-1710275"/>
              <a:chExt cx="230400" cy="268875"/>
            </a:xfrm>
          </p:grpSpPr>
          <p:sp>
            <p:nvSpPr>
              <p:cNvPr id="2262" name="Google Shape;2262;p103"/>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103"/>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103"/>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103"/>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266" name="Google Shape;2266;p103"/>
          <p:cNvSpPr txBox="1"/>
          <p:nvPr>
            <p:ph type="title"/>
          </p:nvPr>
        </p:nvSpPr>
        <p:spPr>
          <a:xfrm>
            <a:off x="720000" y="445000"/>
            <a:ext cx="77040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67" name="Google Shape;2267;p103"/>
          <p:cNvSpPr txBox="1"/>
          <p:nvPr>
            <p:ph idx="1" type="body"/>
          </p:nvPr>
        </p:nvSpPr>
        <p:spPr>
          <a:xfrm>
            <a:off x="720000" y="1091512"/>
            <a:ext cx="7704000" cy="922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Font typeface="Rubik Light"/>
              <a:buChar char="●"/>
              <a:defRPr sz="1200"/>
            </a:lvl1pPr>
            <a:lvl2pPr indent="-304800" lvl="1" marL="914400" rtl="0">
              <a:lnSpc>
                <a:spcPct val="100000"/>
              </a:lnSpc>
              <a:spcBef>
                <a:spcPts val="0"/>
              </a:spcBef>
              <a:spcAft>
                <a:spcPts val="0"/>
              </a:spcAft>
              <a:buSzPts val="1200"/>
              <a:buFont typeface="Nunito Light"/>
              <a:buChar char="○"/>
              <a:defRPr sz="1200"/>
            </a:lvl2pPr>
            <a:lvl3pPr indent="-304800" lvl="2" marL="1371600" rtl="0">
              <a:lnSpc>
                <a:spcPct val="100000"/>
              </a:lnSpc>
              <a:spcBef>
                <a:spcPts val="0"/>
              </a:spcBef>
              <a:spcAft>
                <a:spcPts val="0"/>
              </a:spcAft>
              <a:buSzPts val="1200"/>
              <a:buFont typeface="Nunito Light"/>
              <a:buChar char="■"/>
              <a:defRPr sz="1200"/>
            </a:lvl3pPr>
            <a:lvl4pPr indent="-304800" lvl="3" marL="1828800" rtl="0">
              <a:lnSpc>
                <a:spcPct val="100000"/>
              </a:lnSpc>
              <a:spcBef>
                <a:spcPts val="0"/>
              </a:spcBef>
              <a:spcAft>
                <a:spcPts val="0"/>
              </a:spcAft>
              <a:buSzPts val="1200"/>
              <a:buFont typeface="Nunito Light"/>
              <a:buChar char="●"/>
              <a:defRPr sz="1200"/>
            </a:lvl4pPr>
            <a:lvl5pPr indent="-304800" lvl="4" marL="2286000" rtl="0">
              <a:lnSpc>
                <a:spcPct val="100000"/>
              </a:lnSpc>
              <a:spcBef>
                <a:spcPts val="0"/>
              </a:spcBef>
              <a:spcAft>
                <a:spcPts val="0"/>
              </a:spcAft>
              <a:buSzPts val="1200"/>
              <a:buFont typeface="Nunito Light"/>
              <a:buChar char="○"/>
              <a:defRPr sz="1200"/>
            </a:lvl5pPr>
            <a:lvl6pPr indent="-304800" lvl="5" marL="2743200" rtl="0">
              <a:lnSpc>
                <a:spcPct val="100000"/>
              </a:lnSpc>
              <a:spcBef>
                <a:spcPts val="0"/>
              </a:spcBef>
              <a:spcAft>
                <a:spcPts val="0"/>
              </a:spcAft>
              <a:buSzPts val="1200"/>
              <a:buFont typeface="Nunito Light"/>
              <a:buChar char="■"/>
              <a:defRPr sz="1200"/>
            </a:lvl6pPr>
            <a:lvl7pPr indent="-304800" lvl="6" marL="3200400" rtl="0">
              <a:lnSpc>
                <a:spcPct val="100000"/>
              </a:lnSpc>
              <a:spcBef>
                <a:spcPts val="0"/>
              </a:spcBef>
              <a:spcAft>
                <a:spcPts val="0"/>
              </a:spcAft>
              <a:buSzPts val="1200"/>
              <a:buFont typeface="Nunito Light"/>
              <a:buChar char="●"/>
              <a:defRPr sz="1200"/>
            </a:lvl7pPr>
            <a:lvl8pPr indent="-304800" lvl="7" marL="3657600" rtl="0">
              <a:lnSpc>
                <a:spcPct val="100000"/>
              </a:lnSpc>
              <a:spcBef>
                <a:spcPts val="0"/>
              </a:spcBef>
              <a:spcAft>
                <a:spcPts val="0"/>
              </a:spcAft>
              <a:buSzPts val="1200"/>
              <a:buFont typeface="Nunito Light"/>
              <a:buChar char="○"/>
              <a:defRPr sz="1200"/>
            </a:lvl8pPr>
            <a:lvl9pPr indent="-304800" lvl="8" marL="4114800" rtl="0">
              <a:lnSpc>
                <a:spcPct val="100000"/>
              </a:lnSpc>
              <a:spcBef>
                <a:spcPts val="0"/>
              </a:spcBef>
              <a:spcAft>
                <a:spcPts val="0"/>
              </a:spcAft>
              <a:buSzPts val="1200"/>
              <a:buFont typeface="Nunito Light"/>
              <a:buChar char="■"/>
              <a:defRPr sz="1200"/>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4_1_1_1_1">
    <p:spTree>
      <p:nvGrpSpPr>
        <p:cNvPr id="2268" name="Shape 2268"/>
        <p:cNvGrpSpPr/>
        <p:nvPr/>
      </p:nvGrpSpPr>
      <p:grpSpPr>
        <a:xfrm>
          <a:off x="0" y="0"/>
          <a:ext cx="0" cy="0"/>
          <a:chOff x="0" y="0"/>
          <a:chExt cx="0" cy="0"/>
        </a:xfrm>
      </p:grpSpPr>
      <p:grpSp>
        <p:nvGrpSpPr>
          <p:cNvPr id="2269" name="Google Shape;2269;p104"/>
          <p:cNvGrpSpPr/>
          <p:nvPr/>
        </p:nvGrpSpPr>
        <p:grpSpPr>
          <a:xfrm>
            <a:off x="-65" y="-15"/>
            <a:ext cx="9144128" cy="5143530"/>
            <a:chOff x="-2163850" y="-134475"/>
            <a:chExt cx="3075000" cy="5336719"/>
          </a:xfrm>
        </p:grpSpPr>
        <p:cxnSp>
          <p:nvCxnSpPr>
            <p:cNvPr id="2270" name="Google Shape;2270;p104"/>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1" name="Google Shape;2271;p104"/>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2" name="Google Shape;2272;p104"/>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3" name="Google Shape;2273;p104"/>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4" name="Google Shape;2274;p104"/>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5" name="Google Shape;2275;p104"/>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6" name="Google Shape;2276;p104"/>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7" name="Google Shape;2277;p104"/>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8" name="Google Shape;2278;p104"/>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79" name="Google Shape;2279;p104"/>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0" name="Google Shape;2280;p104"/>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1" name="Google Shape;2281;p104"/>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2" name="Google Shape;2282;p104"/>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3" name="Google Shape;2283;p104"/>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4" name="Google Shape;2284;p104"/>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285" name="Google Shape;2285;p104"/>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286" name="Google Shape;2286;p104"/>
          <p:cNvSpPr txBox="1"/>
          <p:nvPr>
            <p:ph type="title"/>
          </p:nvPr>
        </p:nvSpPr>
        <p:spPr>
          <a:xfrm>
            <a:off x="720000" y="445000"/>
            <a:ext cx="7704000" cy="6465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287" name="Google Shape;2287;p104"/>
          <p:cNvSpPr txBox="1"/>
          <p:nvPr>
            <p:ph idx="1" type="body"/>
          </p:nvPr>
        </p:nvSpPr>
        <p:spPr>
          <a:xfrm>
            <a:off x="720000" y="1091512"/>
            <a:ext cx="7704000" cy="3512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Font typeface="Calistoga"/>
              <a:buChar char="●"/>
              <a:defRPr sz="1200"/>
            </a:lvl1pPr>
            <a:lvl2pPr indent="-304800" lvl="1" marL="914400" rtl="0">
              <a:lnSpc>
                <a:spcPct val="100000"/>
              </a:lnSpc>
              <a:spcBef>
                <a:spcPts val="0"/>
              </a:spcBef>
              <a:spcAft>
                <a:spcPts val="0"/>
              </a:spcAft>
              <a:buSzPts val="1200"/>
              <a:buFont typeface="Nunito Light"/>
              <a:buChar char="○"/>
              <a:defRPr sz="1200"/>
            </a:lvl2pPr>
            <a:lvl3pPr indent="-304800" lvl="2" marL="1371600" rtl="0">
              <a:lnSpc>
                <a:spcPct val="100000"/>
              </a:lnSpc>
              <a:spcBef>
                <a:spcPts val="0"/>
              </a:spcBef>
              <a:spcAft>
                <a:spcPts val="0"/>
              </a:spcAft>
              <a:buSzPts val="1200"/>
              <a:buFont typeface="Nunito Light"/>
              <a:buChar char="■"/>
              <a:defRPr sz="1200"/>
            </a:lvl3pPr>
            <a:lvl4pPr indent="-304800" lvl="3" marL="1828800" rtl="0">
              <a:lnSpc>
                <a:spcPct val="100000"/>
              </a:lnSpc>
              <a:spcBef>
                <a:spcPts val="0"/>
              </a:spcBef>
              <a:spcAft>
                <a:spcPts val="0"/>
              </a:spcAft>
              <a:buSzPts val="1200"/>
              <a:buFont typeface="Nunito Light"/>
              <a:buChar char="●"/>
              <a:defRPr sz="1200"/>
            </a:lvl4pPr>
            <a:lvl5pPr indent="-304800" lvl="4" marL="2286000" rtl="0">
              <a:lnSpc>
                <a:spcPct val="100000"/>
              </a:lnSpc>
              <a:spcBef>
                <a:spcPts val="0"/>
              </a:spcBef>
              <a:spcAft>
                <a:spcPts val="0"/>
              </a:spcAft>
              <a:buSzPts val="1200"/>
              <a:buFont typeface="Nunito Light"/>
              <a:buChar char="○"/>
              <a:defRPr sz="1200"/>
            </a:lvl5pPr>
            <a:lvl6pPr indent="-304800" lvl="5" marL="2743200" rtl="0">
              <a:lnSpc>
                <a:spcPct val="100000"/>
              </a:lnSpc>
              <a:spcBef>
                <a:spcPts val="0"/>
              </a:spcBef>
              <a:spcAft>
                <a:spcPts val="0"/>
              </a:spcAft>
              <a:buSzPts val="1200"/>
              <a:buFont typeface="Nunito Light"/>
              <a:buChar char="■"/>
              <a:defRPr sz="1200"/>
            </a:lvl6pPr>
            <a:lvl7pPr indent="-304800" lvl="6" marL="3200400" rtl="0">
              <a:lnSpc>
                <a:spcPct val="100000"/>
              </a:lnSpc>
              <a:spcBef>
                <a:spcPts val="0"/>
              </a:spcBef>
              <a:spcAft>
                <a:spcPts val="0"/>
              </a:spcAft>
              <a:buSzPts val="1200"/>
              <a:buFont typeface="Nunito Light"/>
              <a:buChar char="●"/>
              <a:defRPr sz="1200"/>
            </a:lvl7pPr>
            <a:lvl8pPr indent="-304800" lvl="7" marL="3657600" rtl="0">
              <a:lnSpc>
                <a:spcPct val="100000"/>
              </a:lnSpc>
              <a:spcBef>
                <a:spcPts val="0"/>
              </a:spcBef>
              <a:spcAft>
                <a:spcPts val="0"/>
              </a:spcAft>
              <a:buSzPts val="1200"/>
              <a:buFont typeface="Nunito Light"/>
              <a:buChar char="○"/>
              <a:defRPr sz="1200"/>
            </a:lvl8pPr>
            <a:lvl9pPr indent="-304800" lvl="8" marL="4114800" rtl="0">
              <a:lnSpc>
                <a:spcPct val="100000"/>
              </a:lnSpc>
              <a:spcBef>
                <a:spcPts val="0"/>
              </a:spcBef>
              <a:spcAft>
                <a:spcPts val="0"/>
              </a:spcAft>
              <a:buSzPts val="1200"/>
              <a:buFont typeface="Nunito Light"/>
              <a:buChar char="■"/>
              <a:defRPr sz="1200"/>
            </a:lvl9pPr>
          </a:lstStyle>
          <a:p/>
        </p:txBody>
      </p:sp>
      <p:grpSp>
        <p:nvGrpSpPr>
          <p:cNvPr id="2288" name="Google Shape;2288;p104"/>
          <p:cNvGrpSpPr/>
          <p:nvPr/>
        </p:nvGrpSpPr>
        <p:grpSpPr>
          <a:xfrm>
            <a:off x="9" y="-285888"/>
            <a:ext cx="9616175" cy="5961131"/>
            <a:chOff x="9" y="-285888"/>
            <a:chExt cx="9616175" cy="5961131"/>
          </a:xfrm>
        </p:grpSpPr>
        <p:grpSp>
          <p:nvGrpSpPr>
            <p:cNvPr id="2289" name="Google Shape;2289;p104"/>
            <p:cNvGrpSpPr/>
            <p:nvPr/>
          </p:nvGrpSpPr>
          <p:grpSpPr>
            <a:xfrm rot="-701811">
              <a:off x="8583307" y="-214706"/>
              <a:ext cx="872967" cy="1666953"/>
              <a:chOff x="-3231550" y="1460900"/>
              <a:chExt cx="198675" cy="379375"/>
            </a:xfrm>
          </p:grpSpPr>
          <p:sp>
            <p:nvSpPr>
              <p:cNvPr id="2290" name="Google Shape;2290;p104"/>
              <p:cNvSpPr/>
              <p:nvPr/>
            </p:nvSpPr>
            <p:spPr>
              <a:xfrm>
                <a:off x="-3174425" y="1460900"/>
                <a:ext cx="141550" cy="194200"/>
              </a:xfrm>
              <a:custGeom>
                <a:rect b="b" l="l" r="r" t="t"/>
                <a:pathLst>
                  <a:path extrusionOk="0" h="7768" w="5662">
                    <a:moveTo>
                      <a:pt x="4377" y="1"/>
                    </a:moveTo>
                    <a:cubicBezTo>
                      <a:pt x="2913" y="240"/>
                      <a:pt x="1465" y="494"/>
                      <a:pt x="1" y="762"/>
                    </a:cubicBezTo>
                    <a:cubicBezTo>
                      <a:pt x="105" y="1300"/>
                      <a:pt x="225" y="1823"/>
                      <a:pt x="344" y="2346"/>
                    </a:cubicBezTo>
                    <a:cubicBezTo>
                      <a:pt x="822" y="2839"/>
                      <a:pt x="1151" y="3496"/>
                      <a:pt x="1255" y="4183"/>
                    </a:cubicBezTo>
                    <a:cubicBezTo>
                      <a:pt x="1345" y="4810"/>
                      <a:pt x="1255" y="5467"/>
                      <a:pt x="1002" y="6035"/>
                    </a:cubicBezTo>
                    <a:cubicBezTo>
                      <a:pt x="1121" y="6617"/>
                      <a:pt x="1226" y="7185"/>
                      <a:pt x="1345" y="7767"/>
                    </a:cubicBezTo>
                    <a:cubicBezTo>
                      <a:pt x="2794" y="7469"/>
                      <a:pt x="4228" y="7215"/>
                      <a:pt x="5662" y="6976"/>
                    </a:cubicBezTo>
                    <a:cubicBezTo>
                      <a:pt x="5617" y="6498"/>
                      <a:pt x="5557" y="6020"/>
                      <a:pt x="5482" y="5542"/>
                    </a:cubicBezTo>
                    <a:cubicBezTo>
                      <a:pt x="5079" y="5034"/>
                      <a:pt x="4765" y="4437"/>
                      <a:pt x="4616" y="3809"/>
                    </a:cubicBezTo>
                    <a:cubicBezTo>
                      <a:pt x="4437" y="3033"/>
                      <a:pt x="4467" y="2211"/>
                      <a:pt x="4721" y="1450"/>
                    </a:cubicBezTo>
                    <a:cubicBezTo>
                      <a:pt x="4616" y="957"/>
                      <a:pt x="4497" y="479"/>
                      <a:pt x="4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104"/>
              <p:cNvSpPr/>
              <p:nvPr/>
            </p:nvSpPr>
            <p:spPr>
              <a:xfrm>
                <a:off x="-3121400" y="1473975"/>
                <a:ext cx="66500" cy="157600"/>
              </a:xfrm>
              <a:custGeom>
                <a:rect b="b" l="l" r="r" t="t"/>
                <a:pathLst>
                  <a:path extrusionOk="0" h="6304" w="2660">
                    <a:moveTo>
                      <a:pt x="1539" y="1"/>
                    </a:moveTo>
                    <a:cubicBezTo>
                      <a:pt x="1031" y="105"/>
                      <a:pt x="523" y="210"/>
                      <a:pt x="1" y="329"/>
                    </a:cubicBezTo>
                    <a:cubicBezTo>
                      <a:pt x="344" y="2330"/>
                      <a:pt x="733" y="4317"/>
                      <a:pt x="1166" y="6303"/>
                    </a:cubicBezTo>
                    <a:lnTo>
                      <a:pt x="2659" y="5975"/>
                    </a:lnTo>
                    <a:cubicBezTo>
                      <a:pt x="2316" y="3973"/>
                      <a:pt x="1942" y="1987"/>
                      <a:pt x="153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104"/>
              <p:cNvSpPr/>
              <p:nvPr/>
            </p:nvSpPr>
            <p:spPr>
              <a:xfrm>
                <a:off x="-3096000" y="1537375"/>
                <a:ext cx="25400" cy="23575"/>
              </a:xfrm>
              <a:custGeom>
                <a:rect b="b" l="l" r="r" t="t"/>
                <a:pathLst>
                  <a:path extrusionOk="0" h="943" w="1016">
                    <a:moveTo>
                      <a:pt x="489" y="1"/>
                    </a:moveTo>
                    <a:cubicBezTo>
                      <a:pt x="254" y="1"/>
                      <a:pt x="43" y="199"/>
                      <a:pt x="15" y="437"/>
                    </a:cubicBezTo>
                    <a:cubicBezTo>
                      <a:pt x="0" y="676"/>
                      <a:pt x="165" y="885"/>
                      <a:pt x="389" y="915"/>
                    </a:cubicBezTo>
                    <a:cubicBezTo>
                      <a:pt x="432" y="934"/>
                      <a:pt x="476" y="942"/>
                      <a:pt x="520" y="942"/>
                    </a:cubicBezTo>
                    <a:cubicBezTo>
                      <a:pt x="714" y="942"/>
                      <a:pt x="892" y="769"/>
                      <a:pt x="941" y="586"/>
                    </a:cubicBezTo>
                    <a:cubicBezTo>
                      <a:pt x="1016" y="317"/>
                      <a:pt x="807" y="33"/>
                      <a:pt x="538" y="4"/>
                    </a:cubicBezTo>
                    <a:cubicBezTo>
                      <a:pt x="522" y="2"/>
                      <a:pt x="506" y="1"/>
                      <a:pt x="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104"/>
              <p:cNvSpPr/>
              <p:nvPr/>
            </p:nvSpPr>
            <p:spPr>
              <a:xfrm>
                <a:off x="-3132825" y="1480325"/>
                <a:ext cx="47675" cy="151250"/>
              </a:xfrm>
              <a:custGeom>
                <a:rect b="b" l="l" r="r" t="t"/>
                <a:pathLst>
                  <a:path extrusionOk="0" h="6050" w="1907">
                    <a:moveTo>
                      <a:pt x="771" y="0"/>
                    </a:moveTo>
                    <a:cubicBezTo>
                      <a:pt x="667" y="30"/>
                      <a:pt x="562" y="60"/>
                      <a:pt x="458" y="75"/>
                    </a:cubicBezTo>
                    <a:cubicBezTo>
                      <a:pt x="532" y="478"/>
                      <a:pt x="607" y="882"/>
                      <a:pt x="667" y="1285"/>
                    </a:cubicBezTo>
                    <a:cubicBezTo>
                      <a:pt x="592" y="1285"/>
                      <a:pt x="517" y="1315"/>
                      <a:pt x="443" y="1330"/>
                    </a:cubicBezTo>
                    <a:cubicBezTo>
                      <a:pt x="429" y="1343"/>
                      <a:pt x="415" y="1345"/>
                      <a:pt x="402" y="1356"/>
                    </a:cubicBezTo>
                    <a:lnTo>
                      <a:pt x="402" y="1356"/>
                    </a:lnTo>
                    <a:cubicBezTo>
                      <a:pt x="401" y="1353"/>
                      <a:pt x="400" y="1349"/>
                      <a:pt x="398" y="1345"/>
                    </a:cubicBezTo>
                    <a:cubicBezTo>
                      <a:pt x="398" y="1315"/>
                      <a:pt x="383" y="1285"/>
                      <a:pt x="368" y="1240"/>
                    </a:cubicBezTo>
                    <a:cubicBezTo>
                      <a:pt x="353" y="1165"/>
                      <a:pt x="323" y="1091"/>
                      <a:pt x="308" y="1016"/>
                    </a:cubicBezTo>
                    <a:cubicBezTo>
                      <a:pt x="249" y="702"/>
                      <a:pt x="189" y="404"/>
                      <a:pt x="129" y="105"/>
                    </a:cubicBezTo>
                    <a:cubicBezTo>
                      <a:pt x="124" y="78"/>
                      <a:pt x="105" y="67"/>
                      <a:pt x="83" y="67"/>
                    </a:cubicBezTo>
                    <a:cubicBezTo>
                      <a:pt x="45" y="67"/>
                      <a:pt x="0" y="102"/>
                      <a:pt x="10" y="150"/>
                    </a:cubicBezTo>
                    <a:cubicBezTo>
                      <a:pt x="69" y="493"/>
                      <a:pt x="129" y="822"/>
                      <a:pt x="219" y="1165"/>
                    </a:cubicBezTo>
                    <a:cubicBezTo>
                      <a:pt x="249" y="1240"/>
                      <a:pt x="264" y="1330"/>
                      <a:pt x="279" y="1404"/>
                    </a:cubicBezTo>
                    <a:cubicBezTo>
                      <a:pt x="291" y="1456"/>
                      <a:pt x="327" y="1497"/>
                      <a:pt x="375" y="1497"/>
                    </a:cubicBezTo>
                    <a:cubicBezTo>
                      <a:pt x="383" y="1497"/>
                      <a:pt x="390" y="1496"/>
                      <a:pt x="398" y="1494"/>
                    </a:cubicBezTo>
                    <a:cubicBezTo>
                      <a:pt x="473" y="1494"/>
                      <a:pt x="532" y="1449"/>
                      <a:pt x="592" y="1434"/>
                    </a:cubicBezTo>
                    <a:cubicBezTo>
                      <a:pt x="637" y="1419"/>
                      <a:pt x="667" y="1419"/>
                      <a:pt x="697" y="1404"/>
                    </a:cubicBezTo>
                    <a:cubicBezTo>
                      <a:pt x="980" y="2958"/>
                      <a:pt x="1294" y="4496"/>
                      <a:pt x="1623" y="6049"/>
                    </a:cubicBezTo>
                    <a:cubicBezTo>
                      <a:pt x="1712" y="6020"/>
                      <a:pt x="1817" y="6005"/>
                      <a:pt x="1907" y="5975"/>
                    </a:cubicBezTo>
                    <a:cubicBezTo>
                      <a:pt x="1533" y="3988"/>
                      <a:pt x="1160" y="1987"/>
                      <a:pt x="7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104"/>
              <p:cNvSpPr/>
              <p:nvPr/>
            </p:nvSpPr>
            <p:spPr>
              <a:xfrm>
                <a:off x="-3090775" y="1544600"/>
                <a:ext cx="13850" cy="9175"/>
              </a:xfrm>
              <a:custGeom>
                <a:rect b="b" l="l" r="r" t="t"/>
                <a:pathLst>
                  <a:path extrusionOk="0" h="367" w="554">
                    <a:moveTo>
                      <a:pt x="478" y="1"/>
                    </a:moveTo>
                    <a:cubicBezTo>
                      <a:pt x="467" y="1"/>
                      <a:pt x="457" y="5"/>
                      <a:pt x="449" y="13"/>
                    </a:cubicBezTo>
                    <a:cubicBezTo>
                      <a:pt x="314" y="88"/>
                      <a:pt x="180" y="178"/>
                      <a:pt x="45" y="252"/>
                    </a:cubicBezTo>
                    <a:cubicBezTo>
                      <a:pt x="15" y="267"/>
                      <a:pt x="0" y="312"/>
                      <a:pt x="15" y="342"/>
                    </a:cubicBezTo>
                    <a:cubicBezTo>
                      <a:pt x="24" y="359"/>
                      <a:pt x="43" y="367"/>
                      <a:pt x="63" y="367"/>
                    </a:cubicBezTo>
                    <a:cubicBezTo>
                      <a:pt x="78" y="367"/>
                      <a:pt x="93" y="363"/>
                      <a:pt x="105" y="357"/>
                    </a:cubicBezTo>
                    <a:cubicBezTo>
                      <a:pt x="239" y="282"/>
                      <a:pt x="389" y="193"/>
                      <a:pt x="508" y="118"/>
                    </a:cubicBezTo>
                    <a:cubicBezTo>
                      <a:pt x="538" y="103"/>
                      <a:pt x="553" y="73"/>
                      <a:pt x="538" y="43"/>
                    </a:cubicBezTo>
                    <a:cubicBezTo>
                      <a:pt x="528" y="22"/>
                      <a:pt x="502" y="1"/>
                      <a:pt x="47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104"/>
              <p:cNvSpPr/>
              <p:nvPr/>
            </p:nvSpPr>
            <p:spPr>
              <a:xfrm>
                <a:off x="-3088900" y="1542800"/>
                <a:ext cx="10100" cy="13275"/>
              </a:xfrm>
              <a:custGeom>
                <a:rect b="b" l="l" r="r" t="t"/>
                <a:pathLst>
                  <a:path extrusionOk="0" h="531" w="404">
                    <a:moveTo>
                      <a:pt x="87" y="1"/>
                    </a:moveTo>
                    <a:cubicBezTo>
                      <a:pt x="72" y="1"/>
                      <a:pt x="57" y="4"/>
                      <a:pt x="45" y="11"/>
                    </a:cubicBezTo>
                    <a:cubicBezTo>
                      <a:pt x="15" y="26"/>
                      <a:pt x="0" y="55"/>
                      <a:pt x="30" y="100"/>
                    </a:cubicBezTo>
                    <a:cubicBezTo>
                      <a:pt x="105" y="235"/>
                      <a:pt x="179" y="369"/>
                      <a:pt x="284" y="489"/>
                    </a:cubicBezTo>
                    <a:cubicBezTo>
                      <a:pt x="294" y="510"/>
                      <a:pt x="313" y="531"/>
                      <a:pt x="333" y="531"/>
                    </a:cubicBezTo>
                    <a:cubicBezTo>
                      <a:pt x="341" y="531"/>
                      <a:pt x="350" y="527"/>
                      <a:pt x="359" y="518"/>
                    </a:cubicBezTo>
                    <a:cubicBezTo>
                      <a:pt x="388" y="504"/>
                      <a:pt x="403" y="459"/>
                      <a:pt x="388" y="429"/>
                    </a:cubicBezTo>
                    <a:cubicBezTo>
                      <a:pt x="299" y="294"/>
                      <a:pt x="209" y="175"/>
                      <a:pt x="135" y="26"/>
                    </a:cubicBezTo>
                    <a:cubicBezTo>
                      <a:pt x="126" y="8"/>
                      <a:pt x="107" y="1"/>
                      <a:pt x="8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96" name="Google Shape;2296;p104"/>
              <p:cNvGrpSpPr/>
              <p:nvPr/>
            </p:nvGrpSpPr>
            <p:grpSpPr>
              <a:xfrm>
                <a:off x="-3208775" y="1525125"/>
                <a:ext cx="115025" cy="308825"/>
                <a:chOff x="-3208775" y="1525125"/>
                <a:chExt cx="115025" cy="308825"/>
              </a:xfrm>
            </p:grpSpPr>
            <p:sp>
              <p:nvSpPr>
                <p:cNvPr id="2297" name="Google Shape;2297;p104"/>
                <p:cNvSpPr/>
                <p:nvPr/>
              </p:nvSpPr>
              <p:spPr>
                <a:xfrm>
                  <a:off x="-3142675" y="1525125"/>
                  <a:ext cx="48925" cy="104950"/>
                </a:xfrm>
                <a:custGeom>
                  <a:rect b="b" l="l" r="r" t="t"/>
                  <a:pathLst>
                    <a:path extrusionOk="0" h="4198" w="1957">
                      <a:moveTo>
                        <a:pt x="523" y="1"/>
                      </a:moveTo>
                      <a:cubicBezTo>
                        <a:pt x="478" y="31"/>
                        <a:pt x="434" y="60"/>
                        <a:pt x="389" y="90"/>
                      </a:cubicBezTo>
                      <a:cubicBezTo>
                        <a:pt x="344" y="120"/>
                        <a:pt x="299" y="150"/>
                        <a:pt x="254" y="180"/>
                      </a:cubicBezTo>
                      <a:cubicBezTo>
                        <a:pt x="284" y="314"/>
                        <a:pt x="314" y="449"/>
                        <a:pt x="359" y="598"/>
                      </a:cubicBezTo>
                      <a:cubicBezTo>
                        <a:pt x="239" y="673"/>
                        <a:pt x="120" y="762"/>
                        <a:pt x="0" y="867"/>
                      </a:cubicBezTo>
                      <a:cubicBezTo>
                        <a:pt x="284" y="1330"/>
                        <a:pt x="1001" y="2644"/>
                        <a:pt x="1509" y="4198"/>
                      </a:cubicBezTo>
                      <a:cubicBezTo>
                        <a:pt x="1569" y="4168"/>
                        <a:pt x="1643" y="4138"/>
                        <a:pt x="1733" y="4108"/>
                      </a:cubicBezTo>
                      <a:cubicBezTo>
                        <a:pt x="1808" y="4078"/>
                        <a:pt x="1882" y="4063"/>
                        <a:pt x="1957" y="4048"/>
                      </a:cubicBezTo>
                      <a:cubicBezTo>
                        <a:pt x="1838" y="2734"/>
                        <a:pt x="1584" y="1435"/>
                        <a:pt x="1180" y="180"/>
                      </a:cubicBezTo>
                      <a:cubicBezTo>
                        <a:pt x="1031" y="225"/>
                        <a:pt x="897" y="284"/>
                        <a:pt x="762" y="359"/>
                      </a:cubicBezTo>
                      <a:cubicBezTo>
                        <a:pt x="687" y="240"/>
                        <a:pt x="613" y="120"/>
                        <a:pt x="5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104"/>
                <p:cNvSpPr/>
                <p:nvPr/>
              </p:nvSpPr>
              <p:spPr>
                <a:xfrm>
                  <a:off x="-3165075" y="1545300"/>
                  <a:ext cx="60500" cy="92250"/>
                </a:xfrm>
                <a:custGeom>
                  <a:rect b="b" l="l" r="r" t="t"/>
                  <a:pathLst>
                    <a:path extrusionOk="0" h="3690" w="2420">
                      <a:moveTo>
                        <a:pt x="971" y="0"/>
                      </a:moveTo>
                      <a:cubicBezTo>
                        <a:pt x="852" y="75"/>
                        <a:pt x="747" y="179"/>
                        <a:pt x="628" y="284"/>
                      </a:cubicBezTo>
                      <a:cubicBezTo>
                        <a:pt x="538" y="194"/>
                        <a:pt x="448" y="120"/>
                        <a:pt x="359" y="45"/>
                      </a:cubicBezTo>
                      <a:cubicBezTo>
                        <a:pt x="314" y="90"/>
                        <a:pt x="269" y="120"/>
                        <a:pt x="239" y="165"/>
                      </a:cubicBezTo>
                      <a:cubicBezTo>
                        <a:pt x="194" y="224"/>
                        <a:pt x="165" y="254"/>
                        <a:pt x="120" y="299"/>
                      </a:cubicBezTo>
                      <a:cubicBezTo>
                        <a:pt x="179" y="418"/>
                        <a:pt x="239" y="538"/>
                        <a:pt x="284" y="657"/>
                      </a:cubicBezTo>
                      <a:cubicBezTo>
                        <a:pt x="194" y="777"/>
                        <a:pt x="105" y="896"/>
                        <a:pt x="0" y="1016"/>
                      </a:cubicBezTo>
                      <a:cubicBezTo>
                        <a:pt x="344" y="1374"/>
                        <a:pt x="1255" y="2375"/>
                        <a:pt x="2017" y="3689"/>
                      </a:cubicBezTo>
                      <a:cubicBezTo>
                        <a:pt x="2076" y="3615"/>
                        <a:pt x="2151" y="3555"/>
                        <a:pt x="2211" y="3510"/>
                      </a:cubicBezTo>
                      <a:cubicBezTo>
                        <a:pt x="2285" y="3465"/>
                        <a:pt x="2345" y="3421"/>
                        <a:pt x="2420" y="3376"/>
                      </a:cubicBezTo>
                      <a:cubicBezTo>
                        <a:pt x="2061" y="2181"/>
                        <a:pt x="1569" y="1046"/>
                        <a:pt x="9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104"/>
                <p:cNvSpPr/>
                <p:nvPr/>
              </p:nvSpPr>
              <p:spPr>
                <a:xfrm>
                  <a:off x="-3182250" y="1568825"/>
                  <a:ext cx="68350" cy="78800"/>
                </a:xfrm>
                <a:custGeom>
                  <a:rect b="b" l="l" r="r" t="t"/>
                  <a:pathLst>
                    <a:path extrusionOk="0" h="3152" w="2734">
                      <a:moveTo>
                        <a:pt x="747" y="0"/>
                      </a:moveTo>
                      <a:cubicBezTo>
                        <a:pt x="657" y="105"/>
                        <a:pt x="568" y="239"/>
                        <a:pt x="478" y="374"/>
                      </a:cubicBezTo>
                      <a:cubicBezTo>
                        <a:pt x="389" y="314"/>
                        <a:pt x="284" y="269"/>
                        <a:pt x="179" y="224"/>
                      </a:cubicBezTo>
                      <a:cubicBezTo>
                        <a:pt x="150" y="284"/>
                        <a:pt x="120" y="329"/>
                        <a:pt x="90" y="374"/>
                      </a:cubicBezTo>
                      <a:cubicBezTo>
                        <a:pt x="60" y="433"/>
                        <a:pt x="30" y="478"/>
                        <a:pt x="0" y="538"/>
                      </a:cubicBezTo>
                      <a:cubicBezTo>
                        <a:pt x="75" y="628"/>
                        <a:pt x="150" y="717"/>
                        <a:pt x="209" y="822"/>
                      </a:cubicBezTo>
                      <a:cubicBezTo>
                        <a:pt x="135" y="956"/>
                        <a:pt x="75" y="1091"/>
                        <a:pt x="0" y="1240"/>
                      </a:cubicBezTo>
                      <a:cubicBezTo>
                        <a:pt x="389" y="1479"/>
                        <a:pt x="1404" y="2181"/>
                        <a:pt x="2405" y="3152"/>
                      </a:cubicBezTo>
                      <a:cubicBezTo>
                        <a:pt x="2450" y="3077"/>
                        <a:pt x="2494" y="3002"/>
                        <a:pt x="2554" y="2913"/>
                      </a:cubicBezTo>
                      <a:cubicBezTo>
                        <a:pt x="2614" y="2838"/>
                        <a:pt x="2674" y="2778"/>
                        <a:pt x="2733" y="2719"/>
                      </a:cubicBezTo>
                      <a:cubicBezTo>
                        <a:pt x="2151" y="1703"/>
                        <a:pt x="1479" y="792"/>
                        <a:pt x="7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104"/>
                <p:cNvSpPr/>
                <p:nvPr/>
              </p:nvSpPr>
              <p:spPr>
                <a:xfrm>
                  <a:off x="-3196825" y="1596825"/>
                  <a:ext cx="75450" cy="62375"/>
                </a:xfrm>
                <a:custGeom>
                  <a:rect b="b" l="l" r="r" t="t"/>
                  <a:pathLst>
                    <a:path extrusionOk="0" h="2495" w="3018">
                      <a:moveTo>
                        <a:pt x="628" y="0"/>
                      </a:moveTo>
                      <a:cubicBezTo>
                        <a:pt x="568" y="150"/>
                        <a:pt x="509" y="299"/>
                        <a:pt x="449" y="434"/>
                      </a:cubicBezTo>
                      <a:cubicBezTo>
                        <a:pt x="329" y="419"/>
                        <a:pt x="240" y="404"/>
                        <a:pt x="120" y="374"/>
                      </a:cubicBezTo>
                      <a:cubicBezTo>
                        <a:pt x="105" y="434"/>
                        <a:pt x="90" y="493"/>
                        <a:pt x="60" y="538"/>
                      </a:cubicBezTo>
                      <a:cubicBezTo>
                        <a:pt x="46" y="598"/>
                        <a:pt x="31" y="643"/>
                        <a:pt x="1" y="702"/>
                      </a:cubicBezTo>
                      <a:cubicBezTo>
                        <a:pt x="90" y="777"/>
                        <a:pt x="165" y="837"/>
                        <a:pt x="255" y="926"/>
                      </a:cubicBezTo>
                      <a:cubicBezTo>
                        <a:pt x="210" y="1061"/>
                        <a:pt x="150" y="1210"/>
                        <a:pt x="120" y="1360"/>
                      </a:cubicBezTo>
                      <a:cubicBezTo>
                        <a:pt x="523" y="1494"/>
                        <a:pt x="1644" y="1912"/>
                        <a:pt x="2779" y="2495"/>
                      </a:cubicBezTo>
                      <a:cubicBezTo>
                        <a:pt x="2809" y="2405"/>
                        <a:pt x="2839" y="2315"/>
                        <a:pt x="2883" y="2226"/>
                      </a:cubicBezTo>
                      <a:cubicBezTo>
                        <a:pt x="2913" y="2136"/>
                        <a:pt x="2973" y="2062"/>
                        <a:pt x="3018" y="1972"/>
                      </a:cubicBezTo>
                      <a:cubicBezTo>
                        <a:pt x="2271" y="1210"/>
                        <a:pt x="1464" y="553"/>
                        <a:pt x="6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104"/>
                <p:cNvSpPr/>
                <p:nvPr/>
              </p:nvSpPr>
              <p:spPr>
                <a:xfrm>
                  <a:off x="-3205775" y="1628550"/>
                  <a:ext cx="78800" cy="44475"/>
                </a:xfrm>
                <a:custGeom>
                  <a:rect b="b" l="l" r="r" t="t"/>
                  <a:pathLst>
                    <a:path extrusionOk="0" h="1779" w="3152">
                      <a:moveTo>
                        <a:pt x="508" y="1"/>
                      </a:moveTo>
                      <a:cubicBezTo>
                        <a:pt x="463" y="150"/>
                        <a:pt x="418" y="285"/>
                        <a:pt x="389" y="449"/>
                      </a:cubicBezTo>
                      <a:lnTo>
                        <a:pt x="60" y="449"/>
                      </a:lnTo>
                      <a:cubicBezTo>
                        <a:pt x="60" y="509"/>
                        <a:pt x="45" y="569"/>
                        <a:pt x="30" y="628"/>
                      </a:cubicBezTo>
                      <a:cubicBezTo>
                        <a:pt x="30" y="673"/>
                        <a:pt x="15" y="733"/>
                        <a:pt x="0" y="793"/>
                      </a:cubicBezTo>
                      <a:cubicBezTo>
                        <a:pt x="90" y="837"/>
                        <a:pt x="194" y="897"/>
                        <a:pt x="284" y="942"/>
                      </a:cubicBezTo>
                      <a:cubicBezTo>
                        <a:pt x="254" y="1091"/>
                        <a:pt x="239" y="1241"/>
                        <a:pt x="224" y="1390"/>
                      </a:cubicBezTo>
                      <a:cubicBezTo>
                        <a:pt x="657" y="1435"/>
                        <a:pt x="1807" y="1584"/>
                        <a:pt x="3032" y="1778"/>
                      </a:cubicBezTo>
                      <a:cubicBezTo>
                        <a:pt x="3032" y="1674"/>
                        <a:pt x="3062" y="1584"/>
                        <a:pt x="3077" y="1480"/>
                      </a:cubicBezTo>
                      <a:cubicBezTo>
                        <a:pt x="3107" y="1390"/>
                        <a:pt x="3122" y="1300"/>
                        <a:pt x="3152" y="1196"/>
                      </a:cubicBezTo>
                      <a:cubicBezTo>
                        <a:pt x="2285" y="718"/>
                        <a:pt x="1404" y="315"/>
                        <a:pt x="5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104"/>
                <p:cNvSpPr/>
                <p:nvPr/>
              </p:nvSpPr>
              <p:spPr>
                <a:xfrm>
                  <a:off x="-3208775" y="1661050"/>
                  <a:ext cx="78825" cy="35500"/>
                </a:xfrm>
                <a:custGeom>
                  <a:rect b="b" l="l" r="r" t="t"/>
                  <a:pathLst>
                    <a:path extrusionOk="0" h="1420" w="3153">
                      <a:moveTo>
                        <a:pt x="359" y="0"/>
                      </a:moveTo>
                      <a:cubicBezTo>
                        <a:pt x="329" y="135"/>
                        <a:pt x="314" y="299"/>
                        <a:pt x="314" y="448"/>
                      </a:cubicBezTo>
                      <a:cubicBezTo>
                        <a:pt x="210" y="478"/>
                        <a:pt x="105" y="508"/>
                        <a:pt x="1" y="523"/>
                      </a:cubicBezTo>
                      <a:lnTo>
                        <a:pt x="1" y="702"/>
                      </a:lnTo>
                      <a:cubicBezTo>
                        <a:pt x="1" y="747"/>
                        <a:pt x="1" y="807"/>
                        <a:pt x="1" y="867"/>
                      </a:cubicBezTo>
                      <a:cubicBezTo>
                        <a:pt x="90" y="897"/>
                        <a:pt x="210" y="926"/>
                        <a:pt x="299" y="956"/>
                      </a:cubicBezTo>
                      <a:cubicBezTo>
                        <a:pt x="299" y="1121"/>
                        <a:pt x="314" y="1270"/>
                        <a:pt x="314" y="1419"/>
                      </a:cubicBezTo>
                      <a:cubicBezTo>
                        <a:pt x="748" y="1389"/>
                        <a:pt x="1913" y="1255"/>
                        <a:pt x="3137" y="1046"/>
                      </a:cubicBezTo>
                      <a:cubicBezTo>
                        <a:pt x="3137" y="941"/>
                        <a:pt x="3137" y="837"/>
                        <a:pt x="3137" y="747"/>
                      </a:cubicBezTo>
                      <a:cubicBezTo>
                        <a:pt x="3137" y="643"/>
                        <a:pt x="3137" y="538"/>
                        <a:pt x="3152" y="448"/>
                      </a:cubicBezTo>
                      <a:cubicBezTo>
                        <a:pt x="2226" y="269"/>
                        <a:pt x="1285" y="120"/>
                        <a:pt x="3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104"/>
                <p:cNvSpPr/>
                <p:nvPr/>
              </p:nvSpPr>
              <p:spPr>
                <a:xfrm>
                  <a:off x="-3207275" y="1685700"/>
                  <a:ext cx="79175" cy="43700"/>
                </a:xfrm>
                <a:custGeom>
                  <a:rect b="b" l="l" r="r" t="t"/>
                  <a:pathLst>
                    <a:path extrusionOk="0" h="1748" w="3167">
                      <a:moveTo>
                        <a:pt x="3077" y="0"/>
                      </a:moveTo>
                      <a:cubicBezTo>
                        <a:pt x="2136" y="149"/>
                        <a:pt x="1195" y="254"/>
                        <a:pt x="254" y="314"/>
                      </a:cubicBezTo>
                      <a:cubicBezTo>
                        <a:pt x="254" y="478"/>
                        <a:pt x="269" y="627"/>
                        <a:pt x="284" y="777"/>
                      </a:cubicBezTo>
                      <a:cubicBezTo>
                        <a:pt x="195" y="837"/>
                        <a:pt x="90" y="881"/>
                        <a:pt x="1" y="926"/>
                      </a:cubicBezTo>
                      <a:cubicBezTo>
                        <a:pt x="1" y="971"/>
                        <a:pt x="15" y="1031"/>
                        <a:pt x="15" y="1090"/>
                      </a:cubicBezTo>
                      <a:cubicBezTo>
                        <a:pt x="30" y="1150"/>
                        <a:pt x="30" y="1210"/>
                        <a:pt x="45" y="1255"/>
                      </a:cubicBezTo>
                      <a:cubicBezTo>
                        <a:pt x="150" y="1270"/>
                        <a:pt x="254" y="1270"/>
                        <a:pt x="359" y="1285"/>
                      </a:cubicBezTo>
                      <a:cubicBezTo>
                        <a:pt x="389" y="1434"/>
                        <a:pt x="419" y="1598"/>
                        <a:pt x="449" y="1748"/>
                      </a:cubicBezTo>
                      <a:cubicBezTo>
                        <a:pt x="867" y="1613"/>
                        <a:pt x="2002" y="1210"/>
                        <a:pt x="3167" y="583"/>
                      </a:cubicBezTo>
                      <a:cubicBezTo>
                        <a:pt x="3137" y="493"/>
                        <a:pt x="3122" y="403"/>
                        <a:pt x="3107" y="299"/>
                      </a:cubicBezTo>
                      <a:cubicBezTo>
                        <a:pt x="3092" y="194"/>
                        <a:pt x="3077" y="105"/>
                        <a:pt x="30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104"/>
                <p:cNvSpPr/>
                <p:nvPr/>
              </p:nvSpPr>
              <p:spPr>
                <a:xfrm>
                  <a:off x="-3200550" y="1699125"/>
                  <a:ext cx="77675" cy="62025"/>
                </a:xfrm>
                <a:custGeom>
                  <a:rect b="b" l="l" r="r" t="t"/>
                  <a:pathLst>
                    <a:path extrusionOk="0" h="2481" w="3107">
                      <a:moveTo>
                        <a:pt x="2898" y="1"/>
                      </a:moveTo>
                      <a:cubicBezTo>
                        <a:pt x="2002" y="449"/>
                        <a:pt x="1076" y="822"/>
                        <a:pt x="165" y="1106"/>
                      </a:cubicBezTo>
                      <a:cubicBezTo>
                        <a:pt x="195" y="1255"/>
                        <a:pt x="239" y="1405"/>
                        <a:pt x="269" y="1554"/>
                      </a:cubicBezTo>
                      <a:cubicBezTo>
                        <a:pt x="180" y="1614"/>
                        <a:pt x="90" y="1689"/>
                        <a:pt x="0" y="1763"/>
                      </a:cubicBezTo>
                      <a:cubicBezTo>
                        <a:pt x="15" y="1808"/>
                        <a:pt x="45" y="1868"/>
                        <a:pt x="60" y="1928"/>
                      </a:cubicBezTo>
                      <a:cubicBezTo>
                        <a:pt x="75" y="1987"/>
                        <a:pt x="90" y="2047"/>
                        <a:pt x="120" y="2092"/>
                      </a:cubicBezTo>
                      <a:cubicBezTo>
                        <a:pt x="224" y="2077"/>
                        <a:pt x="329" y="2062"/>
                        <a:pt x="433" y="2047"/>
                      </a:cubicBezTo>
                      <a:cubicBezTo>
                        <a:pt x="493" y="2196"/>
                        <a:pt x="538" y="2331"/>
                        <a:pt x="613" y="2480"/>
                      </a:cubicBezTo>
                      <a:cubicBezTo>
                        <a:pt x="1001" y="2241"/>
                        <a:pt x="2076" y="1539"/>
                        <a:pt x="3107" y="539"/>
                      </a:cubicBezTo>
                      <a:cubicBezTo>
                        <a:pt x="3047" y="449"/>
                        <a:pt x="3017" y="374"/>
                        <a:pt x="2988" y="270"/>
                      </a:cubicBezTo>
                      <a:cubicBezTo>
                        <a:pt x="2943" y="180"/>
                        <a:pt x="2928" y="105"/>
                        <a:pt x="2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104"/>
                <p:cNvSpPr/>
                <p:nvPr/>
              </p:nvSpPr>
              <p:spPr>
                <a:xfrm>
                  <a:off x="-3187475" y="1711450"/>
                  <a:ext cx="71700" cy="79200"/>
                </a:xfrm>
                <a:custGeom>
                  <a:rect b="b" l="l" r="r" t="t"/>
                  <a:pathLst>
                    <a:path extrusionOk="0" h="3168" w="2868">
                      <a:moveTo>
                        <a:pt x="2554" y="1"/>
                      </a:moveTo>
                      <a:cubicBezTo>
                        <a:pt x="1763" y="747"/>
                        <a:pt x="911" y="1375"/>
                        <a:pt x="45" y="1898"/>
                      </a:cubicBezTo>
                      <a:cubicBezTo>
                        <a:pt x="105" y="2032"/>
                        <a:pt x="164" y="2181"/>
                        <a:pt x="239" y="2316"/>
                      </a:cubicBezTo>
                      <a:cubicBezTo>
                        <a:pt x="164" y="2405"/>
                        <a:pt x="90" y="2510"/>
                        <a:pt x="0" y="2600"/>
                      </a:cubicBezTo>
                      <a:cubicBezTo>
                        <a:pt x="30" y="2659"/>
                        <a:pt x="60" y="2704"/>
                        <a:pt x="90" y="2749"/>
                      </a:cubicBezTo>
                      <a:cubicBezTo>
                        <a:pt x="120" y="2809"/>
                        <a:pt x="149" y="2868"/>
                        <a:pt x="164" y="2913"/>
                      </a:cubicBezTo>
                      <a:cubicBezTo>
                        <a:pt x="284" y="2868"/>
                        <a:pt x="373" y="2824"/>
                        <a:pt x="478" y="2764"/>
                      </a:cubicBezTo>
                      <a:cubicBezTo>
                        <a:pt x="568" y="2913"/>
                        <a:pt x="642" y="3033"/>
                        <a:pt x="732" y="3167"/>
                      </a:cubicBezTo>
                      <a:cubicBezTo>
                        <a:pt x="1090" y="2809"/>
                        <a:pt x="2046" y="1763"/>
                        <a:pt x="2868" y="434"/>
                      </a:cubicBezTo>
                      <a:cubicBezTo>
                        <a:pt x="2808" y="374"/>
                        <a:pt x="2748" y="314"/>
                        <a:pt x="2703" y="240"/>
                      </a:cubicBezTo>
                      <a:cubicBezTo>
                        <a:pt x="2644" y="165"/>
                        <a:pt x="2599" y="90"/>
                        <a:pt x="25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104"/>
                <p:cNvSpPr/>
                <p:nvPr/>
              </p:nvSpPr>
              <p:spPr>
                <a:xfrm>
                  <a:off x="-3171050" y="1721525"/>
                  <a:ext cx="63875" cy="92650"/>
                </a:xfrm>
                <a:custGeom>
                  <a:rect b="b" l="l" r="r" t="t"/>
                  <a:pathLst>
                    <a:path extrusionOk="0" h="3706" w="2555">
                      <a:moveTo>
                        <a:pt x="2181" y="1"/>
                      </a:moveTo>
                      <a:cubicBezTo>
                        <a:pt x="1539" y="1002"/>
                        <a:pt x="807" y="1898"/>
                        <a:pt x="0" y="2674"/>
                      </a:cubicBezTo>
                      <a:cubicBezTo>
                        <a:pt x="105" y="2794"/>
                        <a:pt x="194" y="2913"/>
                        <a:pt x="284" y="3033"/>
                      </a:cubicBezTo>
                      <a:cubicBezTo>
                        <a:pt x="224" y="3167"/>
                        <a:pt x="165" y="3272"/>
                        <a:pt x="90" y="3391"/>
                      </a:cubicBezTo>
                      <a:cubicBezTo>
                        <a:pt x="135" y="3436"/>
                        <a:pt x="165" y="3481"/>
                        <a:pt x="194" y="3526"/>
                      </a:cubicBezTo>
                      <a:cubicBezTo>
                        <a:pt x="239" y="3571"/>
                        <a:pt x="269" y="3615"/>
                        <a:pt x="314" y="3660"/>
                      </a:cubicBezTo>
                      <a:cubicBezTo>
                        <a:pt x="404" y="3586"/>
                        <a:pt x="508" y="3496"/>
                        <a:pt x="613" y="3406"/>
                      </a:cubicBezTo>
                      <a:cubicBezTo>
                        <a:pt x="717" y="3511"/>
                        <a:pt x="822" y="3615"/>
                        <a:pt x="926" y="3705"/>
                      </a:cubicBezTo>
                      <a:cubicBezTo>
                        <a:pt x="1240" y="3227"/>
                        <a:pt x="2017" y="1883"/>
                        <a:pt x="2554" y="315"/>
                      </a:cubicBezTo>
                      <a:cubicBezTo>
                        <a:pt x="2495" y="270"/>
                        <a:pt x="2420" y="225"/>
                        <a:pt x="2360" y="180"/>
                      </a:cubicBezTo>
                      <a:cubicBezTo>
                        <a:pt x="2285" y="120"/>
                        <a:pt x="2241" y="61"/>
                        <a:pt x="21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104"/>
                <p:cNvSpPr/>
                <p:nvPr/>
              </p:nvSpPr>
              <p:spPr>
                <a:xfrm>
                  <a:off x="-3149400" y="1728625"/>
                  <a:ext cx="53050" cy="105325"/>
                </a:xfrm>
                <a:custGeom>
                  <a:rect b="b" l="l" r="r" t="t"/>
                  <a:pathLst>
                    <a:path extrusionOk="0" h="4213" w="2122">
                      <a:moveTo>
                        <a:pt x="1673" y="1"/>
                      </a:moveTo>
                      <a:cubicBezTo>
                        <a:pt x="1225" y="1211"/>
                        <a:pt x="673" y="2316"/>
                        <a:pt x="1" y="3361"/>
                      </a:cubicBezTo>
                      <a:cubicBezTo>
                        <a:pt x="105" y="3451"/>
                        <a:pt x="225" y="3541"/>
                        <a:pt x="344" y="3630"/>
                      </a:cubicBezTo>
                      <a:cubicBezTo>
                        <a:pt x="314" y="3765"/>
                        <a:pt x="269" y="3899"/>
                        <a:pt x="225" y="4048"/>
                      </a:cubicBezTo>
                      <a:cubicBezTo>
                        <a:pt x="269" y="4078"/>
                        <a:pt x="314" y="4093"/>
                        <a:pt x="359" y="4123"/>
                      </a:cubicBezTo>
                      <a:cubicBezTo>
                        <a:pt x="404" y="4153"/>
                        <a:pt x="449" y="4183"/>
                        <a:pt x="493" y="4213"/>
                      </a:cubicBezTo>
                      <a:cubicBezTo>
                        <a:pt x="583" y="4093"/>
                        <a:pt x="673" y="3989"/>
                        <a:pt x="762" y="3869"/>
                      </a:cubicBezTo>
                      <a:cubicBezTo>
                        <a:pt x="897" y="3929"/>
                        <a:pt x="1016" y="3989"/>
                        <a:pt x="1166" y="4033"/>
                      </a:cubicBezTo>
                      <a:cubicBezTo>
                        <a:pt x="1375" y="3451"/>
                        <a:pt x="1897" y="1853"/>
                        <a:pt x="2121" y="150"/>
                      </a:cubicBezTo>
                      <a:cubicBezTo>
                        <a:pt x="2047" y="135"/>
                        <a:pt x="1957" y="120"/>
                        <a:pt x="1882" y="105"/>
                      </a:cubicBezTo>
                      <a:cubicBezTo>
                        <a:pt x="1808" y="75"/>
                        <a:pt x="1733" y="46"/>
                        <a:pt x="16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08" name="Google Shape;2308;p104"/>
              <p:cNvSpPr/>
              <p:nvPr/>
            </p:nvSpPr>
            <p:spPr>
              <a:xfrm>
                <a:off x="-3088150" y="1795100"/>
                <a:ext cx="8225" cy="40350"/>
              </a:xfrm>
              <a:custGeom>
                <a:rect b="b" l="l" r="r" t="t"/>
                <a:pathLst>
                  <a:path extrusionOk="0" h="1614" w="329">
                    <a:moveTo>
                      <a:pt x="60" y="0"/>
                    </a:moveTo>
                    <a:cubicBezTo>
                      <a:pt x="45" y="0"/>
                      <a:pt x="45" y="0"/>
                      <a:pt x="45" y="15"/>
                    </a:cubicBezTo>
                    <a:cubicBezTo>
                      <a:pt x="30" y="15"/>
                      <a:pt x="30" y="15"/>
                      <a:pt x="30" y="30"/>
                    </a:cubicBezTo>
                    <a:lnTo>
                      <a:pt x="30" y="45"/>
                    </a:lnTo>
                    <a:lnTo>
                      <a:pt x="30" y="105"/>
                    </a:lnTo>
                    <a:lnTo>
                      <a:pt x="15" y="209"/>
                    </a:lnTo>
                    <a:lnTo>
                      <a:pt x="15" y="404"/>
                    </a:lnTo>
                    <a:cubicBezTo>
                      <a:pt x="15" y="538"/>
                      <a:pt x="0" y="672"/>
                      <a:pt x="0" y="822"/>
                    </a:cubicBezTo>
                    <a:cubicBezTo>
                      <a:pt x="0" y="956"/>
                      <a:pt x="0" y="1091"/>
                      <a:pt x="15" y="1225"/>
                    </a:cubicBezTo>
                    <a:lnTo>
                      <a:pt x="30" y="1419"/>
                    </a:lnTo>
                    <a:cubicBezTo>
                      <a:pt x="30" y="1449"/>
                      <a:pt x="30" y="1494"/>
                      <a:pt x="45" y="1524"/>
                    </a:cubicBezTo>
                    <a:cubicBezTo>
                      <a:pt x="45" y="1539"/>
                      <a:pt x="45" y="1554"/>
                      <a:pt x="60" y="1569"/>
                    </a:cubicBezTo>
                    <a:cubicBezTo>
                      <a:pt x="60" y="1584"/>
                      <a:pt x="75" y="1598"/>
                      <a:pt x="120" y="1613"/>
                    </a:cubicBezTo>
                    <a:lnTo>
                      <a:pt x="269" y="1613"/>
                    </a:lnTo>
                    <a:cubicBezTo>
                      <a:pt x="299" y="1598"/>
                      <a:pt x="314" y="1569"/>
                      <a:pt x="314" y="1554"/>
                    </a:cubicBezTo>
                    <a:cubicBezTo>
                      <a:pt x="314" y="1539"/>
                      <a:pt x="329" y="1524"/>
                      <a:pt x="329" y="1494"/>
                    </a:cubicBezTo>
                    <a:cubicBezTo>
                      <a:pt x="329" y="1464"/>
                      <a:pt x="329" y="1434"/>
                      <a:pt x="329" y="1404"/>
                    </a:cubicBezTo>
                    <a:lnTo>
                      <a:pt x="314" y="1195"/>
                    </a:lnTo>
                    <a:cubicBezTo>
                      <a:pt x="299" y="1076"/>
                      <a:pt x="284" y="926"/>
                      <a:pt x="254" y="792"/>
                    </a:cubicBezTo>
                    <a:cubicBezTo>
                      <a:pt x="239" y="672"/>
                      <a:pt x="209" y="523"/>
                      <a:pt x="179" y="404"/>
                    </a:cubicBezTo>
                    <a:lnTo>
                      <a:pt x="149" y="195"/>
                    </a:lnTo>
                    <a:lnTo>
                      <a:pt x="134" y="90"/>
                    </a:lnTo>
                    <a:cubicBezTo>
                      <a:pt x="134" y="75"/>
                      <a:pt x="134" y="60"/>
                      <a:pt x="120" y="45"/>
                    </a:cubicBezTo>
                    <a:lnTo>
                      <a:pt x="120" y="30"/>
                    </a:lnTo>
                    <a:cubicBezTo>
                      <a:pt x="120" y="15"/>
                      <a:pt x="120" y="15"/>
                      <a:pt x="105" y="15"/>
                    </a:cubicBezTo>
                    <a:cubicBezTo>
                      <a:pt x="105" y="15"/>
                      <a:pt x="105" y="0"/>
                      <a:pt x="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104"/>
              <p:cNvSpPr/>
              <p:nvPr/>
            </p:nvSpPr>
            <p:spPr>
              <a:xfrm>
                <a:off x="-3163275" y="1612950"/>
                <a:ext cx="61700" cy="131800"/>
              </a:xfrm>
              <a:custGeom>
                <a:rect b="b" l="l" r="r" t="t"/>
                <a:pathLst>
                  <a:path extrusionOk="0" h="5272" w="2468">
                    <a:moveTo>
                      <a:pt x="2121" y="122"/>
                    </a:moveTo>
                    <a:cubicBezTo>
                      <a:pt x="2106" y="122"/>
                      <a:pt x="2091" y="126"/>
                      <a:pt x="2079" y="132"/>
                    </a:cubicBezTo>
                    <a:cubicBezTo>
                      <a:pt x="2049" y="147"/>
                      <a:pt x="2034" y="192"/>
                      <a:pt x="2049" y="207"/>
                    </a:cubicBezTo>
                    <a:cubicBezTo>
                      <a:pt x="2154" y="356"/>
                      <a:pt x="2243" y="491"/>
                      <a:pt x="2333" y="625"/>
                    </a:cubicBezTo>
                    <a:cubicBezTo>
                      <a:pt x="2344" y="647"/>
                      <a:pt x="2371" y="661"/>
                      <a:pt x="2396" y="661"/>
                    </a:cubicBezTo>
                    <a:cubicBezTo>
                      <a:pt x="2405" y="661"/>
                      <a:pt x="2415" y="659"/>
                      <a:pt x="2423" y="655"/>
                    </a:cubicBezTo>
                    <a:cubicBezTo>
                      <a:pt x="2452" y="640"/>
                      <a:pt x="2467" y="595"/>
                      <a:pt x="2437" y="565"/>
                    </a:cubicBezTo>
                    <a:cubicBezTo>
                      <a:pt x="2348" y="431"/>
                      <a:pt x="2258" y="296"/>
                      <a:pt x="2169" y="147"/>
                    </a:cubicBezTo>
                    <a:cubicBezTo>
                      <a:pt x="2160" y="130"/>
                      <a:pt x="2141" y="122"/>
                      <a:pt x="2121" y="122"/>
                    </a:cubicBezTo>
                    <a:close/>
                    <a:moveTo>
                      <a:pt x="966" y="0"/>
                    </a:moveTo>
                    <a:cubicBezTo>
                      <a:pt x="910" y="0"/>
                      <a:pt x="851" y="69"/>
                      <a:pt x="899" y="117"/>
                    </a:cubicBezTo>
                    <a:cubicBezTo>
                      <a:pt x="1243" y="401"/>
                      <a:pt x="1571" y="700"/>
                      <a:pt x="1885" y="1013"/>
                    </a:cubicBezTo>
                    <a:cubicBezTo>
                      <a:pt x="1899" y="1027"/>
                      <a:pt x="1913" y="1033"/>
                      <a:pt x="1927" y="1033"/>
                    </a:cubicBezTo>
                    <a:cubicBezTo>
                      <a:pt x="1973" y="1033"/>
                      <a:pt x="2009" y="970"/>
                      <a:pt x="1974" y="924"/>
                    </a:cubicBezTo>
                    <a:cubicBezTo>
                      <a:pt x="1661" y="610"/>
                      <a:pt x="1332" y="311"/>
                      <a:pt x="1004" y="13"/>
                    </a:cubicBezTo>
                    <a:cubicBezTo>
                      <a:pt x="992" y="4"/>
                      <a:pt x="980" y="0"/>
                      <a:pt x="966" y="0"/>
                    </a:cubicBezTo>
                    <a:close/>
                    <a:moveTo>
                      <a:pt x="1019" y="2193"/>
                    </a:moveTo>
                    <a:cubicBezTo>
                      <a:pt x="989" y="2193"/>
                      <a:pt x="944" y="2208"/>
                      <a:pt x="944" y="2238"/>
                    </a:cubicBezTo>
                    <a:cubicBezTo>
                      <a:pt x="944" y="2283"/>
                      <a:pt x="959" y="2298"/>
                      <a:pt x="989" y="2313"/>
                    </a:cubicBezTo>
                    <a:cubicBezTo>
                      <a:pt x="1093" y="2358"/>
                      <a:pt x="1213" y="2402"/>
                      <a:pt x="1332" y="2447"/>
                    </a:cubicBezTo>
                    <a:cubicBezTo>
                      <a:pt x="1362" y="2447"/>
                      <a:pt x="1407" y="2432"/>
                      <a:pt x="1407" y="2402"/>
                    </a:cubicBezTo>
                    <a:cubicBezTo>
                      <a:pt x="1422" y="2358"/>
                      <a:pt x="1407" y="2328"/>
                      <a:pt x="1362" y="2313"/>
                    </a:cubicBezTo>
                    <a:cubicBezTo>
                      <a:pt x="1243" y="2283"/>
                      <a:pt x="1123" y="2238"/>
                      <a:pt x="1019" y="2193"/>
                    </a:cubicBezTo>
                    <a:close/>
                    <a:moveTo>
                      <a:pt x="1934" y="4368"/>
                    </a:moveTo>
                    <a:cubicBezTo>
                      <a:pt x="1913" y="4368"/>
                      <a:pt x="1895" y="4378"/>
                      <a:pt x="1885" y="4389"/>
                    </a:cubicBezTo>
                    <a:cubicBezTo>
                      <a:pt x="1810" y="4493"/>
                      <a:pt x="1765" y="4583"/>
                      <a:pt x="1735" y="4702"/>
                    </a:cubicBezTo>
                    <a:cubicBezTo>
                      <a:pt x="1735" y="4732"/>
                      <a:pt x="1750" y="4762"/>
                      <a:pt x="1780" y="4777"/>
                    </a:cubicBezTo>
                    <a:cubicBezTo>
                      <a:pt x="1810" y="4777"/>
                      <a:pt x="1855" y="4762"/>
                      <a:pt x="1870" y="4732"/>
                    </a:cubicBezTo>
                    <a:cubicBezTo>
                      <a:pt x="1870" y="4702"/>
                      <a:pt x="1885" y="4673"/>
                      <a:pt x="1885" y="4658"/>
                    </a:cubicBezTo>
                    <a:cubicBezTo>
                      <a:pt x="1900" y="4643"/>
                      <a:pt x="1900" y="4628"/>
                      <a:pt x="1900" y="4613"/>
                    </a:cubicBezTo>
                    <a:cubicBezTo>
                      <a:pt x="1900" y="4598"/>
                      <a:pt x="1915" y="4598"/>
                      <a:pt x="1915" y="4598"/>
                    </a:cubicBezTo>
                    <a:cubicBezTo>
                      <a:pt x="1930" y="4553"/>
                      <a:pt x="1960" y="4508"/>
                      <a:pt x="1989" y="4463"/>
                    </a:cubicBezTo>
                    <a:cubicBezTo>
                      <a:pt x="2004" y="4434"/>
                      <a:pt x="1989" y="4389"/>
                      <a:pt x="1960" y="4374"/>
                    </a:cubicBezTo>
                    <a:cubicBezTo>
                      <a:pt x="1951" y="4369"/>
                      <a:pt x="1942" y="4368"/>
                      <a:pt x="1934" y="4368"/>
                    </a:cubicBezTo>
                    <a:close/>
                    <a:moveTo>
                      <a:pt x="1466" y="3592"/>
                    </a:moveTo>
                    <a:cubicBezTo>
                      <a:pt x="1451" y="3592"/>
                      <a:pt x="1436" y="3598"/>
                      <a:pt x="1422" y="3612"/>
                    </a:cubicBezTo>
                    <a:cubicBezTo>
                      <a:pt x="959" y="4000"/>
                      <a:pt x="496" y="4389"/>
                      <a:pt x="48" y="4792"/>
                    </a:cubicBezTo>
                    <a:cubicBezTo>
                      <a:pt x="1" y="4827"/>
                      <a:pt x="46" y="4900"/>
                      <a:pt x="97" y="4900"/>
                    </a:cubicBezTo>
                    <a:cubicBezTo>
                      <a:pt x="111" y="4900"/>
                      <a:pt x="125" y="4894"/>
                      <a:pt x="137" y="4882"/>
                    </a:cubicBezTo>
                    <a:cubicBezTo>
                      <a:pt x="600" y="4493"/>
                      <a:pt x="1048" y="4090"/>
                      <a:pt x="1511" y="3702"/>
                    </a:cubicBezTo>
                    <a:cubicBezTo>
                      <a:pt x="1557" y="3656"/>
                      <a:pt x="1515" y="3592"/>
                      <a:pt x="1466" y="3592"/>
                    </a:cubicBezTo>
                    <a:close/>
                    <a:moveTo>
                      <a:pt x="1636" y="4006"/>
                    </a:moveTo>
                    <a:cubicBezTo>
                      <a:pt x="1617" y="4006"/>
                      <a:pt x="1599" y="4013"/>
                      <a:pt x="1586" y="4030"/>
                    </a:cubicBezTo>
                    <a:cubicBezTo>
                      <a:pt x="1377" y="4404"/>
                      <a:pt x="1153" y="4792"/>
                      <a:pt x="944" y="5180"/>
                    </a:cubicBezTo>
                    <a:cubicBezTo>
                      <a:pt x="912" y="5222"/>
                      <a:pt x="954" y="5271"/>
                      <a:pt x="998" y="5271"/>
                    </a:cubicBezTo>
                    <a:cubicBezTo>
                      <a:pt x="1016" y="5271"/>
                      <a:pt x="1035" y="5262"/>
                      <a:pt x="1048" y="5240"/>
                    </a:cubicBezTo>
                    <a:cubicBezTo>
                      <a:pt x="1258" y="4852"/>
                      <a:pt x="1482" y="4478"/>
                      <a:pt x="1706" y="4090"/>
                    </a:cubicBezTo>
                    <a:cubicBezTo>
                      <a:pt x="1727" y="4048"/>
                      <a:pt x="1681" y="4006"/>
                      <a:pt x="1636" y="400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104"/>
              <p:cNvSpPr/>
              <p:nvPr/>
            </p:nvSpPr>
            <p:spPr>
              <a:xfrm>
                <a:off x="-3215500" y="1519550"/>
                <a:ext cx="104950" cy="320725"/>
              </a:xfrm>
              <a:custGeom>
                <a:rect b="b" l="l" r="r" t="t"/>
                <a:pathLst>
                  <a:path extrusionOk="0" h="12829" w="4198">
                    <a:moveTo>
                      <a:pt x="3202" y="0"/>
                    </a:moveTo>
                    <a:cubicBezTo>
                      <a:pt x="3185" y="0"/>
                      <a:pt x="3168" y="5"/>
                      <a:pt x="3152" y="15"/>
                    </a:cubicBezTo>
                    <a:cubicBezTo>
                      <a:pt x="2973" y="134"/>
                      <a:pt x="3272" y="687"/>
                      <a:pt x="2958" y="1030"/>
                    </a:cubicBezTo>
                    <a:cubicBezTo>
                      <a:pt x="2869" y="1093"/>
                      <a:pt x="2783" y="1116"/>
                      <a:pt x="2701" y="1116"/>
                    </a:cubicBezTo>
                    <a:cubicBezTo>
                      <a:pt x="2465" y="1116"/>
                      <a:pt x="2265" y="923"/>
                      <a:pt x="2137" y="923"/>
                    </a:cubicBezTo>
                    <a:cubicBezTo>
                      <a:pt x="2108" y="923"/>
                      <a:pt x="2083" y="932"/>
                      <a:pt x="2062" y="956"/>
                    </a:cubicBezTo>
                    <a:cubicBezTo>
                      <a:pt x="1913" y="1135"/>
                      <a:pt x="2331" y="1583"/>
                      <a:pt x="2032" y="2016"/>
                    </a:cubicBezTo>
                    <a:cubicBezTo>
                      <a:pt x="1917" y="2131"/>
                      <a:pt x="1796" y="2162"/>
                      <a:pt x="1681" y="2162"/>
                    </a:cubicBezTo>
                    <a:cubicBezTo>
                      <a:pt x="1546" y="2162"/>
                      <a:pt x="1421" y="2119"/>
                      <a:pt x="1331" y="2119"/>
                    </a:cubicBezTo>
                    <a:cubicBezTo>
                      <a:pt x="1277" y="2119"/>
                      <a:pt x="1236" y="2134"/>
                      <a:pt x="1211" y="2180"/>
                    </a:cubicBezTo>
                    <a:cubicBezTo>
                      <a:pt x="1091" y="2360"/>
                      <a:pt x="1539" y="2658"/>
                      <a:pt x="1360" y="3136"/>
                    </a:cubicBezTo>
                    <a:cubicBezTo>
                      <a:pt x="1106" y="3584"/>
                      <a:pt x="643" y="3301"/>
                      <a:pt x="568" y="3525"/>
                    </a:cubicBezTo>
                    <a:cubicBezTo>
                      <a:pt x="479" y="3734"/>
                      <a:pt x="1002" y="3913"/>
                      <a:pt x="852" y="4451"/>
                    </a:cubicBezTo>
                    <a:lnTo>
                      <a:pt x="867" y="4451"/>
                    </a:lnTo>
                    <a:cubicBezTo>
                      <a:pt x="673" y="4869"/>
                      <a:pt x="210" y="4719"/>
                      <a:pt x="180" y="4929"/>
                    </a:cubicBezTo>
                    <a:cubicBezTo>
                      <a:pt x="120" y="5138"/>
                      <a:pt x="613" y="5212"/>
                      <a:pt x="613" y="5675"/>
                    </a:cubicBezTo>
                    <a:cubicBezTo>
                      <a:pt x="524" y="6198"/>
                      <a:pt x="1" y="6123"/>
                      <a:pt x="1" y="6347"/>
                    </a:cubicBezTo>
                    <a:cubicBezTo>
                      <a:pt x="1" y="6571"/>
                      <a:pt x="539" y="6527"/>
                      <a:pt x="583" y="7064"/>
                    </a:cubicBezTo>
                    <a:cubicBezTo>
                      <a:pt x="539" y="7512"/>
                      <a:pt x="61" y="7572"/>
                      <a:pt x="105" y="7781"/>
                    </a:cubicBezTo>
                    <a:cubicBezTo>
                      <a:pt x="135" y="8005"/>
                      <a:pt x="628" y="7856"/>
                      <a:pt x="778" y="8334"/>
                    </a:cubicBezTo>
                    <a:cubicBezTo>
                      <a:pt x="852" y="8842"/>
                      <a:pt x="359" y="9006"/>
                      <a:pt x="419" y="9215"/>
                    </a:cubicBezTo>
                    <a:cubicBezTo>
                      <a:pt x="494" y="9439"/>
                      <a:pt x="957" y="9185"/>
                      <a:pt x="1181" y="9618"/>
                    </a:cubicBezTo>
                    <a:cubicBezTo>
                      <a:pt x="1345" y="10111"/>
                      <a:pt x="882" y="10395"/>
                      <a:pt x="987" y="10589"/>
                    </a:cubicBezTo>
                    <a:cubicBezTo>
                      <a:pt x="1010" y="10644"/>
                      <a:pt x="1056" y="10661"/>
                      <a:pt x="1115" y="10661"/>
                    </a:cubicBezTo>
                    <a:cubicBezTo>
                      <a:pt x="1208" y="10661"/>
                      <a:pt x="1335" y="10620"/>
                      <a:pt x="1467" y="10620"/>
                    </a:cubicBezTo>
                    <a:cubicBezTo>
                      <a:pt x="1572" y="10620"/>
                      <a:pt x="1681" y="10646"/>
                      <a:pt x="1778" y="10739"/>
                    </a:cubicBezTo>
                    <a:lnTo>
                      <a:pt x="1778" y="10753"/>
                    </a:lnTo>
                    <a:cubicBezTo>
                      <a:pt x="2077" y="11202"/>
                      <a:pt x="1614" y="11680"/>
                      <a:pt x="1763" y="11844"/>
                    </a:cubicBezTo>
                    <a:cubicBezTo>
                      <a:pt x="1787" y="11872"/>
                      <a:pt x="1815" y="11883"/>
                      <a:pt x="1848" y="11883"/>
                    </a:cubicBezTo>
                    <a:cubicBezTo>
                      <a:pt x="1984" y="11883"/>
                      <a:pt x="2195" y="11689"/>
                      <a:pt x="2434" y="11689"/>
                    </a:cubicBezTo>
                    <a:cubicBezTo>
                      <a:pt x="2507" y="11689"/>
                      <a:pt x="2583" y="11707"/>
                      <a:pt x="2659" y="11754"/>
                    </a:cubicBezTo>
                    <a:cubicBezTo>
                      <a:pt x="3033" y="12098"/>
                      <a:pt x="2645" y="12695"/>
                      <a:pt x="2839" y="12815"/>
                    </a:cubicBezTo>
                    <a:cubicBezTo>
                      <a:pt x="2854" y="12824"/>
                      <a:pt x="2871" y="12829"/>
                      <a:pt x="2888" y="12829"/>
                    </a:cubicBezTo>
                    <a:cubicBezTo>
                      <a:pt x="3059" y="12829"/>
                      <a:pt x="3297" y="12375"/>
                      <a:pt x="3658" y="12375"/>
                    </a:cubicBezTo>
                    <a:cubicBezTo>
                      <a:pt x="3702" y="12375"/>
                      <a:pt x="3747" y="12382"/>
                      <a:pt x="3795" y="12396"/>
                    </a:cubicBezTo>
                    <a:cubicBezTo>
                      <a:pt x="3839" y="12262"/>
                      <a:pt x="3884" y="12143"/>
                      <a:pt x="3944" y="12008"/>
                    </a:cubicBezTo>
                    <a:cubicBezTo>
                      <a:pt x="3906" y="11998"/>
                      <a:pt x="3869" y="11994"/>
                      <a:pt x="3833" y="11994"/>
                    </a:cubicBezTo>
                    <a:cubicBezTo>
                      <a:pt x="3467" y="11994"/>
                      <a:pt x="3223" y="12467"/>
                      <a:pt x="3059" y="12467"/>
                    </a:cubicBezTo>
                    <a:cubicBezTo>
                      <a:pt x="3045" y="12467"/>
                      <a:pt x="3031" y="12464"/>
                      <a:pt x="3018" y="12456"/>
                    </a:cubicBezTo>
                    <a:cubicBezTo>
                      <a:pt x="2854" y="12352"/>
                      <a:pt x="3167" y="11799"/>
                      <a:pt x="2913" y="11470"/>
                    </a:cubicBezTo>
                    <a:cubicBezTo>
                      <a:pt x="2898" y="11455"/>
                      <a:pt x="2898" y="11455"/>
                      <a:pt x="2884" y="11455"/>
                    </a:cubicBezTo>
                    <a:cubicBezTo>
                      <a:pt x="2869" y="11441"/>
                      <a:pt x="2854" y="11426"/>
                      <a:pt x="2839" y="11411"/>
                    </a:cubicBezTo>
                    <a:lnTo>
                      <a:pt x="2839" y="11426"/>
                    </a:lnTo>
                    <a:cubicBezTo>
                      <a:pt x="2783" y="11400"/>
                      <a:pt x="2728" y="11390"/>
                      <a:pt x="2674" y="11390"/>
                    </a:cubicBezTo>
                    <a:cubicBezTo>
                      <a:pt x="2429" y="11390"/>
                      <a:pt x="2206" y="11605"/>
                      <a:pt x="2072" y="11605"/>
                    </a:cubicBezTo>
                    <a:cubicBezTo>
                      <a:pt x="2045" y="11605"/>
                      <a:pt x="2021" y="11596"/>
                      <a:pt x="2002" y="11575"/>
                    </a:cubicBezTo>
                    <a:cubicBezTo>
                      <a:pt x="1883" y="11426"/>
                      <a:pt x="2256" y="10992"/>
                      <a:pt x="2077" y="10604"/>
                    </a:cubicBezTo>
                    <a:lnTo>
                      <a:pt x="2092" y="10589"/>
                    </a:lnTo>
                    <a:cubicBezTo>
                      <a:pt x="2077" y="10559"/>
                      <a:pt x="2062" y="10544"/>
                      <a:pt x="2047" y="10529"/>
                    </a:cubicBezTo>
                    <a:cubicBezTo>
                      <a:pt x="2047" y="10529"/>
                      <a:pt x="2032" y="10515"/>
                      <a:pt x="2032" y="10515"/>
                    </a:cubicBezTo>
                    <a:cubicBezTo>
                      <a:pt x="1936" y="10432"/>
                      <a:pt x="1833" y="10407"/>
                      <a:pt x="1733" y="10407"/>
                    </a:cubicBezTo>
                    <a:cubicBezTo>
                      <a:pt x="1582" y="10407"/>
                      <a:pt x="1440" y="10464"/>
                      <a:pt x="1344" y="10464"/>
                    </a:cubicBezTo>
                    <a:cubicBezTo>
                      <a:pt x="1297" y="10464"/>
                      <a:pt x="1261" y="10451"/>
                      <a:pt x="1241" y="10410"/>
                    </a:cubicBezTo>
                    <a:cubicBezTo>
                      <a:pt x="1136" y="10231"/>
                      <a:pt x="1554" y="9932"/>
                      <a:pt x="1465" y="9514"/>
                    </a:cubicBezTo>
                    <a:lnTo>
                      <a:pt x="1480" y="9499"/>
                    </a:lnTo>
                    <a:cubicBezTo>
                      <a:pt x="1465" y="9469"/>
                      <a:pt x="1450" y="9454"/>
                      <a:pt x="1435" y="9439"/>
                    </a:cubicBezTo>
                    <a:cubicBezTo>
                      <a:pt x="1435" y="9424"/>
                      <a:pt x="1435" y="9409"/>
                      <a:pt x="1435" y="9409"/>
                    </a:cubicBezTo>
                    <a:lnTo>
                      <a:pt x="1420" y="9409"/>
                    </a:lnTo>
                    <a:cubicBezTo>
                      <a:pt x="1181" y="9066"/>
                      <a:pt x="748" y="9290"/>
                      <a:pt x="688" y="9096"/>
                    </a:cubicBezTo>
                    <a:cubicBezTo>
                      <a:pt x="628" y="8901"/>
                      <a:pt x="1076" y="8737"/>
                      <a:pt x="1061" y="8304"/>
                    </a:cubicBezTo>
                    <a:lnTo>
                      <a:pt x="1061" y="8289"/>
                    </a:lnTo>
                    <a:cubicBezTo>
                      <a:pt x="1061" y="8274"/>
                      <a:pt x="1061" y="8259"/>
                      <a:pt x="1046" y="8244"/>
                    </a:cubicBezTo>
                    <a:cubicBezTo>
                      <a:pt x="1046" y="8229"/>
                      <a:pt x="1046" y="8214"/>
                      <a:pt x="1046" y="8199"/>
                    </a:cubicBezTo>
                    <a:lnTo>
                      <a:pt x="1031" y="8199"/>
                    </a:lnTo>
                    <a:cubicBezTo>
                      <a:pt x="852" y="7811"/>
                      <a:pt x="404" y="7931"/>
                      <a:pt x="374" y="7736"/>
                    </a:cubicBezTo>
                    <a:cubicBezTo>
                      <a:pt x="344" y="7527"/>
                      <a:pt x="822" y="7468"/>
                      <a:pt x="867" y="7049"/>
                    </a:cubicBezTo>
                    <a:lnTo>
                      <a:pt x="867" y="7034"/>
                    </a:lnTo>
                    <a:cubicBezTo>
                      <a:pt x="867" y="7005"/>
                      <a:pt x="867" y="6975"/>
                      <a:pt x="867" y="6945"/>
                    </a:cubicBezTo>
                    <a:lnTo>
                      <a:pt x="852" y="6945"/>
                    </a:lnTo>
                    <a:cubicBezTo>
                      <a:pt x="748" y="6542"/>
                      <a:pt x="285" y="6557"/>
                      <a:pt x="300" y="6362"/>
                    </a:cubicBezTo>
                    <a:cubicBezTo>
                      <a:pt x="300" y="6153"/>
                      <a:pt x="763" y="6198"/>
                      <a:pt x="882" y="5795"/>
                    </a:cubicBezTo>
                    <a:lnTo>
                      <a:pt x="897" y="5795"/>
                    </a:lnTo>
                    <a:cubicBezTo>
                      <a:pt x="897" y="5765"/>
                      <a:pt x="897" y="5750"/>
                      <a:pt x="897" y="5720"/>
                    </a:cubicBezTo>
                    <a:cubicBezTo>
                      <a:pt x="897" y="5720"/>
                      <a:pt x="897" y="5705"/>
                      <a:pt x="897" y="5690"/>
                    </a:cubicBezTo>
                    <a:cubicBezTo>
                      <a:pt x="867" y="5257"/>
                      <a:pt x="419" y="5182"/>
                      <a:pt x="449" y="4988"/>
                    </a:cubicBezTo>
                    <a:cubicBezTo>
                      <a:pt x="494" y="4794"/>
                      <a:pt x="942" y="4929"/>
                      <a:pt x="1136" y="4555"/>
                    </a:cubicBezTo>
                    <a:cubicBezTo>
                      <a:pt x="1136" y="4540"/>
                      <a:pt x="1136" y="4525"/>
                      <a:pt x="1136" y="4525"/>
                    </a:cubicBezTo>
                    <a:cubicBezTo>
                      <a:pt x="1151" y="4495"/>
                      <a:pt x="1166" y="4480"/>
                      <a:pt x="1166" y="4451"/>
                    </a:cubicBezTo>
                    <a:lnTo>
                      <a:pt x="1151" y="4451"/>
                    </a:lnTo>
                    <a:cubicBezTo>
                      <a:pt x="1211" y="4017"/>
                      <a:pt x="763" y="3838"/>
                      <a:pt x="837" y="3644"/>
                    </a:cubicBezTo>
                    <a:cubicBezTo>
                      <a:pt x="912" y="3450"/>
                      <a:pt x="1330" y="3689"/>
                      <a:pt x="1584" y="3360"/>
                    </a:cubicBezTo>
                    <a:lnTo>
                      <a:pt x="1584" y="3375"/>
                    </a:lnTo>
                    <a:cubicBezTo>
                      <a:pt x="1599" y="3360"/>
                      <a:pt x="1599" y="3345"/>
                      <a:pt x="1614" y="3330"/>
                    </a:cubicBezTo>
                    <a:cubicBezTo>
                      <a:pt x="1614" y="3315"/>
                      <a:pt x="1629" y="3301"/>
                      <a:pt x="1644" y="3271"/>
                    </a:cubicBezTo>
                    <a:lnTo>
                      <a:pt x="1629" y="3271"/>
                    </a:lnTo>
                    <a:cubicBezTo>
                      <a:pt x="1748" y="2852"/>
                      <a:pt x="1345" y="2554"/>
                      <a:pt x="1450" y="2374"/>
                    </a:cubicBezTo>
                    <a:cubicBezTo>
                      <a:pt x="1473" y="2335"/>
                      <a:pt x="1508" y="2322"/>
                      <a:pt x="1553" y="2322"/>
                    </a:cubicBezTo>
                    <a:cubicBezTo>
                      <a:pt x="1654" y="2322"/>
                      <a:pt x="1801" y="2389"/>
                      <a:pt x="1956" y="2389"/>
                    </a:cubicBezTo>
                    <a:cubicBezTo>
                      <a:pt x="2051" y="2389"/>
                      <a:pt x="2149" y="2364"/>
                      <a:pt x="2241" y="2285"/>
                    </a:cubicBezTo>
                    <a:lnTo>
                      <a:pt x="2256" y="2270"/>
                    </a:lnTo>
                    <a:cubicBezTo>
                      <a:pt x="2271" y="2255"/>
                      <a:pt x="2286" y="2240"/>
                      <a:pt x="2301" y="2210"/>
                    </a:cubicBezTo>
                    <a:lnTo>
                      <a:pt x="2301" y="2195"/>
                    </a:lnTo>
                    <a:cubicBezTo>
                      <a:pt x="2495" y="1792"/>
                      <a:pt x="2137" y="1374"/>
                      <a:pt x="2271" y="1239"/>
                    </a:cubicBezTo>
                    <a:cubicBezTo>
                      <a:pt x="2294" y="1215"/>
                      <a:pt x="2320" y="1204"/>
                      <a:pt x="2348" y="1204"/>
                    </a:cubicBezTo>
                    <a:cubicBezTo>
                      <a:pt x="2483" y="1204"/>
                      <a:pt x="2684" y="1424"/>
                      <a:pt x="2920" y="1424"/>
                    </a:cubicBezTo>
                    <a:cubicBezTo>
                      <a:pt x="2971" y="1424"/>
                      <a:pt x="3024" y="1413"/>
                      <a:pt x="3078" y="1389"/>
                    </a:cubicBezTo>
                    <a:lnTo>
                      <a:pt x="3093" y="1404"/>
                    </a:lnTo>
                    <a:cubicBezTo>
                      <a:pt x="3108" y="1389"/>
                      <a:pt x="3123" y="1374"/>
                      <a:pt x="3137" y="1359"/>
                    </a:cubicBezTo>
                    <a:cubicBezTo>
                      <a:pt x="3137" y="1359"/>
                      <a:pt x="3152" y="1344"/>
                      <a:pt x="3167" y="1344"/>
                    </a:cubicBezTo>
                    <a:lnTo>
                      <a:pt x="3167" y="1329"/>
                    </a:lnTo>
                    <a:cubicBezTo>
                      <a:pt x="3436" y="1000"/>
                      <a:pt x="3152" y="463"/>
                      <a:pt x="3317" y="358"/>
                    </a:cubicBezTo>
                    <a:cubicBezTo>
                      <a:pt x="3332" y="349"/>
                      <a:pt x="3348" y="344"/>
                      <a:pt x="3365" y="344"/>
                    </a:cubicBezTo>
                    <a:cubicBezTo>
                      <a:pt x="3533" y="344"/>
                      <a:pt x="3740" y="809"/>
                      <a:pt x="4082" y="809"/>
                    </a:cubicBezTo>
                    <a:cubicBezTo>
                      <a:pt x="4119" y="809"/>
                      <a:pt x="4158" y="803"/>
                      <a:pt x="4198" y="791"/>
                    </a:cubicBezTo>
                    <a:cubicBezTo>
                      <a:pt x="4153" y="657"/>
                      <a:pt x="4123" y="522"/>
                      <a:pt x="4078" y="403"/>
                    </a:cubicBezTo>
                    <a:cubicBezTo>
                      <a:pt x="4026" y="421"/>
                      <a:pt x="3976" y="429"/>
                      <a:pt x="3929" y="429"/>
                    </a:cubicBezTo>
                    <a:cubicBezTo>
                      <a:pt x="3581" y="429"/>
                      <a:pt x="3367" y="0"/>
                      <a:pt x="32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104"/>
              <p:cNvSpPr/>
              <p:nvPr/>
            </p:nvSpPr>
            <p:spPr>
              <a:xfrm>
                <a:off x="-3231550" y="1510950"/>
                <a:ext cx="37750" cy="42200"/>
              </a:xfrm>
              <a:custGeom>
                <a:rect b="b" l="l" r="r" t="t"/>
                <a:pathLst>
                  <a:path extrusionOk="0" h="1688" w="1510">
                    <a:moveTo>
                      <a:pt x="762" y="0"/>
                    </a:moveTo>
                    <a:cubicBezTo>
                      <a:pt x="762" y="0"/>
                      <a:pt x="733" y="0"/>
                      <a:pt x="703" y="15"/>
                    </a:cubicBezTo>
                    <a:lnTo>
                      <a:pt x="583" y="120"/>
                    </a:lnTo>
                    <a:cubicBezTo>
                      <a:pt x="568" y="150"/>
                      <a:pt x="568" y="164"/>
                      <a:pt x="568" y="179"/>
                    </a:cubicBezTo>
                    <a:cubicBezTo>
                      <a:pt x="568" y="209"/>
                      <a:pt x="583" y="224"/>
                      <a:pt x="583" y="224"/>
                    </a:cubicBezTo>
                    <a:cubicBezTo>
                      <a:pt x="598" y="254"/>
                      <a:pt x="613" y="269"/>
                      <a:pt x="628" y="284"/>
                    </a:cubicBezTo>
                    <a:lnTo>
                      <a:pt x="747" y="388"/>
                    </a:lnTo>
                    <a:cubicBezTo>
                      <a:pt x="822" y="463"/>
                      <a:pt x="897" y="523"/>
                      <a:pt x="972" y="598"/>
                    </a:cubicBezTo>
                    <a:cubicBezTo>
                      <a:pt x="1046" y="672"/>
                      <a:pt x="1136" y="732"/>
                      <a:pt x="1210" y="792"/>
                    </a:cubicBezTo>
                    <a:lnTo>
                      <a:pt x="1345" y="881"/>
                    </a:lnTo>
                    <a:lnTo>
                      <a:pt x="1405" y="926"/>
                    </a:lnTo>
                    <a:cubicBezTo>
                      <a:pt x="1405" y="941"/>
                      <a:pt x="1420" y="941"/>
                      <a:pt x="1435" y="956"/>
                    </a:cubicBezTo>
                    <a:lnTo>
                      <a:pt x="1479" y="956"/>
                    </a:lnTo>
                    <a:cubicBezTo>
                      <a:pt x="1494" y="926"/>
                      <a:pt x="1494" y="926"/>
                      <a:pt x="1509" y="926"/>
                    </a:cubicBezTo>
                    <a:lnTo>
                      <a:pt x="1509" y="911"/>
                    </a:lnTo>
                    <a:lnTo>
                      <a:pt x="1509" y="896"/>
                    </a:lnTo>
                    <a:cubicBezTo>
                      <a:pt x="1494" y="881"/>
                      <a:pt x="1494" y="866"/>
                      <a:pt x="1479" y="851"/>
                    </a:cubicBezTo>
                    <a:lnTo>
                      <a:pt x="1435" y="792"/>
                    </a:lnTo>
                    <a:lnTo>
                      <a:pt x="1345" y="672"/>
                    </a:lnTo>
                    <a:cubicBezTo>
                      <a:pt x="1285" y="583"/>
                      <a:pt x="1225" y="508"/>
                      <a:pt x="1166" y="433"/>
                    </a:cubicBezTo>
                    <a:cubicBezTo>
                      <a:pt x="1091" y="344"/>
                      <a:pt x="1031" y="269"/>
                      <a:pt x="972" y="179"/>
                    </a:cubicBezTo>
                    <a:cubicBezTo>
                      <a:pt x="927" y="150"/>
                      <a:pt x="897" y="105"/>
                      <a:pt x="852" y="75"/>
                    </a:cubicBezTo>
                    <a:cubicBezTo>
                      <a:pt x="837" y="45"/>
                      <a:pt x="822" y="30"/>
                      <a:pt x="807" y="15"/>
                    </a:cubicBezTo>
                    <a:cubicBezTo>
                      <a:pt x="792" y="15"/>
                      <a:pt x="777" y="15"/>
                      <a:pt x="762" y="0"/>
                    </a:cubicBezTo>
                    <a:close/>
                    <a:moveTo>
                      <a:pt x="90" y="1195"/>
                    </a:moveTo>
                    <a:cubicBezTo>
                      <a:pt x="75" y="1195"/>
                      <a:pt x="60" y="1195"/>
                      <a:pt x="31" y="1240"/>
                    </a:cubicBezTo>
                    <a:lnTo>
                      <a:pt x="1" y="1389"/>
                    </a:lnTo>
                    <a:cubicBezTo>
                      <a:pt x="1" y="1434"/>
                      <a:pt x="1" y="1449"/>
                      <a:pt x="16" y="1449"/>
                    </a:cubicBezTo>
                    <a:cubicBezTo>
                      <a:pt x="31" y="1464"/>
                      <a:pt x="45" y="1464"/>
                      <a:pt x="60" y="1479"/>
                    </a:cubicBezTo>
                    <a:cubicBezTo>
                      <a:pt x="75" y="1494"/>
                      <a:pt x="105" y="1494"/>
                      <a:pt x="135" y="1509"/>
                    </a:cubicBezTo>
                    <a:lnTo>
                      <a:pt x="284" y="1539"/>
                    </a:lnTo>
                    <a:cubicBezTo>
                      <a:pt x="389" y="1568"/>
                      <a:pt x="494" y="1598"/>
                      <a:pt x="598" y="1613"/>
                    </a:cubicBezTo>
                    <a:cubicBezTo>
                      <a:pt x="703" y="1628"/>
                      <a:pt x="807" y="1643"/>
                      <a:pt x="927" y="1658"/>
                    </a:cubicBezTo>
                    <a:lnTo>
                      <a:pt x="1076" y="1673"/>
                    </a:lnTo>
                    <a:lnTo>
                      <a:pt x="1166" y="1688"/>
                    </a:lnTo>
                    <a:lnTo>
                      <a:pt x="1225" y="1688"/>
                    </a:lnTo>
                    <a:cubicBezTo>
                      <a:pt x="1225" y="1673"/>
                      <a:pt x="1225" y="1673"/>
                      <a:pt x="1240" y="1673"/>
                    </a:cubicBezTo>
                    <a:cubicBezTo>
                      <a:pt x="1240" y="1673"/>
                      <a:pt x="1240" y="1673"/>
                      <a:pt x="1255" y="1658"/>
                    </a:cubicBezTo>
                    <a:lnTo>
                      <a:pt x="1240" y="1643"/>
                    </a:lnTo>
                    <a:cubicBezTo>
                      <a:pt x="1255" y="1628"/>
                      <a:pt x="1240" y="1628"/>
                      <a:pt x="1240" y="1628"/>
                    </a:cubicBezTo>
                    <a:lnTo>
                      <a:pt x="1240" y="1613"/>
                    </a:lnTo>
                    <a:lnTo>
                      <a:pt x="1225" y="1598"/>
                    </a:lnTo>
                    <a:cubicBezTo>
                      <a:pt x="1210" y="1598"/>
                      <a:pt x="1196" y="1598"/>
                      <a:pt x="1181" y="1583"/>
                    </a:cubicBezTo>
                    <a:lnTo>
                      <a:pt x="1106" y="1553"/>
                    </a:lnTo>
                    <a:lnTo>
                      <a:pt x="957" y="1479"/>
                    </a:lnTo>
                    <a:cubicBezTo>
                      <a:pt x="852" y="1449"/>
                      <a:pt x="762" y="1404"/>
                      <a:pt x="658" y="1359"/>
                    </a:cubicBezTo>
                    <a:cubicBezTo>
                      <a:pt x="553" y="1315"/>
                      <a:pt x="464" y="1285"/>
                      <a:pt x="359" y="1255"/>
                    </a:cubicBezTo>
                    <a:lnTo>
                      <a:pt x="210" y="1210"/>
                    </a:lnTo>
                    <a:cubicBezTo>
                      <a:pt x="180" y="1195"/>
                      <a:pt x="150" y="1195"/>
                      <a:pt x="120" y="119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2" name="Google Shape;2312;p104"/>
            <p:cNvGrpSpPr/>
            <p:nvPr/>
          </p:nvGrpSpPr>
          <p:grpSpPr>
            <a:xfrm rot="-6203871">
              <a:off x="-645909" y="4430835"/>
              <a:ext cx="2119947" cy="346319"/>
              <a:chOff x="-2497825" y="2229500"/>
              <a:chExt cx="368200" cy="60150"/>
            </a:xfrm>
          </p:grpSpPr>
          <p:sp>
            <p:nvSpPr>
              <p:cNvPr id="2313" name="Google Shape;2313;p104"/>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104"/>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104"/>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104"/>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104"/>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104"/>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104"/>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104"/>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104"/>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104"/>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104"/>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104"/>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104"/>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104"/>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104"/>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104"/>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104"/>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104"/>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104"/>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104"/>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2333" name="Shape 2333"/>
        <p:cNvGrpSpPr/>
        <p:nvPr/>
      </p:nvGrpSpPr>
      <p:grpSpPr>
        <a:xfrm>
          <a:off x="0" y="0"/>
          <a:ext cx="0" cy="0"/>
          <a:chOff x="0" y="0"/>
          <a:chExt cx="0" cy="0"/>
        </a:xfrm>
      </p:grpSpPr>
      <p:grpSp>
        <p:nvGrpSpPr>
          <p:cNvPr id="2334" name="Google Shape;2334;p105"/>
          <p:cNvGrpSpPr/>
          <p:nvPr/>
        </p:nvGrpSpPr>
        <p:grpSpPr>
          <a:xfrm>
            <a:off x="-64" y="-15"/>
            <a:ext cx="9144127" cy="5143530"/>
            <a:chOff x="-2163850" y="-134475"/>
            <a:chExt cx="3075000" cy="5336719"/>
          </a:xfrm>
        </p:grpSpPr>
        <p:cxnSp>
          <p:nvCxnSpPr>
            <p:cNvPr id="2335" name="Google Shape;2335;p105"/>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36" name="Google Shape;2336;p105"/>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37" name="Google Shape;2337;p105"/>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38" name="Google Shape;2338;p105"/>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39" name="Google Shape;2339;p105"/>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0" name="Google Shape;2340;p105"/>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1" name="Google Shape;2341;p105"/>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2" name="Google Shape;2342;p105"/>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3" name="Google Shape;2343;p105"/>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4" name="Google Shape;2344;p105"/>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5" name="Google Shape;2345;p105"/>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6" name="Google Shape;2346;p105"/>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7" name="Google Shape;2347;p105"/>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8" name="Google Shape;2348;p105"/>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49" name="Google Shape;2349;p105"/>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350" name="Google Shape;2350;p105"/>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351" name="Google Shape;2351;p10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352" name="Google Shape;2352;p105"/>
          <p:cNvSpPr txBox="1"/>
          <p:nvPr>
            <p:ph idx="1" type="subTitle"/>
          </p:nvPr>
        </p:nvSpPr>
        <p:spPr>
          <a:xfrm>
            <a:off x="4938346" y="3372400"/>
            <a:ext cx="2754600" cy="111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53" name="Google Shape;2353;p105"/>
          <p:cNvSpPr txBox="1"/>
          <p:nvPr>
            <p:ph idx="2" type="subTitle"/>
          </p:nvPr>
        </p:nvSpPr>
        <p:spPr>
          <a:xfrm>
            <a:off x="1450950" y="3372400"/>
            <a:ext cx="2754600" cy="111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54" name="Google Shape;2354;p105"/>
          <p:cNvSpPr txBox="1"/>
          <p:nvPr>
            <p:ph idx="3" type="subTitle"/>
          </p:nvPr>
        </p:nvSpPr>
        <p:spPr>
          <a:xfrm>
            <a:off x="1450950" y="2813500"/>
            <a:ext cx="2754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355" name="Google Shape;2355;p105"/>
          <p:cNvSpPr txBox="1"/>
          <p:nvPr>
            <p:ph idx="4" type="subTitle"/>
          </p:nvPr>
        </p:nvSpPr>
        <p:spPr>
          <a:xfrm>
            <a:off x="4938344" y="2813500"/>
            <a:ext cx="27546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2356" name="Google Shape;2356;p105"/>
          <p:cNvGrpSpPr/>
          <p:nvPr/>
        </p:nvGrpSpPr>
        <p:grpSpPr>
          <a:xfrm flipH="1">
            <a:off x="-439258" y="-285888"/>
            <a:ext cx="9616175" cy="5961131"/>
            <a:chOff x="9" y="-285888"/>
            <a:chExt cx="9616175" cy="5961131"/>
          </a:xfrm>
        </p:grpSpPr>
        <p:grpSp>
          <p:nvGrpSpPr>
            <p:cNvPr id="2357" name="Google Shape;2357;p105"/>
            <p:cNvGrpSpPr/>
            <p:nvPr/>
          </p:nvGrpSpPr>
          <p:grpSpPr>
            <a:xfrm rot="-701811">
              <a:off x="8583307" y="-214706"/>
              <a:ext cx="872967" cy="1666953"/>
              <a:chOff x="-3231550" y="1460900"/>
              <a:chExt cx="198675" cy="379375"/>
            </a:xfrm>
          </p:grpSpPr>
          <p:sp>
            <p:nvSpPr>
              <p:cNvPr id="2358" name="Google Shape;2358;p105"/>
              <p:cNvSpPr/>
              <p:nvPr/>
            </p:nvSpPr>
            <p:spPr>
              <a:xfrm>
                <a:off x="-3174425" y="1460900"/>
                <a:ext cx="141550" cy="194200"/>
              </a:xfrm>
              <a:custGeom>
                <a:rect b="b" l="l" r="r" t="t"/>
                <a:pathLst>
                  <a:path extrusionOk="0" h="7768" w="5662">
                    <a:moveTo>
                      <a:pt x="4377" y="1"/>
                    </a:moveTo>
                    <a:cubicBezTo>
                      <a:pt x="2913" y="240"/>
                      <a:pt x="1465" y="494"/>
                      <a:pt x="1" y="762"/>
                    </a:cubicBezTo>
                    <a:cubicBezTo>
                      <a:pt x="105" y="1300"/>
                      <a:pt x="225" y="1823"/>
                      <a:pt x="344" y="2346"/>
                    </a:cubicBezTo>
                    <a:cubicBezTo>
                      <a:pt x="822" y="2839"/>
                      <a:pt x="1151" y="3496"/>
                      <a:pt x="1255" y="4183"/>
                    </a:cubicBezTo>
                    <a:cubicBezTo>
                      <a:pt x="1345" y="4810"/>
                      <a:pt x="1255" y="5467"/>
                      <a:pt x="1002" y="6035"/>
                    </a:cubicBezTo>
                    <a:cubicBezTo>
                      <a:pt x="1121" y="6617"/>
                      <a:pt x="1226" y="7185"/>
                      <a:pt x="1345" y="7767"/>
                    </a:cubicBezTo>
                    <a:cubicBezTo>
                      <a:pt x="2794" y="7469"/>
                      <a:pt x="4228" y="7215"/>
                      <a:pt x="5662" y="6976"/>
                    </a:cubicBezTo>
                    <a:cubicBezTo>
                      <a:pt x="5617" y="6498"/>
                      <a:pt x="5557" y="6020"/>
                      <a:pt x="5482" y="5542"/>
                    </a:cubicBezTo>
                    <a:cubicBezTo>
                      <a:pt x="5079" y="5034"/>
                      <a:pt x="4765" y="4437"/>
                      <a:pt x="4616" y="3809"/>
                    </a:cubicBezTo>
                    <a:cubicBezTo>
                      <a:pt x="4437" y="3033"/>
                      <a:pt x="4467" y="2211"/>
                      <a:pt x="4721" y="1450"/>
                    </a:cubicBezTo>
                    <a:cubicBezTo>
                      <a:pt x="4616" y="957"/>
                      <a:pt x="4497" y="479"/>
                      <a:pt x="437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105"/>
              <p:cNvSpPr/>
              <p:nvPr/>
            </p:nvSpPr>
            <p:spPr>
              <a:xfrm>
                <a:off x="-3121400" y="1473975"/>
                <a:ext cx="66500" cy="157600"/>
              </a:xfrm>
              <a:custGeom>
                <a:rect b="b" l="l" r="r" t="t"/>
                <a:pathLst>
                  <a:path extrusionOk="0" h="6304" w="2660">
                    <a:moveTo>
                      <a:pt x="1539" y="1"/>
                    </a:moveTo>
                    <a:cubicBezTo>
                      <a:pt x="1031" y="105"/>
                      <a:pt x="523" y="210"/>
                      <a:pt x="1" y="329"/>
                    </a:cubicBezTo>
                    <a:cubicBezTo>
                      <a:pt x="344" y="2330"/>
                      <a:pt x="733" y="4317"/>
                      <a:pt x="1166" y="6303"/>
                    </a:cubicBezTo>
                    <a:lnTo>
                      <a:pt x="2659" y="5975"/>
                    </a:lnTo>
                    <a:cubicBezTo>
                      <a:pt x="2316" y="3973"/>
                      <a:pt x="1942" y="1987"/>
                      <a:pt x="153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105"/>
              <p:cNvSpPr/>
              <p:nvPr/>
            </p:nvSpPr>
            <p:spPr>
              <a:xfrm>
                <a:off x="-3096000" y="1537375"/>
                <a:ext cx="25400" cy="23575"/>
              </a:xfrm>
              <a:custGeom>
                <a:rect b="b" l="l" r="r" t="t"/>
                <a:pathLst>
                  <a:path extrusionOk="0" h="943" w="1016">
                    <a:moveTo>
                      <a:pt x="489" y="1"/>
                    </a:moveTo>
                    <a:cubicBezTo>
                      <a:pt x="254" y="1"/>
                      <a:pt x="43" y="199"/>
                      <a:pt x="15" y="437"/>
                    </a:cubicBezTo>
                    <a:cubicBezTo>
                      <a:pt x="0" y="676"/>
                      <a:pt x="165" y="885"/>
                      <a:pt x="389" y="915"/>
                    </a:cubicBezTo>
                    <a:cubicBezTo>
                      <a:pt x="432" y="934"/>
                      <a:pt x="476" y="942"/>
                      <a:pt x="520" y="942"/>
                    </a:cubicBezTo>
                    <a:cubicBezTo>
                      <a:pt x="714" y="942"/>
                      <a:pt x="892" y="769"/>
                      <a:pt x="941" y="586"/>
                    </a:cubicBezTo>
                    <a:cubicBezTo>
                      <a:pt x="1016" y="317"/>
                      <a:pt x="807" y="33"/>
                      <a:pt x="538" y="4"/>
                    </a:cubicBezTo>
                    <a:cubicBezTo>
                      <a:pt x="522" y="2"/>
                      <a:pt x="506" y="1"/>
                      <a:pt x="4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105"/>
              <p:cNvSpPr/>
              <p:nvPr/>
            </p:nvSpPr>
            <p:spPr>
              <a:xfrm>
                <a:off x="-3132825" y="1480325"/>
                <a:ext cx="47675" cy="151250"/>
              </a:xfrm>
              <a:custGeom>
                <a:rect b="b" l="l" r="r" t="t"/>
                <a:pathLst>
                  <a:path extrusionOk="0" h="6050" w="1907">
                    <a:moveTo>
                      <a:pt x="771" y="0"/>
                    </a:moveTo>
                    <a:cubicBezTo>
                      <a:pt x="667" y="30"/>
                      <a:pt x="562" y="60"/>
                      <a:pt x="458" y="75"/>
                    </a:cubicBezTo>
                    <a:cubicBezTo>
                      <a:pt x="532" y="478"/>
                      <a:pt x="607" y="882"/>
                      <a:pt x="667" y="1285"/>
                    </a:cubicBezTo>
                    <a:cubicBezTo>
                      <a:pt x="592" y="1285"/>
                      <a:pt x="517" y="1315"/>
                      <a:pt x="443" y="1330"/>
                    </a:cubicBezTo>
                    <a:cubicBezTo>
                      <a:pt x="429" y="1343"/>
                      <a:pt x="415" y="1345"/>
                      <a:pt x="402" y="1356"/>
                    </a:cubicBezTo>
                    <a:lnTo>
                      <a:pt x="402" y="1356"/>
                    </a:lnTo>
                    <a:cubicBezTo>
                      <a:pt x="401" y="1353"/>
                      <a:pt x="400" y="1349"/>
                      <a:pt x="398" y="1345"/>
                    </a:cubicBezTo>
                    <a:cubicBezTo>
                      <a:pt x="398" y="1315"/>
                      <a:pt x="383" y="1285"/>
                      <a:pt x="368" y="1240"/>
                    </a:cubicBezTo>
                    <a:cubicBezTo>
                      <a:pt x="353" y="1165"/>
                      <a:pt x="323" y="1091"/>
                      <a:pt x="308" y="1016"/>
                    </a:cubicBezTo>
                    <a:cubicBezTo>
                      <a:pt x="249" y="702"/>
                      <a:pt x="189" y="404"/>
                      <a:pt x="129" y="105"/>
                    </a:cubicBezTo>
                    <a:cubicBezTo>
                      <a:pt x="124" y="78"/>
                      <a:pt x="105" y="67"/>
                      <a:pt x="83" y="67"/>
                    </a:cubicBezTo>
                    <a:cubicBezTo>
                      <a:pt x="45" y="67"/>
                      <a:pt x="0" y="102"/>
                      <a:pt x="10" y="150"/>
                    </a:cubicBezTo>
                    <a:cubicBezTo>
                      <a:pt x="69" y="493"/>
                      <a:pt x="129" y="822"/>
                      <a:pt x="219" y="1165"/>
                    </a:cubicBezTo>
                    <a:cubicBezTo>
                      <a:pt x="249" y="1240"/>
                      <a:pt x="264" y="1330"/>
                      <a:pt x="279" y="1404"/>
                    </a:cubicBezTo>
                    <a:cubicBezTo>
                      <a:pt x="291" y="1456"/>
                      <a:pt x="327" y="1497"/>
                      <a:pt x="375" y="1497"/>
                    </a:cubicBezTo>
                    <a:cubicBezTo>
                      <a:pt x="383" y="1497"/>
                      <a:pt x="390" y="1496"/>
                      <a:pt x="398" y="1494"/>
                    </a:cubicBezTo>
                    <a:cubicBezTo>
                      <a:pt x="473" y="1494"/>
                      <a:pt x="532" y="1449"/>
                      <a:pt x="592" y="1434"/>
                    </a:cubicBezTo>
                    <a:cubicBezTo>
                      <a:pt x="637" y="1419"/>
                      <a:pt x="667" y="1419"/>
                      <a:pt x="697" y="1404"/>
                    </a:cubicBezTo>
                    <a:cubicBezTo>
                      <a:pt x="980" y="2958"/>
                      <a:pt x="1294" y="4496"/>
                      <a:pt x="1623" y="6049"/>
                    </a:cubicBezTo>
                    <a:cubicBezTo>
                      <a:pt x="1712" y="6020"/>
                      <a:pt x="1817" y="6005"/>
                      <a:pt x="1907" y="5975"/>
                    </a:cubicBezTo>
                    <a:cubicBezTo>
                      <a:pt x="1533" y="3988"/>
                      <a:pt x="1160" y="1987"/>
                      <a:pt x="7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105"/>
              <p:cNvSpPr/>
              <p:nvPr/>
            </p:nvSpPr>
            <p:spPr>
              <a:xfrm>
                <a:off x="-3090775" y="1544600"/>
                <a:ext cx="13850" cy="9175"/>
              </a:xfrm>
              <a:custGeom>
                <a:rect b="b" l="l" r="r" t="t"/>
                <a:pathLst>
                  <a:path extrusionOk="0" h="367" w="554">
                    <a:moveTo>
                      <a:pt x="478" y="1"/>
                    </a:moveTo>
                    <a:cubicBezTo>
                      <a:pt x="467" y="1"/>
                      <a:pt x="457" y="5"/>
                      <a:pt x="449" y="13"/>
                    </a:cubicBezTo>
                    <a:cubicBezTo>
                      <a:pt x="314" y="88"/>
                      <a:pt x="180" y="178"/>
                      <a:pt x="45" y="252"/>
                    </a:cubicBezTo>
                    <a:cubicBezTo>
                      <a:pt x="15" y="267"/>
                      <a:pt x="0" y="312"/>
                      <a:pt x="15" y="342"/>
                    </a:cubicBezTo>
                    <a:cubicBezTo>
                      <a:pt x="24" y="359"/>
                      <a:pt x="43" y="367"/>
                      <a:pt x="63" y="367"/>
                    </a:cubicBezTo>
                    <a:cubicBezTo>
                      <a:pt x="78" y="367"/>
                      <a:pt x="93" y="363"/>
                      <a:pt x="105" y="357"/>
                    </a:cubicBezTo>
                    <a:cubicBezTo>
                      <a:pt x="239" y="282"/>
                      <a:pt x="389" y="193"/>
                      <a:pt x="508" y="118"/>
                    </a:cubicBezTo>
                    <a:cubicBezTo>
                      <a:pt x="538" y="103"/>
                      <a:pt x="553" y="73"/>
                      <a:pt x="538" y="43"/>
                    </a:cubicBezTo>
                    <a:cubicBezTo>
                      <a:pt x="528" y="22"/>
                      <a:pt x="502" y="1"/>
                      <a:pt x="47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105"/>
              <p:cNvSpPr/>
              <p:nvPr/>
            </p:nvSpPr>
            <p:spPr>
              <a:xfrm>
                <a:off x="-3088900" y="1542800"/>
                <a:ext cx="10100" cy="13275"/>
              </a:xfrm>
              <a:custGeom>
                <a:rect b="b" l="l" r="r" t="t"/>
                <a:pathLst>
                  <a:path extrusionOk="0" h="531" w="404">
                    <a:moveTo>
                      <a:pt x="87" y="1"/>
                    </a:moveTo>
                    <a:cubicBezTo>
                      <a:pt x="72" y="1"/>
                      <a:pt x="57" y="4"/>
                      <a:pt x="45" y="11"/>
                    </a:cubicBezTo>
                    <a:cubicBezTo>
                      <a:pt x="15" y="26"/>
                      <a:pt x="0" y="55"/>
                      <a:pt x="30" y="100"/>
                    </a:cubicBezTo>
                    <a:cubicBezTo>
                      <a:pt x="105" y="235"/>
                      <a:pt x="179" y="369"/>
                      <a:pt x="284" y="489"/>
                    </a:cubicBezTo>
                    <a:cubicBezTo>
                      <a:pt x="294" y="510"/>
                      <a:pt x="313" y="531"/>
                      <a:pt x="333" y="531"/>
                    </a:cubicBezTo>
                    <a:cubicBezTo>
                      <a:pt x="341" y="531"/>
                      <a:pt x="350" y="527"/>
                      <a:pt x="359" y="518"/>
                    </a:cubicBezTo>
                    <a:cubicBezTo>
                      <a:pt x="388" y="504"/>
                      <a:pt x="403" y="459"/>
                      <a:pt x="388" y="429"/>
                    </a:cubicBezTo>
                    <a:cubicBezTo>
                      <a:pt x="299" y="294"/>
                      <a:pt x="209" y="175"/>
                      <a:pt x="135" y="26"/>
                    </a:cubicBezTo>
                    <a:cubicBezTo>
                      <a:pt x="126" y="8"/>
                      <a:pt x="107" y="1"/>
                      <a:pt x="8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64" name="Google Shape;2364;p105"/>
              <p:cNvGrpSpPr/>
              <p:nvPr/>
            </p:nvGrpSpPr>
            <p:grpSpPr>
              <a:xfrm>
                <a:off x="-3208775" y="1525125"/>
                <a:ext cx="115025" cy="308825"/>
                <a:chOff x="-3208775" y="1525125"/>
                <a:chExt cx="115025" cy="308825"/>
              </a:xfrm>
            </p:grpSpPr>
            <p:sp>
              <p:nvSpPr>
                <p:cNvPr id="2365" name="Google Shape;2365;p105"/>
                <p:cNvSpPr/>
                <p:nvPr/>
              </p:nvSpPr>
              <p:spPr>
                <a:xfrm>
                  <a:off x="-3142675" y="1525125"/>
                  <a:ext cx="48925" cy="104950"/>
                </a:xfrm>
                <a:custGeom>
                  <a:rect b="b" l="l" r="r" t="t"/>
                  <a:pathLst>
                    <a:path extrusionOk="0" h="4198" w="1957">
                      <a:moveTo>
                        <a:pt x="523" y="1"/>
                      </a:moveTo>
                      <a:cubicBezTo>
                        <a:pt x="478" y="31"/>
                        <a:pt x="434" y="60"/>
                        <a:pt x="389" y="90"/>
                      </a:cubicBezTo>
                      <a:cubicBezTo>
                        <a:pt x="344" y="120"/>
                        <a:pt x="299" y="150"/>
                        <a:pt x="254" y="180"/>
                      </a:cubicBezTo>
                      <a:cubicBezTo>
                        <a:pt x="284" y="314"/>
                        <a:pt x="314" y="449"/>
                        <a:pt x="359" y="598"/>
                      </a:cubicBezTo>
                      <a:cubicBezTo>
                        <a:pt x="239" y="673"/>
                        <a:pt x="120" y="762"/>
                        <a:pt x="0" y="867"/>
                      </a:cubicBezTo>
                      <a:cubicBezTo>
                        <a:pt x="284" y="1330"/>
                        <a:pt x="1001" y="2644"/>
                        <a:pt x="1509" y="4198"/>
                      </a:cubicBezTo>
                      <a:cubicBezTo>
                        <a:pt x="1569" y="4168"/>
                        <a:pt x="1643" y="4138"/>
                        <a:pt x="1733" y="4108"/>
                      </a:cubicBezTo>
                      <a:cubicBezTo>
                        <a:pt x="1808" y="4078"/>
                        <a:pt x="1882" y="4063"/>
                        <a:pt x="1957" y="4048"/>
                      </a:cubicBezTo>
                      <a:cubicBezTo>
                        <a:pt x="1838" y="2734"/>
                        <a:pt x="1584" y="1435"/>
                        <a:pt x="1180" y="180"/>
                      </a:cubicBezTo>
                      <a:cubicBezTo>
                        <a:pt x="1031" y="225"/>
                        <a:pt x="897" y="284"/>
                        <a:pt x="762" y="359"/>
                      </a:cubicBezTo>
                      <a:cubicBezTo>
                        <a:pt x="687" y="240"/>
                        <a:pt x="613" y="120"/>
                        <a:pt x="5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105"/>
                <p:cNvSpPr/>
                <p:nvPr/>
              </p:nvSpPr>
              <p:spPr>
                <a:xfrm>
                  <a:off x="-3165075" y="1545300"/>
                  <a:ext cx="60500" cy="92250"/>
                </a:xfrm>
                <a:custGeom>
                  <a:rect b="b" l="l" r="r" t="t"/>
                  <a:pathLst>
                    <a:path extrusionOk="0" h="3690" w="2420">
                      <a:moveTo>
                        <a:pt x="971" y="0"/>
                      </a:moveTo>
                      <a:cubicBezTo>
                        <a:pt x="852" y="75"/>
                        <a:pt x="747" y="179"/>
                        <a:pt x="628" y="284"/>
                      </a:cubicBezTo>
                      <a:cubicBezTo>
                        <a:pt x="538" y="194"/>
                        <a:pt x="448" y="120"/>
                        <a:pt x="359" y="45"/>
                      </a:cubicBezTo>
                      <a:cubicBezTo>
                        <a:pt x="314" y="90"/>
                        <a:pt x="269" y="120"/>
                        <a:pt x="239" y="165"/>
                      </a:cubicBezTo>
                      <a:cubicBezTo>
                        <a:pt x="194" y="224"/>
                        <a:pt x="165" y="254"/>
                        <a:pt x="120" y="299"/>
                      </a:cubicBezTo>
                      <a:cubicBezTo>
                        <a:pt x="179" y="418"/>
                        <a:pt x="239" y="538"/>
                        <a:pt x="284" y="657"/>
                      </a:cubicBezTo>
                      <a:cubicBezTo>
                        <a:pt x="194" y="777"/>
                        <a:pt x="105" y="896"/>
                        <a:pt x="0" y="1016"/>
                      </a:cubicBezTo>
                      <a:cubicBezTo>
                        <a:pt x="344" y="1374"/>
                        <a:pt x="1255" y="2375"/>
                        <a:pt x="2017" y="3689"/>
                      </a:cubicBezTo>
                      <a:cubicBezTo>
                        <a:pt x="2076" y="3615"/>
                        <a:pt x="2151" y="3555"/>
                        <a:pt x="2211" y="3510"/>
                      </a:cubicBezTo>
                      <a:cubicBezTo>
                        <a:pt x="2285" y="3465"/>
                        <a:pt x="2345" y="3421"/>
                        <a:pt x="2420" y="3376"/>
                      </a:cubicBezTo>
                      <a:cubicBezTo>
                        <a:pt x="2061" y="2181"/>
                        <a:pt x="1569" y="1046"/>
                        <a:pt x="9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105"/>
                <p:cNvSpPr/>
                <p:nvPr/>
              </p:nvSpPr>
              <p:spPr>
                <a:xfrm>
                  <a:off x="-3182250" y="1568825"/>
                  <a:ext cx="68350" cy="78800"/>
                </a:xfrm>
                <a:custGeom>
                  <a:rect b="b" l="l" r="r" t="t"/>
                  <a:pathLst>
                    <a:path extrusionOk="0" h="3152" w="2734">
                      <a:moveTo>
                        <a:pt x="747" y="0"/>
                      </a:moveTo>
                      <a:cubicBezTo>
                        <a:pt x="657" y="105"/>
                        <a:pt x="568" y="239"/>
                        <a:pt x="478" y="374"/>
                      </a:cubicBezTo>
                      <a:cubicBezTo>
                        <a:pt x="389" y="314"/>
                        <a:pt x="284" y="269"/>
                        <a:pt x="179" y="224"/>
                      </a:cubicBezTo>
                      <a:cubicBezTo>
                        <a:pt x="150" y="284"/>
                        <a:pt x="120" y="329"/>
                        <a:pt x="90" y="374"/>
                      </a:cubicBezTo>
                      <a:cubicBezTo>
                        <a:pt x="60" y="433"/>
                        <a:pt x="30" y="478"/>
                        <a:pt x="0" y="538"/>
                      </a:cubicBezTo>
                      <a:cubicBezTo>
                        <a:pt x="75" y="628"/>
                        <a:pt x="150" y="717"/>
                        <a:pt x="209" y="822"/>
                      </a:cubicBezTo>
                      <a:cubicBezTo>
                        <a:pt x="135" y="956"/>
                        <a:pt x="75" y="1091"/>
                        <a:pt x="0" y="1240"/>
                      </a:cubicBezTo>
                      <a:cubicBezTo>
                        <a:pt x="389" y="1479"/>
                        <a:pt x="1404" y="2181"/>
                        <a:pt x="2405" y="3152"/>
                      </a:cubicBezTo>
                      <a:cubicBezTo>
                        <a:pt x="2450" y="3077"/>
                        <a:pt x="2494" y="3002"/>
                        <a:pt x="2554" y="2913"/>
                      </a:cubicBezTo>
                      <a:cubicBezTo>
                        <a:pt x="2614" y="2838"/>
                        <a:pt x="2674" y="2778"/>
                        <a:pt x="2733" y="2719"/>
                      </a:cubicBezTo>
                      <a:cubicBezTo>
                        <a:pt x="2151" y="1703"/>
                        <a:pt x="1479" y="792"/>
                        <a:pt x="74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105"/>
                <p:cNvSpPr/>
                <p:nvPr/>
              </p:nvSpPr>
              <p:spPr>
                <a:xfrm>
                  <a:off x="-3196825" y="1596825"/>
                  <a:ext cx="75450" cy="62375"/>
                </a:xfrm>
                <a:custGeom>
                  <a:rect b="b" l="l" r="r" t="t"/>
                  <a:pathLst>
                    <a:path extrusionOk="0" h="2495" w="3018">
                      <a:moveTo>
                        <a:pt x="628" y="0"/>
                      </a:moveTo>
                      <a:cubicBezTo>
                        <a:pt x="568" y="150"/>
                        <a:pt x="509" y="299"/>
                        <a:pt x="449" y="434"/>
                      </a:cubicBezTo>
                      <a:cubicBezTo>
                        <a:pt x="329" y="419"/>
                        <a:pt x="240" y="404"/>
                        <a:pt x="120" y="374"/>
                      </a:cubicBezTo>
                      <a:cubicBezTo>
                        <a:pt x="105" y="434"/>
                        <a:pt x="90" y="493"/>
                        <a:pt x="60" y="538"/>
                      </a:cubicBezTo>
                      <a:cubicBezTo>
                        <a:pt x="46" y="598"/>
                        <a:pt x="31" y="643"/>
                        <a:pt x="1" y="702"/>
                      </a:cubicBezTo>
                      <a:cubicBezTo>
                        <a:pt x="90" y="777"/>
                        <a:pt x="165" y="837"/>
                        <a:pt x="255" y="926"/>
                      </a:cubicBezTo>
                      <a:cubicBezTo>
                        <a:pt x="210" y="1061"/>
                        <a:pt x="150" y="1210"/>
                        <a:pt x="120" y="1360"/>
                      </a:cubicBezTo>
                      <a:cubicBezTo>
                        <a:pt x="523" y="1494"/>
                        <a:pt x="1644" y="1912"/>
                        <a:pt x="2779" y="2495"/>
                      </a:cubicBezTo>
                      <a:cubicBezTo>
                        <a:pt x="2809" y="2405"/>
                        <a:pt x="2839" y="2315"/>
                        <a:pt x="2883" y="2226"/>
                      </a:cubicBezTo>
                      <a:cubicBezTo>
                        <a:pt x="2913" y="2136"/>
                        <a:pt x="2973" y="2062"/>
                        <a:pt x="3018" y="1972"/>
                      </a:cubicBezTo>
                      <a:cubicBezTo>
                        <a:pt x="2271" y="1210"/>
                        <a:pt x="1464" y="553"/>
                        <a:pt x="62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105"/>
                <p:cNvSpPr/>
                <p:nvPr/>
              </p:nvSpPr>
              <p:spPr>
                <a:xfrm>
                  <a:off x="-3205775" y="1628550"/>
                  <a:ext cx="78800" cy="44475"/>
                </a:xfrm>
                <a:custGeom>
                  <a:rect b="b" l="l" r="r" t="t"/>
                  <a:pathLst>
                    <a:path extrusionOk="0" h="1779" w="3152">
                      <a:moveTo>
                        <a:pt x="508" y="1"/>
                      </a:moveTo>
                      <a:cubicBezTo>
                        <a:pt x="463" y="150"/>
                        <a:pt x="418" y="285"/>
                        <a:pt x="389" y="449"/>
                      </a:cubicBezTo>
                      <a:lnTo>
                        <a:pt x="60" y="449"/>
                      </a:lnTo>
                      <a:cubicBezTo>
                        <a:pt x="60" y="509"/>
                        <a:pt x="45" y="569"/>
                        <a:pt x="30" y="628"/>
                      </a:cubicBezTo>
                      <a:cubicBezTo>
                        <a:pt x="30" y="673"/>
                        <a:pt x="15" y="733"/>
                        <a:pt x="0" y="793"/>
                      </a:cubicBezTo>
                      <a:cubicBezTo>
                        <a:pt x="90" y="837"/>
                        <a:pt x="194" y="897"/>
                        <a:pt x="284" y="942"/>
                      </a:cubicBezTo>
                      <a:cubicBezTo>
                        <a:pt x="254" y="1091"/>
                        <a:pt x="239" y="1241"/>
                        <a:pt x="224" y="1390"/>
                      </a:cubicBezTo>
                      <a:cubicBezTo>
                        <a:pt x="657" y="1435"/>
                        <a:pt x="1807" y="1584"/>
                        <a:pt x="3032" y="1778"/>
                      </a:cubicBezTo>
                      <a:cubicBezTo>
                        <a:pt x="3032" y="1674"/>
                        <a:pt x="3062" y="1584"/>
                        <a:pt x="3077" y="1480"/>
                      </a:cubicBezTo>
                      <a:cubicBezTo>
                        <a:pt x="3107" y="1390"/>
                        <a:pt x="3122" y="1300"/>
                        <a:pt x="3152" y="1196"/>
                      </a:cubicBezTo>
                      <a:cubicBezTo>
                        <a:pt x="2285" y="718"/>
                        <a:pt x="1404" y="315"/>
                        <a:pt x="50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105"/>
                <p:cNvSpPr/>
                <p:nvPr/>
              </p:nvSpPr>
              <p:spPr>
                <a:xfrm>
                  <a:off x="-3208775" y="1661050"/>
                  <a:ext cx="78825" cy="35500"/>
                </a:xfrm>
                <a:custGeom>
                  <a:rect b="b" l="l" r="r" t="t"/>
                  <a:pathLst>
                    <a:path extrusionOk="0" h="1420" w="3153">
                      <a:moveTo>
                        <a:pt x="359" y="0"/>
                      </a:moveTo>
                      <a:cubicBezTo>
                        <a:pt x="329" y="135"/>
                        <a:pt x="314" y="299"/>
                        <a:pt x="314" y="448"/>
                      </a:cubicBezTo>
                      <a:cubicBezTo>
                        <a:pt x="210" y="478"/>
                        <a:pt x="105" y="508"/>
                        <a:pt x="1" y="523"/>
                      </a:cubicBezTo>
                      <a:lnTo>
                        <a:pt x="1" y="702"/>
                      </a:lnTo>
                      <a:cubicBezTo>
                        <a:pt x="1" y="747"/>
                        <a:pt x="1" y="807"/>
                        <a:pt x="1" y="867"/>
                      </a:cubicBezTo>
                      <a:cubicBezTo>
                        <a:pt x="90" y="897"/>
                        <a:pt x="210" y="926"/>
                        <a:pt x="299" y="956"/>
                      </a:cubicBezTo>
                      <a:cubicBezTo>
                        <a:pt x="299" y="1121"/>
                        <a:pt x="314" y="1270"/>
                        <a:pt x="314" y="1419"/>
                      </a:cubicBezTo>
                      <a:cubicBezTo>
                        <a:pt x="748" y="1389"/>
                        <a:pt x="1913" y="1255"/>
                        <a:pt x="3137" y="1046"/>
                      </a:cubicBezTo>
                      <a:cubicBezTo>
                        <a:pt x="3137" y="941"/>
                        <a:pt x="3137" y="837"/>
                        <a:pt x="3137" y="747"/>
                      </a:cubicBezTo>
                      <a:cubicBezTo>
                        <a:pt x="3137" y="643"/>
                        <a:pt x="3137" y="538"/>
                        <a:pt x="3152" y="448"/>
                      </a:cubicBezTo>
                      <a:cubicBezTo>
                        <a:pt x="2226" y="269"/>
                        <a:pt x="1285" y="120"/>
                        <a:pt x="35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105"/>
                <p:cNvSpPr/>
                <p:nvPr/>
              </p:nvSpPr>
              <p:spPr>
                <a:xfrm>
                  <a:off x="-3207275" y="1685700"/>
                  <a:ext cx="79175" cy="43700"/>
                </a:xfrm>
                <a:custGeom>
                  <a:rect b="b" l="l" r="r" t="t"/>
                  <a:pathLst>
                    <a:path extrusionOk="0" h="1748" w="3167">
                      <a:moveTo>
                        <a:pt x="3077" y="0"/>
                      </a:moveTo>
                      <a:cubicBezTo>
                        <a:pt x="2136" y="149"/>
                        <a:pt x="1195" y="254"/>
                        <a:pt x="254" y="314"/>
                      </a:cubicBezTo>
                      <a:cubicBezTo>
                        <a:pt x="254" y="478"/>
                        <a:pt x="269" y="627"/>
                        <a:pt x="284" y="777"/>
                      </a:cubicBezTo>
                      <a:cubicBezTo>
                        <a:pt x="195" y="837"/>
                        <a:pt x="90" y="881"/>
                        <a:pt x="1" y="926"/>
                      </a:cubicBezTo>
                      <a:cubicBezTo>
                        <a:pt x="1" y="971"/>
                        <a:pt x="15" y="1031"/>
                        <a:pt x="15" y="1090"/>
                      </a:cubicBezTo>
                      <a:cubicBezTo>
                        <a:pt x="30" y="1150"/>
                        <a:pt x="30" y="1210"/>
                        <a:pt x="45" y="1255"/>
                      </a:cubicBezTo>
                      <a:cubicBezTo>
                        <a:pt x="150" y="1270"/>
                        <a:pt x="254" y="1270"/>
                        <a:pt x="359" y="1285"/>
                      </a:cubicBezTo>
                      <a:cubicBezTo>
                        <a:pt x="389" y="1434"/>
                        <a:pt x="419" y="1598"/>
                        <a:pt x="449" y="1748"/>
                      </a:cubicBezTo>
                      <a:cubicBezTo>
                        <a:pt x="867" y="1613"/>
                        <a:pt x="2002" y="1210"/>
                        <a:pt x="3167" y="583"/>
                      </a:cubicBezTo>
                      <a:cubicBezTo>
                        <a:pt x="3137" y="493"/>
                        <a:pt x="3122" y="403"/>
                        <a:pt x="3107" y="299"/>
                      </a:cubicBezTo>
                      <a:cubicBezTo>
                        <a:pt x="3092" y="194"/>
                        <a:pt x="3077" y="105"/>
                        <a:pt x="30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105"/>
                <p:cNvSpPr/>
                <p:nvPr/>
              </p:nvSpPr>
              <p:spPr>
                <a:xfrm>
                  <a:off x="-3200550" y="1699125"/>
                  <a:ext cx="77675" cy="62025"/>
                </a:xfrm>
                <a:custGeom>
                  <a:rect b="b" l="l" r="r" t="t"/>
                  <a:pathLst>
                    <a:path extrusionOk="0" h="2481" w="3107">
                      <a:moveTo>
                        <a:pt x="2898" y="1"/>
                      </a:moveTo>
                      <a:cubicBezTo>
                        <a:pt x="2002" y="449"/>
                        <a:pt x="1076" y="822"/>
                        <a:pt x="165" y="1106"/>
                      </a:cubicBezTo>
                      <a:cubicBezTo>
                        <a:pt x="195" y="1255"/>
                        <a:pt x="239" y="1405"/>
                        <a:pt x="269" y="1554"/>
                      </a:cubicBezTo>
                      <a:cubicBezTo>
                        <a:pt x="180" y="1614"/>
                        <a:pt x="90" y="1689"/>
                        <a:pt x="0" y="1763"/>
                      </a:cubicBezTo>
                      <a:cubicBezTo>
                        <a:pt x="15" y="1808"/>
                        <a:pt x="45" y="1868"/>
                        <a:pt x="60" y="1928"/>
                      </a:cubicBezTo>
                      <a:cubicBezTo>
                        <a:pt x="75" y="1987"/>
                        <a:pt x="90" y="2047"/>
                        <a:pt x="120" y="2092"/>
                      </a:cubicBezTo>
                      <a:cubicBezTo>
                        <a:pt x="224" y="2077"/>
                        <a:pt x="329" y="2062"/>
                        <a:pt x="433" y="2047"/>
                      </a:cubicBezTo>
                      <a:cubicBezTo>
                        <a:pt x="493" y="2196"/>
                        <a:pt x="538" y="2331"/>
                        <a:pt x="613" y="2480"/>
                      </a:cubicBezTo>
                      <a:cubicBezTo>
                        <a:pt x="1001" y="2241"/>
                        <a:pt x="2076" y="1539"/>
                        <a:pt x="3107" y="539"/>
                      </a:cubicBezTo>
                      <a:cubicBezTo>
                        <a:pt x="3047" y="449"/>
                        <a:pt x="3017" y="374"/>
                        <a:pt x="2988" y="270"/>
                      </a:cubicBezTo>
                      <a:cubicBezTo>
                        <a:pt x="2943" y="180"/>
                        <a:pt x="2928" y="105"/>
                        <a:pt x="289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105"/>
                <p:cNvSpPr/>
                <p:nvPr/>
              </p:nvSpPr>
              <p:spPr>
                <a:xfrm>
                  <a:off x="-3187475" y="1711450"/>
                  <a:ext cx="71700" cy="79200"/>
                </a:xfrm>
                <a:custGeom>
                  <a:rect b="b" l="l" r="r" t="t"/>
                  <a:pathLst>
                    <a:path extrusionOk="0" h="3168" w="2868">
                      <a:moveTo>
                        <a:pt x="2554" y="1"/>
                      </a:moveTo>
                      <a:cubicBezTo>
                        <a:pt x="1763" y="747"/>
                        <a:pt x="911" y="1375"/>
                        <a:pt x="45" y="1898"/>
                      </a:cubicBezTo>
                      <a:cubicBezTo>
                        <a:pt x="105" y="2032"/>
                        <a:pt x="164" y="2181"/>
                        <a:pt x="239" y="2316"/>
                      </a:cubicBezTo>
                      <a:cubicBezTo>
                        <a:pt x="164" y="2405"/>
                        <a:pt x="90" y="2510"/>
                        <a:pt x="0" y="2600"/>
                      </a:cubicBezTo>
                      <a:cubicBezTo>
                        <a:pt x="30" y="2659"/>
                        <a:pt x="60" y="2704"/>
                        <a:pt x="90" y="2749"/>
                      </a:cubicBezTo>
                      <a:cubicBezTo>
                        <a:pt x="120" y="2809"/>
                        <a:pt x="149" y="2868"/>
                        <a:pt x="164" y="2913"/>
                      </a:cubicBezTo>
                      <a:cubicBezTo>
                        <a:pt x="284" y="2868"/>
                        <a:pt x="373" y="2824"/>
                        <a:pt x="478" y="2764"/>
                      </a:cubicBezTo>
                      <a:cubicBezTo>
                        <a:pt x="568" y="2913"/>
                        <a:pt x="642" y="3033"/>
                        <a:pt x="732" y="3167"/>
                      </a:cubicBezTo>
                      <a:cubicBezTo>
                        <a:pt x="1090" y="2809"/>
                        <a:pt x="2046" y="1763"/>
                        <a:pt x="2868" y="434"/>
                      </a:cubicBezTo>
                      <a:cubicBezTo>
                        <a:pt x="2808" y="374"/>
                        <a:pt x="2748" y="314"/>
                        <a:pt x="2703" y="240"/>
                      </a:cubicBezTo>
                      <a:cubicBezTo>
                        <a:pt x="2644" y="165"/>
                        <a:pt x="2599" y="90"/>
                        <a:pt x="255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105"/>
                <p:cNvSpPr/>
                <p:nvPr/>
              </p:nvSpPr>
              <p:spPr>
                <a:xfrm>
                  <a:off x="-3171050" y="1721525"/>
                  <a:ext cx="63875" cy="92650"/>
                </a:xfrm>
                <a:custGeom>
                  <a:rect b="b" l="l" r="r" t="t"/>
                  <a:pathLst>
                    <a:path extrusionOk="0" h="3706" w="2555">
                      <a:moveTo>
                        <a:pt x="2181" y="1"/>
                      </a:moveTo>
                      <a:cubicBezTo>
                        <a:pt x="1539" y="1002"/>
                        <a:pt x="807" y="1898"/>
                        <a:pt x="0" y="2674"/>
                      </a:cubicBezTo>
                      <a:cubicBezTo>
                        <a:pt x="105" y="2794"/>
                        <a:pt x="194" y="2913"/>
                        <a:pt x="284" y="3033"/>
                      </a:cubicBezTo>
                      <a:cubicBezTo>
                        <a:pt x="224" y="3167"/>
                        <a:pt x="165" y="3272"/>
                        <a:pt x="90" y="3391"/>
                      </a:cubicBezTo>
                      <a:cubicBezTo>
                        <a:pt x="135" y="3436"/>
                        <a:pt x="165" y="3481"/>
                        <a:pt x="194" y="3526"/>
                      </a:cubicBezTo>
                      <a:cubicBezTo>
                        <a:pt x="239" y="3571"/>
                        <a:pt x="269" y="3615"/>
                        <a:pt x="314" y="3660"/>
                      </a:cubicBezTo>
                      <a:cubicBezTo>
                        <a:pt x="404" y="3586"/>
                        <a:pt x="508" y="3496"/>
                        <a:pt x="613" y="3406"/>
                      </a:cubicBezTo>
                      <a:cubicBezTo>
                        <a:pt x="717" y="3511"/>
                        <a:pt x="822" y="3615"/>
                        <a:pt x="926" y="3705"/>
                      </a:cubicBezTo>
                      <a:cubicBezTo>
                        <a:pt x="1240" y="3227"/>
                        <a:pt x="2017" y="1883"/>
                        <a:pt x="2554" y="315"/>
                      </a:cubicBezTo>
                      <a:cubicBezTo>
                        <a:pt x="2495" y="270"/>
                        <a:pt x="2420" y="225"/>
                        <a:pt x="2360" y="180"/>
                      </a:cubicBezTo>
                      <a:cubicBezTo>
                        <a:pt x="2285" y="120"/>
                        <a:pt x="2241" y="61"/>
                        <a:pt x="21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105"/>
                <p:cNvSpPr/>
                <p:nvPr/>
              </p:nvSpPr>
              <p:spPr>
                <a:xfrm>
                  <a:off x="-3149400" y="1728625"/>
                  <a:ext cx="53050" cy="105325"/>
                </a:xfrm>
                <a:custGeom>
                  <a:rect b="b" l="l" r="r" t="t"/>
                  <a:pathLst>
                    <a:path extrusionOk="0" h="4213" w="2122">
                      <a:moveTo>
                        <a:pt x="1673" y="1"/>
                      </a:moveTo>
                      <a:cubicBezTo>
                        <a:pt x="1225" y="1211"/>
                        <a:pt x="673" y="2316"/>
                        <a:pt x="1" y="3361"/>
                      </a:cubicBezTo>
                      <a:cubicBezTo>
                        <a:pt x="105" y="3451"/>
                        <a:pt x="225" y="3541"/>
                        <a:pt x="344" y="3630"/>
                      </a:cubicBezTo>
                      <a:cubicBezTo>
                        <a:pt x="314" y="3765"/>
                        <a:pt x="269" y="3899"/>
                        <a:pt x="225" y="4048"/>
                      </a:cubicBezTo>
                      <a:cubicBezTo>
                        <a:pt x="269" y="4078"/>
                        <a:pt x="314" y="4093"/>
                        <a:pt x="359" y="4123"/>
                      </a:cubicBezTo>
                      <a:cubicBezTo>
                        <a:pt x="404" y="4153"/>
                        <a:pt x="449" y="4183"/>
                        <a:pt x="493" y="4213"/>
                      </a:cubicBezTo>
                      <a:cubicBezTo>
                        <a:pt x="583" y="4093"/>
                        <a:pt x="673" y="3989"/>
                        <a:pt x="762" y="3869"/>
                      </a:cubicBezTo>
                      <a:cubicBezTo>
                        <a:pt x="897" y="3929"/>
                        <a:pt x="1016" y="3989"/>
                        <a:pt x="1166" y="4033"/>
                      </a:cubicBezTo>
                      <a:cubicBezTo>
                        <a:pt x="1375" y="3451"/>
                        <a:pt x="1897" y="1853"/>
                        <a:pt x="2121" y="150"/>
                      </a:cubicBezTo>
                      <a:cubicBezTo>
                        <a:pt x="2047" y="135"/>
                        <a:pt x="1957" y="120"/>
                        <a:pt x="1882" y="105"/>
                      </a:cubicBezTo>
                      <a:cubicBezTo>
                        <a:pt x="1808" y="75"/>
                        <a:pt x="1733" y="46"/>
                        <a:pt x="167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76" name="Google Shape;2376;p105"/>
              <p:cNvSpPr/>
              <p:nvPr/>
            </p:nvSpPr>
            <p:spPr>
              <a:xfrm>
                <a:off x="-3088150" y="1795100"/>
                <a:ext cx="8225" cy="40350"/>
              </a:xfrm>
              <a:custGeom>
                <a:rect b="b" l="l" r="r" t="t"/>
                <a:pathLst>
                  <a:path extrusionOk="0" h="1614" w="329">
                    <a:moveTo>
                      <a:pt x="60" y="0"/>
                    </a:moveTo>
                    <a:cubicBezTo>
                      <a:pt x="45" y="0"/>
                      <a:pt x="45" y="0"/>
                      <a:pt x="45" y="15"/>
                    </a:cubicBezTo>
                    <a:cubicBezTo>
                      <a:pt x="30" y="15"/>
                      <a:pt x="30" y="15"/>
                      <a:pt x="30" y="30"/>
                    </a:cubicBezTo>
                    <a:lnTo>
                      <a:pt x="30" y="45"/>
                    </a:lnTo>
                    <a:lnTo>
                      <a:pt x="30" y="105"/>
                    </a:lnTo>
                    <a:lnTo>
                      <a:pt x="15" y="209"/>
                    </a:lnTo>
                    <a:lnTo>
                      <a:pt x="15" y="404"/>
                    </a:lnTo>
                    <a:cubicBezTo>
                      <a:pt x="15" y="538"/>
                      <a:pt x="0" y="672"/>
                      <a:pt x="0" y="822"/>
                    </a:cubicBezTo>
                    <a:cubicBezTo>
                      <a:pt x="0" y="956"/>
                      <a:pt x="0" y="1091"/>
                      <a:pt x="15" y="1225"/>
                    </a:cubicBezTo>
                    <a:lnTo>
                      <a:pt x="30" y="1419"/>
                    </a:lnTo>
                    <a:cubicBezTo>
                      <a:pt x="30" y="1449"/>
                      <a:pt x="30" y="1494"/>
                      <a:pt x="45" y="1524"/>
                    </a:cubicBezTo>
                    <a:cubicBezTo>
                      <a:pt x="45" y="1539"/>
                      <a:pt x="45" y="1554"/>
                      <a:pt x="60" y="1569"/>
                    </a:cubicBezTo>
                    <a:cubicBezTo>
                      <a:pt x="60" y="1584"/>
                      <a:pt x="75" y="1598"/>
                      <a:pt x="120" y="1613"/>
                    </a:cubicBezTo>
                    <a:lnTo>
                      <a:pt x="269" y="1613"/>
                    </a:lnTo>
                    <a:cubicBezTo>
                      <a:pt x="299" y="1598"/>
                      <a:pt x="314" y="1569"/>
                      <a:pt x="314" y="1554"/>
                    </a:cubicBezTo>
                    <a:cubicBezTo>
                      <a:pt x="314" y="1539"/>
                      <a:pt x="329" y="1524"/>
                      <a:pt x="329" y="1494"/>
                    </a:cubicBezTo>
                    <a:cubicBezTo>
                      <a:pt x="329" y="1464"/>
                      <a:pt x="329" y="1434"/>
                      <a:pt x="329" y="1404"/>
                    </a:cubicBezTo>
                    <a:lnTo>
                      <a:pt x="314" y="1195"/>
                    </a:lnTo>
                    <a:cubicBezTo>
                      <a:pt x="299" y="1076"/>
                      <a:pt x="284" y="926"/>
                      <a:pt x="254" y="792"/>
                    </a:cubicBezTo>
                    <a:cubicBezTo>
                      <a:pt x="239" y="672"/>
                      <a:pt x="209" y="523"/>
                      <a:pt x="179" y="404"/>
                    </a:cubicBezTo>
                    <a:lnTo>
                      <a:pt x="149" y="195"/>
                    </a:lnTo>
                    <a:lnTo>
                      <a:pt x="134" y="90"/>
                    </a:lnTo>
                    <a:cubicBezTo>
                      <a:pt x="134" y="75"/>
                      <a:pt x="134" y="60"/>
                      <a:pt x="120" y="45"/>
                    </a:cubicBezTo>
                    <a:lnTo>
                      <a:pt x="120" y="30"/>
                    </a:lnTo>
                    <a:cubicBezTo>
                      <a:pt x="120" y="15"/>
                      <a:pt x="120" y="15"/>
                      <a:pt x="105" y="15"/>
                    </a:cubicBezTo>
                    <a:cubicBezTo>
                      <a:pt x="105" y="15"/>
                      <a:pt x="105" y="0"/>
                      <a:pt x="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105"/>
              <p:cNvSpPr/>
              <p:nvPr/>
            </p:nvSpPr>
            <p:spPr>
              <a:xfrm>
                <a:off x="-3163275" y="1612950"/>
                <a:ext cx="61700" cy="131800"/>
              </a:xfrm>
              <a:custGeom>
                <a:rect b="b" l="l" r="r" t="t"/>
                <a:pathLst>
                  <a:path extrusionOk="0" h="5272" w="2468">
                    <a:moveTo>
                      <a:pt x="2121" y="122"/>
                    </a:moveTo>
                    <a:cubicBezTo>
                      <a:pt x="2106" y="122"/>
                      <a:pt x="2091" y="126"/>
                      <a:pt x="2079" y="132"/>
                    </a:cubicBezTo>
                    <a:cubicBezTo>
                      <a:pt x="2049" y="147"/>
                      <a:pt x="2034" y="192"/>
                      <a:pt x="2049" y="207"/>
                    </a:cubicBezTo>
                    <a:cubicBezTo>
                      <a:pt x="2154" y="356"/>
                      <a:pt x="2243" y="491"/>
                      <a:pt x="2333" y="625"/>
                    </a:cubicBezTo>
                    <a:cubicBezTo>
                      <a:pt x="2344" y="647"/>
                      <a:pt x="2371" y="661"/>
                      <a:pt x="2396" y="661"/>
                    </a:cubicBezTo>
                    <a:cubicBezTo>
                      <a:pt x="2405" y="661"/>
                      <a:pt x="2415" y="659"/>
                      <a:pt x="2423" y="655"/>
                    </a:cubicBezTo>
                    <a:cubicBezTo>
                      <a:pt x="2452" y="640"/>
                      <a:pt x="2467" y="595"/>
                      <a:pt x="2437" y="565"/>
                    </a:cubicBezTo>
                    <a:cubicBezTo>
                      <a:pt x="2348" y="431"/>
                      <a:pt x="2258" y="296"/>
                      <a:pt x="2169" y="147"/>
                    </a:cubicBezTo>
                    <a:cubicBezTo>
                      <a:pt x="2160" y="130"/>
                      <a:pt x="2141" y="122"/>
                      <a:pt x="2121" y="122"/>
                    </a:cubicBezTo>
                    <a:close/>
                    <a:moveTo>
                      <a:pt x="966" y="0"/>
                    </a:moveTo>
                    <a:cubicBezTo>
                      <a:pt x="910" y="0"/>
                      <a:pt x="851" y="69"/>
                      <a:pt x="899" y="117"/>
                    </a:cubicBezTo>
                    <a:cubicBezTo>
                      <a:pt x="1243" y="401"/>
                      <a:pt x="1571" y="700"/>
                      <a:pt x="1885" y="1013"/>
                    </a:cubicBezTo>
                    <a:cubicBezTo>
                      <a:pt x="1899" y="1027"/>
                      <a:pt x="1913" y="1033"/>
                      <a:pt x="1927" y="1033"/>
                    </a:cubicBezTo>
                    <a:cubicBezTo>
                      <a:pt x="1973" y="1033"/>
                      <a:pt x="2009" y="970"/>
                      <a:pt x="1974" y="924"/>
                    </a:cubicBezTo>
                    <a:cubicBezTo>
                      <a:pt x="1661" y="610"/>
                      <a:pt x="1332" y="311"/>
                      <a:pt x="1004" y="13"/>
                    </a:cubicBezTo>
                    <a:cubicBezTo>
                      <a:pt x="992" y="4"/>
                      <a:pt x="980" y="0"/>
                      <a:pt x="966" y="0"/>
                    </a:cubicBezTo>
                    <a:close/>
                    <a:moveTo>
                      <a:pt x="1019" y="2193"/>
                    </a:moveTo>
                    <a:cubicBezTo>
                      <a:pt x="989" y="2193"/>
                      <a:pt x="944" y="2208"/>
                      <a:pt x="944" y="2238"/>
                    </a:cubicBezTo>
                    <a:cubicBezTo>
                      <a:pt x="944" y="2283"/>
                      <a:pt x="959" y="2298"/>
                      <a:pt x="989" y="2313"/>
                    </a:cubicBezTo>
                    <a:cubicBezTo>
                      <a:pt x="1093" y="2358"/>
                      <a:pt x="1213" y="2402"/>
                      <a:pt x="1332" y="2447"/>
                    </a:cubicBezTo>
                    <a:cubicBezTo>
                      <a:pt x="1362" y="2447"/>
                      <a:pt x="1407" y="2432"/>
                      <a:pt x="1407" y="2402"/>
                    </a:cubicBezTo>
                    <a:cubicBezTo>
                      <a:pt x="1422" y="2358"/>
                      <a:pt x="1407" y="2328"/>
                      <a:pt x="1362" y="2313"/>
                    </a:cubicBezTo>
                    <a:cubicBezTo>
                      <a:pt x="1243" y="2283"/>
                      <a:pt x="1123" y="2238"/>
                      <a:pt x="1019" y="2193"/>
                    </a:cubicBezTo>
                    <a:close/>
                    <a:moveTo>
                      <a:pt x="1934" y="4368"/>
                    </a:moveTo>
                    <a:cubicBezTo>
                      <a:pt x="1913" y="4368"/>
                      <a:pt x="1895" y="4378"/>
                      <a:pt x="1885" y="4389"/>
                    </a:cubicBezTo>
                    <a:cubicBezTo>
                      <a:pt x="1810" y="4493"/>
                      <a:pt x="1765" y="4583"/>
                      <a:pt x="1735" y="4702"/>
                    </a:cubicBezTo>
                    <a:cubicBezTo>
                      <a:pt x="1735" y="4732"/>
                      <a:pt x="1750" y="4762"/>
                      <a:pt x="1780" y="4777"/>
                    </a:cubicBezTo>
                    <a:cubicBezTo>
                      <a:pt x="1810" y="4777"/>
                      <a:pt x="1855" y="4762"/>
                      <a:pt x="1870" y="4732"/>
                    </a:cubicBezTo>
                    <a:cubicBezTo>
                      <a:pt x="1870" y="4702"/>
                      <a:pt x="1885" y="4673"/>
                      <a:pt x="1885" y="4658"/>
                    </a:cubicBezTo>
                    <a:cubicBezTo>
                      <a:pt x="1900" y="4643"/>
                      <a:pt x="1900" y="4628"/>
                      <a:pt x="1900" y="4613"/>
                    </a:cubicBezTo>
                    <a:cubicBezTo>
                      <a:pt x="1900" y="4598"/>
                      <a:pt x="1915" y="4598"/>
                      <a:pt x="1915" y="4598"/>
                    </a:cubicBezTo>
                    <a:cubicBezTo>
                      <a:pt x="1930" y="4553"/>
                      <a:pt x="1960" y="4508"/>
                      <a:pt x="1989" y="4463"/>
                    </a:cubicBezTo>
                    <a:cubicBezTo>
                      <a:pt x="2004" y="4434"/>
                      <a:pt x="1989" y="4389"/>
                      <a:pt x="1960" y="4374"/>
                    </a:cubicBezTo>
                    <a:cubicBezTo>
                      <a:pt x="1951" y="4369"/>
                      <a:pt x="1942" y="4368"/>
                      <a:pt x="1934" y="4368"/>
                    </a:cubicBezTo>
                    <a:close/>
                    <a:moveTo>
                      <a:pt x="1466" y="3592"/>
                    </a:moveTo>
                    <a:cubicBezTo>
                      <a:pt x="1451" y="3592"/>
                      <a:pt x="1436" y="3598"/>
                      <a:pt x="1422" y="3612"/>
                    </a:cubicBezTo>
                    <a:cubicBezTo>
                      <a:pt x="959" y="4000"/>
                      <a:pt x="496" y="4389"/>
                      <a:pt x="48" y="4792"/>
                    </a:cubicBezTo>
                    <a:cubicBezTo>
                      <a:pt x="1" y="4827"/>
                      <a:pt x="46" y="4900"/>
                      <a:pt x="97" y="4900"/>
                    </a:cubicBezTo>
                    <a:cubicBezTo>
                      <a:pt x="111" y="4900"/>
                      <a:pt x="125" y="4894"/>
                      <a:pt x="137" y="4882"/>
                    </a:cubicBezTo>
                    <a:cubicBezTo>
                      <a:pt x="600" y="4493"/>
                      <a:pt x="1048" y="4090"/>
                      <a:pt x="1511" y="3702"/>
                    </a:cubicBezTo>
                    <a:cubicBezTo>
                      <a:pt x="1557" y="3656"/>
                      <a:pt x="1515" y="3592"/>
                      <a:pt x="1466" y="3592"/>
                    </a:cubicBezTo>
                    <a:close/>
                    <a:moveTo>
                      <a:pt x="1636" y="4006"/>
                    </a:moveTo>
                    <a:cubicBezTo>
                      <a:pt x="1617" y="4006"/>
                      <a:pt x="1599" y="4013"/>
                      <a:pt x="1586" y="4030"/>
                    </a:cubicBezTo>
                    <a:cubicBezTo>
                      <a:pt x="1377" y="4404"/>
                      <a:pt x="1153" y="4792"/>
                      <a:pt x="944" y="5180"/>
                    </a:cubicBezTo>
                    <a:cubicBezTo>
                      <a:pt x="912" y="5222"/>
                      <a:pt x="954" y="5271"/>
                      <a:pt x="998" y="5271"/>
                    </a:cubicBezTo>
                    <a:cubicBezTo>
                      <a:pt x="1016" y="5271"/>
                      <a:pt x="1035" y="5262"/>
                      <a:pt x="1048" y="5240"/>
                    </a:cubicBezTo>
                    <a:cubicBezTo>
                      <a:pt x="1258" y="4852"/>
                      <a:pt x="1482" y="4478"/>
                      <a:pt x="1706" y="4090"/>
                    </a:cubicBezTo>
                    <a:cubicBezTo>
                      <a:pt x="1727" y="4048"/>
                      <a:pt x="1681" y="4006"/>
                      <a:pt x="1636" y="400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105"/>
              <p:cNvSpPr/>
              <p:nvPr/>
            </p:nvSpPr>
            <p:spPr>
              <a:xfrm>
                <a:off x="-3215500" y="1519550"/>
                <a:ext cx="104950" cy="320725"/>
              </a:xfrm>
              <a:custGeom>
                <a:rect b="b" l="l" r="r" t="t"/>
                <a:pathLst>
                  <a:path extrusionOk="0" h="12829" w="4198">
                    <a:moveTo>
                      <a:pt x="3202" y="0"/>
                    </a:moveTo>
                    <a:cubicBezTo>
                      <a:pt x="3185" y="0"/>
                      <a:pt x="3168" y="5"/>
                      <a:pt x="3152" y="15"/>
                    </a:cubicBezTo>
                    <a:cubicBezTo>
                      <a:pt x="2973" y="134"/>
                      <a:pt x="3272" y="687"/>
                      <a:pt x="2958" y="1030"/>
                    </a:cubicBezTo>
                    <a:cubicBezTo>
                      <a:pt x="2869" y="1093"/>
                      <a:pt x="2783" y="1116"/>
                      <a:pt x="2701" y="1116"/>
                    </a:cubicBezTo>
                    <a:cubicBezTo>
                      <a:pt x="2465" y="1116"/>
                      <a:pt x="2265" y="923"/>
                      <a:pt x="2137" y="923"/>
                    </a:cubicBezTo>
                    <a:cubicBezTo>
                      <a:pt x="2108" y="923"/>
                      <a:pt x="2083" y="932"/>
                      <a:pt x="2062" y="956"/>
                    </a:cubicBezTo>
                    <a:cubicBezTo>
                      <a:pt x="1913" y="1135"/>
                      <a:pt x="2331" y="1583"/>
                      <a:pt x="2032" y="2016"/>
                    </a:cubicBezTo>
                    <a:cubicBezTo>
                      <a:pt x="1917" y="2131"/>
                      <a:pt x="1796" y="2162"/>
                      <a:pt x="1681" y="2162"/>
                    </a:cubicBezTo>
                    <a:cubicBezTo>
                      <a:pt x="1546" y="2162"/>
                      <a:pt x="1421" y="2119"/>
                      <a:pt x="1331" y="2119"/>
                    </a:cubicBezTo>
                    <a:cubicBezTo>
                      <a:pt x="1277" y="2119"/>
                      <a:pt x="1236" y="2134"/>
                      <a:pt x="1211" y="2180"/>
                    </a:cubicBezTo>
                    <a:cubicBezTo>
                      <a:pt x="1091" y="2360"/>
                      <a:pt x="1539" y="2658"/>
                      <a:pt x="1360" y="3136"/>
                    </a:cubicBezTo>
                    <a:cubicBezTo>
                      <a:pt x="1106" y="3584"/>
                      <a:pt x="643" y="3301"/>
                      <a:pt x="568" y="3525"/>
                    </a:cubicBezTo>
                    <a:cubicBezTo>
                      <a:pt x="479" y="3734"/>
                      <a:pt x="1002" y="3913"/>
                      <a:pt x="852" y="4451"/>
                    </a:cubicBezTo>
                    <a:lnTo>
                      <a:pt x="867" y="4451"/>
                    </a:lnTo>
                    <a:cubicBezTo>
                      <a:pt x="673" y="4869"/>
                      <a:pt x="210" y="4719"/>
                      <a:pt x="180" y="4929"/>
                    </a:cubicBezTo>
                    <a:cubicBezTo>
                      <a:pt x="120" y="5138"/>
                      <a:pt x="613" y="5212"/>
                      <a:pt x="613" y="5675"/>
                    </a:cubicBezTo>
                    <a:cubicBezTo>
                      <a:pt x="524" y="6198"/>
                      <a:pt x="1" y="6123"/>
                      <a:pt x="1" y="6347"/>
                    </a:cubicBezTo>
                    <a:cubicBezTo>
                      <a:pt x="1" y="6571"/>
                      <a:pt x="539" y="6527"/>
                      <a:pt x="583" y="7064"/>
                    </a:cubicBezTo>
                    <a:cubicBezTo>
                      <a:pt x="539" y="7512"/>
                      <a:pt x="61" y="7572"/>
                      <a:pt x="105" y="7781"/>
                    </a:cubicBezTo>
                    <a:cubicBezTo>
                      <a:pt x="135" y="8005"/>
                      <a:pt x="628" y="7856"/>
                      <a:pt x="778" y="8334"/>
                    </a:cubicBezTo>
                    <a:cubicBezTo>
                      <a:pt x="852" y="8842"/>
                      <a:pt x="359" y="9006"/>
                      <a:pt x="419" y="9215"/>
                    </a:cubicBezTo>
                    <a:cubicBezTo>
                      <a:pt x="494" y="9439"/>
                      <a:pt x="957" y="9185"/>
                      <a:pt x="1181" y="9618"/>
                    </a:cubicBezTo>
                    <a:cubicBezTo>
                      <a:pt x="1345" y="10111"/>
                      <a:pt x="882" y="10395"/>
                      <a:pt x="987" y="10589"/>
                    </a:cubicBezTo>
                    <a:cubicBezTo>
                      <a:pt x="1010" y="10644"/>
                      <a:pt x="1056" y="10661"/>
                      <a:pt x="1115" y="10661"/>
                    </a:cubicBezTo>
                    <a:cubicBezTo>
                      <a:pt x="1208" y="10661"/>
                      <a:pt x="1335" y="10620"/>
                      <a:pt x="1467" y="10620"/>
                    </a:cubicBezTo>
                    <a:cubicBezTo>
                      <a:pt x="1572" y="10620"/>
                      <a:pt x="1681" y="10646"/>
                      <a:pt x="1778" y="10739"/>
                    </a:cubicBezTo>
                    <a:lnTo>
                      <a:pt x="1778" y="10753"/>
                    </a:lnTo>
                    <a:cubicBezTo>
                      <a:pt x="2077" y="11202"/>
                      <a:pt x="1614" y="11680"/>
                      <a:pt x="1763" y="11844"/>
                    </a:cubicBezTo>
                    <a:cubicBezTo>
                      <a:pt x="1787" y="11872"/>
                      <a:pt x="1815" y="11883"/>
                      <a:pt x="1848" y="11883"/>
                    </a:cubicBezTo>
                    <a:cubicBezTo>
                      <a:pt x="1984" y="11883"/>
                      <a:pt x="2195" y="11689"/>
                      <a:pt x="2434" y="11689"/>
                    </a:cubicBezTo>
                    <a:cubicBezTo>
                      <a:pt x="2507" y="11689"/>
                      <a:pt x="2583" y="11707"/>
                      <a:pt x="2659" y="11754"/>
                    </a:cubicBezTo>
                    <a:cubicBezTo>
                      <a:pt x="3033" y="12098"/>
                      <a:pt x="2645" y="12695"/>
                      <a:pt x="2839" y="12815"/>
                    </a:cubicBezTo>
                    <a:cubicBezTo>
                      <a:pt x="2854" y="12824"/>
                      <a:pt x="2871" y="12829"/>
                      <a:pt x="2888" y="12829"/>
                    </a:cubicBezTo>
                    <a:cubicBezTo>
                      <a:pt x="3059" y="12829"/>
                      <a:pt x="3297" y="12375"/>
                      <a:pt x="3658" y="12375"/>
                    </a:cubicBezTo>
                    <a:cubicBezTo>
                      <a:pt x="3702" y="12375"/>
                      <a:pt x="3747" y="12382"/>
                      <a:pt x="3795" y="12396"/>
                    </a:cubicBezTo>
                    <a:cubicBezTo>
                      <a:pt x="3839" y="12262"/>
                      <a:pt x="3884" y="12143"/>
                      <a:pt x="3944" y="12008"/>
                    </a:cubicBezTo>
                    <a:cubicBezTo>
                      <a:pt x="3906" y="11998"/>
                      <a:pt x="3869" y="11994"/>
                      <a:pt x="3833" y="11994"/>
                    </a:cubicBezTo>
                    <a:cubicBezTo>
                      <a:pt x="3467" y="11994"/>
                      <a:pt x="3223" y="12467"/>
                      <a:pt x="3059" y="12467"/>
                    </a:cubicBezTo>
                    <a:cubicBezTo>
                      <a:pt x="3045" y="12467"/>
                      <a:pt x="3031" y="12464"/>
                      <a:pt x="3018" y="12456"/>
                    </a:cubicBezTo>
                    <a:cubicBezTo>
                      <a:pt x="2854" y="12352"/>
                      <a:pt x="3167" y="11799"/>
                      <a:pt x="2913" y="11470"/>
                    </a:cubicBezTo>
                    <a:cubicBezTo>
                      <a:pt x="2898" y="11455"/>
                      <a:pt x="2898" y="11455"/>
                      <a:pt x="2884" y="11455"/>
                    </a:cubicBezTo>
                    <a:cubicBezTo>
                      <a:pt x="2869" y="11441"/>
                      <a:pt x="2854" y="11426"/>
                      <a:pt x="2839" y="11411"/>
                    </a:cubicBezTo>
                    <a:lnTo>
                      <a:pt x="2839" y="11426"/>
                    </a:lnTo>
                    <a:cubicBezTo>
                      <a:pt x="2783" y="11400"/>
                      <a:pt x="2728" y="11390"/>
                      <a:pt x="2674" y="11390"/>
                    </a:cubicBezTo>
                    <a:cubicBezTo>
                      <a:pt x="2429" y="11390"/>
                      <a:pt x="2206" y="11605"/>
                      <a:pt x="2072" y="11605"/>
                    </a:cubicBezTo>
                    <a:cubicBezTo>
                      <a:pt x="2045" y="11605"/>
                      <a:pt x="2021" y="11596"/>
                      <a:pt x="2002" y="11575"/>
                    </a:cubicBezTo>
                    <a:cubicBezTo>
                      <a:pt x="1883" y="11426"/>
                      <a:pt x="2256" y="10992"/>
                      <a:pt x="2077" y="10604"/>
                    </a:cubicBezTo>
                    <a:lnTo>
                      <a:pt x="2092" y="10589"/>
                    </a:lnTo>
                    <a:cubicBezTo>
                      <a:pt x="2077" y="10559"/>
                      <a:pt x="2062" y="10544"/>
                      <a:pt x="2047" y="10529"/>
                    </a:cubicBezTo>
                    <a:cubicBezTo>
                      <a:pt x="2047" y="10529"/>
                      <a:pt x="2032" y="10515"/>
                      <a:pt x="2032" y="10515"/>
                    </a:cubicBezTo>
                    <a:cubicBezTo>
                      <a:pt x="1936" y="10432"/>
                      <a:pt x="1833" y="10407"/>
                      <a:pt x="1733" y="10407"/>
                    </a:cubicBezTo>
                    <a:cubicBezTo>
                      <a:pt x="1582" y="10407"/>
                      <a:pt x="1440" y="10464"/>
                      <a:pt x="1344" y="10464"/>
                    </a:cubicBezTo>
                    <a:cubicBezTo>
                      <a:pt x="1297" y="10464"/>
                      <a:pt x="1261" y="10451"/>
                      <a:pt x="1241" y="10410"/>
                    </a:cubicBezTo>
                    <a:cubicBezTo>
                      <a:pt x="1136" y="10231"/>
                      <a:pt x="1554" y="9932"/>
                      <a:pt x="1465" y="9514"/>
                    </a:cubicBezTo>
                    <a:lnTo>
                      <a:pt x="1480" y="9499"/>
                    </a:lnTo>
                    <a:cubicBezTo>
                      <a:pt x="1465" y="9469"/>
                      <a:pt x="1450" y="9454"/>
                      <a:pt x="1435" y="9439"/>
                    </a:cubicBezTo>
                    <a:cubicBezTo>
                      <a:pt x="1435" y="9424"/>
                      <a:pt x="1435" y="9409"/>
                      <a:pt x="1435" y="9409"/>
                    </a:cubicBezTo>
                    <a:lnTo>
                      <a:pt x="1420" y="9409"/>
                    </a:lnTo>
                    <a:cubicBezTo>
                      <a:pt x="1181" y="9066"/>
                      <a:pt x="748" y="9290"/>
                      <a:pt x="688" y="9096"/>
                    </a:cubicBezTo>
                    <a:cubicBezTo>
                      <a:pt x="628" y="8901"/>
                      <a:pt x="1076" y="8737"/>
                      <a:pt x="1061" y="8304"/>
                    </a:cubicBezTo>
                    <a:lnTo>
                      <a:pt x="1061" y="8289"/>
                    </a:lnTo>
                    <a:cubicBezTo>
                      <a:pt x="1061" y="8274"/>
                      <a:pt x="1061" y="8259"/>
                      <a:pt x="1046" y="8244"/>
                    </a:cubicBezTo>
                    <a:cubicBezTo>
                      <a:pt x="1046" y="8229"/>
                      <a:pt x="1046" y="8214"/>
                      <a:pt x="1046" y="8199"/>
                    </a:cubicBezTo>
                    <a:lnTo>
                      <a:pt x="1031" y="8199"/>
                    </a:lnTo>
                    <a:cubicBezTo>
                      <a:pt x="852" y="7811"/>
                      <a:pt x="404" y="7931"/>
                      <a:pt x="374" y="7736"/>
                    </a:cubicBezTo>
                    <a:cubicBezTo>
                      <a:pt x="344" y="7527"/>
                      <a:pt x="822" y="7468"/>
                      <a:pt x="867" y="7049"/>
                    </a:cubicBezTo>
                    <a:lnTo>
                      <a:pt x="867" y="7034"/>
                    </a:lnTo>
                    <a:cubicBezTo>
                      <a:pt x="867" y="7005"/>
                      <a:pt x="867" y="6975"/>
                      <a:pt x="867" y="6945"/>
                    </a:cubicBezTo>
                    <a:lnTo>
                      <a:pt x="852" y="6945"/>
                    </a:lnTo>
                    <a:cubicBezTo>
                      <a:pt x="748" y="6542"/>
                      <a:pt x="285" y="6557"/>
                      <a:pt x="300" y="6362"/>
                    </a:cubicBezTo>
                    <a:cubicBezTo>
                      <a:pt x="300" y="6153"/>
                      <a:pt x="763" y="6198"/>
                      <a:pt x="882" y="5795"/>
                    </a:cubicBezTo>
                    <a:lnTo>
                      <a:pt x="897" y="5795"/>
                    </a:lnTo>
                    <a:cubicBezTo>
                      <a:pt x="897" y="5765"/>
                      <a:pt x="897" y="5750"/>
                      <a:pt x="897" y="5720"/>
                    </a:cubicBezTo>
                    <a:cubicBezTo>
                      <a:pt x="897" y="5720"/>
                      <a:pt x="897" y="5705"/>
                      <a:pt x="897" y="5690"/>
                    </a:cubicBezTo>
                    <a:cubicBezTo>
                      <a:pt x="867" y="5257"/>
                      <a:pt x="419" y="5182"/>
                      <a:pt x="449" y="4988"/>
                    </a:cubicBezTo>
                    <a:cubicBezTo>
                      <a:pt x="494" y="4794"/>
                      <a:pt x="942" y="4929"/>
                      <a:pt x="1136" y="4555"/>
                    </a:cubicBezTo>
                    <a:cubicBezTo>
                      <a:pt x="1136" y="4540"/>
                      <a:pt x="1136" y="4525"/>
                      <a:pt x="1136" y="4525"/>
                    </a:cubicBezTo>
                    <a:cubicBezTo>
                      <a:pt x="1151" y="4495"/>
                      <a:pt x="1166" y="4480"/>
                      <a:pt x="1166" y="4451"/>
                    </a:cubicBezTo>
                    <a:lnTo>
                      <a:pt x="1151" y="4451"/>
                    </a:lnTo>
                    <a:cubicBezTo>
                      <a:pt x="1211" y="4017"/>
                      <a:pt x="763" y="3838"/>
                      <a:pt x="837" y="3644"/>
                    </a:cubicBezTo>
                    <a:cubicBezTo>
                      <a:pt x="912" y="3450"/>
                      <a:pt x="1330" y="3689"/>
                      <a:pt x="1584" y="3360"/>
                    </a:cubicBezTo>
                    <a:lnTo>
                      <a:pt x="1584" y="3375"/>
                    </a:lnTo>
                    <a:cubicBezTo>
                      <a:pt x="1599" y="3360"/>
                      <a:pt x="1599" y="3345"/>
                      <a:pt x="1614" y="3330"/>
                    </a:cubicBezTo>
                    <a:cubicBezTo>
                      <a:pt x="1614" y="3315"/>
                      <a:pt x="1629" y="3301"/>
                      <a:pt x="1644" y="3271"/>
                    </a:cubicBezTo>
                    <a:lnTo>
                      <a:pt x="1629" y="3271"/>
                    </a:lnTo>
                    <a:cubicBezTo>
                      <a:pt x="1748" y="2852"/>
                      <a:pt x="1345" y="2554"/>
                      <a:pt x="1450" y="2374"/>
                    </a:cubicBezTo>
                    <a:cubicBezTo>
                      <a:pt x="1473" y="2335"/>
                      <a:pt x="1508" y="2322"/>
                      <a:pt x="1553" y="2322"/>
                    </a:cubicBezTo>
                    <a:cubicBezTo>
                      <a:pt x="1654" y="2322"/>
                      <a:pt x="1801" y="2389"/>
                      <a:pt x="1956" y="2389"/>
                    </a:cubicBezTo>
                    <a:cubicBezTo>
                      <a:pt x="2051" y="2389"/>
                      <a:pt x="2149" y="2364"/>
                      <a:pt x="2241" y="2285"/>
                    </a:cubicBezTo>
                    <a:lnTo>
                      <a:pt x="2256" y="2270"/>
                    </a:lnTo>
                    <a:cubicBezTo>
                      <a:pt x="2271" y="2255"/>
                      <a:pt x="2286" y="2240"/>
                      <a:pt x="2301" y="2210"/>
                    </a:cubicBezTo>
                    <a:lnTo>
                      <a:pt x="2301" y="2195"/>
                    </a:lnTo>
                    <a:cubicBezTo>
                      <a:pt x="2495" y="1792"/>
                      <a:pt x="2137" y="1374"/>
                      <a:pt x="2271" y="1239"/>
                    </a:cubicBezTo>
                    <a:cubicBezTo>
                      <a:pt x="2294" y="1215"/>
                      <a:pt x="2320" y="1204"/>
                      <a:pt x="2348" y="1204"/>
                    </a:cubicBezTo>
                    <a:cubicBezTo>
                      <a:pt x="2483" y="1204"/>
                      <a:pt x="2684" y="1424"/>
                      <a:pt x="2920" y="1424"/>
                    </a:cubicBezTo>
                    <a:cubicBezTo>
                      <a:pt x="2971" y="1424"/>
                      <a:pt x="3024" y="1413"/>
                      <a:pt x="3078" y="1389"/>
                    </a:cubicBezTo>
                    <a:lnTo>
                      <a:pt x="3093" y="1404"/>
                    </a:lnTo>
                    <a:cubicBezTo>
                      <a:pt x="3108" y="1389"/>
                      <a:pt x="3123" y="1374"/>
                      <a:pt x="3137" y="1359"/>
                    </a:cubicBezTo>
                    <a:cubicBezTo>
                      <a:pt x="3137" y="1359"/>
                      <a:pt x="3152" y="1344"/>
                      <a:pt x="3167" y="1344"/>
                    </a:cubicBezTo>
                    <a:lnTo>
                      <a:pt x="3167" y="1329"/>
                    </a:lnTo>
                    <a:cubicBezTo>
                      <a:pt x="3436" y="1000"/>
                      <a:pt x="3152" y="463"/>
                      <a:pt x="3317" y="358"/>
                    </a:cubicBezTo>
                    <a:cubicBezTo>
                      <a:pt x="3332" y="349"/>
                      <a:pt x="3348" y="344"/>
                      <a:pt x="3365" y="344"/>
                    </a:cubicBezTo>
                    <a:cubicBezTo>
                      <a:pt x="3533" y="344"/>
                      <a:pt x="3740" y="809"/>
                      <a:pt x="4082" y="809"/>
                    </a:cubicBezTo>
                    <a:cubicBezTo>
                      <a:pt x="4119" y="809"/>
                      <a:pt x="4158" y="803"/>
                      <a:pt x="4198" y="791"/>
                    </a:cubicBezTo>
                    <a:cubicBezTo>
                      <a:pt x="4153" y="657"/>
                      <a:pt x="4123" y="522"/>
                      <a:pt x="4078" y="403"/>
                    </a:cubicBezTo>
                    <a:cubicBezTo>
                      <a:pt x="4026" y="421"/>
                      <a:pt x="3976" y="429"/>
                      <a:pt x="3929" y="429"/>
                    </a:cubicBezTo>
                    <a:cubicBezTo>
                      <a:pt x="3581" y="429"/>
                      <a:pt x="3367" y="0"/>
                      <a:pt x="32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105"/>
              <p:cNvSpPr/>
              <p:nvPr/>
            </p:nvSpPr>
            <p:spPr>
              <a:xfrm>
                <a:off x="-3231550" y="1510950"/>
                <a:ext cx="37750" cy="42200"/>
              </a:xfrm>
              <a:custGeom>
                <a:rect b="b" l="l" r="r" t="t"/>
                <a:pathLst>
                  <a:path extrusionOk="0" h="1688" w="1510">
                    <a:moveTo>
                      <a:pt x="762" y="0"/>
                    </a:moveTo>
                    <a:cubicBezTo>
                      <a:pt x="762" y="0"/>
                      <a:pt x="733" y="0"/>
                      <a:pt x="703" y="15"/>
                    </a:cubicBezTo>
                    <a:lnTo>
                      <a:pt x="583" y="120"/>
                    </a:lnTo>
                    <a:cubicBezTo>
                      <a:pt x="568" y="150"/>
                      <a:pt x="568" y="164"/>
                      <a:pt x="568" y="179"/>
                    </a:cubicBezTo>
                    <a:cubicBezTo>
                      <a:pt x="568" y="209"/>
                      <a:pt x="583" y="224"/>
                      <a:pt x="583" y="224"/>
                    </a:cubicBezTo>
                    <a:cubicBezTo>
                      <a:pt x="598" y="254"/>
                      <a:pt x="613" y="269"/>
                      <a:pt x="628" y="284"/>
                    </a:cubicBezTo>
                    <a:lnTo>
                      <a:pt x="747" y="388"/>
                    </a:lnTo>
                    <a:cubicBezTo>
                      <a:pt x="822" y="463"/>
                      <a:pt x="897" y="523"/>
                      <a:pt x="972" y="598"/>
                    </a:cubicBezTo>
                    <a:cubicBezTo>
                      <a:pt x="1046" y="672"/>
                      <a:pt x="1136" y="732"/>
                      <a:pt x="1210" y="792"/>
                    </a:cubicBezTo>
                    <a:lnTo>
                      <a:pt x="1345" y="881"/>
                    </a:lnTo>
                    <a:lnTo>
                      <a:pt x="1405" y="926"/>
                    </a:lnTo>
                    <a:cubicBezTo>
                      <a:pt x="1405" y="941"/>
                      <a:pt x="1420" y="941"/>
                      <a:pt x="1435" y="956"/>
                    </a:cubicBezTo>
                    <a:lnTo>
                      <a:pt x="1479" y="956"/>
                    </a:lnTo>
                    <a:cubicBezTo>
                      <a:pt x="1494" y="926"/>
                      <a:pt x="1494" y="926"/>
                      <a:pt x="1509" y="926"/>
                    </a:cubicBezTo>
                    <a:lnTo>
                      <a:pt x="1509" y="911"/>
                    </a:lnTo>
                    <a:lnTo>
                      <a:pt x="1509" y="896"/>
                    </a:lnTo>
                    <a:cubicBezTo>
                      <a:pt x="1494" y="881"/>
                      <a:pt x="1494" y="866"/>
                      <a:pt x="1479" y="851"/>
                    </a:cubicBezTo>
                    <a:lnTo>
                      <a:pt x="1435" y="792"/>
                    </a:lnTo>
                    <a:lnTo>
                      <a:pt x="1345" y="672"/>
                    </a:lnTo>
                    <a:cubicBezTo>
                      <a:pt x="1285" y="583"/>
                      <a:pt x="1225" y="508"/>
                      <a:pt x="1166" y="433"/>
                    </a:cubicBezTo>
                    <a:cubicBezTo>
                      <a:pt x="1091" y="344"/>
                      <a:pt x="1031" y="269"/>
                      <a:pt x="972" y="179"/>
                    </a:cubicBezTo>
                    <a:cubicBezTo>
                      <a:pt x="927" y="150"/>
                      <a:pt x="897" y="105"/>
                      <a:pt x="852" y="75"/>
                    </a:cubicBezTo>
                    <a:cubicBezTo>
                      <a:pt x="837" y="45"/>
                      <a:pt x="822" y="30"/>
                      <a:pt x="807" y="15"/>
                    </a:cubicBezTo>
                    <a:cubicBezTo>
                      <a:pt x="792" y="15"/>
                      <a:pt x="777" y="15"/>
                      <a:pt x="762" y="0"/>
                    </a:cubicBezTo>
                    <a:close/>
                    <a:moveTo>
                      <a:pt x="90" y="1195"/>
                    </a:moveTo>
                    <a:cubicBezTo>
                      <a:pt x="75" y="1195"/>
                      <a:pt x="60" y="1195"/>
                      <a:pt x="31" y="1240"/>
                    </a:cubicBezTo>
                    <a:lnTo>
                      <a:pt x="1" y="1389"/>
                    </a:lnTo>
                    <a:cubicBezTo>
                      <a:pt x="1" y="1434"/>
                      <a:pt x="1" y="1449"/>
                      <a:pt x="16" y="1449"/>
                    </a:cubicBezTo>
                    <a:cubicBezTo>
                      <a:pt x="31" y="1464"/>
                      <a:pt x="45" y="1464"/>
                      <a:pt x="60" y="1479"/>
                    </a:cubicBezTo>
                    <a:cubicBezTo>
                      <a:pt x="75" y="1494"/>
                      <a:pt x="105" y="1494"/>
                      <a:pt x="135" y="1509"/>
                    </a:cubicBezTo>
                    <a:lnTo>
                      <a:pt x="284" y="1539"/>
                    </a:lnTo>
                    <a:cubicBezTo>
                      <a:pt x="389" y="1568"/>
                      <a:pt x="494" y="1598"/>
                      <a:pt x="598" y="1613"/>
                    </a:cubicBezTo>
                    <a:cubicBezTo>
                      <a:pt x="703" y="1628"/>
                      <a:pt x="807" y="1643"/>
                      <a:pt x="927" y="1658"/>
                    </a:cubicBezTo>
                    <a:lnTo>
                      <a:pt x="1076" y="1673"/>
                    </a:lnTo>
                    <a:lnTo>
                      <a:pt x="1166" y="1688"/>
                    </a:lnTo>
                    <a:lnTo>
                      <a:pt x="1225" y="1688"/>
                    </a:lnTo>
                    <a:cubicBezTo>
                      <a:pt x="1225" y="1673"/>
                      <a:pt x="1225" y="1673"/>
                      <a:pt x="1240" y="1673"/>
                    </a:cubicBezTo>
                    <a:cubicBezTo>
                      <a:pt x="1240" y="1673"/>
                      <a:pt x="1240" y="1673"/>
                      <a:pt x="1255" y="1658"/>
                    </a:cubicBezTo>
                    <a:lnTo>
                      <a:pt x="1240" y="1643"/>
                    </a:lnTo>
                    <a:cubicBezTo>
                      <a:pt x="1255" y="1628"/>
                      <a:pt x="1240" y="1628"/>
                      <a:pt x="1240" y="1628"/>
                    </a:cubicBezTo>
                    <a:lnTo>
                      <a:pt x="1240" y="1613"/>
                    </a:lnTo>
                    <a:lnTo>
                      <a:pt x="1225" y="1598"/>
                    </a:lnTo>
                    <a:cubicBezTo>
                      <a:pt x="1210" y="1598"/>
                      <a:pt x="1196" y="1598"/>
                      <a:pt x="1181" y="1583"/>
                    </a:cubicBezTo>
                    <a:lnTo>
                      <a:pt x="1106" y="1553"/>
                    </a:lnTo>
                    <a:lnTo>
                      <a:pt x="957" y="1479"/>
                    </a:lnTo>
                    <a:cubicBezTo>
                      <a:pt x="852" y="1449"/>
                      <a:pt x="762" y="1404"/>
                      <a:pt x="658" y="1359"/>
                    </a:cubicBezTo>
                    <a:cubicBezTo>
                      <a:pt x="553" y="1315"/>
                      <a:pt x="464" y="1285"/>
                      <a:pt x="359" y="1255"/>
                    </a:cubicBezTo>
                    <a:lnTo>
                      <a:pt x="210" y="1210"/>
                    </a:lnTo>
                    <a:cubicBezTo>
                      <a:pt x="180" y="1195"/>
                      <a:pt x="150" y="1195"/>
                      <a:pt x="120" y="1195"/>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0" name="Google Shape;2380;p105"/>
            <p:cNvGrpSpPr/>
            <p:nvPr/>
          </p:nvGrpSpPr>
          <p:grpSpPr>
            <a:xfrm rot="-6203871">
              <a:off x="-645909" y="4430835"/>
              <a:ext cx="2119947" cy="346319"/>
              <a:chOff x="-2497825" y="2229500"/>
              <a:chExt cx="368200" cy="60150"/>
            </a:xfrm>
          </p:grpSpPr>
          <p:sp>
            <p:nvSpPr>
              <p:cNvPr id="2381" name="Google Shape;2381;p105"/>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105"/>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105"/>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105"/>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105"/>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105"/>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105"/>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105"/>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105"/>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105"/>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105"/>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105"/>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105"/>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105"/>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105"/>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105"/>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105"/>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105"/>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105"/>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105"/>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2401" name="Shape 2401"/>
        <p:cNvGrpSpPr/>
        <p:nvPr/>
      </p:nvGrpSpPr>
      <p:grpSpPr>
        <a:xfrm>
          <a:off x="0" y="0"/>
          <a:ext cx="0" cy="0"/>
          <a:chOff x="0" y="0"/>
          <a:chExt cx="0" cy="0"/>
        </a:xfrm>
      </p:grpSpPr>
      <p:grpSp>
        <p:nvGrpSpPr>
          <p:cNvPr id="2402" name="Google Shape;2402;p106"/>
          <p:cNvGrpSpPr/>
          <p:nvPr/>
        </p:nvGrpSpPr>
        <p:grpSpPr>
          <a:xfrm>
            <a:off x="-65" y="-15"/>
            <a:ext cx="9144128" cy="5143530"/>
            <a:chOff x="-2163850" y="-134475"/>
            <a:chExt cx="3075000" cy="5336719"/>
          </a:xfrm>
        </p:grpSpPr>
        <p:cxnSp>
          <p:nvCxnSpPr>
            <p:cNvPr id="2403" name="Google Shape;2403;p106"/>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4" name="Google Shape;2404;p106"/>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5" name="Google Shape;2405;p106"/>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6" name="Google Shape;2406;p106"/>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7" name="Google Shape;2407;p106"/>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8" name="Google Shape;2408;p106"/>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09" name="Google Shape;2409;p106"/>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0" name="Google Shape;2410;p106"/>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1" name="Google Shape;2411;p106"/>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2" name="Google Shape;2412;p106"/>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3" name="Google Shape;2413;p106"/>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4" name="Google Shape;2414;p106"/>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5" name="Google Shape;2415;p106"/>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6" name="Google Shape;2416;p106"/>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7" name="Google Shape;2417;p106"/>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18" name="Google Shape;2418;p106"/>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419" name="Google Shape;2419;p10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20" name="Google Shape;2420;p106"/>
          <p:cNvSpPr txBox="1"/>
          <p:nvPr>
            <p:ph idx="1" type="subTitle"/>
          </p:nvPr>
        </p:nvSpPr>
        <p:spPr>
          <a:xfrm>
            <a:off x="4944031" y="1905750"/>
            <a:ext cx="3349800" cy="188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21" name="Google Shape;2421;p106"/>
          <p:cNvSpPr txBox="1"/>
          <p:nvPr>
            <p:ph idx="2" type="subTitle"/>
          </p:nvPr>
        </p:nvSpPr>
        <p:spPr>
          <a:xfrm>
            <a:off x="850169" y="1905750"/>
            <a:ext cx="3349800" cy="1887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422" name="Google Shape;2422;p106"/>
          <p:cNvGrpSpPr/>
          <p:nvPr/>
        </p:nvGrpSpPr>
        <p:grpSpPr>
          <a:xfrm>
            <a:off x="-1197490" y="186014"/>
            <a:ext cx="10932169" cy="5061731"/>
            <a:chOff x="-1197490" y="186014"/>
            <a:chExt cx="10932169" cy="5061731"/>
          </a:xfrm>
        </p:grpSpPr>
        <p:grpSp>
          <p:nvGrpSpPr>
            <p:cNvPr id="2423" name="Google Shape;2423;p106"/>
            <p:cNvGrpSpPr/>
            <p:nvPr/>
          </p:nvGrpSpPr>
          <p:grpSpPr>
            <a:xfrm rot="-764585">
              <a:off x="8517902" y="2848712"/>
              <a:ext cx="1095911" cy="1218299"/>
              <a:chOff x="-1997850" y="2320850"/>
              <a:chExt cx="230400" cy="256125"/>
            </a:xfrm>
          </p:grpSpPr>
          <p:sp>
            <p:nvSpPr>
              <p:cNvPr id="2424" name="Google Shape;2424;p106"/>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106"/>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106"/>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106"/>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106"/>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106"/>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0" name="Google Shape;2430;p106"/>
            <p:cNvGrpSpPr/>
            <p:nvPr/>
          </p:nvGrpSpPr>
          <p:grpSpPr>
            <a:xfrm rot="-10350234">
              <a:off x="-1085546" y="279874"/>
              <a:ext cx="1558032" cy="1818185"/>
              <a:chOff x="2342300" y="-1710275"/>
              <a:chExt cx="230400" cy="268875"/>
            </a:xfrm>
          </p:grpSpPr>
          <p:sp>
            <p:nvSpPr>
              <p:cNvPr id="2431" name="Google Shape;2431;p106"/>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106"/>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106"/>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106"/>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5" name="Google Shape;2435;p106"/>
            <p:cNvGrpSpPr/>
            <p:nvPr/>
          </p:nvGrpSpPr>
          <p:grpSpPr>
            <a:xfrm flipH="1">
              <a:off x="8150925" y="4397441"/>
              <a:ext cx="830345" cy="850304"/>
              <a:chOff x="2588275" y="451216"/>
              <a:chExt cx="830345" cy="850304"/>
            </a:xfrm>
          </p:grpSpPr>
          <p:sp>
            <p:nvSpPr>
              <p:cNvPr id="2436" name="Google Shape;2436;p106"/>
              <p:cNvSpPr/>
              <p:nvPr/>
            </p:nvSpPr>
            <p:spPr>
              <a:xfrm rot="-179950">
                <a:off x="3146022" y="866601"/>
                <a:ext cx="261571" cy="428370"/>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106"/>
              <p:cNvSpPr/>
              <p:nvPr/>
            </p:nvSpPr>
            <p:spPr>
              <a:xfrm rot="3566374">
                <a:off x="2708429" y="458538"/>
                <a:ext cx="261565" cy="428373"/>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2438" name="Shape 2438"/>
        <p:cNvGrpSpPr/>
        <p:nvPr/>
      </p:nvGrpSpPr>
      <p:grpSpPr>
        <a:xfrm>
          <a:off x="0" y="0"/>
          <a:ext cx="0" cy="0"/>
          <a:chOff x="0" y="0"/>
          <a:chExt cx="0" cy="0"/>
        </a:xfrm>
      </p:grpSpPr>
      <p:grpSp>
        <p:nvGrpSpPr>
          <p:cNvPr id="2439" name="Google Shape;2439;p107"/>
          <p:cNvGrpSpPr/>
          <p:nvPr/>
        </p:nvGrpSpPr>
        <p:grpSpPr>
          <a:xfrm>
            <a:off x="-65" y="-15"/>
            <a:ext cx="9144128" cy="5143530"/>
            <a:chOff x="-2163850" y="-134475"/>
            <a:chExt cx="3075000" cy="5336719"/>
          </a:xfrm>
        </p:grpSpPr>
        <p:cxnSp>
          <p:nvCxnSpPr>
            <p:cNvPr id="2440" name="Google Shape;2440;p107"/>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1" name="Google Shape;2441;p107"/>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2" name="Google Shape;2442;p107"/>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3" name="Google Shape;2443;p107"/>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4" name="Google Shape;2444;p107"/>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5" name="Google Shape;2445;p107"/>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6" name="Google Shape;2446;p107"/>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7" name="Google Shape;2447;p107"/>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8" name="Google Shape;2448;p107"/>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49" name="Google Shape;2449;p107"/>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0" name="Google Shape;2450;p107"/>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1" name="Google Shape;2451;p107"/>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2" name="Google Shape;2452;p107"/>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3" name="Google Shape;2453;p107"/>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4" name="Google Shape;2454;p107"/>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55" name="Google Shape;2455;p107"/>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456" name="Google Shape;2456;p107"/>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57" name="Google Shape;2457;p107"/>
          <p:cNvSpPr txBox="1"/>
          <p:nvPr>
            <p:ph idx="1" type="subTitle"/>
          </p:nvPr>
        </p:nvSpPr>
        <p:spPr>
          <a:xfrm>
            <a:off x="818417" y="3372025"/>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58" name="Google Shape;2458;p107"/>
          <p:cNvSpPr txBox="1"/>
          <p:nvPr>
            <p:ph idx="2" type="subTitle"/>
          </p:nvPr>
        </p:nvSpPr>
        <p:spPr>
          <a:xfrm>
            <a:off x="3448650" y="3372022"/>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59" name="Google Shape;2459;p107"/>
          <p:cNvSpPr txBox="1"/>
          <p:nvPr>
            <p:ph idx="3" type="subTitle"/>
          </p:nvPr>
        </p:nvSpPr>
        <p:spPr>
          <a:xfrm>
            <a:off x="6078879" y="3372022"/>
            <a:ext cx="2246700" cy="895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60" name="Google Shape;2460;p107"/>
          <p:cNvSpPr txBox="1"/>
          <p:nvPr>
            <p:ph idx="4" type="subTitle"/>
          </p:nvPr>
        </p:nvSpPr>
        <p:spPr>
          <a:xfrm>
            <a:off x="818417"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461" name="Google Shape;2461;p107"/>
          <p:cNvSpPr txBox="1"/>
          <p:nvPr>
            <p:ph idx="5" type="subTitle"/>
          </p:nvPr>
        </p:nvSpPr>
        <p:spPr>
          <a:xfrm>
            <a:off x="3448648"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462" name="Google Shape;2462;p107"/>
          <p:cNvSpPr txBox="1"/>
          <p:nvPr>
            <p:ph idx="6" type="subTitle"/>
          </p:nvPr>
        </p:nvSpPr>
        <p:spPr>
          <a:xfrm>
            <a:off x="6078883" y="2817922"/>
            <a:ext cx="22467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2463" name="Google Shape;2463;p107"/>
          <p:cNvGrpSpPr/>
          <p:nvPr/>
        </p:nvGrpSpPr>
        <p:grpSpPr>
          <a:xfrm>
            <a:off x="-830253" y="-1060138"/>
            <a:ext cx="10948492" cy="7668832"/>
            <a:chOff x="-830253" y="-1060138"/>
            <a:chExt cx="10948492" cy="7668832"/>
          </a:xfrm>
        </p:grpSpPr>
        <p:grpSp>
          <p:nvGrpSpPr>
            <p:cNvPr id="2464" name="Google Shape;2464;p107"/>
            <p:cNvGrpSpPr/>
            <p:nvPr/>
          </p:nvGrpSpPr>
          <p:grpSpPr>
            <a:xfrm rot="9833296">
              <a:off x="8788784" y="1573388"/>
              <a:ext cx="1089812" cy="1881335"/>
              <a:chOff x="1763900" y="-464625"/>
              <a:chExt cx="185600" cy="320400"/>
            </a:xfrm>
          </p:grpSpPr>
          <p:sp>
            <p:nvSpPr>
              <p:cNvPr id="2465" name="Google Shape;2465;p107"/>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107"/>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67" name="Google Shape;2467;p107"/>
            <p:cNvGrpSpPr/>
            <p:nvPr/>
          </p:nvGrpSpPr>
          <p:grpSpPr>
            <a:xfrm flipH="1" rot="-4384903">
              <a:off x="3828734" y="4623594"/>
              <a:ext cx="1611729" cy="1880876"/>
              <a:chOff x="2342300" y="-1710275"/>
              <a:chExt cx="230400" cy="268875"/>
            </a:xfrm>
          </p:grpSpPr>
          <p:sp>
            <p:nvSpPr>
              <p:cNvPr id="2468" name="Google Shape;2468;p107"/>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107"/>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107"/>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107"/>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72" name="Google Shape;2472;p107"/>
            <p:cNvGrpSpPr/>
            <p:nvPr/>
          </p:nvGrpSpPr>
          <p:grpSpPr>
            <a:xfrm rot="2106224">
              <a:off x="90181" y="-1237653"/>
              <a:ext cx="428900" cy="3360725"/>
              <a:chOff x="2359850" y="-1250950"/>
              <a:chExt cx="82525" cy="510775"/>
            </a:xfrm>
          </p:grpSpPr>
          <p:sp>
            <p:nvSpPr>
              <p:cNvPr id="2473" name="Google Shape;2473;p107"/>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107"/>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107"/>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107"/>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107"/>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2478" name="Shape 2478"/>
        <p:cNvGrpSpPr/>
        <p:nvPr/>
      </p:nvGrpSpPr>
      <p:grpSpPr>
        <a:xfrm>
          <a:off x="0" y="0"/>
          <a:ext cx="0" cy="0"/>
          <a:chOff x="0" y="0"/>
          <a:chExt cx="0" cy="0"/>
        </a:xfrm>
      </p:grpSpPr>
      <p:grpSp>
        <p:nvGrpSpPr>
          <p:cNvPr id="2479" name="Google Shape;2479;p108"/>
          <p:cNvGrpSpPr/>
          <p:nvPr/>
        </p:nvGrpSpPr>
        <p:grpSpPr>
          <a:xfrm>
            <a:off x="-65" y="-15"/>
            <a:ext cx="9144128" cy="5143530"/>
            <a:chOff x="-2163850" y="-134475"/>
            <a:chExt cx="3075000" cy="5336719"/>
          </a:xfrm>
        </p:grpSpPr>
        <p:cxnSp>
          <p:nvCxnSpPr>
            <p:cNvPr id="2480" name="Google Shape;2480;p108"/>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1" name="Google Shape;2481;p108"/>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2" name="Google Shape;2482;p108"/>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3" name="Google Shape;2483;p108"/>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4" name="Google Shape;2484;p108"/>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5" name="Google Shape;2485;p108"/>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6" name="Google Shape;2486;p108"/>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7" name="Google Shape;2487;p108"/>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8" name="Google Shape;2488;p108"/>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89" name="Google Shape;2489;p108"/>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0" name="Google Shape;2490;p108"/>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1" name="Google Shape;2491;p108"/>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2" name="Google Shape;2492;p108"/>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3" name="Google Shape;2493;p108"/>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4" name="Google Shape;2494;p108"/>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495" name="Google Shape;2495;p108"/>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496" name="Google Shape;2496;p108"/>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497" name="Google Shape;2497;p108"/>
          <p:cNvSpPr txBox="1"/>
          <p:nvPr>
            <p:ph idx="1" type="subTitle"/>
          </p:nvPr>
        </p:nvSpPr>
        <p:spPr>
          <a:xfrm>
            <a:off x="2189557" y="1995300"/>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98" name="Google Shape;2498;p108"/>
          <p:cNvSpPr txBox="1"/>
          <p:nvPr>
            <p:ph idx="2" type="subTitle"/>
          </p:nvPr>
        </p:nvSpPr>
        <p:spPr>
          <a:xfrm>
            <a:off x="6121911" y="1995300"/>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499" name="Google Shape;2499;p108"/>
          <p:cNvSpPr txBox="1"/>
          <p:nvPr>
            <p:ph idx="3" type="subTitle"/>
          </p:nvPr>
        </p:nvSpPr>
        <p:spPr>
          <a:xfrm>
            <a:off x="2189557" y="3638175"/>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00" name="Google Shape;2500;p108"/>
          <p:cNvSpPr txBox="1"/>
          <p:nvPr>
            <p:ph idx="4" type="subTitle"/>
          </p:nvPr>
        </p:nvSpPr>
        <p:spPr>
          <a:xfrm>
            <a:off x="6121911" y="3638175"/>
            <a:ext cx="19782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01" name="Google Shape;2501;p108"/>
          <p:cNvSpPr txBox="1"/>
          <p:nvPr>
            <p:ph idx="5" type="subTitle"/>
          </p:nvPr>
        </p:nvSpPr>
        <p:spPr>
          <a:xfrm>
            <a:off x="2189557" y="1489700"/>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02" name="Google Shape;2502;p108"/>
          <p:cNvSpPr txBox="1"/>
          <p:nvPr>
            <p:ph idx="6" type="subTitle"/>
          </p:nvPr>
        </p:nvSpPr>
        <p:spPr>
          <a:xfrm>
            <a:off x="2189557" y="3132675"/>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03" name="Google Shape;2503;p108"/>
          <p:cNvSpPr txBox="1"/>
          <p:nvPr>
            <p:ph idx="7" type="subTitle"/>
          </p:nvPr>
        </p:nvSpPr>
        <p:spPr>
          <a:xfrm>
            <a:off x="6121907" y="1489700"/>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04" name="Google Shape;2504;p108"/>
          <p:cNvSpPr txBox="1"/>
          <p:nvPr>
            <p:ph idx="8" type="subTitle"/>
          </p:nvPr>
        </p:nvSpPr>
        <p:spPr>
          <a:xfrm>
            <a:off x="6121907" y="3132675"/>
            <a:ext cx="1978200" cy="554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2505" name="Google Shape;2505;p108"/>
          <p:cNvGrpSpPr/>
          <p:nvPr/>
        </p:nvGrpSpPr>
        <p:grpSpPr>
          <a:xfrm>
            <a:off x="-277184" y="-688387"/>
            <a:ext cx="11051923" cy="6732168"/>
            <a:chOff x="-277184" y="-688387"/>
            <a:chExt cx="11051923" cy="6732168"/>
          </a:xfrm>
        </p:grpSpPr>
        <p:grpSp>
          <p:nvGrpSpPr>
            <p:cNvPr id="2506" name="Google Shape;2506;p108"/>
            <p:cNvGrpSpPr/>
            <p:nvPr/>
          </p:nvGrpSpPr>
          <p:grpSpPr>
            <a:xfrm flipH="1" rot="-813368">
              <a:off x="8562336" y="-482371"/>
              <a:ext cx="2000747" cy="2043748"/>
              <a:chOff x="-1330212" y="3496000"/>
              <a:chExt cx="394325" cy="402800"/>
            </a:xfrm>
          </p:grpSpPr>
          <p:sp>
            <p:nvSpPr>
              <p:cNvPr id="2507" name="Google Shape;2507;p108"/>
              <p:cNvSpPr/>
              <p:nvPr/>
            </p:nvSpPr>
            <p:spPr>
              <a:xfrm>
                <a:off x="-1330212" y="3703475"/>
                <a:ext cx="355125" cy="193225"/>
              </a:xfrm>
              <a:custGeom>
                <a:rect b="b" l="l" r="r" t="t"/>
                <a:pathLst>
                  <a:path extrusionOk="0" h="7729" w="14205">
                    <a:moveTo>
                      <a:pt x="9449" y="1"/>
                    </a:moveTo>
                    <a:cubicBezTo>
                      <a:pt x="6300" y="1"/>
                      <a:pt x="3158" y="37"/>
                      <a:pt x="0" y="111"/>
                    </a:cubicBezTo>
                    <a:cubicBezTo>
                      <a:pt x="209" y="2635"/>
                      <a:pt x="553" y="5129"/>
                      <a:pt x="926" y="7638"/>
                    </a:cubicBezTo>
                    <a:cubicBezTo>
                      <a:pt x="2305" y="7699"/>
                      <a:pt x="3686" y="7729"/>
                      <a:pt x="5069" y="7729"/>
                    </a:cubicBezTo>
                    <a:cubicBezTo>
                      <a:pt x="8119" y="7729"/>
                      <a:pt x="11172" y="7582"/>
                      <a:pt x="14204" y="7295"/>
                    </a:cubicBezTo>
                    <a:cubicBezTo>
                      <a:pt x="14130" y="4845"/>
                      <a:pt x="13891" y="2426"/>
                      <a:pt x="13502" y="21"/>
                    </a:cubicBezTo>
                    <a:cubicBezTo>
                      <a:pt x="12149" y="7"/>
                      <a:pt x="10799" y="1"/>
                      <a:pt x="9449"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108"/>
              <p:cNvSpPr/>
              <p:nvPr/>
            </p:nvSpPr>
            <p:spPr>
              <a:xfrm>
                <a:off x="-1330212" y="3703475"/>
                <a:ext cx="355125" cy="193225"/>
              </a:xfrm>
              <a:custGeom>
                <a:rect b="b" l="l" r="r" t="t"/>
                <a:pathLst>
                  <a:path extrusionOk="0" h="7729" w="14205">
                    <a:moveTo>
                      <a:pt x="9449" y="1"/>
                    </a:moveTo>
                    <a:cubicBezTo>
                      <a:pt x="6300" y="1"/>
                      <a:pt x="3158" y="37"/>
                      <a:pt x="0" y="111"/>
                    </a:cubicBezTo>
                    <a:cubicBezTo>
                      <a:pt x="209" y="2635"/>
                      <a:pt x="553" y="5129"/>
                      <a:pt x="926" y="7638"/>
                    </a:cubicBezTo>
                    <a:cubicBezTo>
                      <a:pt x="2305" y="7699"/>
                      <a:pt x="3686" y="7729"/>
                      <a:pt x="5069" y="7729"/>
                    </a:cubicBezTo>
                    <a:cubicBezTo>
                      <a:pt x="8119" y="7729"/>
                      <a:pt x="11172" y="7582"/>
                      <a:pt x="14204" y="7295"/>
                    </a:cubicBezTo>
                    <a:cubicBezTo>
                      <a:pt x="14130" y="4845"/>
                      <a:pt x="13891" y="2426"/>
                      <a:pt x="13502" y="21"/>
                    </a:cubicBezTo>
                    <a:cubicBezTo>
                      <a:pt x="12149" y="7"/>
                      <a:pt x="10799" y="1"/>
                      <a:pt x="94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108"/>
              <p:cNvSpPr/>
              <p:nvPr/>
            </p:nvSpPr>
            <p:spPr>
              <a:xfrm>
                <a:off x="-1317887" y="3496000"/>
                <a:ext cx="264000" cy="324500"/>
              </a:xfrm>
              <a:custGeom>
                <a:rect b="b" l="l" r="r" t="t"/>
                <a:pathLst>
                  <a:path extrusionOk="0" h="12980" w="10560">
                    <a:moveTo>
                      <a:pt x="8514" y="1"/>
                    </a:moveTo>
                    <a:lnTo>
                      <a:pt x="0" y="1524"/>
                    </a:lnTo>
                    <a:lnTo>
                      <a:pt x="2061" y="12980"/>
                    </a:lnTo>
                    <a:lnTo>
                      <a:pt x="10560" y="11456"/>
                    </a:lnTo>
                    <a:lnTo>
                      <a:pt x="851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108"/>
              <p:cNvSpPr/>
              <p:nvPr/>
            </p:nvSpPr>
            <p:spPr>
              <a:xfrm>
                <a:off x="-1198412" y="3553500"/>
                <a:ext cx="248325" cy="314425"/>
              </a:xfrm>
              <a:custGeom>
                <a:rect b="b" l="l" r="r" t="t"/>
                <a:pathLst>
                  <a:path extrusionOk="0" h="12577" w="9933">
                    <a:moveTo>
                      <a:pt x="1345" y="1"/>
                    </a:moveTo>
                    <a:lnTo>
                      <a:pt x="1" y="11576"/>
                    </a:lnTo>
                    <a:lnTo>
                      <a:pt x="8589" y="12577"/>
                    </a:lnTo>
                    <a:lnTo>
                      <a:pt x="9933" y="1001"/>
                    </a:lnTo>
                    <a:lnTo>
                      <a:pt x="1345"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108"/>
              <p:cNvSpPr/>
              <p:nvPr/>
            </p:nvSpPr>
            <p:spPr>
              <a:xfrm>
                <a:off x="-1180487" y="3552750"/>
                <a:ext cx="204600" cy="118525"/>
              </a:xfrm>
              <a:custGeom>
                <a:rect b="b" l="l" r="r" t="t"/>
                <a:pathLst>
                  <a:path extrusionOk="0" h="4741" w="8184">
                    <a:moveTo>
                      <a:pt x="658" y="1"/>
                    </a:moveTo>
                    <a:cubicBezTo>
                      <a:pt x="628" y="1"/>
                      <a:pt x="613" y="16"/>
                      <a:pt x="613" y="46"/>
                    </a:cubicBezTo>
                    <a:cubicBezTo>
                      <a:pt x="598" y="61"/>
                      <a:pt x="583" y="76"/>
                      <a:pt x="583" y="91"/>
                    </a:cubicBezTo>
                    <a:cubicBezTo>
                      <a:pt x="419" y="1614"/>
                      <a:pt x="225" y="3137"/>
                      <a:pt x="1" y="4661"/>
                    </a:cubicBezTo>
                    <a:cubicBezTo>
                      <a:pt x="1" y="4706"/>
                      <a:pt x="44" y="4740"/>
                      <a:pt x="82" y="4740"/>
                    </a:cubicBezTo>
                    <a:cubicBezTo>
                      <a:pt x="107" y="4740"/>
                      <a:pt x="129" y="4726"/>
                      <a:pt x="135" y="4691"/>
                    </a:cubicBezTo>
                    <a:cubicBezTo>
                      <a:pt x="344" y="3182"/>
                      <a:pt x="538" y="1659"/>
                      <a:pt x="702" y="135"/>
                    </a:cubicBezTo>
                    <a:lnTo>
                      <a:pt x="6453" y="807"/>
                    </a:lnTo>
                    <a:cubicBezTo>
                      <a:pt x="7005" y="867"/>
                      <a:pt x="7543" y="927"/>
                      <a:pt x="8096" y="987"/>
                    </a:cubicBezTo>
                    <a:cubicBezTo>
                      <a:pt x="8101" y="988"/>
                      <a:pt x="8106" y="988"/>
                      <a:pt x="8110" y="988"/>
                    </a:cubicBezTo>
                    <a:cubicBezTo>
                      <a:pt x="8183" y="988"/>
                      <a:pt x="8166" y="881"/>
                      <a:pt x="8096" y="867"/>
                    </a:cubicBezTo>
                    <a:cubicBezTo>
                      <a:pt x="6169" y="643"/>
                      <a:pt x="4242" y="419"/>
                      <a:pt x="2301" y="195"/>
                    </a:cubicBezTo>
                    <a:cubicBezTo>
                      <a:pt x="1763" y="135"/>
                      <a:pt x="1210" y="61"/>
                      <a:pt x="6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108"/>
              <p:cNvSpPr/>
              <p:nvPr/>
            </p:nvSpPr>
            <p:spPr>
              <a:xfrm>
                <a:off x="-1308187" y="3669150"/>
                <a:ext cx="372300" cy="229650"/>
              </a:xfrm>
              <a:custGeom>
                <a:rect b="b" l="l" r="r" t="t"/>
                <a:pathLst>
                  <a:path extrusionOk="0" h="9186" w="14892">
                    <a:moveTo>
                      <a:pt x="9441" y="1"/>
                    </a:moveTo>
                    <a:cubicBezTo>
                      <a:pt x="6944" y="1"/>
                      <a:pt x="4446" y="80"/>
                      <a:pt x="1957" y="244"/>
                    </a:cubicBezTo>
                    <a:cubicBezTo>
                      <a:pt x="1136" y="3156"/>
                      <a:pt x="478" y="6114"/>
                      <a:pt x="0" y="9086"/>
                    </a:cubicBezTo>
                    <a:cubicBezTo>
                      <a:pt x="404" y="9131"/>
                      <a:pt x="792" y="9146"/>
                      <a:pt x="1195" y="9146"/>
                    </a:cubicBezTo>
                    <a:cubicBezTo>
                      <a:pt x="2205" y="9172"/>
                      <a:pt x="3216" y="9185"/>
                      <a:pt x="4227" y="9185"/>
                    </a:cubicBezTo>
                    <a:cubicBezTo>
                      <a:pt x="7224" y="9185"/>
                      <a:pt x="10226" y="9070"/>
                      <a:pt x="13219" y="8847"/>
                    </a:cubicBezTo>
                    <a:cubicBezTo>
                      <a:pt x="13980" y="5979"/>
                      <a:pt x="14548" y="3067"/>
                      <a:pt x="14891" y="124"/>
                    </a:cubicBezTo>
                    <a:cubicBezTo>
                      <a:pt x="13078" y="43"/>
                      <a:pt x="11260" y="1"/>
                      <a:pt x="944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108"/>
              <p:cNvSpPr/>
              <p:nvPr/>
            </p:nvSpPr>
            <p:spPr>
              <a:xfrm>
                <a:off x="-1308187" y="3670000"/>
                <a:ext cx="372300" cy="228800"/>
              </a:xfrm>
              <a:custGeom>
                <a:rect b="b" l="l" r="r" t="t"/>
                <a:pathLst>
                  <a:path extrusionOk="0" h="9152" w="14892">
                    <a:moveTo>
                      <a:pt x="12248" y="1"/>
                    </a:moveTo>
                    <a:lnTo>
                      <a:pt x="12248" y="1"/>
                    </a:lnTo>
                    <a:cubicBezTo>
                      <a:pt x="12995" y="942"/>
                      <a:pt x="13741" y="1853"/>
                      <a:pt x="14503" y="2764"/>
                    </a:cubicBezTo>
                    <a:cubicBezTo>
                      <a:pt x="14652" y="1883"/>
                      <a:pt x="14772" y="987"/>
                      <a:pt x="14891" y="90"/>
                    </a:cubicBezTo>
                    <a:cubicBezTo>
                      <a:pt x="14010" y="46"/>
                      <a:pt x="13129" y="16"/>
                      <a:pt x="12248" y="1"/>
                    </a:cubicBezTo>
                    <a:close/>
                    <a:moveTo>
                      <a:pt x="4690" y="61"/>
                    </a:moveTo>
                    <a:cubicBezTo>
                      <a:pt x="3779" y="105"/>
                      <a:pt x="2868" y="150"/>
                      <a:pt x="1957" y="210"/>
                    </a:cubicBezTo>
                    <a:cubicBezTo>
                      <a:pt x="1718" y="1076"/>
                      <a:pt x="1494" y="1928"/>
                      <a:pt x="1270" y="2794"/>
                    </a:cubicBezTo>
                    <a:cubicBezTo>
                      <a:pt x="2420" y="1898"/>
                      <a:pt x="3570" y="987"/>
                      <a:pt x="4690" y="61"/>
                    </a:cubicBezTo>
                    <a:close/>
                    <a:moveTo>
                      <a:pt x="13517" y="7648"/>
                    </a:moveTo>
                    <a:cubicBezTo>
                      <a:pt x="9052" y="7827"/>
                      <a:pt x="4616" y="7902"/>
                      <a:pt x="180" y="7977"/>
                    </a:cubicBezTo>
                    <a:cubicBezTo>
                      <a:pt x="120" y="8335"/>
                      <a:pt x="60" y="8693"/>
                      <a:pt x="0" y="9052"/>
                    </a:cubicBezTo>
                    <a:cubicBezTo>
                      <a:pt x="404" y="9097"/>
                      <a:pt x="792" y="9112"/>
                      <a:pt x="1195" y="9112"/>
                    </a:cubicBezTo>
                    <a:cubicBezTo>
                      <a:pt x="2205" y="9138"/>
                      <a:pt x="3216" y="9151"/>
                      <a:pt x="4227" y="9151"/>
                    </a:cubicBezTo>
                    <a:cubicBezTo>
                      <a:pt x="7224" y="9151"/>
                      <a:pt x="10226" y="9036"/>
                      <a:pt x="13219" y="8813"/>
                    </a:cubicBezTo>
                    <a:cubicBezTo>
                      <a:pt x="13323" y="8425"/>
                      <a:pt x="13413" y="8036"/>
                      <a:pt x="13517" y="764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108"/>
              <p:cNvSpPr/>
              <p:nvPr/>
            </p:nvSpPr>
            <p:spPr>
              <a:xfrm>
                <a:off x="-1298487" y="3669625"/>
                <a:ext cx="350650" cy="172550"/>
              </a:xfrm>
              <a:custGeom>
                <a:rect b="b" l="l" r="r" t="t"/>
                <a:pathLst>
                  <a:path extrusionOk="0" h="6902" w="14026">
                    <a:moveTo>
                      <a:pt x="11008" y="1"/>
                    </a:moveTo>
                    <a:cubicBezTo>
                      <a:pt x="11979" y="1270"/>
                      <a:pt x="12965" y="2510"/>
                      <a:pt x="13966" y="3750"/>
                    </a:cubicBezTo>
                    <a:cubicBezTo>
                      <a:pt x="13981" y="3615"/>
                      <a:pt x="14011" y="3481"/>
                      <a:pt x="14026" y="3346"/>
                    </a:cubicBezTo>
                    <a:cubicBezTo>
                      <a:pt x="13144" y="2241"/>
                      <a:pt x="12263" y="1136"/>
                      <a:pt x="11412" y="1"/>
                    </a:cubicBezTo>
                    <a:close/>
                    <a:moveTo>
                      <a:pt x="5258" y="46"/>
                    </a:moveTo>
                    <a:cubicBezTo>
                      <a:pt x="5094" y="46"/>
                      <a:pt x="4930" y="61"/>
                      <a:pt x="4765" y="61"/>
                    </a:cubicBezTo>
                    <a:cubicBezTo>
                      <a:pt x="3466" y="1211"/>
                      <a:pt x="2122" y="2301"/>
                      <a:pt x="748" y="3361"/>
                    </a:cubicBezTo>
                    <a:cubicBezTo>
                      <a:pt x="718" y="3511"/>
                      <a:pt x="673" y="3675"/>
                      <a:pt x="643" y="3839"/>
                    </a:cubicBezTo>
                    <a:cubicBezTo>
                      <a:pt x="2226" y="2630"/>
                      <a:pt x="3765" y="1375"/>
                      <a:pt x="5258" y="46"/>
                    </a:cubicBezTo>
                    <a:close/>
                    <a:moveTo>
                      <a:pt x="13772" y="4736"/>
                    </a:moveTo>
                    <a:lnTo>
                      <a:pt x="13772" y="4736"/>
                    </a:lnTo>
                    <a:cubicBezTo>
                      <a:pt x="9321" y="4765"/>
                      <a:pt x="4855" y="4840"/>
                      <a:pt x="389" y="4945"/>
                    </a:cubicBezTo>
                    <a:cubicBezTo>
                      <a:pt x="374" y="5049"/>
                      <a:pt x="344" y="5154"/>
                      <a:pt x="329" y="5258"/>
                    </a:cubicBezTo>
                    <a:cubicBezTo>
                      <a:pt x="4780" y="5154"/>
                      <a:pt x="9246" y="5079"/>
                      <a:pt x="13712" y="5049"/>
                    </a:cubicBezTo>
                    <a:cubicBezTo>
                      <a:pt x="13742" y="4945"/>
                      <a:pt x="13757" y="4840"/>
                      <a:pt x="13772" y="4736"/>
                    </a:cubicBezTo>
                    <a:close/>
                    <a:moveTo>
                      <a:pt x="13607" y="5587"/>
                    </a:moveTo>
                    <a:cubicBezTo>
                      <a:pt x="9127" y="5781"/>
                      <a:pt x="4661" y="5901"/>
                      <a:pt x="180" y="5975"/>
                    </a:cubicBezTo>
                    <a:cubicBezTo>
                      <a:pt x="120" y="6289"/>
                      <a:pt x="46" y="6588"/>
                      <a:pt x="1" y="6901"/>
                    </a:cubicBezTo>
                    <a:cubicBezTo>
                      <a:pt x="4467" y="6841"/>
                      <a:pt x="8932" y="6707"/>
                      <a:pt x="13398" y="6528"/>
                    </a:cubicBezTo>
                    <a:cubicBezTo>
                      <a:pt x="13473" y="6214"/>
                      <a:pt x="13533" y="5901"/>
                      <a:pt x="13607" y="5587"/>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108"/>
              <p:cNvSpPr/>
              <p:nvPr/>
            </p:nvSpPr>
            <p:spPr>
              <a:xfrm>
                <a:off x="-1297012" y="3677375"/>
                <a:ext cx="343675" cy="135425"/>
              </a:xfrm>
              <a:custGeom>
                <a:rect b="b" l="l" r="r" t="t"/>
                <a:pathLst>
                  <a:path extrusionOk="0" h="5417" w="13747">
                    <a:moveTo>
                      <a:pt x="9905" y="1"/>
                    </a:moveTo>
                    <a:cubicBezTo>
                      <a:pt x="9900" y="1"/>
                      <a:pt x="9895" y="2"/>
                      <a:pt x="9889" y="4"/>
                    </a:cubicBezTo>
                    <a:cubicBezTo>
                      <a:pt x="9799" y="34"/>
                      <a:pt x="9695" y="64"/>
                      <a:pt x="9605" y="109"/>
                    </a:cubicBezTo>
                    <a:cubicBezTo>
                      <a:pt x="9575" y="109"/>
                      <a:pt x="9546" y="154"/>
                      <a:pt x="9560" y="184"/>
                    </a:cubicBezTo>
                    <a:cubicBezTo>
                      <a:pt x="9560" y="208"/>
                      <a:pt x="9580" y="233"/>
                      <a:pt x="9612" y="233"/>
                    </a:cubicBezTo>
                    <a:cubicBezTo>
                      <a:pt x="9619" y="233"/>
                      <a:pt x="9627" y="231"/>
                      <a:pt x="9635" y="229"/>
                    </a:cubicBezTo>
                    <a:lnTo>
                      <a:pt x="9740" y="199"/>
                    </a:lnTo>
                    <a:cubicBezTo>
                      <a:pt x="10696" y="1468"/>
                      <a:pt x="11696" y="2723"/>
                      <a:pt x="12712" y="3948"/>
                    </a:cubicBezTo>
                    <a:cubicBezTo>
                      <a:pt x="13011" y="4291"/>
                      <a:pt x="13309" y="4650"/>
                      <a:pt x="13608" y="4993"/>
                    </a:cubicBezTo>
                    <a:cubicBezTo>
                      <a:pt x="13622" y="5007"/>
                      <a:pt x="13637" y="5013"/>
                      <a:pt x="13652" y="5013"/>
                    </a:cubicBezTo>
                    <a:cubicBezTo>
                      <a:pt x="13702" y="5013"/>
                      <a:pt x="13747" y="4949"/>
                      <a:pt x="13713" y="4903"/>
                    </a:cubicBezTo>
                    <a:cubicBezTo>
                      <a:pt x="12667" y="3694"/>
                      <a:pt x="11651" y="2454"/>
                      <a:pt x="10666" y="1199"/>
                    </a:cubicBezTo>
                    <a:cubicBezTo>
                      <a:pt x="10397" y="841"/>
                      <a:pt x="10128" y="497"/>
                      <a:pt x="9859" y="154"/>
                    </a:cubicBezTo>
                    <a:cubicBezTo>
                      <a:pt x="9874" y="139"/>
                      <a:pt x="9904" y="139"/>
                      <a:pt x="9919" y="124"/>
                    </a:cubicBezTo>
                    <a:cubicBezTo>
                      <a:pt x="9949" y="124"/>
                      <a:pt x="9964" y="79"/>
                      <a:pt x="9964" y="49"/>
                    </a:cubicBezTo>
                    <a:cubicBezTo>
                      <a:pt x="9952" y="25"/>
                      <a:pt x="9929" y="1"/>
                      <a:pt x="9905" y="1"/>
                    </a:cubicBezTo>
                    <a:close/>
                    <a:moveTo>
                      <a:pt x="6355" y="103"/>
                    </a:moveTo>
                    <a:cubicBezTo>
                      <a:pt x="6329" y="103"/>
                      <a:pt x="6301" y="120"/>
                      <a:pt x="6290" y="154"/>
                    </a:cubicBezTo>
                    <a:cubicBezTo>
                      <a:pt x="6290" y="184"/>
                      <a:pt x="6319" y="214"/>
                      <a:pt x="6349" y="229"/>
                    </a:cubicBezTo>
                    <a:cubicBezTo>
                      <a:pt x="4736" y="1543"/>
                      <a:pt x="3108" y="2842"/>
                      <a:pt x="1480" y="4157"/>
                    </a:cubicBezTo>
                    <a:cubicBezTo>
                      <a:pt x="1002" y="4545"/>
                      <a:pt x="524" y="4918"/>
                      <a:pt x="46" y="5307"/>
                    </a:cubicBezTo>
                    <a:cubicBezTo>
                      <a:pt x="0" y="5353"/>
                      <a:pt x="51" y="5416"/>
                      <a:pt x="105" y="5416"/>
                    </a:cubicBezTo>
                    <a:cubicBezTo>
                      <a:pt x="121" y="5416"/>
                      <a:pt x="137" y="5410"/>
                      <a:pt x="151" y="5396"/>
                    </a:cubicBezTo>
                    <a:cubicBezTo>
                      <a:pt x="1794" y="4067"/>
                      <a:pt x="3437" y="2738"/>
                      <a:pt x="5080" y="1423"/>
                    </a:cubicBezTo>
                    <a:cubicBezTo>
                      <a:pt x="5558" y="1035"/>
                      <a:pt x="6021" y="662"/>
                      <a:pt x="6499" y="273"/>
                    </a:cubicBezTo>
                    <a:cubicBezTo>
                      <a:pt x="6514" y="273"/>
                      <a:pt x="6528" y="288"/>
                      <a:pt x="6558" y="288"/>
                    </a:cubicBezTo>
                    <a:cubicBezTo>
                      <a:pt x="6566" y="292"/>
                      <a:pt x="6573" y="294"/>
                      <a:pt x="6581" y="294"/>
                    </a:cubicBezTo>
                    <a:cubicBezTo>
                      <a:pt x="6602" y="294"/>
                      <a:pt x="6622" y="277"/>
                      <a:pt x="6633" y="243"/>
                    </a:cubicBezTo>
                    <a:cubicBezTo>
                      <a:pt x="6633" y="214"/>
                      <a:pt x="6618" y="169"/>
                      <a:pt x="6588" y="169"/>
                    </a:cubicBezTo>
                    <a:cubicBezTo>
                      <a:pt x="6514" y="139"/>
                      <a:pt x="6439" y="124"/>
                      <a:pt x="6379" y="109"/>
                    </a:cubicBezTo>
                    <a:cubicBezTo>
                      <a:pt x="6372" y="105"/>
                      <a:pt x="6363" y="103"/>
                      <a:pt x="6355" y="10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16" name="Google Shape;2516;p108"/>
            <p:cNvSpPr/>
            <p:nvPr/>
          </p:nvSpPr>
          <p:spPr>
            <a:xfrm flipH="1">
              <a:off x="-277184" y="1575691"/>
              <a:ext cx="519658" cy="671062"/>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17" name="Google Shape;2517;p108"/>
            <p:cNvGrpSpPr/>
            <p:nvPr/>
          </p:nvGrpSpPr>
          <p:grpSpPr>
            <a:xfrm rot="3380678">
              <a:off x="7397840" y="3907572"/>
              <a:ext cx="1229586" cy="2090423"/>
              <a:chOff x="-3129600" y="729050"/>
              <a:chExt cx="216575" cy="368200"/>
            </a:xfrm>
          </p:grpSpPr>
          <p:sp>
            <p:nvSpPr>
              <p:cNvPr id="2518" name="Google Shape;2518;p108"/>
              <p:cNvSpPr/>
              <p:nvPr/>
            </p:nvSpPr>
            <p:spPr>
              <a:xfrm>
                <a:off x="-3129600" y="877825"/>
                <a:ext cx="187825" cy="219425"/>
              </a:xfrm>
              <a:custGeom>
                <a:rect b="b" l="l" r="r" t="t"/>
                <a:pathLst>
                  <a:path extrusionOk="0" h="8777" w="7513">
                    <a:moveTo>
                      <a:pt x="4279" y="1"/>
                    </a:moveTo>
                    <a:cubicBezTo>
                      <a:pt x="4251" y="1"/>
                      <a:pt x="4239" y="42"/>
                      <a:pt x="4227" y="54"/>
                    </a:cubicBezTo>
                    <a:cubicBezTo>
                      <a:pt x="3256" y="1607"/>
                      <a:pt x="2270" y="3160"/>
                      <a:pt x="1300" y="4714"/>
                    </a:cubicBezTo>
                    <a:cubicBezTo>
                      <a:pt x="881" y="5386"/>
                      <a:pt x="463" y="6043"/>
                      <a:pt x="45" y="6715"/>
                    </a:cubicBezTo>
                    <a:cubicBezTo>
                      <a:pt x="0" y="6775"/>
                      <a:pt x="0" y="6820"/>
                      <a:pt x="60" y="6879"/>
                    </a:cubicBezTo>
                    <a:cubicBezTo>
                      <a:pt x="657" y="7507"/>
                      <a:pt x="1270" y="8134"/>
                      <a:pt x="1867" y="8776"/>
                    </a:cubicBezTo>
                    <a:lnTo>
                      <a:pt x="1897" y="8776"/>
                    </a:lnTo>
                    <a:cubicBezTo>
                      <a:pt x="1897" y="8731"/>
                      <a:pt x="1927" y="8716"/>
                      <a:pt x="1942" y="8702"/>
                    </a:cubicBezTo>
                    <a:cubicBezTo>
                      <a:pt x="2599" y="7955"/>
                      <a:pt x="3226" y="7208"/>
                      <a:pt x="3883" y="6476"/>
                    </a:cubicBezTo>
                    <a:cubicBezTo>
                      <a:pt x="5063" y="5117"/>
                      <a:pt x="6243" y="3758"/>
                      <a:pt x="7438" y="2384"/>
                    </a:cubicBezTo>
                    <a:cubicBezTo>
                      <a:pt x="7468" y="2369"/>
                      <a:pt x="7513" y="2339"/>
                      <a:pt x="7498" y="2294"/>
                    </a:cubicBezTo>
                    <a:cubicBezTo>
                      <a:pt x="7483" y="2294"/>
                      <a:pt x="7483" y="2294"/>
                      <a:pt x="7483" y="2279"/>
                    </a:cubicBezTo>
                    <a:cubicBezTo>
                      <a:pt x="7349" y="2219"/>
                      <a:pt x="7244" y="2115"/>
                      <a:pt x="7139" y="2040"/>
                    </a:cubicBezTo>
                    <a:cubicBezTo>
                      <a:pt x="6572" y="1637"/>
                      <a:pt x="6004" y="1234"/>
                      <a:pt x="5437" y="815"/>
                    </a:cubicBezTo>
                    <a:cubicBezTo>
                      <a:pt x="5078" y="576"/>
                      <a:pt x="4735" y="323"/>
                      <a:pt x="4376" y="69"/>
                    </a:cubicBezTo>
                    <a:cubicBezTo>
                      <a:pt x="4361" y="54"/>
                      <a:pt x="4317" y="39"/>
                      <a:pt x="4302" y="9"/>
                    </a:cubicBezTo>
                    <a:cubicBezTo>
                      <a:pt x="4293" y="3"/>
                      <a:pt x="4285" y="1"/>
                      <a:pt x="427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108"/>
              <p:cNvSpPr/>
              <p:nvPr/>
            </p:nvSpPr>
            <p:spPr>
              <a:xfrm>
                <a:off x="-3127375" y="1051300"/>
                <a:ext cx="41100" cy="44075"/>
              </a:xfrm>
              <a:custGeom>
                <a:rect b="b" l="l" r="r" t="t"/>
                <a:pathLst>
                  <a:path extrusionOk="0" h="1763" w="1644">
                    <a:moveTo>
                      <a:pt x="46" y="0"/>
                    </a:moveTo>
                    <a:cubicBezTo>
                      <a:pt x="46" y="15"/>
                      <a:pt x="31" y="30"/>
                      <a:pt x="31" y="45"/>
                    </a:cubicBezTo>
                    <a:cubicBezTo>
                      <a:pt x="1" y="90"/>
                      <a:pt x="1" y="120"/>
                      <a:pt x="46" y="164"/>
                    </a:cubicBezTo>
                    <a:cubicBezTo>
                      <a:pt x="553" y="687"/>
                      <a:pt x="1061" y="1225"/>
                      <a:pt x="1569" y="1763"/>
                    </a:cubicBezTo>
                    <a:lnTo>
                      <a:pt x="1584" y="1763"/>
                    </a:lnTo>
                    <a:cubicBezTo>
                      <a:pt x="1584" y="1718"/>
                      <a:pt x="1599" y="1703"/>
                      <a:pt x="1614" y="1688"/>
                    </a:cubicBezTo>
                    <a:cubicBezTo>
                      <a:pt x="1629" y="1688"/>
                      <a:pt x="1629" y="1673"/>
                      <a:pt x="1644" y="1658"/>
                    </a:cubicBezTo>
                    <a:cubicBezTo>
                      <a:pt x="1121" y="1105"/>
                      <a:pt x="583" y="553"/>
                      <a:pt x="4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108"/>
              <p:cNvSpPr/>
              <p:nvPr/>
            </p:nvSpPr>
            <p:spPr>
              <a:xfrm>
                <a:off x="-2966425" y="857500"/>
                <a:ext cx="41450" cy="19450"/>
              </a:xfrm>
              <a:custGeom>
                <a:rect b="b" l="l" r="r" t="t"/>
                <a:pathLst>
                  <a:path extrusionOk="0" h="778" w="1658">
                    <a:moveTo>
                      <a:pt x="598" y="0"/>
                    </a:moveTo>
                    <a:cubicBezTo>
                      <a:pt x="553" y="0"/>
                      <a:pt x="523" y="0"/>
                      <a:pt x="478" y="45"/>
                    </a:cubicBezTo>
                    <a:cubicBezTo>
                      <a:pt x="329" y="180"/>
                      <a:pt x="164" y="329"/>
                      <a:pt x="0" y="478"/>
                    </a:cubicBezTo>
                    <a:cubicBezTo>
                      <a:pt x="254" y="568"/>
                      <a:pt x="941" y="717"/>
                      <a:pt x="1120" y="777"/>
                    </a:cubicBezTo>
                    <a:cubicBezTo>
                      <a:pt x="1195" y="673"/>
                      <a:pt x="1538" y="165"/>
                      <a:pt x="1658" y="45"/>
                    </a:cubicBezTo>
                    <a:lnTo>
                      <a:pt x="1658" y="15"/>
                    </a:lnTo>
                    <a:cubicBezTo>
                      <a:pt x="1542" y="7"/>
                      <a:pt x="1443" y="5"/>
                      <a:pt x="1350" y="5"/>
                    </a:cubicBezTo>
                    <a:cubicBezTo>
                      <a:pt x="1200" y="5"/>
                      <a:pt x="1068" y="11"/>
                      <a:pt x="914" y="11"/>
                    </a:cubicBezTo>
                    <a:cubicBezTo>
                      <a:pt x="820" y="11"/>
                      <a:pt x="717" y="9"/>
                      <a:pt x="5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108"/>
              <p:cNvSpPr/>
              <p:nvPr/>
            </p:nvSpPr>
            <p:spPr>
              <a:xfrm>
                <a:off x="-3022075" y="867950"/>
                <a:ext cx="86650" cy="66875"/>
              </a:xfrm>
              <a:custGeom>
                <a:rect b="b" l="l" r="r" t="t"/>
                <a:pathLst>
                  <a:path extrusionOk="0" h="2675" w="3466">
                    <a:moveTo>
                      <a:pt x="2122" y="1"/>
                    </a:moveTo>
                    <a:cubicBezTo>
                      <a:pt x="1662" y="307"/>
                      <a:pt x="1162" y="469"/>
                      <a:pt x="616" y="469"/>
                    </a:cubicBezTo>
                    <a:cubicBezTo>
                      <a:pt x="417" y="469"/>
                      <a:pt x="212" y="448"/>
                      <a:pt x="1" y="404"/>
                    </a:cubicBezTo>
                    <a:lnTo>
                      <a:pt x="1" y="404"/>
                    </a:lnTo>
                    <a:cubicBezTo>
                      <a:pt x="16" y="449"/>
                      <a:pt x="45" y="449"/>
                      <a:pt x="75" y="479"/>
                    </a:cubicBezTo>
                    <a:cubicBezTo>
                      <a:pt x="434" y="718"/>
                      <a:pt x="777" y="971"/>
                      <a:pt x="1136" y="1225"/>
                    </a:cubicBezTo>
                    <a:cubicBezTo>
                      <a:pt x="1703" y="1629"/>
                      <a:pt x="2271" y="2047"/>
                      <a:pt x="2838" y="2450"/>
                    </a:cubicBezTo>
                    <a:cubicBezTo>
                      <a:pt x="2943" y="2525"/>
                      <a:pt x="3048" y="2614"/>
                      <a:pt x="3182" y="2674"/>
                    </a:cubicBezTo>
                    <a:cubicBezTo>
                      <a:pt x="3182" y="2659"/>
                      <a:pt x="3182" y="2659"/>
                      <a:pt x="3182" y="2644"/>
                    </a:cubicBezTo>
                    <a:cubicBezTo>
                      <a:pt x="3003" y="2151"/>
                      <a:pt x="3003" y="1673"/>
                      <a:pt x="3107" y="1195"/>
                    </a:cubicBezTo>
                    <a:cubicBezTo>
                      <a:pt x="3182" y="897"/>
                      <a:pt x="3316" y="628"/>
                      <a:pt x="3466" y="374"/>
                    </a:cubicBezTo>
                    <a:cubicBezTo>
                      <a:pt x="3272" y="314"/>
                      <a:pt x="3077" y="269"/>
                      <a:pt x="2898" y="210"/>
                    </a:cubicBezTo>
                    <a:cubicBezTo>
                      <a:pt x="2629" y="150"/>
                      <a:pt x="2375" y="90"/>
                      <a:pt x="21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108"/>
              <p:cNvSpPr/>
              <p:nvPr/>
            </p:nvSpPr>
            <p:spPr>
              <a:xfrm>
                <a:off x="-2942900" y="934800"/>
                <a:ext cx="750" cy="400"/>
              </a:xfrm>
              <a:custGeom>
                <a:rect b="b" l="l" r="r" t="t"/>
                <a:pathLst>
                  <a:path extrusionOk="0" h="16" w="30">
                    <a:moveTo>
                      <a:pt x="15" y="0"/>
                    </a:moveTo>
                    <a:cubicBezTo>
                      <a:pt x="0" y="0"/>
                      <a:pt x="15" y="15"/>
                      <a:pt x="30" y="15"/>
                    </a:cubicBezTo>
                    <a:cubicBezTo>
                      <a:pt x="30" y="15"/>
                      <a:pt x="30" y="0"/>
                      <a:pt x="15"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108"/>
              <p:cNvSpPr/>
              <p:nvPr/>
            </p:nvSpPr>
            <p:spPr>
              <a:xfrm>
                <a:off x="-3076575" y="905300"/>
                <a:ext cx="69475" cy="152375"/>
              </a:xfrm>
              <a:custGeom>
                <a:rect b="b" l="l" r="r" t="t"/>
                <a:pathLst>
                  <a:path extrusionOk="0" h="6095" w="2779">
                    <a:moveTo>
                      <a:pt x="1927" y="0"/>
                    </a:moveTo>
                    <a:cubicBezTo>
                      <a:pt x="1255" y="971"/>
                      <a:pt x="612" y="1957"/>
                      <a:pt x="0" y="2943"/>
                    </a:cubicBezTo>
                    <a:cubicBezTo>
                      <a:pt x="239" y="4003"/>
                      <a:pt x="493" y="5049"/>
                      <a:pt x="747" y="6094"/>
                    </a:cubicBezTo>
                    <a:cubicBezTo>
                      <a:pt x="1434" y="5258"/>
                      <a:pt x="2106" y="4421"/>
                      <a:pt x="2778" y="3585"/>
                    </a:cubicBezTo>
                    <a:cubicBezTo>
                      <a:pt x="2479" y="2390"/>
                      <a:pt x="2196" y="1195"/>
                      <a:pt x="192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108"/>
              <p:cNvSpPr/>
              <p:nvPr/>
            </p:nvSpPr>
            <p:spPr>
              <a:xfrm>
                <a:off x="-3035725" y="870125"/>
                <a:ext cx="70125" cy="126250"/>
              </a:xfrm>
              <a:custGeom>
                <a:rect b="b" l="l" r="r" t="t"/>
                <a:pathLst>
                  <a:path extrusionOk="0" h="5050" w="2805">
                    <a:moveTo>
                      <a:pt x="2708" y="0"/>
                    </a:moveTo>
                    <a:cubicBezTo>
                      <a:pt x="2694" y="0"/>
                      <a:pt x="2680" y="5"/>
                      <a:pt x="2668" y="18"/>
                    </a:cubicBezTo>
                    <a:cubicBezTo>
                      <a:pt x="2270" y="389"/>
                      <a:pt x="1743" y="596"/>
                      <a:pt x="1201" y="596"/>
                    </a:cubicBezTo>
                    <a:cubicBezTo>
                      <a:pt x="1133" y="596"/>
                      <a:pt x="1064" y="592"/>
                      <a:pt x="995" y="586"/>
                    </a:cubicBezTo>
                    <a:cubicBezTo>
                      <a:pt x="935" y="586"/>
                      <a:pt x="935" y="705"/>
                      <a:pt x="1010" y="720"/>
                    </a:cubicBezTo>
                    <a:cubicBezTo>
                      <a:pt x="1088" y="729"/>
                      <a:pt x="1166" y="734"/>
                      <a:pt x="1243" y="734"/>
                    </a:cubicBezTo>
                    <a:cubicBezTo>
                      <a:pt x="1805" y="734"/>
                      <a:pt x="2350" y="501"/>
                      <a:pt x="2757" y="108"/>
                    </a:cubicBezTo>
                    <a:cubicBezTo>
                      <a:pt x="2804" y="73"/>
                      <a:pt x="2759" y="0"/>
                      <a:pt x="2708" y="0"/>
                    </a:cubicBezTo>
                    <a:close/>
                    <a:moveTo>
                      <a:pt x="72" y="2264"/>
                    </a:moveTo>
                    <a:cubicBezTo>
                      <a:pt x="37" y="2264"/>
                      <a:pt x="0" y="2296"/>
                      <a:pt x="9" y="2348"/>
                    </a:cubicBezTo>
                    <a:cubicBezTo>
                      <a:pt x="248" y="3229"/>
                      <a:pt x="472" y="4111"/>
                      <a:pt x="681" y="5007"/>
                    </a:cubicBezTo>
                    <a:cubicBezTo>
                      <a:pt x="687" y="5037"/>
                      <a:pt x="710" y="5050"/>
                      <a:pt x="735" y="5050"/>
                    </a:cubicBezTo>
                    <a:cubicBezTo>
                      <a:pt x="771" y="5050"/>
                      <a:pt x="809" y="5021"/>
                      <a:pt x="801" y="4977"/>
                    </a:cubicBezTo>
                    <a:cubicBezTo>
                      <a:pt x="591" y="4081"/>
                      <a:pt x="367" y="3185"/>
                      <a:pt x="128" y="2318"/>
                    </a:cubicBezTo>
                    <a:cubicBezTo>
                      <a:pt x="122" y="2281"/>
                      <a:pt x="98" y="2264"/>
                      <a:pt x="72" y="2264"/>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108"/>
              <p:cNvSpPr/>
              <p:nvPr/>
            </p:nvSpPr>
            <p:spPr>
              <a:xfrm>
                <a:off x="-3006025" y="729050"/>
                <a:ext cx="93000" cy="99350"/>
              </a:xfrm>
              <a:custGeom>
                <a:rect b="b" l="l" r="r" t="t"/>
                <a:pathLst>
                  <a:path extrusionOk="0" h="3974" w="3720">
                    <a:moveTo>
                      <a:pt x="1480" y="0"/>
                    </a:moveTo>
                    <a:cubicBezTo>
                      <a:pt x="987" y="374"/>
                      <a:pt x="524" y="792"/>
                      <a:pt x="105" y="1255"/>
                    </a:cubicBezTo>
                    <a:cubicBezTo>
                      <a:pt x="1" y="2166"/>
                      <a:pt x="16" y="3077"/>
                      <a:pt x="195" y="3973"/>
                    </a:cubicBezTo>
                    <a:cubicBezTo>
                      <a:pt x="1405" y="3555"/>
                      <a:pt x="2585" y="3047"/>
                      <a:pt x="3720" y="2480"/>
                    </a:cubicBezTo>
                    <a:cubicBezTo>
                      <a:pt x="3137" y="1539"/>
                      <a:pt x="2376" y="688"/>
                      <a:pt x="14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108"/>
              <p:cNvSpPr/>
              <p:nvPr/>
            </p:nvSpPr>
            <p:spPr>
              <a:xfrm>
                <a:off x="-3001475" y="730200"/>
                <a:ext cx="34700" cy="31425"/>
              </a:xfrm>
              <a:custGeom>
                <a:rect b="b" l="l" r="r" t="t"/>
                <a:pathLst>
                  <a:path extrusionOk="0" h="1257" w="1388">
                    <a:moveTo>
                      <a:pt x="1286" y="1"/>
                    </a:moveTo>
                    <a:cubicBezTo>
                      <a:pt x="1273" y="1"/>
                      <a:pt x="1262" y="5"/>
                      <a:pt x="1253" y="14"/>
                    </a:cubicBezTo>
                    <a:cubicBezTo>
                      <a:pt x="1029" y="193"/>
                      <a:pt x="835" y="403"/>
                      <a:pt x="610" y="597"/>
                    </a:cubicBezTo>
                    <a:cubicBezTo>
                      <a:pt x="401" y="776"/>
                      <a:pt x="177" y="955"/>
                      <a:pt x="13" y="1179"/>
                    </a:cubicBezTo>
                    <a:cubicBezTo>
                      <a:pt x="0" y="1218"/>
                      <a:pt x="21" y="1257"/>
                      <a:pt x="56" y="1257"/>
                    </a:cubicBezTo>
                    <a:cubicBezTo>
                      <a:pt x="61" y="1257"/>
                      <a:pt x="67" y="1256"/>
                      <a:pt x="73" y="1254"/>
                    </a:cubicBezTo>
                    <a:cubicBezTo>
                      <a:pt x="162" y="1224"/>
                      <a:pt x="252" y="1194"/>
                      <a:pt x="342" y="1149"/>
                    </a:cubicBezTo>
                    <a:cubicBezTo>
                      <a:pt x="357" y="1179"/>
                      <a:pt x="401" y="1194"/>
                      <a:pt x="416" y="1194"/>
                    </a:cubicBezTo>
                    <a:cubicBezTo>
                      <a:pt x="685" y="1090"/>
                      <a:pt x="924" y="940"/>
                      <a:pt x="1103" y="731"/>
                    </a:cubicBezTo>
                    <a:cubicBezTo>
                      <a:pt x="1144" y="690"/>
                      <a:pt x="1111" y="625"/>
                      <a:pt x="1070" y="625"/>
                    </a:cubicBezTo>
                    <a:cubicBezTo>
                      <a:pt x="1067" y="625"/>
                      <a:pt x="1063" y="625"/>
                      <a:pt x="1059" y="627"/>
                    </a:cubicBezTo>
                    <a:cubicBezTo>
                      <a:pt x="1193" y="462"/>
                      <a:pt x="1312" y="298"/>
                      <a:pt x="1387" y="119"/>
                    </a:cubicBezTo>
                    <a:cubicBezTo>
                      <a:pt x="1387" y="60"/>
                      <a:pt x="1331" y="1"/>
                      <a:pt x="1286"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527" name="Shape 2527"/>
        <p:cNvGrpSpPr/>
        <p:nvPr/>
      </p:nvGrpSpPr>
      <p:grpSpPr>
        <a:xfrm>
          <a:off x="0" y="0"/>
          <a:ext cx="0" cy="0"/>
          <a:chOff x="0" y="0"/>
          <a:chExt cx="0" cy="0"/>
        </a:xfrm>
      </p:grpSpPr>
      <p:grpSp>
        <p:nvGrpSpPr>
          <p:cNvPr id="2528" name="Google Shape;2528;p109"/>
          <p:cNvGrpSpPr/>
          <p:nvPr/>
        </p:nvGrpSpPr>
        <p:grpSpPr>
          <a:xfrm>
            <a:off x="-65" y="-15"/>
            <a:ext cx="9144128" cy="5143530"/>
            <a:chOff x="-2163850" y="-134475"/>
            <a:chExt cx="3075000" cy="5336719"/>
          </a:xfrm>
        </p:grpSpPr>
        <p:cxnSp>
          <p:nvCxnSpPr>
            <p:cNvPr id="2529" name="Google Shape;2529;p109"/>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0" name="Google Shape;2530;p109"/>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1" name="Google Shape;2531;p109"/>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2" name="Google Shape;2532;p109"/>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3" name="Google Shape;2533;p109"/>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4" name="Google Shape;2534;p109"/>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5" name="Google Shape;2535;p109"/>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6" name="Google Shape;2536;p109"/>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7" name="Google Shape;2537;p109"/>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8" name="Google Shape;2538;p109"/>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39" name="Google Shape;2539;p109"/>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40" name="Google Shape;2540;p109"/>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41" name="Google Shape;2541;p109"/>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42" name="Google Shape;2542;p109"/>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43" name="Google Shape;2543;p109"/>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44" name="Google Shape;2544;p109"/>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545" name="Google Shape;2545;p109"/>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546" name="Google Shape;2546;p109"/>
          <p:cNvSpPr txBox="1"/>
          <p:nvPr>
            <p:ph idx="1" type="subTitle"/>
          </p:nvPr>
        </p:nvSpPr>
        <p:spPr>
          <a:xfrm>
            <a:off x="882276"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47" name="Google Shape;2547;p109"/>
          <p:cNvSpPr txBox="1"/>
          <p:nvPr>
            <p:ph idx="2" type="subTitle"/>
          </p:nvPr>
        </p:nvSpPr>
        <p:spPr>
          <a:xfrm>
            <a:off x="3514050"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48" name="Google Shape;2548;p109"/>
          <p:cNvSpPr txBox="1"/>
          <p:nvPr>
            <p:ph idx="3" type="subTitle"/>
          </p:nvPr>
        </p:nvSpPr>
        <p:spPr>
          <a:xfrm>
            <a:off x="882276"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49" name="Google Shape;2549;p109"/>
          <p:cNvSpPr txBox="1"/>
          <p:nvPr>
            <p:ph idx="4" type="subTitle"/>
          </p:nvPr>
        </p:nvSpPr>
        <p:spPr>
          <a:xfrm>
            <a:off x="3514050"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50" name="Google Shape;2550;p109"/>
          <p:cNvSpPr txBox="1"/>
          <p:nvPr>
            <p:ph idx="5" type="subTitle"/>
          </p:nvPr>
        </p:nvSpPr>
        <p:spPr>
          <a:xfrm>
            <a:off x="6145824" y="1991539"/>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51" name="Google Shape;2551;p109"/>
          <p:cNvSpPr txBox="1"/>
          <p:nvPr>
            <p:ph idx="6" type="subTitle"/>
          </p:nvPr>
        </p:nvSpPr>
        <p:spPr>
          <a:xfrm>
            <a:off x="6145824" y="3631977"/>
            <a:ext cx="2115900" cy="635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552" name="Google Shape;2552;p109"/>
          <p:cNvSpPr txBox="1"/>
          <p:nvPr>
            <p:ph idx="7" type="subTitle"/>
          </p:nvPr>
        </p:nvSpPr>
        <p:spPr>
          <a:xfrm>
            <a:off x="883235"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53" name="Google Shape;2553;p109"/>
          <p:cNvSpPr txBox="1"/>
          <p:nvPr>
            <p:ph idx="8" type="subTitle"/>
          </p:nvPr>
        </p:nvSpPr>
        <p:spPr>
          <a:xfrm>
            <a:off x="3515009"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54" name="Google Shape;2554;p109"/>
          <p:cNvSpPr txBox="1"/>
          <p:nvPr>
            <p:ph idx="9" type="subTitle"/>
          </p:nvPr>
        </p:nvSpPr>
        <p:spPr>
          <a:xfrm>
            <a:off x="6146783" y="1492370"/>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55" name="Google Shape;2555;p109"/>
          <p:cNvSpPr txBox="1"/>
          <p:nvPr>
            <p:ph idx="13" type="subTitle"/>
          </p:nvPr>
        </p:nvSpPr>
        <p:spPr>
          <a:xfrm>
            <a:off x="883235"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56" name="Google Shape;2556;p109"/>
          <p:cNvSpPr txBox="1"/>
          <p:nvPr>
            <p:ph idx="14" type="subTitle"/>
          </p:nvPr>
        </p:nvSpPr>
        <p:spPr>
          <a:xfrm>
            <a:off x="3515009"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sp>
        <p:nvSpPr>
          <p:cNvPr id="2557" name="Google Shape;2557;p109"/>
          <p:cNvSpPr txBox="1"/>
          <p:nvPr>
            <p:ph idx="15" type="subTitle"/>
          </p:nvPr>
        </p:nvSpPr>
        <p:spPr>
          <a:xfrm>
            <a:off x="6146783" y="3132783"/>
            <a:ext cx="2114100" cy="5541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Font typeface="Delius"/>
              <a:buNone/>
              <a:defRPr b="1" sz="2400">
                <a:solidFill>
                  <a:schemeClr val="dk1"/>
                </a:solidFill>
                <a:latin typeface="Delius"/>
                <a:ea typeface="Delius"/>
                <a:cs typeface="Delius"/>
                <a:sym typeface="Delius"/>
              </a:defRPr>
            </a:lvl1pPr>
            <a:lvl2pPr lvl="1" rtl="0" algn="ctr">
              <a:lnSpc>
                <a:spcPct val="100000"/>
              </a:lnSpc>
              <a:spcBef>
                <a:spcPts val="0"/>
              </a:spcBef>
              <a:spcAft>
                <a:spcPts val="0"/>
              </a:spcAft>
              <a:buSzPts val="2400"/>
              <a:buFont typeface="Delius"/>
              <a:buNone/>
              <a:defRPr b="1" sz="2400">
                <a:latin typeface="Delius"/>
                <a:ea typeface="Delius"/>
                <a:cs typeface="Delius"/>
                <a:sym typeface="Delius"/>
              </a:defRPr>
            </a:lvl2pPr>
            <a:lvl3pPr lvl="2" rtl="0" algn="ctr">
              <a:lnSpc>
                <a:spcPct val="100000"/>
              </a:lnSpc>
              <a:spcBef>
                <a:spcPts val="0"/>
              </a:spcBef>
              <a:spcAft>
                <a:spcPts val="0"/>
              </a:spcAft>
              <a:buSzPts val="2400"/>
              <a:buFont typeface="Delius"/>
              <a:buNone/>
              <a:defRPr b="1" sz="2400">
                <a:latin typeface="Delius"/>
                <a:ea typeface="Delius"/>
                <a:cs typeface="Delius"/>
                <a:sym typeface="Delius"/>
              </a:defRPr>
            </a:lvl3pPr>
            <a:lvl4pPr lvl="3" rtl="0" algn="ctr">
              <a:lnSpc>
                <a:spcPct val="100000"/>
              </a:lnSpc>
              <a:spcBef>
                <a:spcPts val="0"/>
              </a:spcBef>
              <a:spcAft>
                <a:spcPts val="0"/>
              </a:spcAft>
              <a:buSzPts val="2400"/>
              <a:buFont typeface="Delius"/>
              <a:buNone/>
              <a:defRPr b="1" sz="2400">
                <a:latin typeface="Delius"/>
                <a:ea typeface="Delius"/>
                <a:cs typeface="Delius"/>
                <a:sym typeface="Delius"/>
              </a:defRPr>
            </a:lvl4pPr>
            <a:lvl5pPr lvl="4" rtl="0" algn="ctr">
              <a:lnSpc>
                <a:spcPct val="100000"/>
              </a:lnSpc>
              <a:spcBef>
                <a:spcPts val="0"/>
              </a:spcBef>
              <a:spcAft>
                <a:spcPts val="0"/>
              </a:spcAft>
              <a:buSzPts val="2400"/>
              <a:buFont typeface="Delius"/>
              <a:buNone/>
              <a:defRPr b="1" sz="2400">
                <a:latin typeface="Delius"/>
                <a:ea typeface="Delius"/>
                <a:cs typeface="Delius"/>
                <a:sym typeface="Delius"/>
              </a:defRPr>
            </a:lvl5pPr>
            <a:lvl6pPr lvl="5" rtl="0" algn="ctr">
              <a:lnSpc>
                <a:spcPct val="100000"/>
              </a:lnSpc>
              <a:spcBef>
                <a:spcPts val="0"/>
              </a:spcBef>
              <a:spcAft>
                <a:spcPts val="0"/>
              </a:spcAft>
              <a:buSzPts val="2400"/>
              <a:buFont typeface="Delius"/>
              <a:buNone/>
              <a:defRPr b="1" sz="2400">
                <a:latin typeface="Delius"/>
                <a:ea typeface="Delius"/>
                <a:cs typeface="Delius"/>
                <a:sym typeface="Delius"/>
              </a:defRPr>
            </a:lvl6pPr>
            <a:lvl7pPr lvl="6" rtl="0" algn="ctr">
              <a:lnSpc>
                <a:spcPct val="100000"/>
              </a:lnSpc>
              <a:spcBef>
                <a:spcPts val="0"/>
              </a:spcBef>
              <a:spcAft>
                <a:spcPts val="0"/>
              </a:spcAft>
              <a:buSzPts val="2400"/>
              <a:buFont typeface="Delius"/>
              <a:buNone/>
              <a:defRPr b="1" sz="2400">
                <a:latin typeface="Delius"/>
                <a:ea typeface="Delius"/>
                <a:cs typeface="Delius"/>
                <a:sym typeface="Delius"/>
              </a:defRPr>
            </a:lvl7pPr>
            <a:lvl8pPr lvl="7" rtl="0" algn="ctr">
              <a:lnSpc>
                <a:spcPct val="100000"/>
              </a:lnSpc>
              <a:spcBef>
                <a:spcPts val="0"/>
              </a:spcBef>
              <a:spcAft>
                <a:spcPts val="0"/>
              </a:spcAft>
              <a:buSzPts val="2400"/>
              <a:buFont typeface="Delius"/>
              <a:buNone/>
              <a:defRPr b="1" sz="2400">
                <a:latin typeface="Delius"/>
                <a:ea typeface="Delius"/>
                <a:cs typeface="Delius"/>
                <a:sym typeface="Delius"/>
              </a:defRPr>
            </a:lvl8pPr>
            <a:lvl9pPr lvl="8" rtl="0" algn="ctr">
              <a:lnSpc>
                <a:spcPct val="100000"/>
              </a:lnSpc>
              <a:spcBef>
                <a:spcPts val="0"/>
              </a:spcBef>
              <a:spcAft>
                <a:spcPts val="0"/>
              </a:spcAft>
              <a:buSzPts val="2400"/>
              <a:buFont typeface="Delius"/>
              <a:buNone/>
              <a:defRPr b="1" sz="2400">
                <a:latin typeface="Delius"/>
                <a:ea typeface="Delius"/>
                <a:cs typeface="Delius"/>
                <a:sym typeface="Delius"/>
              </a:defRPr>
            </a:lvl9pPr>
          </a:lstStyle>
          <a:p/>
        </p:txBody>
      </p:sp>
      <p:grpSp>
        <p:nvGrpSpPr>
          <p:cNvPr id="2558" name="Google Shape;2558;p109"/>
          <p:cNvGrpSpPr/>
          <p:nvPr/>
        </p:nvGrpSpPr>
        <p:grpSpPr>
          <a:xfrm>
            <a:off x="-513339" y="-1081581"/>
            <a:ext cx="9657340" cy="7651291"/>
            <a:chOff x="-513339" y="-1081581"/>
            <a:chExt cx="9657340" cy="7651291"/>
          </a:xfrm>
        </p:grpSpPr>
        <p:grpSp>
          <p:nvGrpSpPr>
            <p:cNvPr id="2559" name="Google Shape;2559;p109"/>
            <p:cNvGrpSpPr/>
            <p:nvPr/>
          </p:nvGrpSpPr>
          <p:grpSpPr>
            <a:xfrm flipH="1" rot="544638">
              <a:off x="-433521" y="1926620"/>
              <a:ext cx="980209" cy="1089678"/>
              <a:chOff x="-1997850" y="2320850"/>
              <a:chExt cx="230400" cy="256125"/>
            </a:xfrm>
          </p:grpSpPr>
          <p:sp>
            <p:nvSpPr>
              <p:cNvPr id="2560" name="Google Shape;2560;p109"/>
              <p:cNvSpPr/>
              <p:nvPr/>
            </p:nvSpPr>
            <p:spPr>
              <a:xfrm>
                <a:off x="-1997850" y="2387400"/>
                <a:ext cx="230400" cy="189575"/>
              </a:xfrm>
              <a:custGeom>
                <a:rect b="b" l="l" r="r" t="t"/>
                <a:pathLst>
                  <a:path extrusionOk="0" h="7583" w="9216">
                    <a:moveTo>
                      <a:pt x="2599" y="0"/>
                    </a:moveTo>
                    <a:cubicBezTo>
                      <a:pt x="2501" y="0"/>
                      <a:pt x="2401" y="9"/>
                      <a:pt x="2301" y="26"/>
                    </a:cubicBezTo>
                    <a:cubicBezTo>
                      <a:pt x="1375" y="161"/>
                      <a:pt x="703" y="609"/>
                      <a:pt x="299" y="1401"/>
                    </a:cubicBezTo>
                    <a:cubicBezTo>
                      <a:pt x="105" y="1789"/>
                      <a:pt x="30" y="2207"/>
                      <a:pt x="15" y="2625"/>
                    </a:cubicBezTo>
                    <a:cubicBezTo>
                      <a:pt x="1" y="3058"/>
                      <a:pt x="30" y="3477"/>
                      <a:pt x="105" y="3895"/>
                    </a:cubicBezTo>
                    <a:cubicBezTo>
                      <a:pt x="225" y="4582"/>
                      <a:pt x="464" y="5224"/>
                      <a:pt x="822" y="5837"/>
                    </a:cubicBezTo>
                    <a:cubicBezTo>
                      <a:pt x="1166" y="6389"/>
                      <a:pt x="1614" y="6867"/>
                      <a:pt x="2166" y="7226"/>
                    </a:cubicBezTo>
                    <a:cubicBezTo>
                      <a:pt x="2360" y="7360"/>
                      <a:pt x="2570" y="7465"/>
                      <a:pt x="2794" y="7524"/>
                    </a:cubicBezTo>
                    <a:cubicBezTo>
                      <a:pt x="2928" y="7562"/>
                      <a:pt x="3062" y="7577"/>
                      <a:pt x="3199" y="7577"/>
                    </a:cubicBezTo>
                    <a:cubicBezTo>
                      <a:pt x="3335" y="7577"/>
                      <a:pt x="3473" y="7562"/>
                      <a:pt x="3615" y="7539"/>
                    </a:cubicBezTo>
                    <a:cubicBezTo>
                      <a:pt x="3794" y="7509"/>
                      <a:pt x="3973" y="7479"/>
                      <a:pt x="4153" y="7435"/>
                    </a:cubicBezTo>
                    <a:cubicBezTo>
                      <a:pt x="4334" y="7387"/>
                      <a:pt x="4516" y="7369"/>
                      <a:pt x="4697" y="7369"/>
                    </a:cubicBezTo>
                    <a:cubicBezTo>
                      <a:pt x="4859" y="7369"/>
                      <a:pt x="5021" y="7384"/>
                      <a:pt x="5183" y="7405"/>
                    </a:cubicBezTo>
                    <a:cubicBezTo>
                      <a:pt x="5452" y="7450"/>
                      <a:pt x="5706" y="7509"/>
                      <a:pt x="5975" y="7554"/>
                    </a:cubicBezTo>
                    <a:cubicBezTo>
                      <a:pt x="6081" y="7571"/>
                      <a:pt x="6188" y="7582"/>
                      <a:pt x="6297" y="7582"/>
                    </a:cubicBezTo>
                    <a:cubicBezTo>
                      <a:pt x="6387" y="7582"/>
                      <a:pt x="6478" y="7574"/>
                      <a:pt x="6572" y="7554"/>
                    </a:cubicBezTo>
                    <a:cubicBezTo>
                      <a:pt x="6826" y="7509"/>
                      <a:pt x="7050" y="7405"/>
                      <a:pt x="7259" y="7255"/>
                    </a:cubicBezTo>
                    <a:cubicBezTo>
                      <a:pt x="7543" y="7046"/>
                      <a:pt x="7752" y="6792"/>
                      <a:pt x="7931" y="6509"/>
                    </a:cubicBezTo>
                    <a:cubicBezTo>
                      <a:pt x="8185" y="6105"/>
                      <a:pt x="8394" y="5702"/>
                      <a:pt x="8589" y="5284"/>
                    </a:cubicBezTo>
                    <a:cubicBezTo>
                      <a:pt x="8857" y="4716"/>
                      <a:pt x="9082" y="4134"/>
                      <a:pt x="9156" y="3507"/>
                    </a:cubicBezTo>
                    <a:cubicBezTo>
                      <a:pt x="9216" y="3148"/>
                      <a:pt x="9216" y="2805"/>
                      <a:pt x="9156" y="2446"/>
                    </a:cubicBezTo>
                    <a:cubicBezTo>
                      <a:pt x="9052" y="1849"/>
                      <a:pt x="8783" y="1326"/>
                      <a:pt x="8365" y="863"/>
                    </a:cubicBezTo>
                    <a:cubicBezTo>
                      <a:pt x="8096" y="579"/>
                      <a:pt x="7767" y="325"/>
                      <a:pt x="7394" y="161"/>
                    </a:cubicBezTo>
                    <a:cubicBezTo>
                      <a:pt x="7154" y="60"/>
                      <a:pt x="6915" y="4"/>
                      <a:pt x="6672" y="4"/>
                    </a:cubicBezTo>
                    <a:cubicBezTo>
                      <a:pt x="6521" y="4"/>
                      <a:pt x="6369" y="25"/>
                      <a:pt x="6214" y="71"/>
                    </a:cubicBezTo>
                    <a:cubicBezTo>
                      <a:pt x="6005" y="131"/>
                      <a:pt x="5811" y="221"/>
                      <a:pt x="5601" y="295"/>
                    </a:cubicBezTo>
                    <a:cubicBezTo>
                      <a:pt x="5377" y="385"/>
                      <a:pt x="5168" y="489"/>
                      <a:pt x="4929" y="534"/>
                    </a:cubicBezTo>
                    <a:cubicBezTo>
                      <a:pt x="4870" y="534"/>
                      <a:pt x="4825" y="549"/>
                      <a:pt x="4750" y="549"/>
                    </a:cubicBezTo>
                    <a:cubicBezTo>
                      <a:pt x="4713" y="557"/>
                      <a:pt x="4646" y="560"/>
                      <a:pt x="4575" y="560"/>
                    </a:cubicBezTo>
                    <a:cubicBezTo>
                      <a:pt x="4504" y="560"/>
                      <a:pt x="4429" y="557"/>
                      <a:pt x="4377" y="549"/>
                    </a:cubicBezTo>
                    <a:cubicBezTo>
                      <a:pt x="4257" y="519"/>
                      <a:pt x="4153" y="489"/>
                      <a:pt x="4063" y="460"/>
                    </a:cubicBezTo>
                    <a:cubicBezTo>
                      <a:pt x="3869" y="385"/>
                      <a:pt x="3690" y="310"/>
                      <a:pt x="3496" y="221"/>
                    </a:cubicBezTo>
                    <a:cubicBezTo>
                      <a:pt x="3212" y="84"/>
                      <a:pt x="2911" y="0"/>
                      <a:pt x="259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109"/>
              <p:cNvSpPr/>
              <p:nvPr/>
            </p:nvSpPr>
            <p:spPr>
              <a:xfrm>
                <a:off x="-1948175" y="2324200"/>
                <a:ext cx="63125" cy="76950"/>
              </a:xfrm>
              <a:custGeom>
                <a:rect b="b" l="l" r="r" t="t"/>
                <a:pathLst>
                  <a:path extrusionOk="0" h="3078" w="2525">
                    <a:moveTo>
                      <a:pt x="149" y="0"/>
                    </a:moveTo>
                    <a:cubicBezTo>
                      <a:pt x="0" y="493"/>
                      <a:pt x="30" y="867"/>
                      <a:pt x="105" y="1210"/>
                    </a:cubicBezTo>
                    <a:cubicBezTo>
                      <a:pt x="164" y="1554"/>
                      <a:pt x="314" y="1852"/>
                      <a:pt x="508" y="2121"/>
                    </a:cubicBezTo>
                    <a:cubicBezTo>
                      <a:pt x="702" y="2375"/>
                      <a:pt x="941" y="2599"/>
                      <a:pt x="1255" y="2779"/>
                    </a:cubicBezTo>
                    <a:cubicBezTo>
                      <a:pt x="1568" y="2943"/>
                      <a:pt x="1927" y="3077"/>
                      <a:pt x="2420" y="3077"/>
                    </a:cubicBezTo>
                    <a:cubicBezTo>
                      <a:pt x="2524" y="2584"/>
                      <a:pt x="2479" y="2226"/>
                      <a:pt x="2405" y="1882"/>
                    </a:cubicBezTo>
                    <a:cubicBezTo>
                      <a:pt x="2315" y="1539"/>
                      <a:pt x="2181" y="1270"/>
                      <a:pt x="2001" y="1016"/>
                    </a:cubicBezTo>
                    <a:cubicBezTo>
                      <a:pt x="1807" y="762"/>
                      <a:pt x="1583" y="538"/>
                      <a:pt x="1284" y="359"/>
                    </a:cubicBezTo>
                    <a:cubicBezTo>
                      <a:pt x="986" y="195"/>
                      <a:pt x="642" y="45"/>
                      <a:pt x="14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109"/>
              <p:cNvSpPr/>
              <p:nvPr/>
            </p:nvSpPr>
            <p:spPr>
              <a:xfrm>
                <a:off x="-1937400" y="2339100"/>
                <a:ext cx="52350" cy="64175"/>
              </a:xfrm>
              <a:custGeom>
                <a:rect b="b" l="l" r="r" t="t"/>
                <a:pathLst>
                  <a:path extrusionOk="0" h="2567" w="2094">
                    <a:moveTo>
                      <a:pt x="86" y="0"/>
                    </a:moveTo>
                    <a:cubicBezTo>
                      <a:pt x="43" y="0"/>
                      <a:pt x="1" y="50"/>
                      <a:pt x="32" y="91"/>
                    </a:cubicBezTo>
                    <a:cubicBezTo>
                      <a:pt x="629" y="943"/>
                      <a:pt x="1272" y="1764"/>
                      <a:pt x="1959" y="2541"/>
                    </a:cubicBezTo>
                    <a:cubicBezTo>
                      <a:pt x="1973" y="2559"/>
                      <a:pt x="1990" y="2567"/>
                      <a:pt x="2006" y="2567"/>
                    </a:cubicBezTo>
                    <a:cubicBezTo>
                      <a:pt x="2054" y="2567"/>
                      <a:pt x="2093" y="2496"/>
                      <a:pt x="2048" y="2451"/>
                    </a:cubicBezTo>
                    <a:cubicBezTo>
                      <a:pt x="1899" y="2272"/>
                      <a:pt x="1735" y="2093"/>
                      <a:pt x="1585" y="1914"/>
                    </a:cubicBezTo>
                    <a:cubicBezTo>
                      <a:pt x="1406" y="1495"/>
                      <a:pt x="1257" y="1077"/>
                      <a:pt x="1107" y="644"/>
                    </a:cubicBezTo>
                    <a:cubicBezTo>
                      <a:pt x="1101" y="614"/>
                      <a:pt x="1076" y="601"/>
                      <a:pt x="1050" y="601"/>
                    </a:cubicBezTo>
                    <a:cubicBezTo>
                      <a:pt x="1011" y="601"/>
                      <a:pt x="970" y="629"/>
                      <a:pt x="988" y="674"/>
                    </a:cubicBezTo>
                    <a:cubicBezTo>
                      <a:pt x="1092" y="988"/>
                      <a:pt x="1212" y="1301"/>
                      <a:pt x="1331" y="1615"/>
                    </a:cubicBezTo>
                    <a:cubicBezTo>
                      <a:pt x="913" y="1107"/>
                      <a:pt x="510" y="569"/>
                      <a:pt x="137" y="32"/>
                    </a:cubicBezTo>
                    <a:cubicBezTo>
                      <a:pt x="123" y="9"/>
                      <a:pt x="104" y="0"/>
                      <a:pt x="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109"/>
              <p:cNvSpPr/>
              <p:nvPr/>
            </p:nvSpPr>
            <p:spPr>
              <a:xfrm>
                <a:off x="-1896150" y="2320850"/>
                <a:ext cx="35350" cy="96625"/>
              </a:xfrm>
              <a:custGeom>
                <a:rect b="b" l="l" r="r" t="t"/>
                <a:pathLst>
                  <a:path extrusionOk="0" h="3865" w="1414">
                    <a:moveTo>
                      <a:pt x="891" y="0"/>
                    </a:moveTo>
                    <a:cubicBezTo>
                      <a:pt x="279" y="1165"/>
                      <a:pt x="115" y="2524"/>
                      <a:pt x="443" y="3734"/>
                    </a:cubicBezTo>
                    <a:cubicBezTo>
                      <a:pt x="324" y="3734"/>
                      <a:pt x="219" y="3734"/>
                      <a:pt x="115" y="3704"/>
                    </a:cubicBezTo>
                    <a:cubicBezTo>
                      <a:pt x="109" y="3703"/>
                      <a:pt x="104" y="3703"/>
                      <a:pt x="99" y="3703"/>
                    </a:cubicBezTo>
                    <a:cubicBezTo>
                      <a:pt x="22" y="3703"/>
                      <a:pt x="0" y="3810"/>
                      <a:pt x="85" y="3839"/>
                    </a:cubicBezTo>
                    <a:cubicBezTo>
                      <a:pt x="165" y="3856"/>
                      <a:pt x="248" y="3865"/>
                      <a:pt x="331" y="3865"/>
                    </a:cubicBezTo>
                    <a:cubicBezTo>
                      <a:pt x="528" y="3865"/>
                      <a:pt x="728" y="3818"/>
                      <a:pt x="906" y="3734"/>
                    </a:cubicBezTo>
                    <a:cubicBezTo>
                      <a:pt x="968" y="3697"/>
                      <a:pt x="927" y="3619"/>
                      <a:pt x="877" y="3619"/>
                    </a:cubicBezTo>
                    <a:cubicBezTo>
                      <a:pt x="867" y="3619"/>
                      <a:pt x="857" y="3622"/>
                      <a:pt x="846" y="3629"/>
                    </a:cubicBezTo>
                    <a:cubicBezTo>
                      <a:pt x="772" y="3659"/>
                      <a:pt x="712" y="3674"/>
                      <a:pt x="637" y="3704"/>
                    </a:cubicBezTo>
                    <a:cubicBezTo>
                      <a:pt x="473" y="2509"/>
                      <a:pt x="757" y="1270"/>
                      <a:pt x="1414" y="329"/>
                    </a:cubicBezTo>
                    <a:lnTo>
                      <a:pt x="891"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109"/>
              <p:cNvSpPr/>
              <p:nvPr/>
            </p:nvSpPr>
            <p:spPr>
              <a:xfrm>
                <a:off x="-1937725" y="2540400"/>
                <a:ext cx="11600" cy="11225"/>
              </a:xfrm>
              <a:custGeom>
                <a:rect b="b" l="l" r="r" t="t"/>
                <a:pathLst>
                  <a:path extrusionOk="0" h="449" w="464">
                    <a:moveTo>
                      <a:pt x="150" y="0"/>
                    </a:moveTo>
                    <a:cubicBezTo>
                      <a:pt x="135" y="0"/>
                      <a:pt x="135" y="0"/>
                      <a:pt x="120" y="15"/>
                    </a:cubicBezTo>
                    <a:lnTo>
                      <a:pt x="90" y="30"/>
                    </a:lnTo>
                    <a:cubicBezTo>
                      <a:pt x="90" y="45"/>
                      <a:pt x="90" y="45"/>
                      <a:pt x="75" y="60"/>
                    </a:cubicBezTo>
                    <a:cubicBezTo>
                      <a:pt x="75" y="60"/>
                      <a:pt x="75" y="75"/>
                      <a:pt x="75" y="90"/>
                    </a:cubicBezTo>
                    <a:cubicBezTo>
                      <a:pt x="75" y="90"/>
                      <a:pt x="75" y="105"/>
                      <a:pt x="75" y="105"/>
                    </a:cubicBezTo>
                    <a:cubicBezTo>
                      <a:pt x="75" y="120"/>
                      <a:pt x="90" y="120"/>
                      <a:pt x="90" y="135"/>
                    </a:cubicBezTo>
                    <a:lnTo>
                      <a:pt x="120" y="135"/>
                    </a:lnTo>
                    <a:cubicBezTo>
                      <a:pt x="120" y="150"/>
                      <a:pt x="135" y="150"/>
                      <a:pt x="150" y="150"/>
                    </a:cubicBezTo>
                    <a:lnTo>
                      <a:pt x="165" y="150"/>
                    </a:lnTo>
                    <a:cubicBezTo>
                      <a:pt x="165" y="150"/>
                      <a:pt x="179" y="135"/>
                      <a:pt x="194" y="135"/>
                    </a:cubicBezTo>
                    <a:lnTo>
                      <a:pt x="209" y="105"/>
                    </a:lnTo>
                    <a:cubicBezTo>
                      <a:pt x="224" y="105"/>
                      <a:pt x="224" y="90"/>
                      <a:pt x="224" y="90"/>
                    </a:cubicBezTo>
                    <a:cubicBezTo>
                      <a:pt x="239" y="75"/>
                      <a:pt x="239" y="60"/>
                      <a:pt x="239" y="60"/>
                    </a:cubicBezTo>
                    <a:cubicBezTo>
                      <a:pt x="239" y="45"/>
                      <a:pt x="239" y="45"/>
                      <a:pt x="224" y="30"/>
                    </a:cubicBezTo>
                    <a:cubicBezTo>
                      <a:pt x="224" y="30"/>
                      <a:pt x="224" y="15"/>
                      <a:pt x="209" y="15"/>
                    </a:cubicBezTo>
                    <a:cubicBezTo>
                      <a:pt x="209" y="15"/>
                      <a:pt x="209" y="0"/>
                      <a:pt x="194" y="0"/>
                    </a:cubicBezTo>
                    <a:close/>
                    <a:moveTo>
                      <a:pt x="374" y="224"/>
                    </a:moveTo>
                    <a:cubicBezTo>
                      <a:pt x="374" y="224"/>
                      <a:pt x="359" y="224"/>
                      <a:pt x="359" y="239"/>
                    </a:cubicBezTo>
                    <a:cubicBezTo>
                      <a:pt x="344" y="239"/>
                      <a:pt x="344" y="239"/>
                      <a:pt x="329" y="254"/>
                    </a:cubicBezTo>
                    <a:cubicBezTo>
                      <a:pt x="314" y="254"/>
                      <a:pt x="314" y="269"/>
                      <a:pt x="314" y="269"/>
                    </a:cubicBezTo>
                    <a:cubicBezTo>
                      <a:pt x="299" y="284"/>
                      <a:pt x="299" y="284"/>
                      <a:pt x="299" y="299"/>
                    </a:cubicBezTo>
                    <a:lnTo>
                      <a:pt x="299" y="314"/>
                    </a:lnTo>
                    <a:cubicBezTo>
                      <a:pt x="299" y="329"/>
                      <a:pt x="314" y="344"/>
                      <a:pt x="314" y="344"/>
                    </a:cubicBezTo>
                    <a:cubicBezTo>
                      <a:pt x="329" y="344"/>
                      <a:pt x="329" y="359"/>
                      <a:pt x="344" y="359"/>
                    </a:cubicBezTo>
                    <a:lnTo>
                      <a:pt x="418" y="359"/>
                    </a:lnTo>
                    <a:cubicBezTo>
                      <a:pt x="418" y="359"/>
                      <a:pt x="433" y="344"/>
                      <a:pt x="433" y="344"/>
                    </a:cubicBezTo>
                    <a:cubicBezTo>
                      <a:pt x="448" y="329"/>
                      <a:pt x="448" y="329"/>
                      <a:pt x="448" y="314"/>
                    </a:cubicBezTo>
                    <a:cubicBezTo>
                      <a:pt x="463" y="314"/>
                      <a:pt x="463" y="299"/>
                      <a:pt x="463" y="284"/>
                    </a:cubicBezTo>
                    <a:lnTo>
                      <a:pt x="463" y="269"/>
                    </a:lnTo>
                    <a:cubicBezTo>
                      <a:pt x="463" y="269"/>
                      <a:pt x="448" y="254"/>
                      <a:pt x="448" y="239"/>
                    </a:cubicBezTo>
                    <a:lnTo>
                      <a:pt x="433" y="239"/>
                    </a:lnTo>
                    <a:cubicBezTo>
                      <a:pt x="418" y="224"/>
                      <a:pt x="403" y="224"/>
                      <a:pt x="403" y="224"/>
                    </a:cubicBezTo>
                    <a:close/>
                    <a:moveTo>
                      <a:pt x="75" y="269"/>
                    </a:moveTo>
                    <a:cubicBezTo>
                      <a:pt x="60" y="269"/>
                      <a:pt x="60" y="284"/>
                      <a:pt x="60" y="284"/>
                    </a:cubicBezTo>
                    <a:lnTo>
                      <a:pt x="30" y="314"/>
                    </a:lnTo>
                    <a:cubicBezTo>
                      <a:pt x="30" y="329"/>
                      <a:pt x="15" y="344"/>
                      <a:pt x="15" y="359"/>
                    </a:cubicBezTo>
                    <a:cubicBezTo>
                      <a:pt x="0" y="374"/>
                      <a:pt x="0" y="374"/>
                      <a:pt x="0" y="389"/>
                    </a:cubicBezTo>
                    <a:lnTo>
                      <a:pt x="0" y="404"/>
                    </a:lnTo>
                    <a:cubicBezTo>
                      <a:pt x="0" y="419"/>
                      <a:pt x="15" y="419"/>
                      <a:pt x="15" y="433"/>
                    </a:cubicBezTo>
                    <a:cubicBezTo>
                      <a:pt x="15" y="433"/>
                      <a:pt x="15" y="448"/>
                      <a:pt x="30" y="448"/>
                    </a:cubicBezTo>
                    <a:lnTo>
                      <a:pt x="90" y="448"/>
                    </a:lnTo>
                    <a:cubicBezTo>
                      <a:pt x="105" y="448"/>
                      <a:pt x="120" y="433"/>
                      <a:pt x="120" y="419"/>
                    </a:cubicBezTo>
                    <a:cubicBezTo>
                      <a:pt x="120" y="404"/>
                      <a:pt x="135" y="389"/>
                      <a:pt x="135" y="374"/>
                    </a:cubicBezTo>
                    <a:cubicBezTo>
                      <a:pt x="150" y="359"/>
                      <a:pt x="150" y="359"/>
                      <a:pt x="150" y="344"/>
                    </a:cubicBezTo>
                    <a:lnTo>
                      <a:pt x="150" y="329"/>
                    </a:lnTo>
                    <a:cubicBezTo>
                      <a:pt x="150" y="314"/>
                      <a:pt x="135" y="314"/>
                      <a:pt x="135" y="299"/>
                    </a:cubicBezTo>
                    <a:cubicBezTo>
                      <a:pt x="135" y="284"/>
                      <a:pt x="135" y="284"/>
                      <a:pt x="120" y="284"/>
                    </a:cubicBezTo>
                    <a:cubicBezTo>
                      <a:pt x="120" y="284"/>
                      <a:pt x="120" y="269"/>
                      <a:pt x="105" y="26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109"/>
              <p:cNvSpPr/>
              <p:nvPr/>
            </p:nvSpPr>
            <p:spPr>
              <a:xfrm>
                <a:off x="-1992625" y="2403350"/>
                <a:ext cx="31025" cy="74675"/>
              </a:xfrm>
              <a:custGeom>
                <a:rect b="b" l="l" r="r" t="t"/>
                <a:pathLst>
                  <a:path extrusionOk="0" h="2987" w="1241">
                    <a:moveTo>
                      <a:pt x="1181" y="1"/>
                    </a:moveTo>
                    <a:cubicBezTo>
                      <a:pt x="1166" y="1"/>
                      <a:pt x="1151" y="1"/>
                      <a:pt x="1136" y="16"/>
                    </a:cubicBezTo>
                    <a:cubicBezTo>
                      <a:pt x="1106" y="31"/>
                      <a:pt x="1076" y="46"/>
                      <a:pt x="1061" y="76"/>
                    </a:cubicBezTo>
                    <a:cubicBezTo>
                      <a:pt x="1031" y="90"/>
                      <a:pt x="1016" y="120"/>
                      <a:pt x="1001" y="135"/>
                    </a:cubicBezTo>
                    <a:cubicBezTo>
                      <a:pt x="986" y="150"/>
                      <a:pt x="986" y="150"/>
                      <a:pt x="986" y="165"/>
                    </a:cubicBezTo>
                    <a:lnTo>
                      <a:pt x="986" y="180"/>
                    </a:lnTo>
                    <a:cubicBezTo>
                      <a:pt x="1001" y="195"/>
                      <a:pt x="1001" y="210"/>
                      <a:pt x="1016" y="225"/>
                    </a:cubicBezTo>
                    <a:cubicBezTo>
                      <a:pt x="1026" y="225"/>
                      <a:pt x="1036" y="232"/>
                      <a:pt x="1046" y="232"/>
                    </a:cubicBezTo>
                    <a:cubicBezTo>
                      <a:pt x="1051" y="232"/>
                      <a:pt x="1056" y="230"/>
                      <a:pt x="1061" y="225"/>
                    </a:cubicBezTo>
                    <a:lnTo>
                      <a:pt x="1076" y="225"/>
                    </a:lnTo>
                    <a:cubicBezTo>
                      <a:pt x="1091" y="210"/>
                      <a:pt x="1091" y="210"/>
                      <a:pt x="1106" y="195"/>
                    </a:cubicBezTo>
                    <a:cubicBezTo>
                      <a:pt x="1121" y="180"/>
                      <a:pt x="1151" y="165"/>
                      <a:pt x="1166" y="150"/>
                    </a:cubicBezTo>
                    <a:lnTo>
                      <a:pt x="1151" y="150"/>
                    </a:lnTo>
                    <a:cubicBezTo>
                      <a:pt x="1166" y="150"/>
                      <a:pt x="1181" y="135"/>
                      <a:pt x="1196" y="120"/>
                    </a:cubicBezTo>
                    <a:cubicBezTo>
                      <a:pt x="1210" y="120"/>
                      <a:pt x="1225" y="105"/>
                      <a:pt x="1225" y="90"/>
                    </a:cubicBezTo>
                    <a:cubicBezTo>
                      <a:pt x="1240" y="76"/>
                      <a:pt x="1225" y="46"/>
                      <a:pt x="1225" y="46"/>
                    </a:cubicBezTo>
                    <a:cubicBezTo>
                      <a:pt x="1210" y="31"/>
                      <a:pt x="1196" y="16"/>
                      <a:pt x="1181" y="1"/>
                    </a:cubicBezTo>
                    <a:close/>
                    <a:moveTo>
                      <a:pt x="688" y="462"/>
                    </a:moveTo>
                    <a:cubicBezTo>
                      <a:pt x="668" y="462"/>
                      <a:pt x="646" y="471"/>
                      <a:pt x="628" y="494"/>
                    </a:cubicBezTo>
                    <a:cubicBezTo>
                      <a:pt x="165" y="1211"/>
                      <a:pt x="1" y="2107"/>
                      <a:pt x="165" y="2943"/>
                    </a:cubicBezTo>
                    <a:cubicBezTo>
                      <a:pt x="171" y="2973"/>
                      <a:pt x="194" y="2986"/>
                      <a:pt x="218" y="2986"/>
                    </a:cubicBezTo>
                    <a:cubicBezTo>
                      <a:pt x="254" y="2986"/>
                      <a:pt x="293" y="2958"/>
                      <a:pt x="284" y="2913"/>
                    </a:cubicBezTo>
                    <a:cubicBezTo>
                      <a:pt x="135" y="2107"/>
                      <a:pt x="299" y="1255"/>
                      <a:pt x="747" y="553"/>
                    </a:cubicBezTo>
                    <a:cubicBezTo>
                      <a:pt x="779" y="512"/>
                      <a:pt x="737" y="462"/>
                      <a:pt x="688" y="462"/>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66" name="Google Shape;2566;p109"/>
            <p:cNvGrpSpPr/>
            <p:nvPr/>
          </p:nvGrpSpPr>
          <p:grpSpPr>
            <a:xfrm flipH="1" rot="9885871">
              <a:off x="6464650" y="-783869"/>
              <a:ext cx="2496551" cy="1724982"/>
              <a:chOff x="-3498900" y="598825"/>
              <a:chExt cx="435400" cy="300825"/>
            </a:xfrm>
          </p:grpSpPr>
          <p:sp>
            <p:nvSpPr>
              <p:cNvPr id="2567" name="Google Shape;2567;p109"/>
              <p:cNvSpPr/>
              <p:nvPr/>
            </p:nvSpPr>
            <p:spPr>
              <a:xfrm>
                <a:off x="-3156500" y="598825"/>
                <a:ext cx="93000" cy="67525"/>
              </a:xfrm>
              <a:custGeom>
                <a:rect b="b" l="l" r="r" t="t"/>
                <a:pathLst>
                  <a:path extrusionOk="0" h="2701" w="3720">
                    <a:moveTo>
                      <a:pt x="3253" y="0"/>
                    </a:moveTo>
                    <a:cubicBezTo>
                      <a:pt x="2769" y="0"/>
                      <a:pt x="2333" y="136"/>
                      <a:pt x="1957" y="340"/>
                    </a:cubicBezTo>
                    <a:cubicBezTo>
                      <a:pt x="1464" y="624"/>
                      <a:pt x="1046" y="1027"/>
                      <a:pt x="658" y="1446"/>
                    </a:cubicBezTo>
                    <a:cubicBezTo>
                      <a:pt x="748" y="1237"/>
                      <a:pt x="852" y="1013"/>
                      <a:pt x="957" y="788"/>
                    </a:cubicBezTo>
                    <a:lnTo>
                      <a:pt x="957" y="788"/>
                    </a:lnTo>
                    <a:cubicBezTo>
                      <a:pt x="688" y="893"/>
                      <a:pt x="494" y="1147"/>
                      <a:pt x="314" y="1386"/>
                    </a:cubicBezTo>
                    <a:cubicBezTo>
                      <a:pt x="150" y="1610"/>
                      <a:pt x="46" y="1804"/>
                      <a:pt x="1" y="2088"/>
                    </a:cubicBezTo>
                    <a:lnTo>
                      <a:pt x="434" y="2700"/>
                    </a:lnTo>
                    <a:cubicBezTo>
                      <a:pt x="1211" y="2581"/>
                      <a:pt x="1927" y="2431"/>
                      <a:pt x="2570" y="2043"/>
                    </a:cubicBezTo>
                    <a:cubicBezTo>
                      <a:pt x="2424" y="1976"/>
                      <a:pt x="2270" y="1942"/>
                      <a:pt x="2127" y="1942"/>
                    </a:cubicBezTo>
                    <a:cubicBezTo>
                      <a:pt x="2079" y="1942"/>
                      <a:pt x="2032" y="1946"/>
                      <a:pt x="1987" y="1953"/>
                    </a:cubicBezTo>
                    <a:cubicBezTo>
                      <a:pt x="2540" y="1744"/>
                      <a:pt x="2928" y="1281"/>
                      <a:pt x="3212" y="744"/>
                    </a:cubicBezTo>
                    <a:cubicBezTo>
                      <a:pt x="3331" y="460"/>
                      <a:pt x="3451" y="161"/>
                      <a:pt x="3720" y="42"/>
                    </a:cubicBezTo>
                    <a:cubicBezTo>
                      <a:pt x="3560" y="13"/>
                      <a:pt x="3404" y="0"/>
                      <a:pt x="325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109"/>
              <p:cNvSpPr/>
              <p:nvPr/>
            </p:nvSpPr>
            <p:spPr>
              <a:xfrm>
                <a:off x="-3498900" y="657700"/>
                <a:ext cx="354375" cy="241950"/>
              </a:xfrm>
              <a:custGeom>
                <a:rect b="b" l="l" r="r" t="t"/>
                <a:pathLst>
                  <a:path extrusionOk="0" h="9678" w="14175">
                    <a:moveTo>
                      <a:pt x="13796" y="1"/>
                    </a:moveTo>
                    <a:cubicBezTo>
                      <a:pt x="13105" y="1"/>
                      <a:pt x="9961" y="1853"/>
                      <a:pt x="6453" y="4333"/>
                    </a:cubicBezTo>
                    <a:cubicBezTo>
                      <a:pt x="2749" y="6962"/>
                      <a:pt x="1" y="9307"/>
                      <a:pt x="240" y="9635"/>
                    </a:cubicBezTo>
                    <a:cubicBezTo>
                      <a:pt x="259" y="9664"/>
                      <a:pt x="299" y="9678"/>
                      <a:pt x="358" y="9678"/>
                    </a:cubicBezTo>
                    <a:cubicBezTo>
                      <a:pt x="1006" y="9678"/>
                      <a:pt x="3939" y="7986"/>
                      <a:pt x="7349" y="5603"/>
                    </a:cubicBezTo>
                    <a:cubicBezTo>
                      <a:pt x="11188" y="2914"/>
                      <a:pt x="14175" y="390"/>
                      <a:pt x="13921" y="47"/>
                    </a:cubicBezTo>
                    <a:cubicBezTo>
                      <a:pt x="13900" y="16"/>
                      <a:pt x="13858" y="1"/>
                      <a:pt x="1379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109"/>
              <p:cNvSpPr/>
              <p:nvPr/>
            </p:nvSpPr>
            <p:spPr>
              <a:xfrm>
                <a:off x="-3244625" y="651000"/>
                <a:ext cx="98975" cy="80325"/>
              </a:xfrm>
              <a:custGeom>
                <a:rect b="b" l="l" r="r" t="t"/>
                <a:pathLst>
                  <a:path extrusionOk="0" h="3213" w="3959">
                    <a:moveTo>
                      <a:pt x="3526" y="1"/>
                    </a:moveTo>
                    <a:lnTo>
                      <a:pt x="1" y="2122"/>
                    </a:lnTo>
                    <a:lnTo>
                      <a:pt x="778" y="3212"/>
                    </a:lnTo>
                    <a:lnTo>
                      <a:pt x="3959" y="613"/>
                    </a:lnTo>
                    <a:lnTo>
                      <a:pt x="352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109"/>
              <p:cNvSpPr/>
              <p:nvPr/>
            </p:nvSpPr>
            <p:spPr>
              <a:xfrm>
                <a:off x="-3240500" y="654000"/>
                <a:ext cx="90375" cy="75075"/>
              </a:xfrm>
              <a:custGeom>
                <a:rect b="b" l="l" r="r" t="t"/>
                <a:pathLst>
                  <a:path extrusionOk="0" h="3003" w="3615">
                    <a:moveTo>
                      <a:pt x="3167" y="0"/>
                    </a:moveTo>
                    <a:lnTo>
                      <a:pt x="3062" y="60"/>
                    </a:lnTo>
                    <a:cubicBezTo>
                      <a:pt x="3211" y="284"/>
                      <a:pt x="3361" y="493"/>
                      <a:pt x="3525" y="702"/>
                    </a:cubicBezTo>
                    <a:lnTo>
                      <a:pt x="3615" y="643"/>
                    </a:lnTo>
                    <a:cubicBezTo>
                      <a:pt x="3450" y="434"/>
                      <a:pt x="3301" y="224"/>
                      <a:pt x="3167" y="0"/>
                    </a:cubicBezTo>
                    <a:close/>
                    <a:moveTo>
                      <a:pt x="374" y="1673"/>
                    </a:moveTo>
                    <a:lnTo>
                      <a:pt x="269" y="1748"/>
                    </a:lnTo>
                    <a:cubicBezTo>
                      <a:pt x="478" y="2121"/>
                      <a:pt x="702" y="2480"/>
                      <a:pt x="956" y="2808"/>
                    </a:cubicBezTo>
                    <a:lnTo>
                      <a:pt x="1046" y="2734"/>
                    </a:lnTo>
                    <a:cubicBezTo>
                      <a:pt x="792" y="2405"/>
                      <a:pt x="568" y="2047"/>
                      <a:pt x="374" y="1673"/>
                    </a:cubicBezTo>
                    <a:close/>
                    <a:moveTo>
                      <a:pt x="90" y="1837"/>
                    </a:moveTo>
                    <a:lnTo>
                      <a:pt x="0" y="1897"/>
                    </a:lnTo>
                    <a:cubicBezTo>
                      <a:pt x="239" y="2271"/>
                      <a:pt x="478" y="2629"/>
                      <a:pt x="732" y="3002"/>
                    </a:cubicBezTo>
                    <a:lnTo>
                      <a:pt x="822" y="2928"/>
                    </a:lnTo>
                    <a:cubicBezTo>
                      <a:pt x="568" y="2569"/>
                      <a:pt x="329" y="2211"/>
                      <a:pt x="90" y="1837"/>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71" name="Google Shape;2571;p109"/>
            <p:cNvGrpSpPr/>
            <p:nvPr/>
          </p:nvGrpSpPr>
          <p:grpSpPr>
            <a:xfrm>
              <a:off x="4546769" y="4414955"/>
              <a:ext cx="2315666" cy="2154755"/>
              <a:chOff x="4546769" y="4414955"/>
              <a:chExt cx="2315666" cy="2154755"/>
            </a:xfrm>
          </p:grpSpPr>
          <p:sp>
            <p:nvSpPr>
              <p:cNvPr id="2572" name="Google Shape;2572;p109"/>
              <p:cNvSpPr/>
              <p:nvPr/>
            </p:nvSpPr>
            <p:spPr>
              <a:xfrm flipH="1" rot="-9900018">
                <a:off x="4735183" y="4636701"/>
                <a:ext cx="1938838" cy="1711263"/>
              </a:xfrm>
              <a:custGeom>
                <a:rect b="b" l="l" r="r" t="t"/>
                <a:pathLst>
                  <a:path extrusionOk="0" h="13315" w="15086">
                    <a:moveTo>
                      <a:pt x="11151" y="8653"/>
                    </a:moveTo>
                    <a:cubicBezTo>
                      <a:pt x="11173" y="8653"/>
                      <a:pt x="11195" y="8654"/>
                      <a:pt x="11217" y="8657"/>
                    </a:cubicBezTo>
                    <a:lnTo>
                      <a:pt x="11396" y="8657"/>
                    </a:lnTo>
                    <a:cubicBezTo>
                      <a:pt x="11650" y="8686"/>
                      <a:pt x="11874" y="8761"/>
                      <a:pt x="12068" y="8896"/>
                    </a:cubicBezTo>
                    <a:cubicBezTo>
                      <a:pt x="12501" y="9224"/>
                      <a:pt x="12621" y="9836"/>
                      <a:pt x="12367" y="10314"/>
                    </a:cubicBezTo>
                    <a:cubicBezTo>
                      <a:pt x="12132" y="10720"/>
                      <a:pt x="11609" y="10988"/>
                      <a:pt x="11102" y="10988"/>
                    </a:cubicBezTo>
                    <a:cubicBezTo>
                      <a:pt x="11030" y="10988"/>
                      <a:pt x="10959" y="10983"/>
                      <a:pt x="10888" y="10972"/>
                    </a:cubicBezTo>
                    <a:cubicBezTo>
                      <a:pt x="10321" y="10882"/>
                      <a:pt x="9873" y="10404"/>
                      <a:pt x="9873" y="9896"/>
                    </a:cubicBezTo>
                    <a:lnTo>
                      <a:pt x="9873" y="9807"/>
                    </a:lnTo>
                    <a:cubicBezTo>
                      <a:pt x="9858" y="9732"/>
                      <a:pt x="9858" y="9657"/>
                      <a:pt x="9873" y="9568"/>
                    </a:cubicBezTo>
                    <a:cubicBezTo>
                      <a:pt x="9932" y="9344"/>
                      <a:pt x="10082" y="9164"/>
                      <a:pt x="10276" y="9030"/>
                    </a:cubicBezTo>
                    <a:cubicBezTo>
                      <a:pt x="10440" y="8881"/>
                      <a:pt x="10634" y="8761"/>
                      <a:pt x="10859" y="8701"/>
                    </a:cubicBezTo>
                    <a:cubicBezTo>
                      <a:pt x="10956" y="8677"/>
                      <a:pt x="11054" y="8653"/>
                      <a:pt x="11151" y="8653"/>
                    </a:cubicBezTo>
                    <a:close/>
                    <a:moveTo>
                      <a:pt x="9735" y="0"/>
                    </a:moveTo>
                    <a:cubicBezTo>
                      <a:pt x="7428" y="0"/>
                      <a:pt x="5101" y="1090"/>
                      <a:pt x="3256" y="2294"/>
                    </a:cubicBezTo>
                    <a:cubicBezTo>
                      <a:pt x="2509" y="2787"/>
                      <a:pt x="1807" y="3324"/>
                      <a:pt x="1255" y="3997"/>
                    </a:cubicBezTo>
                    <a:cubicBezTo>
                      <a:pt x="418" y="5027"/>
                      <a:pt x="0" y="6312"/>
                      <a:pt x="105" y="7551"/>
                    </a:cubicBezTo>
                    <a:cubicBezTo>
                      <a:pt x="150" y="8134"/>
                      <a:pt x="254" y="8791"/>
                      <a:pt x="433" y="9359"/>
                    </a:cubicBezTo>
                    <a:lnTo>
                      <a:pt x="448" y="9359"/>
                    </a:lnTo>
                    <a:cubicBezTo>
                      <a:pt x="1150" y="11345"/>
                      <a:pt x="3167" y="12883"/>
                      <a:pt x="5497" y="13197"/>
                    </a:cubicBezTo>
                    <a:cubicBezTo>
                      <a:pt x="6042" y="13274"/>
                      <a:pt x="6604" y="13315"/>
                      <a:pt x="7170" y="13315"/>
                    </a:cubicBezTo>
                    <a:cubicBezTo>
                      <a:pt x="8910" y="13315"/>
                      <a:pt x="10685" y="12927"/>
                      <a:pt x="12128" y="12002"/>
                    </a:cubicBezTo>
                    <a:cubicBezTo>
                      <a:pt x="12815" y="11554"/>
                      <a:pt x="13398" y="10942"/>
                      <a:pt x="13592" y="10225"/>
                    </a:cubicBezTo>
                    <a:cubicBezTo>
                      <a:pt x="13786" y="9508"/>
                      <a:pt x="13547" y="8671"/>
                      <a:pt x="12875" y="8283"/>
                    </a:cubicBezTo>
                    <a:cubicBezTo>
                      <a:pt x="12457" y="8029"/>
                      <a:pt x="11934" y="7775"/>
                      <a:pt x="12233" y="7223"/>
                    </a:cubicBezTo>
                    <a:cubicBezTo>
                      <a:pt x="12367" y="6969"/>
                      <a:pt x="12621" y="6805"/>
                      <a:pt x="12860" y="6640"/>
                    </a:cubicBezTo>
                    <a:cubicBezTo>
                      <a:pt x="13607" y="6103"/>
                      <a:pt x="14174" y="5386"/>
                      <a:pt x="14413" y="4579"/>
                    </a:cubicBezTo>
                    <a:cubicBezTo>
                      <a:pt x="15085" y="2369"/>
                      <a:pt x="13009" y="397"/>
                      <a:pt x="10709" y="68"/>
                    </a:cubicBezTo>
                    <a:cubicBezTo>
                      <a:pt x="10386" y="22"/>
                      <a:pt x="10060" y="0"/>
                      <a:pt x="97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109"/>
              <p:cNvSpPr/>
              <p:nvPr/>
            </p:nvSpPr>
            <p:spPr>
              <a:xfrm flipH="1" rot="-9900018">
                <a:off x="4875888" y="4720045"/>
                <a:ext cx="1631163" cy="1521437"/>
              </a:xfrm>
              <a:custGeom>
                <a:rect b="b" l="l" r="r" t="t"/>
                <a:pathLst>
                  <a:path extrusionOk="0" h="11838" w="12692">
                    <a:moveTo>
                      <a:pt x="9517" y="123"/>
                    </a:moveTo>
                    <a:cubicBezTo>
                      <a:pt x="9660" y="123"/>
                      <a:pt x="9805" y="143"/>
                      <a:pt x="9948" y="181"/>
                    </a:cubicBezTo>
                    <a:cubicBezTo>
                      <a:pt x="10261" y="270"/>
                      <a:pt x="10575" y="434"/>
                      <a:pt x="10739" y="718"/>
                    </a:cubicBezTo>
                    <a:cubicBezTo>
                      <a:pt x="10874" y="957"/>
                      <a:pt x="10874" y="1241"/>
                      <a:pt x="10799" y="1495"/>
                    </a:cubicBezTo>
                    <a:cubicBezTo>
                      <a:pt x="10596" y="2161"/>
                      <a:pt x="9902" y="2616"/>
                      <a:pt x="9221" y="2616"/>
                    </a:cubicBezTo>
                    <a:cubicBezTo>
                      <a:pt x="9199" y="2616"/>
                      <a:pt x="9178" y="2616"/>
                      <a:pt x="9156" y="2615"/>
                    </a:cubicBezTo>
                    <a:cubicBezTo>
                      <a:pt x="9153" y="2615"/>
                      <a:pt x="9150" y="2615"/>
                      <a:pt x="9147" y="2615"/>
                    </a:cubicBezTo>
                    <a:lnTo>
                      <a:pt x="9147" y="2615"/>
                    </a:lnTo>
                    <a:cubicBezTo>
                      <a:pt x="9145" y="2615"/>
                      <a:pt x="9143" y="2615"/>
                      <a:pt x="9141" y="2615"/>
                    </a:cubicBezTo>
                    <a:cubicBezTo>
                      <a:pt x="8096" y="2540"/>
                      <a:pt x="8006" y="1226"/>
                      <a:pt x="8559" y="554"/>
                    </a:cubicBezTo>
                    <a:cubicBezTo>
                      <a:pt x="8806" y="253"/>
                      <a:pt x="9153" y="123"/>
                      <a:pt x="9517" y="123"/>
                    </a:cubicBezTo>
                    <a:close/>
                    <a:moveTo>
                      <a:pt x="9495" y="1"/>
                    </a:moveTo>
                    <a:cubicBezTo>
                      <a:pt x="9172" y="1"/>
                      <a:pt x="8859" y="100"/>
                      <a:pt x="8604" y="330"/>
                    </a:cubicBezTo>
                    <a:cubicBezTo>
                      <a:pt x="8230" y="658"/>
                      <a:pt x="8036" y="1196"/>
                      <a:pt x="8096" y="1689"/>
                    </a:cubicBezTo>
                    <a:cubicBezTo>
                      <a:pt x="8141" y="2182"/>
                      <a:pt x="8439" y="2615"/>
                      <a:pt x="8932" y="2720"/>
                    </a:cubicBezTo>
                    <a:cubicBezTo>
                      <a:pt x="9007" y="2720"/>
                      <a:pt x="9067" y="2735"/>
                      <a:pt x="9141" y="2735"/>
                    </a:cubicBezTo>
                    <a:cubicBezTo>
                      <a:pt x="9141" y="2735"/>
                      <a:pt x="9141" y="2735"/>
                      <a:pt x="9141" y="2735"/>
                    </a:cubicBezTo>
                    <a:lnTo>
                      <a:pt x="9141" y="2735"/>
                    </a:lnTo>
                    <a:cubicBezTo>
                      <a:pt x="9145" y="2735"/>
                      <a:pt x="9149" y="2736"/>
                      <a:pt x="9152" y="2736"/>
                    </a:cubicBezTo>
                    <a:cubicBezTo>
                      <a:pt x="9154" y="2736"/>
                      <a:pt x="9155" y="2736"/>
                      <a:pt x="9157" y="2735"/>
                    </a:cubicBezTo>
                    <a:lnTo>
                      <a:pt x="9157" y="2735"/>
                    </a:lnTo>
                    <a:cubicBezTo>
                      <a:pt x="9187" y="2737"/>
                      <a:pt x="9216" y="2738"/>
                      <a:pt x="9246" y="2738"/>
                    </a:cubicBezTo>
                    <a:cubicBezTo>
                      <a:pt x="9897" y="2738"/>
                      <a:pt x="10531" y="2344"/>
                      <a:pt x="10829" y="1749"/>
                    </a:cubicBezTo>
                    <a:cubicBezTo>
                      <a:pt x="10963" y="1480"/>
                      <a:pt x="11023" y="1151"/>
                      <a:pt x="10934" y="868"/>
                    </a:cubicBezTo>
                    <a:cubicBezTo>
                      <a:pt x="10844" y="554"/>
                      <a:pt x="10575" y="315"/>
                      <a:pt x="10276" y="181"/>
                    </a:cubicBezTo>
                    <a:cubicBezTo>
                      <a:pt x="10028" y="66"/>
                      <a:pt x="9759" y="1"/>
                      <a:pt x="9495" y="1"/>
                    </a:cubicBezTo>
                    <a:close/>
                    <a:moveTo>
                      <a:pt x="6053" y="772"/>
                    </a:moveTo>
                    <a:cubicBezTo>
                      <a:pt x="6428" y="772"/>
                      <a:pt x="6811" y="905"/>
                      <a:pt x="7065" y="1196"/>
                    </a:cubicBezTo>
                    <a:cubicBezTo>
                      <a:pt x="7334" y="1510"/>
                      <a:pt x="7454" y="1958"/>
                      <a:pt x="7289" y="2346"/>
                    </a:cubicBezTo>
                    <a:cubicBezTo>
                      <a:pt x="7200" y="2555"/>
                      <a:pt x="7020" y="2735"/>
                      <a:pt x="6826" y="2854"/>
                    </a:cubicBezTo>
                    <a:cubicBezTo>
                      <a:pt x="6557" y="3003"/>
                      <a:pt x="6229" y="3123"/>
                      <a:pt x="5915" y="3123"/>
                    </a:cubicBezTo>
                    <a:cubicBezTo>
                      <a:pt x="5557" y="3123"/>
                      <a:pt x="5198" y="2974"/>
                      <a:pt x="4929" y="2735"/>
                    </a:cubicBezTo>
                    <a:cubicBezTo>
                      <a:pt x="4675" y="2511"/>
                      <a:pt x="4496" y="2197"/>
                      <a:pt x="4586" y="1853"/>
                    </a:cubicBezTo>
                    <a:cubicBezTo>
                      <a:pt x="4750" y="1286"/>
                      <a:pt x="5213" y="883"/>
                      <a:pt x="5796" y="793"/>
                    </a:cubicBezTo>
                    <a:cubicBezTo>
                      <a:pt x="5880" y="779"/>
                      <a:pt x="5966" y="772"/>
                      <a:pt x="6053" y="772"/>
                    </a:cubicBezTo>
                    <a:close/>
                    <a:moveTo>
                      <a:pt x="6041" y="643"/>
                    </a:moveTo>
                    <a:cubicBezTo>
                      <a:pt x="6024" y="643"/>
                      <a:pt x="6007" y="643"/>
                      <a:pt x="5990" y="644"/>
                    </a:cubicBezTo>
                    <a:cubicBezTo>
                      <a:pt x="5676" y="658"/>
                      <a:pt x="5348" y="763"/>
                      <a:pt x="5079" y="942"/>
                    </a:cubicBezTo>
                    <a:cubicBezTo>
                      <a:pt x="4767" y="1150"/>
                      <a:pt x="4559" y="1461"/>
                      <a:pt x="4468" y="1817"/>
                    </a:cubicBezTo>
                    <a:lnTo>
                      <a:pt x="4468" y="1817"/>
                    </a:lnTo>
                    <a:cubicBezTo>
                      <a:pt x="4467" y="1819"/>
                      <a:pt x="4467" y="1821"/>
                      <a:pt x="4466" y="1823"/>
                    </a:cubicBezTo>
                    <a:cubicBezTo>
                      <a:pt x="4466" y="1823"/>
                      <a:pt x="4466" y="1823"/>
                      <a:pt x="4466" y="1823"/>
                    </a:cubicBezTo>
                    <a:lnTo>
                      <a:pt x="4466" y="1823"/>
                    </a:lnTo>
                    <a:cubicBezTo>
                      <a:pt x="4464" y="1829"/>
                      <a:pt x="4463" y="1834"/>
                      <a:pt x="4462" y="1839"/>
                    </a:cubicBezTo>
                    <a:lnTo>
                      <a:pt x="4462" y="1839"/>
                    </a:lnTo>
                    <a:cubicBezTo>
                      <a:pt x="4283" y="2519"/>
                      <a:pt x="4978" y="3064"/>
                      <a:pt x="5557" y="3198"/>
                    </a:cubicBezTo>
                    <a:cubicBezTo>
                      <a:pt x="5679" y="3227"/>
                      <a:pt x="5799" y="3240"/>
                      <a:pt x="5918" y="3240"/>
                    </a:cubicBezTo>
                    <a:cubicBezTo>
                      <a:pt x="6163" y="3240"/>
                      <a:pt x="6401" y="3184"/>
                      <a:pt x="6632" y="3093"/>
                    </a:cubicBezTo>
                    <a:cubicBezTo>
                      <a:pt x="6886" y="2974"/>
                      <a:pt x="7125" y="2824"/>
                      <a:pt x="7289" y="2585"/>
                    </a:cubicBezTo>
                    <a:cubicBezTo>
                      <a:pt x="7573" y="2197"/>
                      <a:pt x="7543" y="1674"/>
                      <a:pt x="7289" y="1286"/>
                    </a:cubicBezTo>
                    <a:cubicBezTo>
                      <a:pt x="7015" y="853"/>
                      <a:pt x="6531" y="643"/>
                      <a:pt x="6041" y="643"/>
                    </a:cubicBezTo>
                    <a:close/>
                    <a:moveTo>
                      <a:pt x="3018" y="2500"/>
                    </a:moveTo>
                    <a:cubicBezTo>
                      <a:pt x="3273" y="2500"/>
                      <a:pt x="3518" y="2567"/>
                      <a:pt x="3705" y="2735"/>
                    </a:cubicBezTo>
                    <a:cubicBezTo>
                      <a:pt x="3959" y="2974"/>
                      <a:pt x="4138" y="3287"/>
                      <a:pt x="4138" y="3631"/>
                    </a:cubicBezTo>
                    <a:cubicBezTo>
                      <a:pt x="4138" y="3914"/>
                      <a:pt x="4018" y="4198"/>
                      <a:pt x="3839" y="4422"/>
                    </a:cubicBezTo>
                    <a:cubicBezTo>
                      <a:pt x="3539" y="4748"/>
                      <a:pt x="3102" y="4926"/>
                      <a:pt x="2658" y="4926"/>
                    </a:cubicBezTo>
                    <a:cubicBezTo>
                      <a:pt x="2594" y="4926"/>
                      <a:pt x="2529" y="4923"/>
                      <a:pt x="2465" y="4915"/>
                    </a:cubicBezTo>
                    <a:cubicBezTo>
                      <a:pt x="2032" y="4841"/>
                      <a:pt x="1599" y="4587"/>
                      <a:pt x="1479" y="4139"/>
                    </a:cubicBezTo>
                    <a:cubicBezTo>
                      <a:pt x="1405" y="3885"/>
                      <a:pt x="1464" y="3601"/>
                      <a:pt x="1569" y="3362"/>
                    </a:cubicBezTo>
                    <a:cubicBezTo>
                      <a:pt x="1673" y="3108"/>
                      <a:pt x="1838" y="2914"/>
                      <a:pt x="2062" y="2779"/>
                    </a:cubicBezTo>
                    <a:cubicBezTo>
                      <a:pt x="2325" y="2618"/>
                      <a:pt x="2681" y="2500"/>
                      <a:pt x="3018" y="2500"/>
                    </a:cubicBezTo>
                    <a:close/>
                    <a:moveTo>
                      <a:pt x="3019" y="2365"/>
                    </a:moveTo>
                    <a:cubicBezTo>
                      <a:pt x="2730" y="2365"/>
                      <a:pt x="2435" y="2443"/>
                      <a:pt x="2196" y="2555"/>
                    </a:cubicBezTo>
                    <a:cubicBezTo>
                      <a:pt x="1942" y="2675"/>
                      <a:pt x="1703" y="2869"/>
                      <a:pt x="1554" y="3108"/>
                    </a:cubicBezTo>
                    <a:cubicBezTo>
                      <a:pt x="1390" y="3362"/>
                      <a:pt x="1300" y="3690"/>
                      <a:pt x="1330" y="3989"/>
                    </a:cubicBezTo>
                    <a:cubicBezTo>
                      <a:pt x="1375" y="4497"/>
                      <a:pt x="1778" y="4855"/>
                      <a:pt x="2271" y="4990"/>
                    </a:cubicBezTo>
                    <a:cubicBezTo>
                      <a:pt x="2407" y="5024"/>
                      <a:pt x="2546" y="5041"/>
                      <a:pt x="2685" y="5041"/>
                    </a:cubicBezTo>
                    <a:cubicBezTo>
                      <a:pt x="3093" y="5041"/>
                      <a:pt x="3497" y="4895"/>
                      <a:pt x="3809" y="4616"/>
                    </a:cubicBezTo>
                    <a:cubicBezTo>
                      <a:pt x="4063" y="4377"/>
                      <a:pt x="4242" y="4064"/>
                      <a:pt x="4272" y="3705"/>
                    </a:cubicBezTo>
                    <a:cubicBezTo>
                      <a:pt x="4302" y="3302"/>
                      <a:pt x="4093" y="2929"/>
                      <a:pt x="3809" y="2645"/>
                    </a:cubicBezTo>
                    <a:cubicBezTo>
                      <a:pt x="3593" y="2443"/>
                      <a:pt x="3309" y="2365"/>
                      <a:pt x="3019" y="2365"/>
                    </a:cubicBezTo>
                    <a:close/>
                    <a:moveTo>
                      <a:pt x="12616" y="4941"/>
                    </a:moveTo>
                    <a:cubicBezTo>
                      <a:pt x="12597" y="4941"/>
                      <a:pt x="12576" y="4951"/>
                      <a:pt x="12562" y="4975"/>
                    </a:cubicBezTo>
                    <a:cubicBezTo>
                      <a:pt x="12233" y="5453"/>
                      <a:pt x="11665" y="5677"/>
                      <a:pt x="11292" y="6125"/>
                    </a:cubicBezTo>
                    <a:cubicBezTo>
                      <a:pt x="11143" y="6334"/>
                      <a:pt x="11008" y="6588"/>
                      <a:pt x="11038" y="6842"/>
                    </a:cubicBezTo>
                    <a:cubicBezTo>
                      <a:pt x="11053" y="7111"/>
                      <a:pt x="11292" y="7245"/>
                      <a:pt x="11501" y="7350"/>
                    </a:cubicBezTo>
                    <a:cubicBezTo>
                      <a:pt x="11512" y="7353"/>
                      <a:pt x="11523" y="7355"/>
                      <a:pt x="11533" y="7355"/>
                    </a:cubicBezTo>
                    <a:cubicBezTo>
                      <a:pt x="11603" y="7355"/>
                      <a:pt x="11639" y="7271"/>
                      <a:pt x="11561" y="7245"/>
                    </a:cubicBezTo>
                    <a:cubicBezTo>
                      <a:pt x="11471" y="7200"/>
                      <a:pt x="11352" y="7141"/>
                      <a:pt x="11262" y="7051"/>
                    </a:cubicBezTo>
                    <a:cubicBezTo>
                      <a:pt x="11158" y="6946"/>
                      <a:pt x="11143" y="6812"/>
                      <a:pt x="11173" y="6663"/>
                    </a:cubicBezTo>
                    <a:cubicBezTo>
                      <a:pt x="11217" y="6424"/>
                      <a:pt x="11367" y="6215"/>
                      <a:pt x="11546" y="6035"/>
                    </a:cubicBezTo>
                    <a:cubicBezTo>
                      <a:pt x="11904" y="5692"/>
                      <a:pt x="12367" y="5453"/>
                      <a:pt x="12651" y="5035"/>
                    </a:cubicBezTo>
                    <a:cubicBezTo>
                      <a:pt x="12692" y="4984"/>
                      <a:pt x="12657" y="4941"/>
                      <a:pt x="12616" y="4941"/>
                    </a:cubicBezTo>
                    <a:close/>
                    <a:moveTo>
                      <a:pt x="1692" y="5465"/>
                    </a:moveTo>
                    <a:cubicBezTo>
                      <a:pt x="1891" y="5465"/>
                      <a:pt x="2088" y="5505"/>
                      <a:pt x="2271" y="5602"/>
                    </a:cubicBezTo>
                    <a:cubicBezTo>
                      <a:pt x="2614" y="5781"/>
                      <a:pt x="2838" y="6140"/>
                      <a:pt x="2838" y="6528"/>
                    </a:cubicBezTo>
                    <a:cubicBezTo>
                      <a:pt x="2853" y="6961"/>
                      <a:pt x="2614" y="7335"/>
                      <a:pt x="2241" y="7544"/>
                    </a:cubicBezTo>
                    <a:cubicBezTo>
                      <a:pt x="1987" y="7693"/>
                      <a:pt x="1703" y="7753"/>
                      <a:pt x="1405" y="7783"/>
                    </a:cubicBezTo>
                    <a:cubicBezTo>
                      <a:pt x="1381" y="7784"/>
                      <a:pt x="1358" y="7785"/>
                      <a:pt x="1334" y="7785"/>
                    </a:cubicBezTo>
                    <a:cubicBezTo>
                      <a:pt x="1077" y="7785"/>
                      <a:pt x="833" y="7708"/>
                      <a:pt x="628" y="7544"/>
                    </a:cubicBezTo>
                    <a:cubicBezTo>
                      <a:pt x="374" y="7335"/>
                      <a:pt x="180" y="7036"/>
                      <a:pt x="165" y="6693"/>
                    </a:cubicBezTo>
                    <a:cubicBezTo>
                      <a:pt x="136" y="6285"/>
                      <a:pt x="404" y="5949"/>
                      <a:pt x="722" y="5711"/>
                    </a:cubicBezTo>
                    <a:lnTo>
                      <a:pt x="722" y="5711"/>
                    </a:lnTo>
                    <a:cubicBezTo>
                      <a:pt x="726" y="5712"/>
                      <a:pt x="730" y="5712"/>
                      <a:pt x="735" y="5712"/>
                    </a:cubicBezTo>
                    <a:cubicBezTo>
                      <a:pt x="744" y="5712"/>
                      <a:pt x="753" y="5710"/>
                      <a:pt x="762" y="5707"/>
                    </a:cubicBezTo>
                    <a:cubicBezTo>
                      <a:pt x="1048" y="5569"/>
                      <a:pt x="1373" y="5465"/>
                      <a:pt x="1692" y="5465"/>
                    </a:cubicBezTo>
                    <a:close/>
                    <a:moveTo>
                      <a:pt x="1692" y="5340"/>
                    </a:moveTo>
                    <a:cubicBezTo>
                      <a:pt x="1363" y="5340"/>
                      <a:pt x="1023" y="5439"/>
                      <a:pt x="719" y="5587"/>
                    </a:cubicBezTo>
                    <a:lnTo>
                      <a:pt x="719" y="5587"/>
                    </a:lnTo>
                    <a:cubicBezTo>
                      <a:pt x="709" y="5589"/>
                      <a:pt x="699" y="5593"/>
                      <a:pt x="688" y="5602"/>
                    </a:cubicBezTo>
                    <a:cubicBezTo>
                      <a:pt x="688" y="5602"/>
                      <a:pt x="688" y="5602"/>
                      <a:pt x="688" y="5602"/>
                    </a:cubicBezTo>
                    <a:lnTo>
                      <a:pt x="688" y="5602"/>
                    </a:lnTo>
                    <a:cubicBezTo>
                      <a:pt x="677" y="5607"/>
                      <a:pt x="669" y="5612"/>
                      <a:pt x="664" y="5619"/>
                    </a:cubicBezTo>
                    <a:lnTo>
                      <a:pt x="664" y="5619"/>
                    </a:lnTo>
                    <a:cubicBezTo>
                      <a:pt x="360" y="5842"/>
                      <a:pt x="89" y="6150"/>
                      <a:pt x="45" y="6543"/>
                    </a:cubicBezTo>
                    <a:cubicBezTo>
                      <a:pt x="1" y="6857"/>
                      <a:pt x="135" y="7171"/>
                      <a:pt x="329" y="7424"/>
                    </a:cubicBezTo>
                    <a:cubicBezTo>
                      <a:pt x="523" y="7663"/>
                      <a:pt x="792" y="7843"/>
                      <a:pt x="1091" y="7902"/>
                    </a:cubicBezTo>
                    <a:cubicBezTo>
                      <a:pt x="1167" y="7917"/>
                      <a:pt x="1245" y="7923"/>
                      <a:pt x="1324" y="7923"/>
                    </a:cubicBezTo>
                    <a:cubicBezTo>
                      <a:pt x="1573" y="7923"/>
                      <a:pt x="1832" y="7859"/>
                      <a:pt x="2047" y="7768"/>
                    </a:cubicBezTo>
                    <a:cubicBezTo>
                      <a:pt x="2510" y="7589"/>
                      <a:pt x="2883" y="7230"/>
                      <a:pt x="2958" y="6737"/>
                    </a:cubicBezTo>
                    <a:cubicBezTo>
                      <a:pt x="3018" y="6304"/>
                      <a:pt x="2838" y="5856"/>
                      <a:pt x="2480" y="5587"/>
                    </a:cubicBezTo>
                    <a:cubicBezTo>
                      <a:pt x="2244" y="5412"/>
                      <a:pt x="1972" y="5340"/>
                      <a:pt x="1692" y="5340"/>
                    </a:cubicBezTo>
                    <a:close/>
                    <a:moveTo>
                      <a:pt x="10045" y="7394"/>
                    </a:moveTo>
                    <a:cubicBezTo>
                      <a:pt x="9814" y="7394"/>
                      <a:pt x="9583" y="7437"/>
                      <a:pt x="9365" y="7529"/>
                    </a:cubicBezTo>
                    <a:cubicBezTo>
                      <a:pt x="9111" y="7619"/>
                      <a:pt x="8887" y="7783"/>
                      <a:pt x="8693" y="7977"/>
                    </a:cubicBezTo>
                    <a:cubicBezTo>
                      <a:pt x="8499" y="8186"/>
                      <a:pt x="8290" y="8470"/>
                      <a:pt x="8305" y="8754"/>
                    </a:cubicBezTo>
                    <a:cubicBezTo>
                      <a:pt x="8313" y="8801"/>
                      <a:pt x="8353" y="8823"/>
                      <a:pt x="8388" y="8823"/>
                    </a:cubicBezTo>
                    <a:cubicBezTo>
                      <a:pt x="8420" y="8823"/>
                      <a:pt x="8446" y="8804"/>
                      <a:pt x="8439" y="8769"/>
                    </a:cubicBezTo>
                    <a:cubicBezTo>
                      <a:pt x="8424" y="8485"/>
                      <a:pt x="8633" y="8231"/>
                      <a:pt x="8813" y="8037"/>
                    </a:cubicBezTo>
                    <a:cubicBezTo>
                      <a:pt x="8992" y="7858"/>
                      <a:pt x="9216" y="7723"/>
                      <a:pt x="9455" y="7619"/>
                    </a:cubicBezTo>
                    <a:cubicBezTo>
                      <a:pt x="9649" y="7554"/>
                      <a:pt x="9849" y="7522"/>
                      <a:pt x="10046" y="7522"/>
                    </a:cubicBezTo>
                    <a:cubicBezTo>
                      <a:pt x="10397" y="7522"/>
                      <a:pt x="10742" y="7622"/>
                      <a:pt x="11038" y="7813"/>
                    </a:cubicBezTo>
                    <a:cubicBezTo>
                      <a:pt x="11048" y="7820"/>
                      <a:pt x="11059" y="7824"/>
                      <a:pt x="11069" y="7824"/>
                    </a:cubicBezTo>
                    <a:cubicBezTo>
                      <a:pt x="11119" y="7824"/>
                      <a:pt x="11160" y="7745"/>
                      <a:pt x="11098" y="7708"/>
                    </a:cubicBezTo>
                    <a:cubicBezTo>
                      <a:pt x="10785" y="7506"/>
                      <a:pt x="10415" y="7394"/>
                      <a:pt x="10045" y="7394"/>
                    </a:cubicBezTo>
                    <a:close/>
                    <a:moveTo>
                      <a:pt x="2721" y="8155"/>
                    </a:moveTo>
                    <a:cubicBezTo>
                      <a:pt x="2740" y="8155"/>
                      <a:pt x="2759" y="8155"/>
                      <a:pt x="2779" y="8156"/>
                    </a:cubicBezTo>
                    <a:cubicBezTo>
                      <a:pt x="3092" y="8186"/>
                      <a:pt x="3391" y="8321"/>
                      <a:pt x="3615" y="8515"/>
                    </a:cubicBezTo>
                    <a:cubicBezTo>
                      <a:pt x="3854" y="8724"/>
                      <a:pt x="4033" y="8978"/>
                      <a:pt x="4078" y="9291"/>
                    </a:cubicBezTo>
                    <a:cubicBezTo>
                      <a:pt x="4138" y="9575"/>
                      <a:pt x="4063" y="9859"/>
                      <a:pt x="3914" y="10098"/>
                    </a:cubicBezTo>
                    <a:cubicBezTo>
                      <a:pt x="3680" y="10465"/>
                      <a:pt x="3291" y="10624"/>
                      <a:pt x="2887" y="10624"/>
                    </a:cubicBezTo>
                    <a:cubicBezTo>
                      <a:pt x="2387" y="10624"/>
                      <a:pt x="1865" y="10381"/>
                      <a:pt x="1584" y="9993"/>
                    </a:cubicBezTo>
                    <a:cubicBezTo>
                      <a:pt x="1449" y="9799"/>
                      <a:pt x="1375" y="9575"/>
                      <a:pt x="1390" y="9351"/>
                    </a:cubicBezTo>
                    <a:cubicBezTo>
                      <a:pt x="1405" y="9217"/>
                      <a:pt x="1449" y="9097"/>
                      <a:pt x="1509" y="8993"/>
                    </a:cubicBezTo>
                    <a:cubicBezTo>
                      <a:pt x="1554" y="8918"/>
                      <a:pt x="1599" y="8858"/>
                      <a:pt x="1643" y="8799"/>
                    </a:cubicBezTo>
                    <a:cubicBezTo>
                      <a:pt x="1718" y="8694"/>
                      <a:pt x="1778" y="8589"/>
                      <a:pt x="1868" y="8500"/>
                    </a:cubicBezTo>
                    <a:cubicBezTo>
                      <a:pt x="1873" y="8492"/>
                      <a:pt x="1877" y="8484"/>
                      <a:pt x="1878" y="8476"/>
                    </a:cubicBezTo>
                    <a:lnTo>
                      <a:pt x="1878" y="8476"/>
                    </a:lnTo>
                    <a:cubicBezTo>
                      <a:pt x="2114" y="8266"/>
                      <a:pt x="2410" y="8155"/>
                      <a:pt x="2721" y="8155"/>
                    </a:cubicBezTo>
                    <a:close/>
                    <a:moveTo>
                      <a:pt x="2686" y="8024"/>
                    </a:moveTo>
                    <a:cubicBezTo>
                      <a:pt x="2339" y="8024"/>
                      <a:pt x="2021" y="8167"/>
                      <a:pt x="1766" y="8407"/>
                    </a:cubicBezTo>
                    <a:lnTo>
                      <a:pt x="1766" y="8407"/>
                    </a:lnTo>
                    <a:cubicBezTo>
                      <a:pt x="1765" y="8408"/>
                      <a:pt x="1764" y="8409"/>
                      <a:pt x="1763" y="8410"/>
                    </a:cubicBezTo>
                    <a:cubicBezTo>
                      <a:pt x="1763" y="8410"/>
                      <a:pt x="1763" y="8410"/>
                      <a:pt x="1763" y="8410"/>
                    </a:cubicBezTo>
                    <a:lnTo>
                      <a:pt x="1763" y="8410"/>
                    </a:lnTo>
                    <a:cubicBezTo>
                      <a:pt x="1758" y="8414"/>
                      <a:pt x="1754" y="8418"/>
                      <a:pt x="1751" y="8422"/>
                    </a:cubicBezTo>
                    <a:lnTo>
                      <a:pt x="1751" y="8422"/>
                    </a:lnTo>
                    <a:cubicBezTo>
                      <a:pt x="1680" y="8494"/>
                      <a:pt x="1610" y="8580"/>
                      <a:pt x="1554" y="8679"/>
                    </a:cubicBezTo>
                    <a:cubicBezTo>
                      <a:pt x="1509" y="8739"/>
                      <a:pt x="1464" y="8813"/>
                      <a:pt x="1405" y="8888"/>
                    </a:cubicBezTo>
                    <a:cubicBezTo>
                      <a:pt x="1345" y="8993"/>
                      <a:pt x="1300" y="9127"/>
                      <a:pt x="1270" y="9262"/>
                    </a:cubicBezTo>
                    <a:cubicBezTo>
                      <a:pt x="1225" y="9486"/>
                      <a:pt x="1270" y="9725"/>
                      <a:pt x="1375" y="9919"/>
                    </a:cubicBezTo>
                    <a:cubicBezTo>
                      <a:pt x="1614" y="10352"/>
                      <a:pt x="2092" y="10621"/>
                      <a:pt x="2555" y="10725"/>
                    </a:cubicBezTo>
                    <a:cubicBezTo>
                      <a:pt x="2659" y="10744"/>
                      <a:pt x="2765" y="10753"/>
                      <a:pt x="2870" y="10753"/>
                    </a:cubicBezTo>
                    <a:cubicBezTo>
                      <a:pt x="3279" y="10753"/>
                      <a:pt x="3679" y="10610"/>
                      <a:pt x="3929" y="10277"/>
                    </a:cubicBezTo>
                    <a:cubicBezTo>
                      <a:pt x="4123" y="10038"/>
                      <a:pt x="4242" y="9739"/>
                      <a:pt x="4227" y="9441"/>
                    </a:cubicBezTo>
                    <a:cubicBezTo>
                      <a:pt x="4212" y="9112"/>
                      <a:pt x="4063" y="8813"/>
                      <a:pt x="3839" y="8574"/>
                    </a:cubicBezTo>
                    <a:cubicBezTo>
                      <a:pt x="3585" y="8291"/>
                      <a:pt x="3242" y="8082"/>
                      <a:pt x="2868" y="8037"/>
                    </a:cubicBezTo>
                    <a:cubicBezTo>
                      <a:pt x="2807" y="8028"/>
                      <a:pt x="2746" y="8024"/>
                      <a:pt x="2686" y="8024"/>
                    </a:cubicBezTo>
                    <a:close/>
                    <a:moveTo>
                      <a:pt x="6204" y="9346"/>
                    </a:moveTo>
                    <a:cubicBezTo>
                      <a:pt x="6557" y="9346"/>
                      <a:pt x="6923" y="9465"/>
                      <a:pt x="7110" y="9799"/>
                    </a:cubicBezTo>
                    <a:cubicBezTo>
                      <a:pt x="7140" y="9859"/>
                      <a:pt x="7155" y="9919"/>
                      <a:pt x="7170" y="9978"/>
                    </a:cubicBezTo>
                    <a:cubicBezTo>
                      <a:pt x="7185" y="10008"/>
                      <a:pt x="7185" y="10038"/>
                      <a:pt x="7200" y="10068"/>
                    </a:cubicBezTo>
                    <a:cubicBezTo>
                      <a:pt x="7215" y="10113"/>
                      <a:pt x="7244" y="10158"/>
                      <a:pt x="7274" y="10202"/>
                    </a:cubicBezTo>
                    <a:cubicBezTo>
                      <a:pt x="7334" y="10367"/>
                      <a:pt x="7379" y="10546"/>
                      <a:pt x="7364" y="10725"/>
                    </a:cubicBezTo>
                    <a:cubicBezTo>
                      <a:pt x="7334" y="11114"/>
                      <a:pt x="7065" y="11397"/>
                      <a:pt x="6722" y="11562"/>
                    </a:cubicBezTo>
                    <a:cubicBezTo>
                      <a:pt x="6709" y="11569"/>
                      <a:pt x="6700" y="11579"/>
                      <a:pt x="6695" y="11589"/>
                    </a:cubicBezTo>
                    <a:lnTo>
                      <a:pt x="6695" y="11589"/>
                    </a:lnTo>
                    <a:cubicBezTo>
                      <a:pt x="6495" y="11676"/>
                      <a:pt x="6276" y="11720"/>
                      <a:pt x="6057" y="11720"/>
                    </a:cubicBezTo>
                    <a:cubicBezTo>
                      <a:pt x="5673" y="11720"/>
                      <a:pt x="5290" y="11583"/>
                      <a:pt x="5019" y="11293"/>
                    </a:cubicBezTo>
                    <a:cubicBezTo>
                      <a:pt x="4675" y="10919"/>
                      <a:pt x="4616" y="10352"/>
                      <a:pt x="4929" y="9934"/>
                    </a:cubicBezTo>
                    <a:cubicBezTo>
                      <a:pt x="5198" y="9605"/>
                      <a:pt x="5646" y="9396"/>
                      <a:pt x="6079" y="9351"/>
                    </a:cubicBezTo>
                    <a:cubicBezTo>
                      <a:pt x="6120" y="9348"/>
                      <a:pt x="6162" y="9346"/>
                      <a:pt x="6204" y="9346"/>
                    </a:cubicBezTo>
                    <a:close/>
                    <a:moveTo>
                      <a:pt x="6177" y="9231"/>
                    </a:moveTo>
                    <a:cubicBezTo>
                      <a:pt x="5715" y="9231"/>
                      <a:pt x="5231" y="9424"/>
                      <a:pt x="4914" y="9769"/>
                    </a:cubicBezTo>
                    <a:cubicBezTo>
                      <a:pt x="4526" y="10173"/>
                      <a:pt x="4466" y="10770"/>
                      <a:pt x="4795" y="11233"/>
                    </a:cubicBezTo>
                    <a:cubicBezTo>
                      <a:pt x="5079" y="11644"/>
                      <a:pt x="5555" y="11837"/>
                      <a:pt x="6039" y="11837"/>
                    </a:cubicBezTo>
                    <a:cubicBezTo>
                      <a:pt x="6294" y="11837"/>
                      <a:pt x="6550" y="11784"/>
                      <a:pt x="6781" y="11681"/>
                    </a:cubicBezTo>
                    <a:cubicBezTo>
                      <a:pt x="6786" y="11679"/>
                      <a:pt x="6790" y="11677"/>
                      <a:pt x="6794" y="11675"/>
                    </a:cubicBezTo>
                    <a:lnTo>
                      <a:pt x="6794" y="11675"/>
                    </a:lnTo>
                    <a:cubicBezTo>
                      <a:pt x="7102" y="11510"/>
                      <a:pt x="7365" y="11258"/>
                      <a:pt x="7454" y="10919"/>
                    </a:cubicBezTo>
                    <a:cubicBezTo>
                      <a:pt x="7483" y="10755"/>
                      <a:pt x="7483" y="10591"/>
                      <a:pt x="7454" y="10427"/>
                    </a:cubicBezTo>
                    <a:cubicBezTo>
                      <a:pt x="7424" y="10262"/>
                      <a:pt x="7334" y="10098"/>
                      <a:pt x="7289" y="9934"/>
                    </a:cubicBezTo>
                    <a:cubicBezTo>
                      <a:pt x="7140" y="9471"/>
                      <a:pt x="6707" y="9232"/>
                      <a:pt x="6229" y="9232"/>
                    </a:cubicBezTo>
                    <a:cubicBezTo>
                      <a:pt x="6212" y="9231"/>
                      <a:pt x="6194" y="9231"/>
                      <a:pt x="6177" y="92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109"/>
              <p:cNvSpPr/>
              <p:nvPr/>
            </p:nvSpPr>
            <p:spPr>
              <a:xfrm flipH="1" rot="-9900018">
                <a:off x="4933267" y="5485725"/>
                <a:ext cx="588746" cy="319376"/>
              </a:xfrm>
              <a:custGeom>
                <a:rect b="b" l="l" r="r" t="t"/>
                <a:pathLst>
                  <a:path extrusionOk="0" h="2485" w="4581">
                    <a:moveTo>
                      <a:pt x="4252" y="1768"/>
                    </a:moveTo>
                    <a:cubicBezTo>
                      <a:pt x="3909" y="1768"/>
                      <a:pt x="3909" y="2291"/>
                      <a:pt x="4252" y="2291"/>
                    </a:cubicBezTo>
                    <a:cubicBezTo>
                      <a:pt x="4581" y="2291"/>
                      <a:pt x="4581" y="1768"/>
                      <a:pt x="4252" y="1768"/>
                    </a:cubicBezTo>
                    <a:close/>
                    <a:moveTo>
                      <a:pt x="1754" y="1"/>
                    </a:moveTo>
                    <a:cubicBezTo>
                      <a:pt x="1159" y="1"/>
                      <a:pt x="520" y="315"/>
                      <a:pt x="250" y="1066"/>
                    </a:cubicBezTo>
                    <a:cubicBezTo>
                      <a:pt x="1" y="1743"/>
                      <a:pt x="827" y="2485"/>
                      <a:pt x="1626" y="2485"/>
                    </a:cubicBezTo>
                    <a:cubicBezTo>
                      <a:pt x="1690" y="2485"/>
                      <a:pt x="1755" y="2480"/>
                      <a:pt x="1818" y="2470"/>
                    </a:cubicBezTo>
                    <a:cubicBezTo>
                      <a:pt x="3476" y="2201"/>
                      <a:pt x="3386" y="737"/>
                      <a:pt x="2550" y="215"/>
                    </a:cubicBezTo>
                    <a:cubicBezTo>
                      <a:pt x="2328" y="77"/>
                      <a:pt x="2046" y="1"/>
                      <a:pt x="175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109"/>
              <p:cNvSpPr/>
              <p:nvPr/>
            </p:nvSpPr>
            <p:spPr>
              <a:xfrm flipH="1" rot="-9900018">
                <a:off x="5543530" y="4604281"/>
                <a:ext cx="615220" cy="619216"/>
              </a:xfrm>
              <a:custGeom>
                <a:rect b="b" l="l" r="r" t="t"/>
                <a:pathLst>
                  <a:path extrusionOk="0" h="4818" w="4787">
                    <a:moveTo>
                      <a:pt x="2903" y="0"/>
                    </a:moveTo>
                    <a:cubicBezTo>
                      <a:pt x="2828" y="0"/>
                      <a:pt x="2758" y="34"/>
                      <a:pt x="2711" y="109"/>
                    </a:cubicBezTo>
                    <a:cubicBezTo>
                      <a:pt x="2687" y="157"/>
                      <a:pt x="2667" y="205"/>
                      <a:pt x="2659" y="255"/>
                    </a:cubicBezTo>
                    <a:lnTo>
                      <a:pt x="2659" y="255"/>
                    </a:lnTo>
                    <a:cubicBezTo>
                      <a:pt x="2603" y="387"/>
                      <a:pt x="2636" y="553"/>
                      <a:pt x="2741" y="647"/>
                    </a:cubicBezTo>
                    <a:cubicBezTo>
                      <a:pt x="2810" y="716"/>
                      <a:pt x="2910" y="753"/>
                      <a:pt x="3010" y="753"/>
                    </a:cubicBezTo>
                    <a:cubicBezTo>
                      <a:pt x="3104" y="753"/>
                      <a:pt x="3198" y="719"/>
                      <a:pt x="3263" y="647"/>
                    </a:cubicBezTo>
                    <a:cubicBezTo>
                      <a:pt x="3279" y="627"/>
                      <a:pt x="3293" y="605"/>
                      <a:pt x="3304" y="580"/>
                    </a:cubicBezTo>
                    <a:lnTo>
                      <a:pt x="3304" y="580"/>
                    </a:lnTo>
                    <a:cubicBezTo>
                      <a:pt x="3313" y="566"/>
                      <a:pt x="3319" y="553"/>
                      <a:pt x="3323" y="542"/>
                    </a:cubicBezTo>
                    <a:cubicBezTo>
                      <a:pt x="3323" y="536"/>
                      <a:pt x="3323" y="530"/>
                      <a:pt x="3323" y="524"/>
                    </a:cubicBezTo>
                    <a:lnTo>
                      <a:pt x="3323" y="524"/>
                    </a:lnTo>
                    <a:cubicBezTo>
                      <a:pt x="3331" y="492"/>
                      <a:pt x="3333" y="459"/>
                      <a:pt x="3329" y="427"/>
                    </a:cubicBezTo>
                    <a:lnTo>
                      <a:pt x="3329" y="427"/>
                    </a:lnTo>
                    <a:cubicBezTo>
                      <a:pt x="3330" y="394"/>
                      <a:pt x="3330" y="361"/>
                      <a:pt x="3323" y="318"/>
                    </a:cubicBezTo>
                    <a:cubicBezTo>
                      <a:pt x="3308" y="258"/>
                      <a:pt x="3263" y="184"/>
                      <a:pt x="3218" y="139"/>
                    </a:cubicBezTo>
                    <a:cubicBezTo>
                      <a:pt x="3178" y="99"/>
                      <a:pt x="3130" y="71"/>
                      <a:pt x="3079" y="55"/>
                    </a:cubicBezTo>
                    <a:lnTo>
                      <a:pt x="3079" y="55"/>
                    </a:lnTo>
                    <a:cubicBezTo>
                      <a:pt x="3066" y="47"/>
                      <a:pt x="3053" y="41"/>
                      <a:pt x="3039" y="34"/>
                    </a:cubicBezTo>
                    <a:cubicBezTo>
                      <a:pt x="2995" y="12"/>
                      <a:pt x="2948" y="0"/>
                      <a:pt x="2903" y="0"/>
                    </a:cubicBezTo>
                    <a:close/>
                    <a:moveTo>
                      <a:pt x="1785" y="1233"/>
                    </a:moveTo>
                    <a:cubicBezTo>
                      <a:pt x="852" y="1233"/>
                      <a:pt x="0" y="2450"/>
                      <a:pt x="635" y="3216"/>
                    </a:cubicBezTo>
                    <a:cubicBezTo>
                      <a:pt x="915" y="3561"/>
                      <a:pt x="1332" y="3725"/>
                      <a:pt x="1753" y="3725"/>
                    </a:cubicBezTo>
                    <a:cubicBezTo>
                      <a:pt x="2298" y="3725"/>
                      <a:pt x="2851" y="3452"/>
                      <a:pt x="3129" y="2947"/>
                    </a:cubicBezTo>
                    <a:cubicBezTo>
                      <a:pt x="3443" y="2409"/>
                      <a:pt x="3204" y="1857"/>
                      <a:pt x="2651" y="1558"/>
                    </a:cubicBezTo>
                    <a:cubicBezTo>
                      <a:pt x="2591" y="1528"/>
                      <a:pt x="2546" y="1498"/>
                      <a:pt x="2472" y="1483"/>
                    </a:cubicBezTo>
                    <a:cubicBezTo>
                      <a:pt x="2252" y="1308"/>
                      <a:pt x="2016" y="1233"/>
                      <a:pt x="1785" y="1233"/>
                    </a:cubicBezTo>
                    <a:close/>
                    <a:moveTo>
                      <a:pt x="3786" y="4420"/>
                    </a:moveTo>
                    <a:lnTo>
                      <a:pt x="3786" y="4440"/>
                    </a:lnTo>
                    <a:cubicBezTo>
                      <a:pt x="3777" y="4445"/>
                      <a:pt x="3771" y="4447"/>
                      <a:pt x="3767" y="4447"/>
                    </a:cubicBezTo>
                    <a:cubicBezTo>
                      <a:pt x="3757" y="4447"/>
                      <a:pt x="3761" y="4436"/>
                      <a:pt x="3771" y="4426"/>
                    </a:cubicBezTo>
                    <a:cubicBezTo>
                      <a:pt x="3776" y="4424"/>
                      <a:pt x="3781" y="4422"/>
                      <a:pt x="3786" y="4420"/>
                    </a:cubicBezTo>
                    <a:close/>
                    <a:moveTo>
                      <a:pt x="4095" y="3655"/>
                    </a:moveTo>
                    <a:cubicBezTo>
                      <a:pt x="3802" y="3655"/>
                      <a:pt x="3459" y="3786"/>
                      <a:pt x="3263" y="4007"/>
                    </a:cubicBezTo>
                    <a:cubicBezTo>
                      <a:pt x="2980" y="4336"/>
                      <a:pt x="3204" y="4769"/>
                      <a:pt x="3607" y="4814"/>
                    </a:cubicBezTo>
                    <a:cubicBezTo>
                      <a:pt x="3634" y="4816"/>
                      <a:pt x="3661" y="4817"/>
                      <a:pt x="3688" y="4817"/>
                    </a:cubicBezTo>
                    <a:cubicBezTo>
                      <a:pt x="4002" y="4817"/>
                      <a:pt x="4298" y="4662"/>
                      <a:pt x="4518" y="4455"/>
                    </a:cubicBezTo>
                    <a:cubicBezTo>
                      <a:pt x="4577" y="4403"/>
                      <a:pt x="4604" y="4341"/>
                      <a:pt x="4609" y="4278"/>
                    </a:cubicBezTo>
                    <a:lnTo>
                      <a:pt x="4609" y="4278"/>
                    </a:lnTo>
                    <a:cubicBezTo>
                      <a:pt x="4620" y="4269"/>
                      <a:pt x="4630" y="4258"/>
                      <a:pt x="4637" y="4246"/>
                    </a:cubicBezTo>
                    <a:cubicBezTo>
                      <a:pt x="4787" y="3948"/>
                      <a:pt x="4473" y="3724"/>
                      <a:pt x="4219" y="3664"/>
                    </a:cubicBezTo>
                    <a:cubicBezTo>
                      <a:pt x="4179" y="3658"/>
                      <a:pt x="4137" y="3655"/>
                      <a:pt x="4095" y="36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109"/>
              <p:cNvSpPr/>
              <p:nvPr/>
            </p:nvSpPr>
            <p:spPr>
              <a:xfrm flipH="1" rot="-9900018">
                <a:off x="4801437" y="4761410"/>
                <a:ext cx="211285" cy="265140"/>
              </a:xfrm>
              <a:custGeom>
                <a:rect b="b" l="l" r="r" t="t"/>
                <a:pathLst>
                  <a:path extrusionOk="0" h="2063" w="1644">
                    <a:moveTo>
                      <a:pt x="650" y="1"/>
                    </a:moveTo>
                    <a:cubicBezTo>
                      <a:pt x="628" y="1"/>
                      <a:pt x="605" y="2"/>
                      <a:pt x="583" y="5"/>
                    </a:cubicBezTo>
                    <a:cubicBezTo>
                      <a:pt x="150" y="50"/>
                      <a:pt x="0" y="543"/>
                      <a:pt x="374" y="812"/>
                    </a:cubicBezTo>
                    <a:cubicBezTo>
                      <a:pt x="394" y="829"/>
                      <a:pt x="427" y="855"/>
                      <a:pt x="466" y="886"/>
                    </a:cubicBezTo>
                    <a:lnTo>
                      <a:pt x="466" y="886"/>
                    </a:lnTo>
                    <a:cubicBezTo>
                      <a:pt x="507" y="977"/>
                      <a:pt x="557" y="1063"/>
                      <a:pt x="613" y="1140"/>
                    </a:cubicBezTo>
                    <a:cubicBezTo>
                      <a:pt x="622" y="1159"/>
                      <a:pt x="688" y="1240"/>
                      <a:pt x="741" y="1296"/>
                    </a:cubicBezTo>
                    <a:lnTo>
                      <a:pt x="741" y="1296"/>
                    </a:lnTo>
                    <a:lnTo>
                      <a:pt x="628" y="1409"/>
                    </a:lnTo>
                    <a:cubicBezTo>
                      <a:pt x="384" y="1641"/>
                      <a:pt x="608" y="2062"/>
                      <a:pt x="885" y="2062"/>
                    </a:cubicBezTo>
                    <a:cubicBezTo>
                      <a:pt x="948" y="2062"/>
                      <a:pt x="1013" y="2041"/>
                      <a:pt x="1076" y="1992"/>
                    </a:cubicBezTo>
                    <a:cubicBezTo>
                      <a:pt x="1101" y="1972"/>
                      <a:pt x="1125" y="1951"/>
                      <a:pt x="1149" y="1930"/>
                    </a:cubicBezTo>
                    <a:lnTo>
                      <a:pt x="1149" y="1930"/>
                    </a:lnTo>
                    <a:cubicBezTo>
                      <a:pt x="1149" y="1931"/>
                      <a:pt x="1150" y="1931"/>
                      <a:pt x="1150" y="1932"/>
                    </a:cubicBezTo>
                    <a:cubicBezTo>
                      <a:pt x="1404" y="1723"/>
                      <a:pt x="1643" y="1439"/>
                      <a:pt x="1539" y="1095"/>
                    </a:cubicBezTo>
                    <a:cubicBezTo>
                      <a:pt x="1535" y="1078"/>
                      <a:pt x="1531" y="1062"/>
                      <a:pt x="1526" y="1045"/>
                    </a:cubicBezTo>
                    <a:lnTo>
                      <a:pt x="1526" y="1045"/>
                    </a:lnTo>
                    <a:cubicBezTo>
                      <a:pt x="1524" y="993"/>
                      <a:pt x="1518" y="940"/>
                      <a:pt x="1509" y="886"/>
                    </a:cubicBezTo>
                    <a:cubicBezTo>
                      <a:pt x="1438" y="518"/>
                      <a:pt x="1071" y="1"/>
                      <a:pt x="6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109"/>
              <p:cNvSpPr/>
              <p:nvPr/>
            </p:nvSpPr>
            <p:spPr>
              <a:xfrm flipH="1" rot="-9900018">
                <a:off x="4879443" y="5083886"/>
                <a:ext cx="593115" cy="409084"/>
              </a:xfrm>
              <a:custGeom>
                <a:rect b="b" l="l" r="r" t="t"/>
                <a:pathLst>
                  <a:path extrusionOk="0" h="3183" w="4615">
                    <a:moveTo>
                      <a:pt x="537" y="1"/>
                    </a:moveTo>
                    <a:cubicBezTo>
                      <a:pt x="507" y="1"/>
                      <a:pt x="477" y="1"/>
                      <a:pt x="463" y="16"/>
                    </a:cubicBezTo>
                    <a:cubicBezTo>
                      <a:pt x="433" y="16"/>
                      <a:pt x="418" y="31"/>
                      <a:pt x="388" y="61"/>
                    </a:cubicBezTo>
                    <a:cubicBezTo>
                      <a:pt x="373" y="76"/>
                      <a:pt x="358" y="91"/>
                      <a:pt x="343" y="120"/>
                    </a:cubicBezTo>
                    <a:cubicBezTo>
                      <a:pt x="328" y="150"/>
                      <a:pt x="328" y="180"/>
                      <a:pt x="328" y="210"/>
                    </a:cubicBezTo>
                    <a:cubicBezTo>
                      <a:pt x="328" y="225"/>
                      <a:pt x="343" y="240"/>
                      <a:pt x="343" y="255"/>
                    </a:cubicBezTo>
                    <a:cubicBezTo>
                      <a:pt x="343" y="300"/>
                      <a:pt x="373" y="315"/>
                      <a:pt x="388" y="344"/>
                    </a:cubicBezTo>
                    <a:cubicBezTo>
                      <a:pt x="403" y="359"/>
                      <a:pt x="418" y="374"/>
                      <a:pt x="433" y="389"/>
                    </a:cubicBezTo>
                    <a:cubicBezTo>
                      <a:pt x="463" y="404"/>
                      <a:pt x="492" y="419"/>
                      <a:pt x="537" y="419"/>
                    </a:cubicBezTo>
                    <a:cubicBezTo>
                      <a:pt x="567" y="419"/>
                      <a:pt x="582" y="404"/>
                      <a:pt x="612" y="404"/>
                    </a:cubicBezTo>
                    <a:cubicBezTo>
                      <a:pt x="627" y="389"/>
                      <a:pt x="657" y="374"/>
                      <a:pt x="672" y="344"/>
                    </a:cubicBezTo>
                    <a:cubicBezTo>
                      <a:pt x="702" y="330"/>
                      <a:pt x="702" y="315"/>
                      <a:pt x="716" y="285"/>
                    </a:cubicBezTo>
                    <a:cubicBezTo>
                      <a:pt x="731" y="255"/>
                      <a:pt x="731" y="225"/>
                      <a:pt x="731" y="210"/>
                    </a:cubicBezTo>
                    <a:cubicBezTo>
                      <a:pt x="731" y="195"/>
                      <a:pt x="731" y="165"/>
                      <a:pt x="731" y="150"/>
                    </a:cubicBezTo>
                    <a:cubicBezTo>
                      <a:pt x="716" y="106"/>
                      <a:pt x="702" y="91"/>
                      <a:pt x="672" y="61"/>
                    </a:cubicBezTo>
                    <a:cubicBezTo>
                      <a:pt x="657" y="46"/>
                      <a:pt x="642" y="31"/>
                      <a:pt x="642" y="31"/>
                    </a:cubicBezTo>
                    <a:cubicBezTo>
                      <a:pt x="612" y="16"/>
                      <a:pt x="567" y="1"/>
                      <a:pt x="537" y="1"/>
                    </a:cubicBezTo>
                    <a:close/>
                    <a:moveTo>
                      <a:pt x="4089" y="2004"/>
                    </a:moveTo>
                    <a:cubicBezTo>
                      <a:pt x="3908" y="2004"/>
                      <a:pt x="3725" y="2126"/>
                      <a:pt x="3674" y="2331"/>
                    </a:cubicBezTo>
                    <a:cubicBezTo>
                      <a:pt x="3599" y="2641"/>
                      <a:pt x="3864" y="2991"/>
                      <a:pt x="4161" y="2991"/>
                    </a:cubicBezTo>
                    <a:cubicBezTo>
                      <a:pt x="4222" y="2991"/>
                      <a:pt x="4285" y="2976"/>
                      <a:pt x="4346" y="2943"/>
                    </a:cubicBezTo>
                    <a:cubicBezTo>
                      <a:pt x="4591" y="2796"/>
                      <a:pt x="4615" y="2438"/>
                      <a:pt x="4442" y="2240"/>
                    </a:cubicBezTo>
                    <a:lnTo>
                      <a:pt x="4442" y="2240"/>
                    </a:lnTo>
                    <a:cubicBezTo>
                      <a:pt x="4440" y="2235"/>
                      <a:pt x="4438" y="2231"/>
                      <a:pt x="4435" y="2226"/>
                    </a:cubicBezTo>
                    <a:cubicBezTo>
                      <a:pt x="4359" y="2073"/>
                      <a:pt x="4224" y="2004"/>
                      <a:pt x="4089" y="2004"/>
                    </a:cubicBezTo>
                    <a:close/>
                    <a:moveTo>
                      <a:pt x="1565" y="682"/>
                    </a:moveTo>
                    <a:cubicBezTo>
                      <a:pt x="709" y="682"/>
                      <a:pt x="1" y="1492"/>
                      <a:pt x="134" y="2047"/>
                    </a:cubicBezTo>
                    <a:cubicBezTo>
                      <a:pt x="322" y="2858"/>
                      <a:pt x="887" y="3183"/>
                      <a:pt x="1458" y="3183"/>
                    </a:cubicBezTo>
                    <a:cubicBezTo>
                      <a:pt x="2475" y="3183"/>
                      <a:pt x="3512" y="2155"/>
                      <a:pt x="2479" y="1017"/>
                    </a:cubicBezTo>
                    <a:cubicBezTo>
                      <a:pt x="2176" y="779"/>
                      <a:pt x="1862" y="682"/>
                      <a:pt x="1565" y="68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109"/>
              <p:cNvSpPr/>
              <p:nvPr/>
            </p:nvSpPr>
            <p:spPr>
              <a:xfrm flipH="1" rot="-9900018">
                <a:off x="4994203" y="5888083"/>
                <a:ext cx="215398" cy="177617"/>
              </a:xfrm>
              <a:custGeom>
                <a:rect b="b" l="l" r="r" t="t"/>
                <a:pathLst>
                  <a:path extrusionOk="0" h="1382" w="1676">
                    <a:moveTo>
                      <a:pt x="734" y="467"/>
                    </a:moveTo>
                    <a:cubicBezTo>
                      <a:pt x="744" y="467"/>
                      <a:pt x="753" y="470"/>
                      <a:pt x="761" y="473"/>
                    </a:cubicBezTo>
                    <a:lnTo>
                      <a:pt x="761" y="473"/>
                    </a:lnTo>
                    <a:cubicBezTo>
                      <a:pt x="734" y="484"/>
                      <a:pt x="707" y="492"/>
                      <a:pt x="678" y="496"/>
                    </a:cubicBezTo>
                    <a:lnTo>
                      <a:pt x="678" y="496"/>
                    </a:lnTo>
                    <a:cubicBezTo>
                      <a:pt x="695" y="475"/>
                      <a:pt x="715" y="467"/>
                      <a:pt x="734" y="467"/>
                    </a:cubicBezTo>
                    <a:close/>
                    <a:moveTo>
                      <a:pt x="1396" y="1"/>
                    </a:moveTo>
                    <a:cubicBezTo>
                      <a:pt x="1343" y="1"/>
                      <a:pt x="1293" y="23"/>
                      <a:pt x="1255" y="78"/>
                    </a:cubicBezTo>
                    <a:cubicBezTo>
                      <a:pt x="1200" y="140"/>
                      <a:pt x="1133" y="199"/>
                      <a:pt x="1064" y="254"/>
                    </a:cubicBezTo>
                    <a:lnTo>
                      <a:pt x="1064" y="254"/>
                    </a:lnTo>
                    <a:cubicBezTo>
                      <a:pt x="1062" y="254"/>
                      <a:pt x="1060" y="254"/>
                      <a:pt x="1058" y="254"/>
                    </a:cubicBezTo>
                    <a:cubicBezTo>
                      <a:pt x="903" y="254"/>
                      <a:pt x="744" y="355"/>
                      <a:pt x="665" y="498"/>
                    </a:cubicBezTo>
                    <a:lnTo>
                      <a:pt x="665" y="498"/>
                    </a:lnTo>
                    <a:cubicBezTo>
                      <a:pt x="656" y="498"/>
                      <a:pt x="647" y="499"/>
                      <a:pt x="639" y="499"/>
                    </a:cubicBezTo>
                    <a:cubicBezTo>
                      <a:pt x="625" y="499"/>
                      <a:pt x="612" y="498"/>
                      <a:pt x="598" y="496"/>
                    </a:cubicBezTo>
                    <a:lnTo>
                      <a:pt x="598" y="496"/>
                    </a:lnTo>
                    <a:cubicBezTo>
                      <a:pt x="598" y="496"/>
                      <a:pt x="598" y="496"/>
                      <a:pt x="598" y="496"/>
                    </a:cubicBezTo>
                    <a:cubicBezTo>
                      <a:pt x="571" y="492"/>
                      <a:pt x="543" y="490"/>
                      <a:pt x="516" y="490"/>
                    </a:cubicBezTo>
                    <a:cubicBezTo>
                      <a:pt x="318" y="490"/>
                      <a:pt x="126" y="587"/>
                      <a:pt x="60" y="809"/>
                    </a:cubicBezTo>
                    <a:cubicBezTo>
                      <a:pt x="1" y="1019"/>
                      <a:pt x="135" y="1302"/>
                      <a:pt x="374" y="1347"/>
                    </a:cubicBezTo>
                    <a:cubicBezTo>
                      <a:pt x="478" y="1368"/>
                      <a:pt x="588" y="1382"/>
                      <a:pt x="696" y="1382"/>
                    </a:cubicBezTo>
                    <a:cubicBezTo>
                      <a:pt x="899" y="1382"/>
                      <a:pt x="1100" y="1334"/>
                      <a:pt x="1255" y="1198"/>
                    </a:cubicBezTo>
                    <a:cubicBezTo>
                      <a:pt x="1376" y="1091"/>
                      <a:pt x="1442" y="969"/>
                      <a:pt x="1460" y="842"/>
                    </a:cubicBezTo>
                    <a:lnTo>
                      <a:pt x="1460" y="842"/>
                    </a:lnTo>
                    <a:cubicBezTo>
                      <a:pt x="1490" y="804"/>
                      <a:pt x="1518" y="763"/>
                      <a:pt x="1539" y="720"/>
                    </a:cubicBezTo>
                    <a:cubicBezTo>
                      <a:pt x="1599" y="585"/>
                      <a:pt x="1599" y="451"/>
                      <a:pt x="1644" y="302"/>
                    </a:cubicBezTo>
                    <a:cubicBezTo>
                      <a:pt x="1676" y="151"/>
                      <a:pt x="1530" y="1"/>
                      <a:pt x="13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109"/>
              <p:cNvSpPr/>
              <p:nvPr/>
            </p:nvSpPr>
            <p:spPr>
              <a:xfrm flipH="1" rot="-9900018">
                <a:off x="4971661" y="5757440"/>
                <a:ext cx="1799" cy="1028"/>
              </a:xfrm>
              <a:custGeom>
                <a:rect b="b" l="l" r="r" t="t"/>
                <a:pathLst>
                  <a:path extrusionOk="0" h="8" w="14">
                    <a:moveTo>
                      <a:pt x="10" y="0"/>
                    </a:moveTo>
                    <a:cubicBezTo>
                      <a:pt x="8" y="0"/>
                      <a:pt x="5" y="2"/>
                      <a:pt x="0" y="7"/>
                    </a:cubicBezTo>
                    <a:cubicBezTo>
                      <a:pt x="10" y="7"/>
                      <a:pt x="13" y="0"/>
                      <a:pt x="10" y="0"/>
                    </a:cubicBezTo>
                    <a:close/>
                  </a:path>
                </a:pathLst>
              </a:custGeom>
              <a:solidFill>
                <a:srgbClr val="00C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109"/>
              <p:cNvSpPr/>
              <p:nvPr/>
            </p:nvSpPr>
            <p:spPr>
              <a:xfrm flipH="1" rot="-9900018">
                <a:off x="6239609" y="6001076"/>
                <a:ext cx="286854" cy="247789"/>
              </a:xfrm>
              <a:custGeom>
                <a:rect b="b" l="l" r="r" t="t"/>
                <a:pathLst>
                  <a:path extrusionOk="0" h="1928" w="2232">
                    <a:moveTo>
                      <a:pt x="978" y="822"/>
                    </a:moveTo>
                    <a:cubicBezTo>
                      <a:pt x="1007" y="854"/>
                      <a:pt x="1040" y="881"/>
                      <a:pt x="1074" y="903"/>
                    </a:cubicBezTo>
                    <a:lnTo>
                      <a:pt x="1074" y="903"/>
                    </a:lnTo>
                    <a:cubicBezTo>
                      <a:pt x="1086" y="934"/>
                      <a:pt x="1100" y="963"/>
                      <a:pt x="1116" y="991"/>
                    </a:cubicBezTo>
                    <a:lnTo>
                      <a:pt x="1116" y="991"/>
                    </a:lnTo>
                    <a:cubicBezTo>
                      <a:pt x="1099" y="1056"/>
                      <a:pt x="1104" y="1120"/>
                      <a:pt x="1125" y="1178"/>
                    </a:cubicBezTo>
                    <a:lnTo>
                      <a:pt x="1125" y="1178"/>
                    </a:lnTo>
                    <a:cubicBezTo>
                      <a:pt x="1095" y="1184"/>
                      <a:pt x="1065" y="1190"/>
                      <a:pt x="1037" y="1190"/>
                    </a:cubicBezTo>
                    <a:cubicBezTo>
                      <a:pt x="987" y="1190"/>
                      <a:pt x="943" y="1172"/>
                      <a:pt x="911" y="1109"/>
                    </a:cubicBezTo>
                    <a:cubicBezTo>
                      <a:pt x="866" y="1019"/>
                      <a:pt x="881" y="945"/>
                      <a:pt x="926" y="885"/>
                    </a:cubicBezTo>
                    <a:cubicBezTo>
                      <a:pt x="943" y="860"/>
                      <a:pt x="959" y="840"/>
                      <a:pt x="978" y="822"/>
                    </a:cubicBezTo>
                    <a:close/>
                    <a:moveTo>
                      <a:pt x="1004" y="0"/>
                    </a:moveTo>
                    <a:cubicBezTo>
                      <a:pt x="689" y="0"/>
                      <a:pt x="379" y="228"/>
                      <a:pt x="224" y="527"/>
                    </a:cubicBezTo>
                    <a:cubicBezTo>
                      <a:pt x="0" y="945"/>
                      <a:pt x="135" y="1468"/>
                      <a:pt x="508" y="1751"/>
                    </a:cubicBezTo>
                    <a:cubicBezTo>
                      <a:pt x="667" y="1857"/>
                      <a:pt x="840" y="1918"/>
                      <a:pt x="1023" y="1918"/>
                    </a:cubicBezTo>
                    <a:cubicBezTo>
                      <a:pt x="1099" y="1918"/>
                      <a:pt x="1176" y="1908"/>
                      <a:pt x="1255" y="1886"/>
                    </a:cubicBezTo>
                    <a:cubicBezTo>
                      <a:pt x="1364" y="1859"/>
                      <a:pt x="1448" y="1794"/>
                      <a:pt x="1563" y="1794"/>
                    </a:cubicBezTo>
                    <a:cubicBezTo>
                      <a:pt x="1575" y="1794"/>
                      <a:pt x="1586" y="1795"/>
                      <a:pt x="1598" y="1796"/>
                    </a:cubicBezTo>
                    <a:cubicBezTo>
                      <a:pt x="1703" y="1796"/>
                      <a:pt x="1792" y="1871"/>
                      <a:pt x="1882" y="1901"/>
                    </a:cubicBezTo>
                    <a:cubicBezTo>
                      <a:pt x="1916" y="1919"/>
                      <a:pt x="1951" y="1927"/>
                      <a:pt x="1984" y="1927"/>
                    </a:cubicBezTo>
                    <a:cubicBezTo>
                      <a:pt x="2116" y="1927"/>
                      <a:pt x="2231" y="1801"/>
                      <a:pt x="2196" y="1647"/>
                    </a:cubicBezTo>
                    <a:cubicBezTo>
                      <a:pt x="2159" y="1457"/>
                      <a:pt x="2049" y="1327"/>
                      <a:pt x="1905" y="1247"/>
                    </a:cubicBezTo>
                    <a:lnTo>
                      <a:pt x="1905" y="1247"/>
                    </a:lnTo>
                    <a:cubicBezTo>
                      <a:pt x="2002" y="1178"/>
                      <a:pt x="2069" y="1068"/>
                      <a:pt x="2076" y="930"/>
                    </a:cubicBezTo>
                    <a:cubicBezTo>
                      <a:pt x="2076" y="593"/>
                      <a:pt x="1807" y="166"/>
                      <a:pt x="1443" y="166"/>
                    </a:cubicBezTo>
                    <a:cubicBezTo>
                      <a:pt x="1440" y="166"/>
                      <a:pt x="1438" y="166"/>
                      <a:pt x="1435" y="166"/>
                    </a:cubicBezTo>
                    <a:lnTo>
                      <a:pt x="1435" y="166"/>
                    </a:lnTo>
                    <a:cubicBezTo>
                      <a:pt x="1430" y="162"/>
                      <a:pt x="1425" y="157"/>
                      <a:pt x="1419" y="153"/>
                    </a:cubicBezTo>
                    <a:cubicBezTo>
                      <a:pt x="1289" y="46"/>
                      <a:pt x="1146" y="0"/>
                      <a:pt x="10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109"/>
              <p:cNvSpPr/>
              <p:nvPr/>
            </p:nvSpPr>
            <p:spPr>
              <a:xfrm flipH="1" rot="-9900018">
                <a:off x="5695936" y="5851670"/>
                <a:ext cx="500453" cy="465633"/>
              </a:xfrm>
              <a:custGeom>
                <a:rect b="b" l="l" r="r" t="t"/>
                <a:pathLst>
                  <a:path extrusionOk="0" h="3623" w="3894">
                    <a:moveTo>
                      <a:pt x="1822" y="0"/>
                    </a:moveTo>
                    <a:cubicBezTo>
                      <a:pt x="1697" y="0"/>
                      <a:pt x="1567" y="21"/>
                      <a:pt x="1433" y="68"/>
                    </a:cubicBezTo>
                    <a:cubicBezTo>
                      <a:pt x="57" y="551"/>
                      <a:pt x="1" y="2654"/>
                      <a:pt x="1629" y="2654"/>
                    </a:cubicBezTo>
                    <a:cubicBezTo>
                      <a:pt x="1663" y="2654"/>
                      <a:pt x="1697" y="2653"/>
                      <a:pt x="1732" y="2652"/>
                    </a:cubicBezTo>
                    <a:cubicBezTo>
                      <a:pt x="3894" y="2542"/>
                      <a:pt x="3185" y="0"/>
                      <a:pt x="1822" y="0"/>
                    </a:cubicBezTo>
                    <a:close/>
                    <a:moveTo>
                      <a:pt x="2598" y="3130"/>
                    </a:moveTo>
                    <a:cubicBezTo>
                      <a:pt x="2568" y="3130"/>
                      <a:pt x="2523" y="3144"/>
                      <a:pt x="2508" y="3159"/>
                    </a:cubicBezTo>
                    <a:cubicBezTo>
                      <a:pt x="2479" y="3159"/>
                      <a:pt x="2449" y="3189"/>
                      <a:pt x="2419" y="3219"/>
                    </a:cubicBezTo>
                    <a:cubicBezTo>
                      <a:pt x="2404" y="3234"/>
                      <a:pt x="2389" y="3264"/>
                      <a:pt x="2374" y="3294"/>
                    </a:cubicBezTo>
                    <a:cubicBezTo>
                      <a:pt x="2359" y="3324"/>
                      <a:pt x="2344" y="3354"/>
                      <a:pt x="2344" y="3383"/>
                    </a:cubicBezTo>
                    <a:cubicBezTo>
                      <a:pt x="2344" y="3413"/>
                      <a:pt x="2359" y="3428"/>
                      <a:pt x="2359" y="3458"/>
                    </a:cubicBezTo>
                    <a:cubicBezTo>
                      <a:pt x="2374" y="3488"/>
                      <a:pt x="2389" y="3533"/>
                      <a:pt x="2419" y="3563"/>
                    </a:cubicBezTo>
                    <a:cubicBezTo>
                      <a:pt x="2434" y="3578"/>
                      <a:pt x="2449" y="3578"/>
                      <a:pt x="2479" y="3593"/>
                    </a:cubicBezTo>
                    <a:cubicBezTo>
                      <a:pt x="2508" y="3607"/>
                      <a:pt x="2553" y="3622"/>
                      <a:pt x="2598" y="3622"/>
                    </a:cubicBezTo>
                    <a:cubicBezTo>
                      <a:pt x="2628" y="3622"/>
                      <a:pt x="2658" y="3622"/>
                      <a:pt x="2688" y="3607"/>
                    </a:cubicBezTo>
                    <a:cubicBezTo>
                      <a:pt x="2718" y="3593"/>
                      <a:pt x="2747" y="3578"/>
                      <a:pt x="2762" y="3548"/>
                    </a:cubicBezTo>
                    <a:cubicBezTo>
                      <a:pt x="2792" y="3533"/>
                      <a:pt x="2807" y="3503"/>
                      <a:pt x="2822" y="3473"/>
                    </a:cubicBezTo>
                    <a:cubicBezTo>
                      <a:pt x="2837" y="3443"/>
                      <a:pt x="2837" y="3413"/>
                      <a:pt x="2837" y="3383"/>
                    </a:cubicBezTo>
                    <a:cubicBezTo>
                      <a:pt x="2837" y="3354"/>
                      <a:pt x="2837" y="3339"/>
                      <a:pt x="2837" y="3309"/>
                    </a:cubicBezTo>
                    <a:cubicBezTo>
                      <a:pt x="2822" y="3279"/>
                      <a:pt x="2807" y="3234"/>
                      <a:pt x="2777" y="3204"/>
                    </a:cubicBezTo>
                    <a:cubicBezTo>
                      <a:pt x="2762" y="3189"/>
                      <a:pt x="2747" y="3189"/>
                      <a:pt x="2718" y="3159"/>
                    </a:cubicBezTo>
                    <a:cubicBezTo>
                      <a:pt x="2688" y="3144"/>
                      <a:pt x="2643" y="3130"/>
                      <a:pt x="2598" y="313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109"/>
              <p:cNvSpPr/>
              <p:nvPr/>
            </p:nvSpPr>
            <p:spPr>
              <a:xfrm flipH="1" rot="-9900018">
                <a:off x="5606217" y="6259435"/>
                <a:ext cx="1799" cy="900"/>
              </a:xfrm>
              <a:custGeom>
                <a:rect b="b" l="l" r="r" t="t"/>
                <a:pathLst>
                  <a:path extrusionOk="0" h="7" w="14">
                    <a:moveTo>
                      <a:pt x="10" y="0"/>
                    </a:moveTo>
                    <a:cubicBezTo>
                      <a:pt x="9" y="0"/>
                      <a:pt x="5" y="2"/>
                      <a:pt x="0" y="7"/>
                    </a:cubicBezTo>
                    <a:cubicBezTo>
                      <a:pt x="10" y="7"/>
                      <a:pt x="14" y="0"/>
                      <a:pt x="10" y="0"/>
                    </a:cubicBezTo>
                    <a:close/>
                  </a:path>
                </a:pathLst>
              </a:custGeom>
              <a:solidFill>
                <a:srgbClr val="FF63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109"/>
              <p:cNvSpPr/>
              <p:nvPr/>
            </p:nvSpPr>
            <p:spPr>
              <a:xfrm flipH="1" rot="-9900018">
                <a:off x="5239411" y="5791287"/>
                <a:ext cx="491585" cy="446355"/>
              </a:xfrm>
              <a:custGeom>
                <a:rect b="b" l="l" r="r" t="t"/>
                <a:pathLst>
                  <a:path extrusionOk="0" h="3473" w="3825">
                    <a:moveTo>
                      <a:pt x="3459" y="0"/>
                    </a:moveTo>
                    <a:cubicBezTo>
                      <a:pt x="3434" y="0"/>
                      <a:pt x="3411" y="8"/>
                      <a:pt x="3391" y="21"/>
                    </a:cubicBezTo>
                    <a:cubicBezTo>
                      <a:pt x="3376" y="21"/>
                      <a:pt x="3361" y="36"/>
                      <a:pt x="3346" y="51"/>
                    </a:cubicBezTo>
                    <a:cubicBezTo>
                      <a:pt x="3346" y="66"/>
                      <a:pt x="3331" y="81"/>
                      <a:pt x="3331" y="81"/>
                    </a:cubicBezTo>
                    <a:cubicBezTo>
                      <a:pt x="3316" y="96"/>
                      <a:pt x="3316" y="111"/>
                      <a:pt x="3316" y="126"/>
                    </a:cubicBezTo>
                    <a:cubicBezTo>
                      <a:pt x="3301" y="141"/>
                      <a:pt x="3301" y="156"/>
                      <a:pt x="3316" y="186"/>
                    </a:cubicBezTo>
                    <a:cubicBezTo>
                      <a:pt x="3316" y="200"/>
                      <a:pt x="3316" y="200"/>
                      <a:pt x="3316" y="215"/>
                    </a:cubicBezTo>
                    <a:cubicBezTo>
                      <a:pt x="3316" y="230"/>
                      <a:pt x="3331" y="245"/>
                      <a:pt x="3346" y="245"/>
                    </a:cubicBezTo>
                    <a:cubicBezTo>
                      <a:pt x="3346" y="260"/>
                      <a:pt x="3361" y="275"/>
                      <a:pt x="3376" y="275"/>
                    </a:cubicBezTo>
                    <a:cubicBezTo>
                      <a:pt x="3391" y="305"/>
                      <a:pt x="3406" y="305"/>
                      <a:pt x="3421" y="320"/>
                    </a:cubicBezTo>
                    <a:lnTo>
                      <a:pt x="3525" y="320"/>
                    </a:lnTo>
                    <a:cubicBezTo>
                      <a:pt x="3540" y="305"/>
                      <a:pt x="3570" y="290"/>
                      <a:pt x="3585" y="275"/>
                    </a:cubicBezTo>
                    <a:cubicBezTo>
                      <a:pt x="3600" y="245"/>
                      <a:pt x="3615" y="230"/>
                      <a:pt x="3630" y="200"/>
                    </a:cubicBezTo>
                    <a:cubicBezTo>
                      <a:pt x="3630" y="186"/>
                      <a:pt x="3630" y="171"/>
                      <a:pt x="3630" y="141"/>
                    </a:cubicBezTo>
                    <a:cubicBezTo>
                      <a:pt x="3630" y="126"/>
                      <a:pt x="3615" y="111"/>
                      <a:pt x="3615" y="96"/>
                    </a:cubicBezTo>
                    <a:cubicBezTo>
                      <a:pt x="3600" y="66"/>
                      <a:pt x="3585" y="51"/>
                      <a:pt x="3555" y="36"/>
                    </a:cubicBezTo>
                    <a:cubicBezTo>
                      <a:pt x="3522" y="12"/>
                      <a:pt x="3489" y="0"/>
                      <a:pt x="3459" y="0"/>
                    </a:cubicBezTo>
                    <a:close/>
                    <a:moveTo>
                      <a:pt x="3690" y="3023"/>
                    </a:moveTo>
                    <a:cubicBezTo>
                      <a:pt x="3555" y="3023"/>
                      <a:pt x="3555" y="3218"/>
                      <a:pt x="3690" y="3218"/>
                    </a:cubicBezTo>
                    <a:cubicBezTo>
                      <a:pt x="3824" y="3218"/>
                      <a:pt x="3824" y="3023"/>
                      <a:pt x="3690" y="3023"/>
                    </a:cubicBezTo>
                    <a:close/>
                    <a:moveTo>
                      <a:pt x="1828" y="994"/>
                    </a:moveTo>
                    <a:cubicBezTo>
                      <a:pt x="1325" y="994"/>
                      <a:pt x="784" y="1226"/>
                      <a:pt x="419" y="1799"/>
                    </a:cubicBezTo>
                    <a:cubicBezTo>
                      <a:pt x="1" y="2471"/>
                      <a:pt x="762" y="3442"/>
                      <a:pt x="1614" y="3471"/>
                    </a:cubicBezTo>
                    <a:cubicBezTo>
                      <a:pt x="1639" y="3472"/>
                      <a:pt x="1664" y="3472"/>
                      <a:pt x="1689" y="3472"/>
                    </a:cubicBezTo>
                    <a:cubicBezTo>
                      <a:pt x="3309" y="3472"/>
                      <a:pt x="3545" y="2042"/>
                      <a:pt x="2853" y="1380"/>
                    </a:cubicBezTo>
                    <a:cubicBezTo>
                      <a:pt x="2608" y="1142"/>
                      <a:pt x="2230" y="994"/>
                      <a:pt x="1828" y="99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109"/>
              <p:cNvSpPr/>
              <p:nvPr/>
            </p:nvSpPr>
            <p:spPr>
              <a:xfrm flipH="1" rot="-9900018">
                <a:off x="5081719" y="4759480"/>
                <a:ext cx="513433" cy="309223"/>
              </a:xfrm>
              <a:custGeom>
                <a:rect b="b" l="l" r="r" t="t"/>
                <a:pathLst>
                  <a:path extrusionOk="0" h="2406" w="3995">
                    <a:moveTo>
                      <a:pt x="3681" y="654"/>
                    </a:moveTo>
                    <a:lnTo>
                      <a:pt x="3681" y="654"/>
                    </a:lnTo>
                    <a:cubicBezTo>
                      <a:pt x="3688" y="655"/>
                      <a:pt x="3696" y="656"/>
                      <a:pt x="3703" y="658"/>
                    </a:cubicBezTo>
                    <a:lnTo>
                      <a:pt x="3703" y="658"/>
                    </a:lnTo>
                    <a:cubicBezTo>
                      <a:pt x="3700" y="658"/>
                      <a:pt x="3697" y="658"/>
                      <a:pt x="3694" y="658"/>
                    </a:cubicBezTo>
                    <a:cubicBezTo>
                      <a:pt x="3678" y="658"/>
                      <a:pt x="3662" y="659"/>
                      <a:pt x="3645" y="661"/>
                    </a:cubicBezTo>
                    <a:lnTo>
                      <a:pt x="3645" y="661"/>
                    </a:lnTo>
                    <a:cubicBezTo>
                      <a:pt x="3657" y="658"/>
                      <a:pt x="3669" y="655"/>
                      <a:pt x="3681" y="654"/>
                    </a:cubicBezTo>
                    <a:close/>
                    <a:moveTo>
                      <a:pt x="2173" y="0"/>
                    </a:moveTo>
                    <a:cubicBezTo>
                      <a:pt x="1155" y="0"/>
                      <a:pt x="1" y="857"/>
                      <a:pt x="731" y="1864"/>
                    </a:cubicBezTo>
                    <a:cubicBezTo>
                      <a:pt x="1002" y="2229"/>
                      <a:pt x="1500" y="2406"/>
                      <a:pt x="1999" y="2406"/>
                    </a:cubicBezTo>
                    <a:cubicBezTo>
                      <a:pt x="2766" y="2406"/>
                      <a:pt x="3534" y="1988"/>
                      <a:pt x="3479" y="1192"/>
                    </a:cubicBezTo>
                    <a:lnTo>
                      <a:pt x="3479" y="1192"/>
                    </a:lnTo>
                    <a:lnTo>
                      <a:pt x="3494" y="1207"/>
                    </a:lnTo>
                    <a:cubicBezTo>
                      <a:pt x="3554" y="1236"/>
                      <a:pt x="3614" y="1251"/>
                      <a:pt x="3673" y="1251"/>
                    </a:cubicBezTo>
                    <a:cubicBezTo>
                      <a:pt x="3733" y="1251"/>
                      <a:pt x="3793" y="1236"/>
                      <a:pt x="3838" y="1207"/>
                    </a:cubicBezTo>
                    <a:cubicBezTo>
                      <a:pt x="3882" y="1177"/>
                      <a:pt x="3912" y="1147"/>
                      <a:pt x="3942" y="1102"/>
                    </a:cubicBezTo>
                    <a:cubicBezTo>
                      <a:pt x="3957" y="1072"/>
                      <a:pt x="3972" y="1057"/>
                      <a:pt x="3972" y="1027"/>
                    </a:cubicBezTo>
                    <a:cubicBezTo>
                      <a:pt x="3994" y="972"/>
                      <a:pt x="3992" y="901"/>
                      <a:pt x="3971" y="849"/>
                    </a:cubicBezTo>
                    <a:lnTo>
                      <a:pt x="3971" y="849"/>
                    </a:lnTo>
                    <a:cubicBezTo>
                      <a:pt x="3972" y="832"/>
                      <a:pt x="3972" y="813"/>
                      <a:pt x="3972" y="788"/>
                    </a:cubicBezTo>
                    <a:cubicBezTo>
                      <a:pt x="3942" y="654"/>
                      <a:pt x="3808" y="579"/>
                      <a:pt x="3673" y="579"/>
                    </a:cubicBezTo>
                    <a:cubicBezTo>
                      <a:pt x="3539" y="579"/>
                      <a:pt x="3419" y="654"/>
                      <a:pt x="3360" y="773"/>
                    </a:cubicBezTo>
                    <a:cubicBezTo>
                      <a:pt x="3182" y="226"/>
                      <a:pt x="2696" y="0"/>
                      <a:pt x="2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109"/>
              <p:cNvSpPr/>
              <p:nvPr/>
            </p:nvSpPr>
            <p:spPr>
              <a:xfrm flipH="1" rot="-9900018">
                <a:off x="5458350" y="4609455"/>
                <a:ext cx="49994" cy="49995"/>
              </a:xfrm>
              <a:custGeom>
                <a:rect b="b" l="l" r="r" t="t"/>
                <a:pathLst>
                  <a:path extrusionOk="0" h="389" w="389">
                    <a:moveTo>
                      <a:pt x="194" y="0"/>
                    </a:moveTo>
                    <a:cubicBezTo>
                      <a:pt x="164" y="0"/>
                      <a:pt x="135" y="0"/>
                      <a:pt x="120" y="15"/>
                    </a:cubicBezTo>
                    <a:cubicBezTo>
                      <a:pt x="90" y="15"/>
                      <a:pt x="75" y="30"/>
                      <a:pt x="60" y="45"/>
                    </a:cubicBezTo>
                    <a:cubicBezTo>
                      <a:pt x="30" y="60"/>
                      <a:pt x="30" y="90"/>
                      <a:pt x="15" y="105"/>
                    </a:cubicBezTo>
                    <a:cubicBezTo>
                      <a:pt x="0" y="135"/>
                      <a:pt x="0" y="164"/>
                      <a:pt x="0" y="194"/>
                    </a:cubicBezTo>
                    <a:cubicBezTo>
                      <a:pt x="0" y="239"/>
                      <a:pt x="15" y="299"/>
                      <a:pt x="60" y="329"/>
                    </a:cubicBezTo>
                    <a:cubicBezTo>
                      <a:pt x="105" y="374"/>
                      <a:pt x="150" y="389"/>
                      <a:pt x="209" y="389"/>
                    </a:cubicBezTo>
                    <a:cubicBezTo>
                      <a:pt x="239" y="389"/>
                      <a:pt x="254" y="389"/>
                      <a:pt x="284" y="374"/>
                    </a:cubicBezTo>
                    <a:cubicBezTo>
                      <a:pt x="299" y="374"/>
                      <a:pt x="329" y="344"/>
                      <a:pt x="344" y="329"/>
                    </a:cubicBezTo>
                    <a:cubicBezTo>
                      <a:pt x="359" y="314"/>
                      <a:pt x="374" y="299"/>
                      <a:pt x="374" y="269"/>
                    </a:cubicBezTo>
                    <a:cubicBezTo>
                      <a:pt x="388" y="254"/>
                      <a:pt x="388" y="224"/>
                      <a:pt x="388" y="194"/>
                    </a:cubicBezTo>
                    <a:cubicBezTo>
                      <a:pt x="388" y="150"/>
                      <a:pt x="374" y="90"/>
                      <a:pt x="329" y="60"/>
                    </a:cubicBezTo>
                    <a:cubicBezTo>
                      <a:pt x="299" y="15"/>
                      <a:pt x="254" y="0"/>
                      <a:pt x="1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109"/>
              <p:cNvSpPr/>
              <p:nvPr/>
            </p:nvSpPr>
            <p:spPr>
              <a:xfrm flipH="1" rot="-9900018">
                <a:off x="4790997" y="4978032"/>
                <a:ext cx="209357" cy="680264"/>
              </a:xfrm>
              <a:custGeom>
                <a:rect b="b" l="l" r="r" t="t"/>
                <a:pathLst>
                  <a:path extrusionOk="0" h="5293" w="1629">
                    <a:moveTo>
                      <a:pt x="1582" y="1"/>
                    </a:moveTo>
                    <a:cubicBezTo>
                      <a:pt x="1578" y="1"/>
                      <a:pt x="1574" y="2"/>
                      <a:pt x="1569" y="7"/>
                    </a:cubicBezTo>
                    <a:lnTo>
                      <a:pt x="1554" y="7"/>
                    </a:lnTo>
                    <a:cubicBezTo>
                      <a:pt x="1539" y="7"/>
                      <a:pt x="1524" y="7"/>
                      <a:pt x="1509" y="22"/>
                    </a:cubicBezTo>
                    <a:cubicBezTo>
                      <a:pt x="1465" y="52"/>
                      <a:pt x="1435" y="82"/>
                      <a:pt x="1390" y="111"/>
                    </a:cubicBezTo>
                    <a:cubicBezTo>
                      <a:pt x="1375" y="126"/>
                      <a:pt x="1375" y="156"/>
                      <a:pt x="1375" y="171"/>
                    </a:cubicBezTo>
                    <a:cubicBezTo>
                      <a:pt x="1375" y="186"/>
                      <a:pt x="1375" y="201"/>
                      <a:pt x="1390" y="216"/>
                    </a:cubicBezTo>
                    <a:cubicBezTo>
                      <a:pt x="1405" y="216"/>
                      <a:pt x="1420" y="231"/>
                      <a:pt x="1435" y="231"/>
                    </a:cubicBezTo>
                    <a:lnTo>
                      <a:pt x="1450" y="231"/>
                    </a:lnTo>
                    <a:cubicBezTo>
                      <a:pt x="1450" y="231"/>
                      <a:pt x="1465" y="216"/>
                      <a:pt x="1480" y="216"/>
                    </a:cubicBezTo>
                    <a:cubicBezTo>
                      <a:pt x="1524" y="186"/>
                      <a:pt x="1569" y="141"/>
                      <a:pt x="1614" y="111"/>
                    </a:cubicBezTo>
                    <a:cubicBezTo>
                      <a:pt x="1629" y="96"/>
                      <a:pt x="1629" y="82"/>
                      <a:pt x="1629" y="67"/>
                    </a:cubicBezTo>
                    <a:cubicBezTo>
                      <a:pt x="1629" y="52"/>
                      <a:pt x="1614" y="37"/>
                      <a:pt x="1614" y="22"/>
                    </a:cubicBezTo>
                    <a:cubicBezTo>
                      <a:pt x="1603" y="11"/>
                      <a:pt x="1593" y="1"/>
                      <a:pt x="1582" y="1"/>
                    </a:cubicBezTo>
                    <a:close/>
                    <a:moveTo>
                      <a:pt x="1092" y="588"/>
                    </a:moveTo>
                    <a:cubicBezTo>
                      <a:pt x="1071" y="588"/>
                      <a:pt x="1049" y="597"/>
                      <a:pt x="1031" y="619"/>
                    </a:cubicBezTo>
                    <a:cubicBezTo>
                      <a:pt x="344" y="1665"/>
                      <a:pt x="1" y="2949"/>
                      <a:pt x="76" y="4189"/>
                    </a:cubicBezTo>
                    <a:cubicBezTo>
                      <a:pt x="91" y="4547"/>
                      <a:pt x="150" y="4906"/>
                      <a:pt x="240" y="5249"/>
                    </a:cubicBezTo>
                    <a:cubicBezTo>
                      <a:pt x="246" y="5279"/>
                      <a:pt x="269" y="5293"/>
                      <a:pt x="293" y="5293"/>
                    </a:cubicBezTo>
                    <a:cubicBezTo>
                      <a:pt x="329" y="5293"/>
                      <a:pt x="368" y="5264"/>
                      <a:pt x="359" y="5219"/>
                    </a:cubicBezTo>
                    <a:cubicBezTo>
                      <a:pt x="61" y="4025"/>
                      <a:pt x="180" y="2740"/>
                      <a:pt x="658" y="1605"/>
                    </a:cubicBezTo>
                    <a:cubicBezTo>
                      <a:pt x="792" y="1276"/>
                      <a:pt x="957" y="978"/>
                      <a:pt x="1151" y="679"/>
                    </a:cubicBezTo>
                    <a:cubicBezTo>
                      <a:pt x="1182" y="637"/>
                      <a:pt x="1140" y="588"/>
                      <a:pt x="1092" y="58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2587" name="Shape 2587"/>
        <p:cNvGrpSpPr/>
        <p:nvPr/>
      </p:nvGrpSpPr>
      <p:grpSpPr>
        <a:xfrm>
          <a:off x="0" y="0"/>
          <a:ext cx="0" cy="0"/>
          <a:chOff x="0" y="0"/>
          <a:chExt cx="0" cy="0"/>
        </a:xfrm>
      </p:grpSpPr>
      <p:grpSp>
        <p:nvGrpSpPr>
          <p:cNvPr id="2588" name="Google Shape;2588;p110"/>
          <p:cNvGrpSpPr/>
          <p:nvPr/>
        </p:nvGrpSpPr>
        <p:grpSpPr>
          <a:xfrm>
            <a:off x="-65" y="-15"/>
            <a:ext cx="9144128" cy="5143530"/>
            <a:chOff x="-2163850" y="-134475"/>
            <a:chExt cx="3075000" cy="5336719"/>
          </a:xfrm>
        </p:grpSpPr>
        <p:cxnSp>
          <p:nvCxnSpPr>
            <p:cNvPr id="2589" name="Google Shape;2589;p110"/>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0" name="Google Shape;2590;p110"/>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1" name="Google Shape;2591;p110"/>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2" name="Google Shape;2592;p110"/>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3" name="Google Shape;2593;p110"/>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4" name="Google Shape;2594;p110"/>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5" name="Google Shape;2595;p110"/>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6" name="Google Shape;2596;p110"/>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7" name="Google Shape;2597;p110"/>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8" name="Google Shape;2598;p110"/>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599" name="Google Shape;2599;p110"/>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00" name="Google Shape;2600;p110"/>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01" name="Google Shape;2601;p110"/>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02" name="Google Shape;2602;p110"/>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03" name="Google Shape;2603;p110"/>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04" name="Google Shape;2604;p110"/>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605" name="Google Shape;2605;p110"/>
          <p:cNvSpPr txBox="1"/>
          <p:nvPr>
            <p:ph hasCustomPrompt="1" type="title"/>
          </p:nvPr>
        </p:nvSpPr>
        <p:spPr>
          <a:xfrm>
            <a:off x="2223600" y="566098"/>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2606" name="Google Shape;2606;p110"/>
          <p:cNvSpPr txBox="1"/>
          <p:nvPr>
            <p:ph idx="1" type="subTitle"/>
          </p:nvPr>
        </p:nvSpPr>
        <p:spPr>
          <a:xfrm>
            <a:off x="2223600" y="1415843"/>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
        <p:nvSpPr>
          <p:cNvPr id="2607" name="Google Shape;2607;p110"/>
          <p:cNvSpPr txBox="1"/>
          <p:nvPr>
            <p:ph hasCustomPrompt="1" idx="2" type="title"/>
          </p:nvPr>
        </p:nvSpPr>
        <p:spPr>
          <a:xfrm>
            <a:off x="2223600" y="1918354"/>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2608" name="Google Shape;2608;p110"/>
          <p:cNvSpPr txBox="1"/>
          <p:nvPr>
            <p:ph idx="3" type="subTitle"/>
          </p:nvPr>
        </p:nvSpPr>
        <p:spPr>
          <a:xfrm>
            <a:off x="2223600" y="2768099"/>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sp>
        <p:nvSpPr>
          <p:cNvPr id="2609" name="Google Shape;2609;p110"/>
          <p:cNvSpPr txBox="1"/>
          <p:nvPr>
            <p:ph hasCustomPrompt="1" idx="4" type="title"/>
          </p:nvPr>
        </p:nvSpPr>
        <p:spPr>
          <a:xfrm>
            <a:off x="2223600" y="3270610"/>
            <a:ext cx="4696800" cy="8772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4500"/>
              <a:buNone/>
              <a:defRPr sz="4500">
                <a:solidFill>
                  <a:schemeClr val="dk2"/>
                </a:solidFill>
              </a:defRPr>
            </a:lvl1pPr>
            <a:lvl2pPr lvl="1" rtl="0" algn="ctr">
              <a:spcBef>
                <a:spcPts val="0"/>
              </a:spcBef>
              <a:spcAft>
                <a:spcPts val="0"/>
              </a:spcAft>
              <a:buClr>
                <a:schemeClr val="lt1"/>
              </a:buClr>
              <a:buSzPts val="4500"/>
              <a:buNone/>
              <a:defRPr sz="4500">
                <a:solidFill>
                  <a:schemeClr val="lt1"/>
                </a:solidFill>
              </a:defRPr>
            </a:lvl2pPr>
            <a:lvl3pPr lvl="2" rtl="0" algn="ctr">
              <a:spcBef>
                <a:spcPts val="0"/>
              </a:spcBef>
              <a:spcAft>
                <a:spcPts val="0"/>
              </a:spcAft>
              <a:buClr>
                <a:schemeClr val="lt1"/>
              </a:buClr>
              <a:buSzPts val="4500"/>
              <a:buNone/>
              <a:defRPr sz="4500">
                <a:solidFill>
                  <a:schemeClr val="lt1"/>
                </a:solidFill>
              </a:defRPr>
            </a:lvl3pPr>
            <a:lvl4pPr lvl="3" rtl="0" algn="ctr">
              <a:spcBef>
                <a:spcPts val="0"/>
              </a:spcBef>
              <a:spcAft>
                <a:spcPts val="0"/>
              </a:spcAft>
              <a:buClr>
                <a:schemeClr val="lt1"/>
              </a:buClr>
              <a:buSzPts val="4500"/>
              <a:buNone/>
              <a:defRPr sz="4500">
                <a:solidFill>
                  <a:schemeClr val="lt1"/>
                </a:solidFill>
              </a:defRPr>
            </a:lvl4pPr>
            <a:lvl5pPr lvl="4" rtl="0" algn="ctr">
              <a:spcBef>
                <a:spcPts val="0"/>
              </a:spcBef>
              <a:spcAft>
                <a:spcPts val="0"/>
              </a:spcAft>
              <a:buClr>
                <a:schemeClr val="lt1"/>
              </a:buClr>
              <a:buSzPts val="4500"/>
              <a:buNone/>
              <a:defRPr sz="4500">
                <a:solidFill>
                  <a:schemeClr val="lt1"/>
                </a:solidFill>
              </a:defRPr>
            </a:lvl5pPr>
            <a:lvl6pPr lvl="5" rtl="0" algn="ctr">
              <a:spcBef>
                <a:spcPts val="0"/>
              </a:spcBef>
              <a:spcAft>
                <a:spcPts val="0"/>
              </a:spcAft>
              <a:buClr>
                <a:schemeClr val="lt1"/>
              </a:buClr>
              <a:buSzPts val="4500"/>
              <a:buNone/>
              <a:defRPr sz="4500">
                <a:solidFill>
                  <a:schemeClr val="lt1"/>
                </a:solidFill>
              </a:defRPr>
            </a:lvl6pPr>
            <a:lvl7pPr lvl="6" rtl="0" algn="ctr">
              <a:spcBef>
                <a:spcPts val="0"/>
              </a:spcBef>
              <a:spcAft>
                <a:spcPts val="0"/>
              </a:spcAft>
              <a:buClr>
                <a:schemeClr val="lt1"/>
              </a:buClr>
              <a:buSzPts val="4500"/>
              <a:buNone/>
              <a:defRPr sz="4500">
                <a:solidFill>
                  <a:schemeClr val="lt1"/>
                </a:solidFill>
              </a:defRPr>
            </a:lvl7pPr>
            <a:lvl8pPr lvl="7" rtl="0" algn="ctr">
              <a:spcBef>
                <a:spcPts val="0"/>
              </a:spcBef>
              <a:spcAft>
                <a:spcPts val="0"/>
              </a:spcAft>
              <a:buClr>
                <a:schemeClr val="lt1"/>
              </a:buClr>
              <a:buSzPts val="4500"/>
              <a:buNone/>
              <a:defRPr sz="4500">
                <a:solidFill>
                  <a:schemeClr val="lt1"/>
                </a:solidFill>
              </a:defRPr>
            </a:lvl8pPr>
            <a:lvl9pPr lvl="8" rtl="0" algn="ctr">
              <a:spcBef>
                <a:spcPts val="0"/>
              </a:spcBef>
              <a:spcAft>
                <a:spcPts val="0"/>
              </a:spcAft>
              <a:buClr>
                <a:schemeClr val="lt1"/>
              </a:buClr>
              <a:buSzPts val="4500"/>
              <a:buNone/>
              <a:defRPr sz="4500">
                <a:solidFill>
                  <a:schemeClr val="lt1"/>
                </a:solidFill>
              </a:defRPr>
            </a:lvl9pPr>
          </a:lstStyle>
          <a:p>
            <a:r>
              <a:t>xx%</a:t>
            </a:r>
          </a:p>
        </p:txBody>
      </p:sp>
      <p:sp>
        <p:nvSpPr>
          <p:cNvPr id="2610" name="Google Shape;2610;p110"/>
          <p:cNvSpPr txBox="1"/>
          <p:nvPr>
            <p:ph idx="5" type="subTitle"/>
          </p:nvPr>
        </p:nvSpPr>
        <p:spPr>
          <a:xfrm>
            <a:off x="2223600" y="4120355"/>
            <a:ext cx="4696800" cy="4311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600"/>
              <a:buNone/>
              <a:defRPr sz="1600">
                <a:solidFill>
                  <a:schemeClr val="dk1"/>
                </a:solidFill>
              </a:defRPr>
            </a:lvl1pPr>
            <a:lvl2pPr lvl="1" rtl="0" algn="ctr">
              <a:lnSpc>
                <a:spcPct val="100000"/>
              </a:lnSpc>
              <a:spcBef>
                <a:spcPts val="0"/>
              </a:spcBef>
              <a:spcAft>
                <a:spcPts val="0"/>
              </a:spcAft>
              <a:buClr>
                <a:schemeClr val="dk1"/>
              </a:buClr>
              <a:buSzPts val="1600"/>
              <a:buNone/>
              <a:defRPr sz="1600">
                <a:solidFill>
                  <a:schemeClr val="dk1"/>
                </a:solidFill>
              </a:defRPr>
            </a:lvl2pPr>
            <a:lvl3pPr lvl="2" rtl="0" algn="ctr">
              <a:lnSpc>
                <a:spcPct val="100000"/>
              </a:lnSpc>
              <a:spcBef>
                <a:spcPts val="0"/>
              </a:spcBef>
              <a:spcAft>
                <a:spcPts val="0"/>
              </a:spcAft>
              <a:buClr>
                <a:schemeClr val="dk1"/>
              </a:buClr>
              <a:buSzPts val="1600"/>
              <a:buNone/>
              <a:defRPr sz="1600">
                <a:solidFill>
                  <a:schemeClr val="dk1"/>
                </a:solidFill>
              </a:defRPr>
            </a:lvl3pPr>
            <a:lvl4pPr lvl="3" rtl="0" algn="ctr">
              <a:lnSpc>
                <a:spcPct val="100000"/>
              </a:lnSpc>
              <a:spcBef>
                <a:spcPts val="0"/>
              </a:spcBef>
              <a:spcAft>
                <a:spcPts val="0"/>
              </a:spcAft>
              <a:buClr>
                <a:schemeClr val="dk1"/>
              </a:buClr>
              <a:buSzPts val="1600"/>
              <a:buNone/>
              <a:defRPr sz="1600">
                <a:solidFill>
                  <a:schemeClr val="dk1"/>
                </a:solidFill>
              </a:defRPr>
            </a:lvl4pPr>
            <a:lvl5pPr lvl="4" rtl="0" algn="ctr">
              <a:lnSpc>
                <a:spcPct val="100000"/>
              </a:lnSpc>
              <a:spcBef>
                <a:spcPts val="0"/>
              </a:spcBef>
              <a:spcAft>
                <a:spcPts val="0"/>
              </a:spcAft>
              <a:buClr>
                <a:schemeClr val="dk1"/>
              </a:buClr>
              <a:buSzPts val="1600"/>
              <a:buNone/>
              <a:defRPr sz="1600">
                <a:solidFill>
                  <a:schemeClr val="dk1"/>
                </a:solidFill>
              </a:defRPr>
            </a:lvl5pPr>
            <a:lvl6pPr lvl="5" rtl="0" algn="ctr">
              <a:lnSpc>
                <a:spcPct val="100000"/>
              </a:lnSpc>
              <a:spcBef>
                <a:spcPts val="0"/>
              </a:spcBef>
              <a:spcAft>
                <a:spcPts val="0"/>
              </a:spcAft>
              <a:buClr>
                <a:schemeClr val="dk1"/>
              </a:buClr>
              <a:buSzPts val="1600"/>
              <a:buNone/>
              <a:defRPr sz="1600">
                <a:solidFill>
                  <a:schemeClr val="dk1"/>
                </a:solidFill>
              </a:defRPr>
            </a:lvl6pPr>
            <a:lvl7pPr lvl="6" rtl="0" algn="ctr">
              <a:lnSpc>
                <a:spcPct val="100000"/>
              </a:lnSpc>
              <a:spcBef>
                <a:spcPts val="0"/>
              </a:spcBef>
              <a:spcAft>
                <a:spcPts val="0"/>
              </a:spcAft>
              <a:buClr>
                <a:schemeClr val="dk1"/>
              </a:buClr>
              <a:buSzPts val="1600"/>
              <a:buNone/>
              <a:defRPr sz="1600">
                <a:solidFill>
                  <a:schemeClr val="dk1"/>
                </a:solidFill>
              </a:defRPr>
            </a:lvl7pPr>
            <a:lvl8pPr lvl="7" rtl="0" algn="ctr">
              <a:lnSpc>
                <a:spcPct val="100000"/>
              </a:lnSpc>
              <a:spcBef>
                <a:spcPts val="0"/>
              </a:spcBef>
              <a:spcAft>
                <a:spcPts val="0"/>
              </a:spcAft>
              <a:buClr>
                <a:schemeClr val="dk1"/>
              </a:buClr>
              <a:buSzPts val="1600"/>
              <a:buNone/>
              <a:defRPr sz="1600">
                <a:solidFill>
                  <a:schemeClr val="dk1"/>
                </a:solidFill>
              </a:defRPr>
            </a:lvl8pPr>
            <a:lvl9pPr lvl="8" rtl="0" algn="ctr">
              <a:lnSpc>
                <a:spcPct val="100000"/>
              </a:lnSpc>
              <a:spcBef>
                <a:spcPts val="0"/>
              </a:spcBef>
              <a:spcAft>
                <a:spcPts val="0"/>
              </a:spcAft>
              <a:buClr>
                <a:schemeClr val="dk1"/>
              </a:buClr>
              <a:buSzPts val="1600"/>
              <a:buNone/>
              <a:defRPr sz="1600">
                <a:solidFill>
                  <a:schemeClr val="dk1"/>
                </a:solidFill>
              </a:defRPr>
            </a:lvl9pPr>
          </a:lstStyle>
          <a:p/>
        </p:txBody>
      </p:sp>
      <p:grpSp>
        <p:nvGrpSpPr>
          <p:cNvPr id="2611" name="Google Shape;2611;p110"/>
          <p:cNvGrpSpPr/>
          <p:nvPr/>
        </p:nvGrpSpPr>
        <p:grpSpPr>
          <a:xfrm rot="-1369381">
            <a:off x="7620372" y="3316225"/>
            <a:ext cx="2339900" cy="2061000"/>
            <a:chOff x="-1437750" y="780000"/>
            <a:chExt cx="389100" cy="342725"/>
          </a:xfrm>
        </p:grpSpPr>
        <p:sp>
          <p:nvSpPr>
            <p:cNvPr id="2612" name="Google Shape;2612;p110"/>
            <p:cNvSpPr/>
            <p:nvPr/>
          </p:nvSpPr>
          <p:spPr>
            <a:xfrm>
              <a:off x="-1425800" y="780000"/>
              <a:ext cx="377150" cy="332875"/>
            </a:xfrm>
            <a:custGeom>
              <a:rect b="b" l="l" r="r" t="t"/>
              <a:pathLst>
                <a:path extrusionOk="0" h="13315" w="15086">
                  <a:moveTo>
                    <a:pt x="11151" y="8653"/>
                  </a:moveTo>
                  <a:cubicBezTo>
                    <a:pt x="11173" y="8653"/>
                    <a:pt x="11195" y="8654"/>
                    <a:pt x="11217" y="8657"/>
                  </a:cubicBezTo>
                  <a:lnTo>
                    <a:pt x="11396" y="8657"/>
                  </a:lnTo>
                  <a:cubicBezTo>
                    <a:pt x="11650" y="8686"/>
                    <a:pt x="11874" y="8761"/>
                    <a:pt x="12068" y="8896"/>
                  </a:cubicBezTo>
                  <a:cubicBezTo>
                    <a:pt x="12501" y="9224"/>
                    <a:pt x="12621" y="9836"/>
                    <a:pt x="12367" y="10314"/>
                  </a:cubicBezTo>
                  <a:cubicBezTo>
                    <a:pt x="12132" y="10720"/>
                    <a:pt x="11609" y="10988"/>
                    <a:pt x="11102" y="10988"/>
                  </a:cubicBezTo>
                  <a:cubicBezTo>
                    <a:pt x="11030" y="10988"/>
                    <a:pt x="10959" y="10983"/>
                    <a:pt x="10888" y="10972"/>
                  </a:cubicBezTo>
                  <a:cubicBezTo>
                    <a:pt x="10321" y="10882"/>
                    <a:pt x="9873" y="10404"/>
                    <a:pt x="9873" y="9896"/>
                  </a:cubicBezTo>
                  <a:lnTo>
                    <a:pt x="9873" y="9807"/>
                  </a:lnTo>
                  <a:cubicBezTo>
                    <a:pt x="9858" y="9732"/>
                    <a:pt x="9858" y="9657"/>
                    <a:pt x="9873" y="9568"/>
                  </a:cubicBezTo>
                  <a:cubicBezTo>
                    <a:pt x="9932" y="9344"/>
                    <a:pt x="10082" y="9164"/>
                    <a:pt x="10276" y="9030"/>
                  </a:cubicBezTo>
                  <a:cubicBezTo>
                    <a:pt x="10440" y="8881"/>
                    <a:pt x="10634" y="8761"/>
                    <a:pt x="10859" y="8701"/>
                  </a:cubicBezTo>
                  <a:cubicBezTo>
                    <a:pt x="10956" y="8677"/>
                    <a:pt x="11054" y="8653"/>
                    <a:pt x="11151" y="8653"/>
                  </a:cubicBezTo>
                  <a:close/>
                  <a:moveTo>
                    <a:pt x="9735" y="0"/>
                  </a:moveTo>
                  <a:cubicBezTo>
                    <a:pt x="7428" y="0"/>
                    <a:pt x="5101" y="1090"/>
                    <a:pt x="3256" y="2294"/>
                  </a:cubicBezTo>
                  <a:cubicBezTo>
                    <a:pt x="2509" y="2787"/>
                    <a:pt x="1807" y="3324"/>
                    <a:pt x="1255" y="3997"/>
                  </a:cubicBezTo>
                  <a:cubicBezTo>
                    <a:pt x="418" y="5027"/>
                    <a:pt x="0" y="6312"/>
                    <a:pt x="105" y="7551"/>
                  </a:cubicBezTo>
                  <a:cubicBezTo>
                    <a:pt x="150" y="8134"/>
                    <a:pt x="254" y="8791"/>
                    <a:pt x="433" y="9359"/>
                  </a:cubicBezTo>
                  <a:lnTo>
                    <a:pt x="448" y="9359"/>
                  </a:lnTo>
                  <a:cubicBezTo>
                    <a:pt x="1150" y="11345"/>
                    <a:pt x="3167" y="12883"/>
                    <a:pt x="5497" y="13197"/>
                  </a:cubicBezTo>
                  <a:cubicBezTo>
                    <a:pt x="6042" y="13274"/>
                    <a:pt x="6604" y="13315"/>
                    <a:pt x="7170" y="13315"/>
                  </a:cubicBezTo>
                  <a:cubicBezTo>
                    <a:pt x="8910" y="13315"/>
                    <a:pt x="10685" y="12927"/>
                    <a:pt x="12128" y="12002"/>
                  </a:cubicBezTo>
                  <a:cubicBezTo>
                    <a:pt x="12815" y="11554"/>
                    <a:pt x="13398" y="10942"/>
                    <a:pt x="13592" y="10225"/>
                  </a:cubicBezTo>
                  <a:cubicBezTo>
                    <a:pt x="13786" y="9508"/>
                    <a:pt x="13547" y="8671"/>
                    <a:pt x="12875" y="8283"/>
                  </a:cubicBezTo>
                  <a:cubicBezTo>
                    <a:pt x="12457" y="8029"/>
                    <a:pt x="11934" y="7775"/>
                    <a:pt x="12233" y="7223"/>
                  </a:cubicBezTo>
                  <a:cubicBezTo>
                    <a:pt x="12367" y="6969"/>
                    <a:pt x="12621" y="6805"/>
                    <a:pt x="12860" y="6640"/>
                  </a:cubicBezTo>
                  <a:cubicBezTo>
                    <a:pt x="13607" y="6103"/>
                    <a:pt x="14174" y="5386"/>
                    <a:pt x="14413" y="4579"/>
                  </a:cubicBezTo>
                  <a:cubicBezTo>
                    <a:pt x="15085" y="2369"/>
                    <a:pt x="13009" y="397"/>
                    <a:pt x="10709" y="68"/>
                  </a:cubicBezTo>
                  <a:cubicBezTo>
                    <a:pt x="10386" y="22"/>
                    <a:pt x="10060" y="0"/>
                    <a:pt x="973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110"/>
            <p:cNvSpPr/>
            <p:nvPr/>
          </p:nvSpPr>
          <p:spPr>
            <a:xfrm>
              <a:off x="-1398925" y="799975"/>
              <a:ext cx="317300" cy="295950"/>
            </a:xfrm>
            <a:custGeom>
              <a:rect b="b" l="l" r="r" t="t"/>
              <a:pathLst>
                <a:path extrusionOk="0" h="11838" w="12692">
                  <a:moveTo>
                    <a:pt x="9517" y="123"/>
                  </a:moveTo>
                  <a:cubicBezTo>
                    <a:pt x="9660" y="123"/>
                    <a:pt x="9805" y="143"/>
                    <a:pt x="9948" y="181"/>
                  </a:cubicBezTo>
                  <a:cubicBezTo>
                    <a:pt x="10261" y="270"/>
                    <a:pt x="10575" y="434"/>
                    <a:pt x="10739" y="718"/>
                  </a:cubicBezTo>
                  <a:cubicBezTo>
                    <a:pt x="10874" y="957"/>
                    <a:pt x="10874" y="1241"/>
                    <a:pt x="10799" y="1495"/>
                  </a:cubicBezTo>
                  <a:cubicBezTo>
                    <a:pt x="10596" y="2161"/>
                    <a:pt x="9902" y="2616"/>
                    <a:pt x="9221" y="2616"/>
                  </a:cubicBezTo>
                  <a:cubicBezTo>
                    <a:pt x="9199" y="2616"/>
                    <a:pt x="9178" y="2616"/>
                    <a:pt x="9156" y="2615"/>
                  </a:cubicBezTo>
                  <a:cubicBezTo>
                    <a:pt x="9153" y="2615"/>
                    <a:pt x="9150" y="2615"/>
                    <a:pt x="9147" y="2615"/>
                  </a:cubicBezTo>
                  <a:lnTo>
                    <a:pt x="9147" y="2615"/>
                  </a:lnTo>
                  <a:cubicBezTo>
                    <a:pt x="9145" y="2615"/>
                    <a:pt x="9143" y="2615"/>
                    <a:pt x="9141" y="2615"/>
                  </a:cubicBezTo>
                  <a:cubicBezTo>
                    <a:pt x="8096" y="2540"/>
                    <a:pt x="8006" y="1226"/>
                    <a:pt x="8559" y="554"/>
                  </a:cubicBezTo>
                  <a:cubicBezTo>
                    <a:pt x="8806" y="253"/>
                    <a:pt x="9153" y="123"/>
                    <a:pt x="9517" y="123"/>
                  </a:cubicBezTo>
                  <a:close/>
                  <a:moveTo>
                    <a:pt x="9495" y="1"/>
                  </a:moveTo>
                  <a:cubicBezTo>
                    <a:pt x="9172" y="1"/>
                    <a:pt x="8859" y="100"/>
                    <a:pt x="8604" y="330"/>
                  </a:cubicBezTo>
                  <a:cubicBezTo>
                    <a:pt x="8230" y="658"/>
                    <a:pt x="8036" y="1196"/>
                    <a:pt x="8096" y="1689"/>
                  </a:cubicBezTo>
                  <a:cubicBezTo>
                    <a:pt x="8141" y="2182"/>
                    <a:pt x="8439" y="2615"/>
                    <a:pt x="8932" y="2720"/>
                  </a:cubicBezTo>
                  <a:cubicBezTo>
                    <a:pt x="9007" y="2720"/>
                    <a:pt x="9067" y="2735"/>
                    <a:pt x="9141" y="2735"/>
                  </a:cubicBezTo>
                  <a:cubicBezTo>
                    <a:pt x="9141" y="2735"/>
                    <a:pt x="9141" y="2735"/>
                    <a:pt x="9141" y="2735"/>
                  </a:cubicBezTo>
                  <a:lnTo>
                    <a:pt x="9141" y="2735"/>
                  </a:lnTo>
                  <a:cubicBezTo>
                    <a:pt x="9145" y="2735"/>
                    <a:pt x="9149" y="2736"/>
                    <a:pt x="9152" y="2736"/>
                  </a:cubicBezTo>
                  <a:cubicBezTo>
                    <a:pt x="9154" y="2736"/>
                    <a:pt x="9155" y="2736"/>
                    <a:pt x="9157" y="2735"/>
                  </a:cubicBezTo>
                  <a:lnTo>
                    <a:pt x="9157" y="2735"/>
                  </a:lnTo>
                  <a:cubicBezTo>
                    <a:pt x="9187" y="2737"/>
                    <a:pt x="9216" y="2738"/>
                    <a:pt x="9246" y="2738"/>
                  </a:cubicBezTo>
                  <a:cubicBezTo>
                    <a:pt x="9897" y="2738"/>
                    <a:pt x="10531" y="2344"/>
                    <a:pt x="10829" y="1749"/>
                  </a:cubicBezTo>
                  <a:cubicBezTo>
                    <a:pt x="10963" y="1480"/>
                    <a:pt x="11023" y="1151"/>
                    <a:pt x="10934" y="868"/>
                  </a:cubicBezTo>
                  <a:cubicBezTo>
                    <a:pt x="10844" y="554"/>
                    <a:pt x="10575" y="315"/>
                    <a:pt x="10276" y="181"/>
                  </a:cubicBezTo>
                  <a:cubicBezTo>
                    <a:pt x="10028" y="66"/>
                    <a:pt x="9759" y="1"/>
                    <a:pt x="9495" y="1"/>
                  </a:cubicBezTo>
                  <a:close/>
                  <a:moveTo>
                    <a:pt x="6053" y="772"/>
                  </a:moveTo>
                  <a:cubicBezTo>
                    <a:pt x="6428" y="772"/>
                    <a:pt x="6811" y="905"/>
                    <a:pt x="7065" y="1196"/>
                  </a:cubicBezTo>
                  <a:cubicBezTo>
                    <a:pt x="7334" y="1510"/>
                    <a:pt x="7454" y="1958"/>
                    <a:pt x="7289" y="2346"/>
                  </a:cubicBezTo>
                  <a:cubicBezTo>
                    <a:pt x="7200" y="2555"/>
                    <a:pt x="7020" y="2735"/>
                    <a:pt x="6826" y="2854"/>
                  </a:cubicBezTo>
                  <a:cubicBezTo>
                    <a:pt x="6557" y="3003"/>
                    <a:pt x="6229" y="3123"/>
                    <a:pt x="5915" y="3123"/>
                  </a:cubicBezTo>
                  <a:cubicBezTo>
                    <a:pt x="5557" y="3123"/>
                    <a:pt x="5198" y="2974"/>
                    <a:pt x="4929" y="2735"/>
                  </a:cubicBezTo>
                  <a:cubicBezTo>
                    <a:pt x="4675" y="2511"/>
                    <a:pt x="4496" y="2197"/>
                    <a:pt x="4586" y="1853"/>
                  </a:cubicBezTo>
                  <a:cubicBezTo>
                    <a:pt x="4750" y="1286"/>
                    <a:pt x="5213" y="883"/>
                    <a:pt x="5796" y="793"/>
                  </a:cubicBezTo>
                  <a:cubicBezTo>
                    <a:pt x="5880" y="779"/>
                    <a:pt x="5966" y="772"/>
                    <a:pt x="6053" y="772"/>
                  </a:cubicBezTo>
                  <a:close/>
                  <a:moveTo>
                    <a:pt x="6041" y="643"/>
                  </a:moveTo>
                  <a:cubicBezTo>
                    <a:pt x="6024" y="643"/>
                    <a:pt x="6007" y="643"/>
                    <a:pt x="5990" y="644"/>
                  </a:cubicBezTo>
                  <a:cubicBezTo>
                    <a:pt x="5676" y="658"/>
                    <a:pt x="5348" y="763"/>
                    <a:pt x="5079" y="942"/>
                  </a:cubicBezTo>
                  <a:cubicBezTo>
                    <a:pt x="4767" y="1150"/>
                    <a:pt x="4559" y="1461"/>
                    <a:pt x="4468" y="1817"/>
                  </a:cubicBezTo>
                  <a:lnTo>
                    <a:pt x="4468" y="1817"/>
                  </a:lnTo>
                  <a:cubicBezTo>
                    <a:pt x="4467" y="1819"/>
                    <a:pt x="4467" y="1821"/>
                    <a:pt x="4466" y="1823"/>
                  </a:cubicBezTo>
                  <a:cubicBezTo>
                    <a:pt x="4466" y="1823"/>
                    <a:pt x="4466" y="1823"/>
                    <a:pt x="4466" y="1823"/>
                  </a:cubicBezTo>
                  <a:lnTo>
                    <a:pt x="4466" y="1823"/>
                  </a:lnTo>
                  <a:cubicBezTo>
                    <a:pt x="4464" y="1829"/>
                    <a:pt x="4463" y="1834"/>
                    <a:pt x="4462" y="1839"/>
                  </a:cubicBezTo>
                  <a:lnTo>
                    <a:pt x="4462" y="1839"/>
                  </a:lnTo>
                  <a:cubicBezTo>
                    <a:pt x="4283" y="2519"/>
                    <a:pt x="4978" y="3064"/>
                    <a:pt x="5557" y="3198"/>
                  </a:cubicBezTo>
                  <a:cubicBezTo>
                    <a:pt x="5679" y="3227"/>
                    <a:pt x="5799" y="3240"/>
                    <a:pt x="5918" y="3240"/>
                  </a:cubicBezTo>
                  <a:cubicBezTo>
                    <a:pt x="6163" y="3240"/>
                    <a:pt x="6401" y="3184"/>
                    <a:pt x="6632" y="3093"/>
                  </a:cubicBezTo>
                  <a:cubicBezTo>
                    <a:pt x="6886" y="2974"/>
                    <a:pt x="7125" y="2824"/>
                    <a:pt x="7289" y="2585"/>
                  </a:cubicBezTo>
                  <a:cubicBezTo>
                    <a:pt x="7573" y="2197"/>
                    <a:pt x="7543" y="1674"/>
                    <a:pt x="7289" y="1286"/>
                  </a:cubicBezTo>
                  <a:cubicBezTo>
                    <a:pt x="7015" y="853"/>
                    <a:pt x="6531" y="643"/>
                    <a:pt x="6041" y="643"/>
                  </a:cubicBezTo>
                  <a:close/>
                  <a:moveTo>
                    <a:pt x="3018" y="2500"/>
                  </a:moveTo>
                  <a:cubicBezTo>
                    <a:pt x="3273" y="2500"/>
                    <a:pt x="3518" y="2567"/>
                    <a:pt x="3705" y="2735"/>
                  </a:cubicBezTo>
                  <a:cubicBezTo>
                    <a:pt x="3959" y="2974"/>
                    <a:pt x="4138" y="3287"/>
                    <a:pt x="4138" y="3631"/>
                  </a:cubicBezTo>
                  <a:cubicBezTo>
                    <a:pt x="4138" y="3914"/>
                    <a:pt x="4018" y="4198"/>
                    <a:pt x="3839" y="4422"/>
                  </a:cubicBezTo>
                  <a:cubicBezTo>
                    <a:pt x="3539" y="4748"/>
                    <a:pt x="3102" y="4926"/>
                    <a:pt x="2658" y="4926"/>
                  </a:cubicBezTo>
                  <a:cubicBezTo>
                    <a:pt x="2594" y="4926"/>
                    <a:pt x="2529" y="4923"/>
                    <a:pt x="2465" y="4915"/>
                  </a:cubicBezTo>
                  <a:cubicBezTo>
                    <a:pt x="2032" y="4841"/>
                    <a:pt x="1599" y="4587"/>
                    <a:pt x="1479" y="4139"/>
                  </a:cubicBezTo>
                  <a:cubicBezTo>
                    <a:pt x="1405" y="3885"/>
                    <a:pt x="1464" y="3601"/>
                    <a:pt x="1569" y="3362"/>
                  </a:cubicBezTo>
                  <a:cubicBezTo>
                    <a:pt x="1673" y="3108"/>
                    <a:pt x="1838" y="2914"/>
                    <a:pt x="2062" y="2779"/>
                  </a:cubicBezTo>
                  <a:cubicBezTo>
                    <a:pt x="2325" y="2618"/>
                    <a:pt x="2681" y="2500"/>
                    <a:pt x="3018" y="2500"/>
                  </a:cubicBezTo>
                  <a:close/>
                  <a:moveTo>
                    <a:pt x="3019" y="2365"/>
                  </a:moveTo>
                  <a:cubicBezTo>
                    <a:pt x="2730" y="2365"/>
                    <a:pt x="2435" y="2443"/>
                    <a:pt x="2196" y="2555"/>
                  </a:cubicBezTo>
                  <a:cubicBezTo>
                    <a:pt x="1942" y="2675"/>
                    <a:pt x="1703" y="2869"/>
                    <a:pt x="1554" y="3108"/>
                  </a:cubicBezTo>
                  <a:cubicBezTo>
                    <a:pt x="1390" y="3362"/>
                    <a:pt x="1300" y="3690"/>
                    <a:pt x="1330" y="3989"/>
                  </a:cubicBezTo>
                  <a:cubicBezTo>
                    <a:pt x="1375" y="4497"/>
                    <a:pt x="1778" y="4855"/>
                    <a:pt x="2271" y="4990"/>
                  </a:cubicBezTo>
                  <a:cubicBezTo>
                    <a:pt x="2407" y="5024"/>
                    <a:pt x="2546" y="5041"/>
                    <a:pt x="2685" y="5041"/>
                  </a:cubicBezTo>
                  <a:cubicBezTo>
                    <a:pt x="3093" y="5041"/>
                    <a:pt x="3497" y="4895"/>
                    <a:pt x="3809" y="4616"/>
                  </a:cubicBezTo>
                  <a:cubicBezTo>
                    <a:pt x="4063" y="4377"/>
                    <a:pt x="4242" y="4064"/>
                    <a:pt x="4272" y="3705"/>
                  </a:cubicBezTo>
                  <a:cubicBezTo>
                    <a:pt x="4302" y="3302"/>
                    <a:pt x="4093" y="2929"/>
                    <a:pt x="3809" y="2645"/>
                  </a:cubicBezTo>
                  <a:cubicBezTo>
                    <a:pt x="3593" y="2443"/>
                    <a:pt x="3309" y="2365"/>
                    <a:pt x="3019" y="2365"/>
                  </a:cubicBezTo>
                  <a:close/>
                  <a:moveTo>
                    <a:pt x="12616" y="4941"/>
                  </a:moveTo>
                  <a:cubicBezTo>
                    <a:pt x="12597" y="4941"/>
                    <a:pt x="12576" y="4951"/>
                    <a:pt x="12562" y="4975"/>
                  </a:cubicBezTo>
                  <a:cubicBezTo>
                    <a:pt x="12233" y="5453"/>
                    <a:pt x="11665" y="5677"/>
                    <a:pt x="11292" y="6125"/>
                  </a:cubicBezTo>
                  <a:cubicBezTo>
                    <a:pt x="11143" y="6334"/>
                    <a:pt x="11008" y="6588"/>
                    <a:pt x="11038" y="6842"/>
                  </a:cubicBezTo>
                  <a:cubicBezTo>
                    <a:pt x="11053" y="7111"/>
                    <a:pt x="11292" y="7245"/>
                    <a:pt x="11501" y="7350"/>
                  </a:cubicBezTo>
                  <a:cubicBezTo>
                    <a:pt x="11512" y="7353"/>
                    <a:pt x="11523" y="7355"/>
                    <a:pt x="11533" y="7355"/>
                  </a:cubicBezTo>
                  <a:cubicBezTo>
                    <a:pt x="11603" y="7355"/>
                    <a:pt x="11639" y="7271"/>
                    <a:pt x="11561" y="7245"/>
                  </a:cubicBezTo>
                  <a:cubicBezTo>
                    <a:pt x="11471" y="7200"/>
                    <a:pt x="11352" y="7141"/>
                    <a:pt x="11262" y="7051"/>
                  </a:cubicBezTo>
                  <a:cubicBezTo>
                    <a:pt x="11158" y="6946"/>
                    <a:pt x="11143" y="6812"/>
                    <a:pt x="11173" y="6663"/>
                  </a:cubicBezTo>
                  <a:cubicBezTo>
                    <a:pt x="11217" y="6424"/>
                    <a:pt x="11367" y="6215"/>
                    <a:pt x="11546" y="6035"/>
                  </a:cubicBezTo>
                  <a:cubicBezTo>
                    <a:pt x="11904" y="5692"/>
                    <a:pt x="12367" y="5453"/>
                    <a:pt x="12651" y="5035"/>
                  </a:cubicBezTo>
                  <a:cubicBezTo>
                    <a:pt x="12692" y="4984"/>
                    <a:pt x="12657" y="4941"/>
                    <a:pt x="12616" y="4941"/>
                  </a:cubicBezTo>
                  <a:close/>
                  <a:moveTo>
                    <a:pt x="1692" y="5465"/>
                  </a:moveTo>
                  <a:cubicBezTo>
                    <a:pt x="1891" y="5465"/>
                    <a:pt x="2088" y="5505"/>
                    <a:pt x="2271" y="5602"/>
                  </a:cubicBezTo>
                  <a:cubicBezTo>
                    <a:pt x="2614" y="5781"/>
                    <a:pt x="2838" y="6140"/>
                    <a:pt x="2838" y="6528"/>
                  </a:cubicBezTo>
                  <a:cubicBezTo>
                    <a:pt x="2853" y="6961"/>
                    <a:pt x="2614" y="7335"/>
                    <a:pt x="2241" y="7544"/>
                  </a:cubicBezTo>
                  <a:cubicBezTo>
                    <a:pt x="1987" y="7693"/>
                    <a:pt x="1703" y="7753"/>
                    <a:pt x="1405" y="7783"/>
                  </a:cubicBezTo>
                  <a:cubicBezTo>
                    <a:pt x="1381" y="7784"/>
                    <a:pt x="1358" y="7785"/>
                    <a:pt x="1334" y="7785"/>
                  </a:cubicBezTo>
                  <a:cubicBezTo>
                    <a:pt x="1077" y="7785"/>
                    <a:pt x="833" y="7708"/>
                    <a:pt x="628" y="7544"/>
                  </a:cubicBezTo>
                  <a:cubicBezTo>
                    <a:pt x="374" y="7335"/>
                    <a:pt x="180" y="7036"/>
                    <a:pt x="165" y="6693"/>
                  </a:cubicBezTo>
                  <a:cubicBezTo>
                    <a:pt x="136" y="6285"/>
                    <a:pt x="404" y="5949"/>
                    <a:pt x="722" y="5711"/>
                  </a:cubicBezTo>
                  <a:lnTo>
                    <a:pt x="722" y="5711"/>
                  </a:lnTo>
                  <a:cubicBezTo>
                    <a:pt x="726" y="5712"/>
                    <a:pt x="730" y="5712"/>
                    <a:pt x="735" y="5712"/>
                  </a:cubicBezTo>
                  <a:cubicBezTo>
                    <a:pt x="744" y="5712"/>
                    <a:pt x="753" y="5710"/>
                    <a:pt x="762" y="5707"/>
                  </a:cubicBezTo>
                  <a:cubicBezTo>
                    <a:pt x="1048" y="5569"/>
                    <a:pt x="1373" y="5465"/>
                    <a:pt x="1692" y="5465"/>
                  </a:cubicBezTo>
                  <a:close/>
                  <a:moveTo>
                    <a:pt x="1692" y="5340"/>
                  </a:moveTo>
                  <a:cubicBezTo>
                    <a:pt x="1363" y="5340"/>
                    <a:pt x="1023" y="5439"/>
                    <a:pt x="719" y="5587"/>
                  </a:cubicBezTo>
                  <a:lnTo>
                    <a:pt x="719" y="5587"/>
                  </a:lnTo>
                  <a:cubicBezTo>
                    <a:pt x="709" y="5589"/>
                    <a:pt x="699" y="5593"/>
                    <a:pt x="688" y="5602"/>
                  </a:cubicBezTo>
                  <a:cubicBezTo>
                    <a:pt x="688" y="5602"/>
                    <a:pt x="688" y="5602"/>
                    <a:pt x="688" y="5602"/>
                  </a:cubicBezTo>
                  <a:lnTo>
                    <a:pt x="688" y="5602"/>
                  </a:lnTo>
                  <a:cubicBezTo>
                    <a:pt x="677" y="5607"/>
                    <a:pt x="669" y="5612"/>
                    <a:pt x="664" y="5619"/>
                  </a:cubicBezTo>
                  <a:lnTo>
                    <a:pt x="664" y="5619"/>
                  </a:lnTo>
                  <a:cubicBezTo>
                    <a:pt x="360" y="5842"/>
                    <a:pt x="89" y="6150"/>
                    <a:pt x="45" y="6543"/>
                  </a:cubicBezTo>
                  <a:cubicBezTo>
                    <a:pt x="1" y="6857"/>
                    <a:pt x="135" y="7171"/>
                    <a:pt x="329" y="7424"/>
                  </a:cubicBezTo>
                  <a:cubicBezTo>
                    <a:pt x="523" y="7663"/>
                    <a:pt x="792" y="7843"/>
                    <a:pt x="1091" y="7902"/>
                  </a:cubicBezTo>
                  <a:cubicBezTo>
                    <a:pt x="1167" y="7917"/>
                    <a:pt x="1245" y="7923"/>
                    <a:pt x="1324" y="7923"/>
                  </a:cubicBezTo>
                  <a:cubicBezTo>
                    <a:pt x="1573" y="7923"/>
                    <a:pt x="1832" y="7859"/>
                    <a:pt x="2047" y="7768"/>
                  </a:cubicBezTo>
                  <a:cubicBezTo>
                    <a:pt x="2510" y="7589"/>
                    <a:pt x="2883" y="7230"/>
                    <a:pt x="2958" y="6737"/>
                  </a:cubicBezTo>
                  <a:cubicBezTo>
                    <a:pt x="3018" y="6304"/>
                    <a:pt x="2838" y="5856"/>
                    <a:pt x="2480" y="5587"/>
                  </a:cubicBezTo>
                  <a:cubicBezTo>
                    <a:pt x="2244" y="5412"/>
                    <a:pt x="1972" y="5340"/>
                    <a:pt x="1692" y="5340"/>
                  </a:cubicBezTo>
                  <a:close/>
                  <a:moveTo>
                    <a:pt x="10045" y="7394"/>
                  </a:moveTo>
                  <a:cubicBezTo>
                    <a:pt x="9814" y="7394"/>
                    <a:pt x="9583" y="7437"/>
                    <a:pt x="9365" y="7529"/>
                  </a:cubicBezTo>
                  <a:cubicBezTo>
                    <a:pt x="9111" y="7619"/>
                    <a:pt x="8887" y="7783"/>
                    <a:pt x="8693" y="7977"/>
                  </a:cubicBezTo>
                  <a:cubicBezTo>
                    <a:pt x="8499" y="8186"/>
                    <a:pt x="8290" y="8470"/>
                    <a:pt x="8305" y="8754"/>
                  </a:cubicBezTo>
                  <a:cubicBezTo>
                    <a:pt x="8313" y="8801"/>
                    <a:pt x="8353" y="8823"/>
                    <a:pt x="8388" y="8823"/>
                  </a:cubicBezTo>
                  <a:cubicBezTo>
                    <a:pt x="8420" y="8823"/>
                    <a:pt x="8446" y="8804"/>
                    <a:pt x="8439" y="8769"/>
                  </a:cubicBezTo>
                  <a:cubicBezTo>
                    <a:pt x="8424" y="8485"/>
                    <a:pt x="8633" y="8231"/>
                    <a:pt x="8813" y="8037"/>
                  </a:cubicBezTo>
                  <a:cubicBezTo>
                    <a:pt x="8992" y="7858"/>
                    <a:pt x="9216" y="7723"/>
                    <a:pt x="9455" y="7619"/>
                  </a:cubicBezTo>
                  <a:cubicBezTo>
                    <a:pt x="9649" y="7554"/>
                    <a:pt x="9849" y="7522"/>
                    <a:pt x="10046" y="7522"/>
                  </a:cubicBezTo>
                  <a:cubicBezTo>
                    <a:pt x="10397" y="7522"/>
                    <a:pt x="10742" y="7622"/>
                    <a:pt x="11038" y="7813"/>
                  </a:cubicBezTo>
                  <a:cubicBezTo>
                    <a:pt x="11048" y="7820"/>
                    <a:pt x="11059" y="7824"/>
                    <a:pt x="11069" y="7824"/>
                  </a:cubicBezTo>
                  <a:cubicBezTo>
                    <a:pt x="11119" y="7824"/>
                    <a:pt x="11160" y="7745"/>
                    <a:pt x="11098" y="7708"/>
                  </a:cubicBezTo>
                  <a:cubicBezTo>
                    <a:pt x="10785" y="7506"/>
                    <a:pt x="10415" y="7394"/>
                    <a:pt x="10045" y="7394"/>
                  </a:cubicBezTo>
                  <a:close/>
                  <a:moveTo>
                    <a:pt x="2721" y="8155"/>
                  </a:moveTo>
                  <a:cubicBezTo>
                    <a:pt x="2740" y="8155"/>
                    <a:pt x="2759" y="8155"/>
                    <a:pt x="2779" y="8156"/>
                  </a:cubicBezTo>
                  <a:cubicBezTo>
                    <a:pt x="3092" y="8186"/>
                    <a:pt x="3391" y="8321"/>
                    <a:pt x="3615" y="8515"/>
                  </a:cubicBezTo>
                  <a:cubicBezTo>
                    <a:pt x="3854" y="8724"/>
                    <a:pt x="4033" y="8978"/>
                    <a:pt x="4078" y="9291"/>
                  </a:cubicBezTo>
                  <a:cubicBezTo>
                    <a:pt x="4138" y="9575"/>
                    <a:pt x="4063" y="9859"/>
                    <a:pt x="3914" y="10098"/>
                  </a:cubicBezTo>
                  <a:cubicBezTo>
                    <a:pt x="3680" y="10465"/>
                    <a:pt x="3291" y="10624"/>
                    <a:pt x="2887" y="10624"/>
                  </a:cubicBezTo>
                  <a:cubicBezTo>
                    <a:pt x="2387" y="10624"/>
                    <a:pt x="1865" y="10381"/>
                    <a:pt x="1584" y="9993"/>
                  </a:cubicBezTo>
                  <a:cubicBezTo>
                    <a:pt x="1449" y="9799"/>
                    <a:pt x="1375" y="9575"/>
                    <a:pt x="1390" y="9351"/>
                  </a:cubicBezTo>
                  <a:cubicBezTo>
                    <a:pt x="1405" y="9217"/>
                    <a:pt x="1449" y="9097"/>
                    <a:pt x="1509" y="8993"/>
                  </a:cubicBezTo>
                  <a:cubicBezTo>
                    <a:pt x="1554" y="8918"/>
                    <a:pt x="1599" y="8858"/>
                    <a:pt x="1643" y="8799"/>
                  </a:cubicBezTo>
                  <a:cubicBezTo>
                    <a:pt x="1718" y="8694"/>
                    <a:pt x="1778" y="8589"/>
                    <a:pt x="1868" y="8500"/>
                  </a:cubicBezTo>
                  <a:cubicBezTo>
                    <a:pt x="1873" y="8492"/>
                    <a:pt x="1877" y="8484"/>
                    <a:pt x="1878" y="8476"/>
                  </a:cubicBezTo>
                  <a:lnTo>
                    <a:pt x="1878" y="8476"/>
                  </a:lnTo>
                  <a:cubicBezTo>
                    <a:pt x="2114" y="8266"/>
                    <a:pt x="2410" y="8155"/>
                    <a:pt x="2721" y="8155"/>
                  </a:cubicBezTo>
                  <a:close/>
                  <a:moveTo>
                    <a:pt x="2686" y="8024"/>
                  </a:moveTo>
                  <a:cubicBezTo>
                    <a:pt x="2339" y="8024"/>
                    <a:pt x="2021" y="8167"/>
                    <a:pt x="1766" y="8407"/>
                  </a:cubicBezTo>
                  <a:lnTo>
                    <a:pt x="1766" y="8407"/>
                  </a:lnTo>
                  <a:cubicBezTo>
                    <a:pt x="1765" y="8408"/>
                    <a:pt x="1764" y="8409"/>
                    <a:pt x="1763" y="8410"/>
                  </a:cubicBezTo>
                  <a:cubicBezTo>
                    <a:pt x="1763" y="8410"/>
                    <a:pt x="1763" y="8410"/>
                    <a:pt x="1763" y="8410"/>
                  </a:cubicBezTo>
                  <a:lnTo>
                    <a:pt x="1763" y="8410"/>
                  </a:lnTo>
                  <a:cubicBezTo>
                    <a:pt x="1758" y="8414"/>
                    <a:pt x="1754" y="8418"/>
                    <a:pt x="1751" y="8422"/>
                  </a:cubicBezTo>
                  <a:lnTo>
                    <a:pt x="1751" y="8422"/>
                  </a:lnTo>
                  <a:cubicBezTo>
                    <a:pt x="1680" y="8494"/>
                    <a:pt x="1610" y="8580"/>
                    <a:pt x="1554" y="8679"/>
                  </a:cubicBezTo>
                  <a:cubicBezTo>
                    <a:pt x="1509" y="8739"/>
                    <a:pt x="1464" y="8813"/>
                    <a:pt x="1405" y="8888"/>
                  </a:cubicBezTo>
                  <a:cubicBezTo>
                    <a:pt x="1345" y="8993"/>
                    <a:pt x="1300" y="9127"/>
                    <a:pt x="1270" y="9262"/>
                  </a:cubicBezTo>
                  <a:cubicBezTo>
                    <a:pt x="1225" y="9486"/>
                    <a:pt x="1270" y="9725"/>
                    <a:pt x="1375" y="9919"/>
                  </a:cubicBezTo>
                  <a:cubicBezTo>
                    <a:pt x="1614" y="10352"/>
                    <a:pt x="2092" y="10621"/>
                    <a:pt x="2555" y="10725"/>
                  </a:cubicBezTo>
                  <a:cubicBezTo>
                    <a:pt x="2659" y="10744"/>
                    <a:pt x="2765" y="10753"/>
                    <a:pt x="2870" y="10753"/>
                  </a:cubicBezTo>
                  <a:cubicBezTo>
                    <a:pt x="3279" y="10753"/>
                    <a:pt x="3679" y="10610"/>
                    <a:pt x="3929" y="10277"/>
                  </a:cubicBezTo>
                  <a:cubicBezTo>
                    <a:pt x="4123" y="10038"/>
                    <a:pt x="4242" y="9739"/>
                    <a:pt x="4227" y="9441"/>
                  </a:cubicBezTo>
                  <a:cubicBezTo>
                    <a:pt x="4212" y="9112"/>
                    <a:pt x="4063" y="8813"/>
                    <a:pt x="3839" y="8574"/>
                  </a:cubicBezTo>
                  <a:cubicBezTo>
                    <a:pt x="3585" y="8291"/>
                    <a:pt x="3242" y="8082"/>
                    <a:pt x="2868" y="8037"/>
                  </a:cubicBezTo>
                  <a:cubicBezTo>
                    <a:pt x="2807" y="8028"/>
                    <a:pt x="2746" y="8024"/>
                    <a:pt x="2686" y="8024"/>
                  </a:cubicBezTo>
                  <a:close/>
                  <a:moveTo>
                    <a:pt x="6204" y="9346"/>
                  </a:moveTo>
                  <a:cubicBezTo>
                    <a:pt x="6557" y="9346"/>
                    <a:pt x="6923" y="9465"/>
                    <a:pt x="7110" y="9799"/>
                  </a:cubicBezTo>
                  <a:cubicBezTo>
                    <a:pt x="7140" y="9859"/>
                    <a:pt x="7155" y="9919"/>
                    <a:pt x="7170" y="9978"/>
                  </a:cubicBezTo>
                  <a:cubicBezTo>
                    <a:pt x="7185" y="10008"/>
                    <a:pt x="7185" y="10038"/>
                    <a:pt x="7200" y="10068"/>
                  </a:cubicBezTo>
                  <a:cubicBezTo>
                    <a:pt x="7215" y="10113"/>
                    <a:pt x="7244" y="10158"/>
                    <a:pt x="7274" y="10202"/>
                  </a:cubicBezTo>
                  <a:cubicBezTo>
                    <a:pt x="7334" y="10367"/>
                    <a:pt x="7379" y="10546"/>
                    <a:pt x="7364" y="10725"/>
                  </a:cubicBezTo>
                  <a:cubicBezTo>
                    <a:pt x="7334" y="11114"/>
                    <a:pt x="7065" y="11397"/>
                    <a:pt x="6722" y="11562"/>
                  </a:cubicBezTo>
                  <a:cubicBezTo>
                    <a:pt x="6709" y="11569"/>
                    <a:pt x="6700" y="11579"/>
                    <a:pt x="6695" y="11589"/>
                  </a:cubicBezTo>
                  <a:lnTo>
                    <a:pt x="6695" y="11589"/>
                  </a:lnTo>
                  <a:cubicBezTo>
                    <a:pt x="6495" y="11676"/>
                    <a:pt x="6276" y="11720"/>
                    <a:pt x="6057" y="11720"/>
                  </a:cubicBezTo>
                  <a:cubicBezTo>
                    <a:pt x="5673" y="11720"/>
                    <a:pt x="5290" y="11583"/>
                    <a:pt x="5019" y="11293"/>
                  </a:cubicBezTo>
                  <a:cubicBezTo>
                    <a:pt x="4675" y="10919"/>
                    <a:pt x="4616" y="10352"/>
                    <a:pt x="4929" y="9934"/>
                  </a:cubicBezTo>
                  <a:cubicBezTo>
                    <a:pt x="5198" y="9605"/>
                    <a:pt x="5646" y="9396"/>
                    <a:pt x="6079" y="9351"/>
                  </a:cubicBezTo>
                  <a:cubicBezTo>
                    <a:pt x="6120" y="9348"/>
                    <a:pt x="6162" y="9346"/>
                    <a:pt x="6204" y="9346"/>
                  </a:cubicBezTo>
                  <a:close/>
                  <a:moveTo>
                    <a:pt x="6177" y="9231"/>
                  </a:moveTo>
                  <a:cubicBezTo>
                    <a:pt x="5715" y="9231"/>
                    <a:pt x="5231" y="9424"/>
                    <a:pt x="4914" y="9769"/>
                  </a:cubicBezTo>
                  <a:cubicBezTo>
                    <a:pt x="4526" y="10173"/>
                    <a:pt x="4466" y="10770"/>
                    <a:pt x="4795" y="11233"/>
                  </a:cubicBezTo>
                  <a:cubicBezTo>
                    <a:pt x="5079" y="11644"/>
                    <a:pt x="5555" y="11837"/>
                    <a:pt x="6039" y="11837"/>
                  </a:cubicBezTo>
                  <a:cubicBezTo>
                    <a:pt x="6294" y="11837"/>
                    <a:pt x="6550" y="11784"/>
                    <a:pt x="6781" y="11681"/>
                  </a:cubicBezTo>
                  <a:cubicBezTo>
                    <a:pt x="6786" y="11679"/>
                    <a:pt x="6790" y="11677"/>
                    <a:pt x="6794" y="11675"/>
                  </a:cubicBezTo>
                  <a:lnTo>
                    <a:pt x="6794" y="11675"/>
                  </a:lnTo>
                  <a:cubicBezTo>
                    <a:pt x="7102" y="11510"/>
                    <a:pt x="7365" y="11258"/>
                    <a:pt x="7454" y="10919"/>
                  </a:cubicBezTo>
                  <a:cubicBezTo>
                    <a:pt x="7483" y="10755"/>
                    <a:pt x="7483" y="10591"/>
                    <a:pt x="7454" y="10427"/>
                  </a:cubicBezTo>
                  <a:cubicBezTo>
                    <a:pt x="7424" y="10262"/>
                    <a:pt x="7334" y="10098"/>
                    <a:pt x="7289" y="9934"/>
                  </a:cubicBezTo>
                  <a:cubicBezTo>
                    <a:pt x="7140" y="9471"/>
                    <a:pt x="6707" y="9232"/>
                    <a:pt x="6229" y="9232"/>
                  </a:cubicBezTo>
                  <a:cubicBezTo>
                    <a:pt x="6212" y="9231"/>
                    <a:pt x="6194" y="9231"/>
                    <a:pt x="6177" y="923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110"/>
            <p:cNvSpPr/>
            <p:nvPr/>
          </p:nvSpPr>
          <p:spPr>
            <a:xfrm>
              <a:off x="-1376400" y="862600"/>
              <a:ext cx="114525" cy="62125"/>
            </a:xfrm>
            <a:custGeom>
              <a:rect b="b" l="l" r="r" t="t"/>
              <a:pathLst>
                <a:path extrusionOk="0" h="2485" w="4581">
                  <a:moveTo>
                    <a:pt x="4252" y="1768"/>
                  </a:moveTo>
                  <a:cubicBezTo>
                    <a:pt x="3909" y="1768"/>
                    <a:pt x="3909" y="2291"/>
                    <a:pt x="4252" y="2291"/>
                  </a:cubicBezTo>
                  <a:cubicBezTo>
                    <a:pt x="4581" y="2291"/>
                    <a:pt x="4581" y="1768"/>
                    <a:pt x="4252" y="1768"/>
                  </a:cubicBezTo>
                  <a:close/>
                  <a:moveTo>
                    <a:pt x="1754" y="1"/>
                  </a:moveTo>
                  <a:cubicBezTo>
                    <a:pt x="1159" y="1"/>
                    <a:pt x="520" y="315"/>
                    <a:pt x="250" y="1066"/>
                  </a:cubicBezTo>
                  <a:cubicBezTo>
                    <a:pt x="1" y="1743"/>
                    <a:pt x="827" y="2485"/>
                    <a:pt x="1626" y="2485"/>
                  </a:cubicBezTo>
                  <a:cubicBezTo>
                    <a:pt x="1690" y="2485"/>
                    <a:pt x="1755" y="2480"/>
                    <a:pt x="1818" y="2470"/>
                  </a:cubicBezTo>
                  <a:cubicBezTo>
                    <a:pt x="3476" y="2201"/>
                    <a:pt x="3386" y="737"/>
                    <a:pt x="2550" y="215"/>
                  </a:cubicBezTo>
                  <a:cubicBezTo>
                    <a:pt x="2328" y="77"/>
                    <a:pt x="2046" y="1"/>
                    <a:pt x="175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110"/>
            <p:cNvSpPr/>
            <p:nvPr/>
          </p:nvSpPr>
          <p:spPr>
            <a:xfrm>
              <a:off x="-1298650" y="1002275"/>
              <a:ext cx="119675" cy="120450"/>
            </a:xfrm>
            <a:custGeom>
              <a:rect b="b" l="l" r="r" t="t"/>
              <a:pathLst>
                <a:path extrusionOk="0" h="4818" w="4787">
                  <a:moveTo>
                    <a:pt x="2903" y="0"/>
                  </a:moveTo>
                  <a:cubicBezTo>
                    <a:pt x="2828" y="0"/>
                    <a:pt x="2758" y="34"/>
                    <a:pt x="2711" y="109"/>
                  </a:cubicBezTo>
                  <a:cubicBezTo>
                    <a:pt x="2687" y="157"/>
                    <a:pt x="2667" y="205"/>
                    <a:pt x="2659" y="255"/>
                  </a:cubicBezTo>
                  <a:lnTo>
                    <a:pt x="2659" y="255"/>
                  </a:lnTo>
                  <a:cubicBezTo>
                    <a:pt x="2603" y="387"/>
                    <a:pt x="2636" y="553"/>
                    <a:pt x="2741" y="647"/>
                  </a:cubicBezTo>
                  <a:cubicBezTo>
                    <a:pt x="2810" y="716"/>
                    <a:pt x="2910" y="753"/>
                    <a:pt x="3010" y="753"/>
                  </a:cubicBezTo>
                  <a:cubicBezTo>
                    <a:pt x="3104" y="753"/>
                    <a:pt x="3198" y="719"/>
                    <a:pt x="3263" y="647"/>
                  </a:cubicBezTo>
                  <a:cubicBezTo>
                    <a:pt x="3279" y="627"/>
                    <a:pt x="3293" y="605"/>
                    <a:pt x="3304" y="580"/>
                  </a:cubicBezTo>
                  <a:lnTo>
                    <a:pt x="3304" y="580"/>
                  </a:lnTo>
                  <a:cubicBezTo>
                    <a:pt x="3313" y="566"/>
                    <a:pt x="3319" y="553"/>
                    <a:pt x="3323" y="542"/>
                  </a:cubicBezTo>
                  <a:cubicBezTo>
                    <a:pt x="3323" y="536"/>
                    <a:pt x="3323" y="530"/>
                    <a:pt x="3323" y="524"/>
                  </a:cubicBezTo>
                  <a:lnTo>
                    <a:pt x="3323" y="524"/>
                  </a:lnTo>
                  <a:cubicBezTo>
                    <a:pt x="3331" y="492"/>
                    <a:pt x="3333" y="459"/>
                    <a:pt x="3329" y="427"/>
                  </a:cubicBezTo>
                  <a:lnTo>
                    <a:pt x="3329" y="427"/>
                  </a:lnTo>
                  <a:cubicBezTo>
                    <a:pt x="3330" y="394"/>
                    <a:pt x="3330" y="361"/>
                    <a:pt x="3323" y="318"/>
                  </a:cubicBezTo>
                  <a:cubicBezTo>
                    <a:pt x="3308" y="258"/>
                    <a:pt x="3263" y="184"/>
                    <a:pt x="3218" y="139"/>
                  </a:cubicBezTo>
                  <a:cubicBezTo>
                    <a:pt x="3178" y="99"/>
                    <a:pt x="3130" y="71"/>
                    <a:pt x="3079" y="55"/>
                  </a:cubicBezTo>
                  <a:lnTo>
                    <a:pt x="3079" y="55"/>
                  </a:lnTo>
                  <a:cubicBezTo>
                    <a:pt x="3066" y="47"/>
                    <a:pt x="3053" y="41"/>
                    <a:pt x="3039" y="34"/>
                  </a:cubicBezTo>
                  <a:cubicBezTo>
                    <a:pt x="2995" y="12"/>
                    <a:pt x="2948" y="0"/>
                    <a:pt x="2903" y="0"/>
                  </a:cubicBezTo>
                  <a:close/>
                  <a:moveTo>
                    <a:pt x="1785" y="1233"/>
                  </a:moveTo>
                  <a:cubicBezTo>
                    <a:pt x="852" y="1233"/>
                    <a:pt x="0" y="2450"/>
                    <a:pt x="635" y="3216"/>
                  </a:cubicBezTo>
                  <a:cubicBezTo>
                    <a:pt x="915" y="3561"/>
                    <a:pt x="1332" y="3725"/>
                    <a:pt x="1753" y="3725"/>
                  </a:cubicBezTo>
                  <a:cubicBezTo>
                    <a:pt x="2298" y="3725"/>
                    <a:pt x="2851" y="3452"/>
                    <a:pt x="3129" y="2947"/>
                  </a:cubicBezTo>
                  <a:cubicBezTo>
                    <a:pt x="3443" y="2409"/>
                    <a:pt x="3204" y="1857"/>
                    <a:pt x="2651" y="1558"/>
                  </a:cubicBezTo>
                  <a:cubicBezTo>
                    <a:pt x="2591" y="1528"/>
                    <a:pt x="2546" y="1498"/>
                    <a:pt x="2472" y="1483"/>
                  </a:cubicBezTo>
                  <a:cubicBezTo>
                    <a:pt x="2252" y="1308"/>
                    <a:pt x="2016" y="1233"/>
                    <a:pt x="1785" y="1233"/>
                  </a:cubicBezTo>
                  <a:close/>
                  <a:moveTo>
                    <a:pt x="3786" y="4420"/>
                  </a:moveTo>
                  <a:lnTo>
                    <a:pt x="3786" y="4440"/>
                  </a:lnTo>
                  <a:cubicBezTo>
                    <a:pt x="3777" y="4445"/>
                    <a:pt x="3771" y="4447"/>
                    <a:pt x="3767" y="4447"/>
                  </a:cubicBezTo>
                  <a:cubicBezTo>
                    <a:pt x="3757" y="4447"/>
                    <a:pt x="3761" y="4436"/>
                    <a:pt x="3771" y="4426"/>
                  </a:cubicBezTo>
                  <a:cubicBezTo>
                    <a:pt x="3776" y="4424"/>
                    <a:pt x="3781" y="4422"/>
                    <a:pt x="3786" y="4420"/>
                  </a:cubicBezTo>
                  <a:close/>
                  <a:moveTo>
                    <a:pt x="4095" y="3655"/>
                  </a:moveTo>
                  <a:cubicBezTo>
                    <a:pt x="3802" y="3655"/>
                    <a:pt x="3459" y="3786"/>
                    <a:pt x="3263" y="4007"/>
                  </a:cubicBezTo>
                  <a:cubicBezTo>
                    <a:pt x="2980" y="4336"/>
                    <a:pt x="3204" y="4769"/>
                    <a:pt x="3607" y="4814"/>
                  </a:cubicBezTo>
                  <a:cubicBezTo>
                    <a:pt x="3634" y="4816"/>
                    <a:pt x="3661" y="4817"/>
                    <a:pt x="3688" y="4817"/>
                  </a:cubicBezTo>
                  <a:cubicBezTo>
                    <a:pt x="4002" y="4817"/>
                    <a:pt x="4298" y="4662"/>
                    <a:pt x="4518" y="4455"/>
                  </a:cubicBezTo>
                  <a:cubicBezTo>
                    <a:pt x="4577" y="4403"/>
                    <a:pt x="4604" y="4341"/>
                    <a:pt x="4609" y="4278"/>
                  </a:cubicBezTo>
                  <a:lnTo>
                    <a:pt x="4609" y="4278"/>
                  </a:lnTo>
                  <a:cubicBezTo>
                    <a:pt x="4620" y="4269"/>
                    <a:pt x="4630" y="4258"/>
                    <a:pt x="4637" y="4246"/>
                  </a:cubicBezTo>
                  <a:cubicBezTo>
                    <a:pt x="4787" y="3948"/>
                    <a:pt x="4473" y="3724"/>
                    <a:pt x="4219" y="3664"/>
                  </a:cubicBezTo>
                  <a:cubicBezTo>
                    <a:pt x="4179" y="3658"/>
                    <a:pt x="4137" y="3655"/>
                    <a:pt x="4095" y="3655"/>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110"/>
            <p:cNvSpPr/>
            <p:nvPr/>
          </p:nvSpPr>
          <p:spPr>
            <a:xfrm>
              <a:off x="-1437750" y="992925"/>
              <a:ext cx="41100" cy="51575"/>
            </a:xfrm>
            <a:custGeom>
              <a:rect b="b" l="l" r="r" t="t"/>
              <a:pathLst>
                <a:path extrusionOk="0" h="2063" w="1644">
                  <a:moveTo>
                    <a:pt x="650" y="1"/>
                  </a:moveTo>
                  <a:cubicBezTo>
                    <a:pt x="628" y="1"/>
                    <a:pt x="605" y="2"/>
                    <a:pt x="583" y="5"/>
                  </a:cubicBezTo>
                  <a:cubicBezTo>
                    <a:pt x="150" y="50"/>
                    <a:pt x="0" y="543"/>
                    <a:pt x="374" y="812"/>
                  </a:cubicBezTo>
                  <a:cubicBezTo>
                    <a:pt x="394" y="829"/>
                    <a:pt x="427" y="855"/>
                    <a:pt x="466" y="886"/>
                  </a:cubicBezTo>
                  <a:lnTo>
                    <a:pt x="466" y="886"/>
                  </a:lnTo>
                  <a:cubicBezTo>
                    <a:pt x="507" y="977"/>
                    <a:pt x="557" y="1063"/>
                    <a:pt x="613" y="1140"/>
                  </a:cubicBezTo>
                  <a:cubicBezTo>
                    <a:pt x="622" y="1159"/>
                    <a:pt x="688" y="1240"/>
                    <a:pt x="741" y="1296"/>
                  </a:cubicBezTo>
                  <a:lnTo>
                    <a:pt x="741" y="1296"/>
                  </a:lnTo>
                  <a:lnTo>
                    <a:pt x="628" y="1409"/>
                  </a:lnTo>
                  <a:cubicBezTo>
                    <a:pt x="384" y="1641"/>
                    <a:pt x="608" y="2062"/>
                    <a:pt x="885" y="2062"/>
                  </a:cubicBezTo>
                  <a:cubicBezTo>
                    <a:pt x="948" y="2062"/>
                    <a:pt x="1013" y="2041"/>
                    <a:pt x="1076" y="1992"/>
                  </a:cubicBezTo>
                  <a:cubicBezTo>
                    <a:pt x="1101" y="1972"/>
                    <a:pt x="1125" y="1951"/>
                    <a:pt x="1149" y="1930"/>
                  </a:cubicBezTo>
                  <a:lnTo>
                    <a:pt x="1149" y="1930"/>
                  </a:lnTo>
                  <a:cubicBezTo>
                    <a:pt x="1149" y="1931"/>
                    <a:pt x="1150" y="1931"/>
                    <a:pt x="1150" y="1932"/>
                  </a:cubicBezTo>
                  <a:cubicBezTo>
                    <a:pt x="1404" y="1723"/>
                    <a:pt x="1643" y="1439"/>
                    <a:pt x="1539" y="1095"/>
                  </a:cubicBezTo>
                  <a:cubicBezTo>
                    <a:pt x="1535" y="1078"/>
                    <a:pt x="1531" y="1062"/>
                    <a:pt x="1526" y="1045"/>
                  </a:cubicBezTo>
                  <a:lnTo>
                    <a:pt x="1526" y="1045"/>
                  </a:lnTo>
                  <a:cubicBezTo>
                    <a:pt x="1524" y="993"/>
                    <a:pt x="1518" y="940"/>
                    <a:pt x="1509" y="886"/>
                  </a:cubicBezTo>
                  <a:cubicBezTo>
                    <a:pt x="1438" y="518"/>
                    <a:pt x="1071" y="1"/>
                    <a:pt x="65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110"/>
            <p:cNvSpPr/>
            <p:nvPr/>
          </p:nvSpPr>
          <p:spPr>
            <a:xfrm>
              <a:off x="-1404500" y="918350"/>
              <a:ext cx="115375" cy="79575"/>
            </a:xfrm>
            <a:custGeom>
              <a:rect b="b" l="l" r="r" t="t"/>
              <a:pathLst>
                <a:path extrusionOk="0" h="3183" w="4615">
                  <a:moveTo>
                    <a:pt x="537" y="1"/>
                  </a:moveTo>
                  <a:cubicBezTo>
                    <a:pt x="507" y="1"/>
                    <a:pt x="477" y="1"/>
                    <a:pt x="463" y="16"/>
                  </a:cubicBezTo>
                  <a:cubicBezTo>
                    <a:pt x="433" y="16"/>
                    <a:pt x="418" y="31"/>
                    <a:pt x="388" y="61"/>
                  </a:cubicBezTo>
                  <a:cubicBezTo>
                    <a:pt x="373" y="76"/>
                    <a:pt x="358" y="91"/>
                    <a:pt x="343" y="120"/>
                  </a:cubicBezTo>
                  <a:cubicBezTo>
                    <a:pt x="328" y="150"/>
                    <a:pt x="328" y="180"/>
                    <a:pt x="328" y="210"/>
                  </a:cubicBezTo>
                  <a:cubicBezTo>
                    <a:pt x="328" y="225"/>
                    <a:pt x="343" y="240"/>
                    <a:pt x="343" y="255"/>
                  </a:cubicBezTo>
                  <a:cubicBezTo>
                    <a:pt x="343" y="300"/>
                    <a:pt x="373" y="315"/>
                    <a:pt x="388" y="344"/>
                  </a:cubicBezTo>
                  <a:cubicBezTo>
                    <a:pt x="403" y="359"/>
                    <a:pt x="418" y="374"/>
                    <a:pt x="433" y="389"/>
                  </a:cubicBezTo>
                  <a:cubicBezTo>
                    <a:pt x="463" y="404"/>
                    <a:pt x="492" y="419"/>
                    <a:pt x="537" y="419"/>
                  </a:cubicBezTo>
                  <a:cubicBezTo>
                    <a:pt x="567" y="419"/>
                    <a:pt x="582" y="404"/>
                    <a:pt x="612" y="404"/>
                  </a:cubicBezTo>
                  <a:cubicBezTo>
                    <a:pt x="627" y="389"/>
                    <a:pt x="657" y="374"/>
                    <a:pt x="672" y="344"/>
                  </a:cubicBezTo>
                  <a:cubicBezTo>
                    <a:pt x="702" y="330"/>
                    <a:pt x="702" y="315"/>
                    <a:pt x="716" y="285"/>
                  </a:cubicBezTo>
                  <a:cubicBezTo>
                    <a:pt x="731" y="255"/>
                    <a:pt x="731" y="225"/>
                    <a:pt x="731" y="210"/>
                  </a:cubicBezTo>
                  <a:cubicBezTo>
                    <a:pt x="731" y="195"/>
                    <a:pt x="731" y="165"/>
                    <a:pt x="731" y="150"/>
                  </a:cubicBezTo>
                  <a:cubicBezTo>
                    <a:pt x="716" y="106"/>
                    <a:pt x="702" y="91"/>
                    <a:pt x="672" y="61"/>
                  </a:cubicBezTo>
                  <a:cubicBezTo>
                    <a:pt x="657" y="46"/>
                    <a:pt x="642" y="31"/>
                    <a:pt x="642" y="31"/>
                  </a:cubicBezTo>
                  <a:cubicBezTo>
                    <a:pt x="612" y="16"/>
                    <a:pt x="567" y="1"/>
                    <a:pt x="537" y="1"/>
                  </a:cubicBezTo>
                  <a:close/>
                  <a:moveTo>
                    <a:pt x="4089" y="2004"/>
                  </a:moveTo>
                  <a:cubicBezTo>
                    <a:pt x="3908" y="2004"/>
                    <a:pt x="3725" y="2126"/>
                    <a:pt x="3674" y="2331"/>
                  </a:cubicBezTo>
                  <a:cubicBezTo>
                    <a:pt x="3599" y="2641"/>
                    <a:pt x="3864" y="2991"/>
                    <a:pt x="4161" y="2991"/>
                  </a:cubicBezTo>
                  <a:cubicBezTo>
                    <a:pt x="4222" y="2991"/>
                    <a:pt x="4285" y="2976"/>
                    <a:pt x="4346" y="2943"/>
                  </a:cubicBezTo>
                  <a:cubicBezTo>
                    <a:pt x="4591" y="2796"/>
                    <a:pt x="4615" y="2438"/>
                    <a:pt x="4442" y="2240"/>
                  </a:cubicBezTo>
                  <a:lnTo>
                    <a:pt x="4442" y="2240"/>
                  </a:lnTo>
                  <a:cubicBezTo>
                    <a:pt x="4440" y="2235"/>
                    <a:pt x="4438" y="2231"/>
                    <a:pt x="4435" y="2226"/>
                  </a:cubicBezTo>
                  <a:cubicBezTo>
                    <a:pt x="4359" y="2073"/>
                    <a:pt x="4224" y="2004"/>
                    <a:pt x="4089" y="2004"/>
                  </a:cubicBezTo>
                  <a:close/>
                  <a:moveTo>
                    <a:pt x="1565" y="682"/>
                  </a:moveTo>
                  <a:cubicBezTo>
                    <a:pt x="709" y="682"/>
                    <a:pt x="1" y="1492"/>
                    <a:pt x="134" y="2047"/>
                  </a:cubicBezTo>
                  <a:cubicBezTo>
                    <a:pt x="322" y="2858"/>
                    <a:pt x="887" y="3183"/>
                    <a:pt x="1458" y="3183"/>
                  </a:cubicBezTo>
                  <a:cubicBezTo>
                    <a:pt x="2475" y="3183"/>
                    <a:pt x="3512" y="2155"/>
                    <a:pt x="2479" y="1017"/>
                  </a:cubicBezTo>
                  <a:cubicBezTo>
                    <a:pt x="2176" y="779"/>
                    <a:pt x="1862" y="682"/>
                    <a:pt x="1565" y="682"/>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110"/>
            <p:cNvSpPr/>
            <p:nvPr/>
          </p:nvSpPr>
          <p:spPr>
            <a:xfrm>
              <a:off x="-1347025" y="807775"/>
              <a:ext cx="41900" cy="34550"/>
            </a:xfrm>
            <a:custGeom>
              <a:rect b="b" l="l" r="r" t="t"/>
              <a:pathLst>
                <a:path extrusionOk="0" h="1382" w="1676">
                  <a:moveTo>
                    <a:pt x="734" y="467"/>
                  </a:moveTo>
                  <a:cubicBezTo>
                    <a:pt x="744" y="467"/>
                    <a:pt x="753" y="470"/>
                    <a:pt x="761" y="473"/>
                  </a:cubicBezTo>
                  <a:lnTo>
                    <a:pt x="761" y="473"/>
                  </a:lnTo>
                  <a:cubicBezTo>
                    <a:pt x="734" y="484"/>
                    <a:pt x="707" y="492"/>
                    <a:pt x="678" y="496"/>
                  </a:cubicBezTo>
                  <a:lnTo>
                    <a:pt x="678" y="496"/>
                  </a:lnTo>
                  <a:cubicBezTo>
                    <a:pt x="695" y="475"/>
                    <a:pt x="715" y="467"/>
                    <a:pt x="734" y="467"/>
                  </a:cubicBezTo>
                  <a:close/>
                  <a:moveTo>
                    <a:pt x="1396" y="1"/>
                  </a:moveTo>
                  <a:cubicBezTo>
                    <a:pt x="1343" y="1"/>
                    <a:pt x="1293" y="23"/>
                    <a:pt x="1255" y="78"/>
                  </a:cubicBezTo>
                  <a:cubicBezTo>
                    <a:pt x="1200" y="140"/>
                    <a:pt x="1133" y="199"/>
                    <a:pt x="1064" y="254"/>
                  </a:cubicBezTo>
                  <a:lnTo>
                    <a:pt x="1064" y="254"/>
                  </a:lnTo>
                  <a:cubicBezTo>
                    <a:pt x="1062" y="254"/>
                    <a:pt x="1060" y="254"/>
                    <a:pt x="1058" y="254"/>
                  </a:cubicBezTo>
                  <a:cubicBezTo>
                    <a:pt x="903" y="254"/>
                    <a:pt x="744" y="355"/>
                    <a:pt x="665" y="498"/>
                  </a:cubicBezTo>
                  <a:lnTo>
                    <a:pt x="665" y="498"/>
                  </a:lnTo>
                  <a:cubicBezTo>
                    <a:pt x="656" y="498"/>
                    <a:pt x="647" y="499"/>
                    <a:pt x="639" y="499"/>
                  </a:cubicBezTo>
                  <a:cubicBezTo>
                    <a:pt x="625" y="499"/>
                    <a:pt x="612" y="498"/>
                    <a:pt x="598" y="496"/>
                  </a:cubicBezTo>
                  <a:lnTo>
                    <a:pt x="598" y="496"/>
                  </a:lnTo>
                  <a:cubicBezTo>
                    <a:pt x="598" y="496"/>
                    <a:pt x="598" y="496"/>
                    <a:pt x="598" y="496"/>
                  </a:cubicBezTo>
                  <a:cubicBezTo>
                    <a:pt x="571" y="492"/>
                    <a:pt x="543" y="490"/>
                    <a:pt x="516" y="490"/>
                  </a:cubicBezTo>
                  <a:cubicBezTo>
                    <a:pt x="318" y="490"/>
                    <a:pt x="126" y="587"/>
                    <a:pt x="60" y="809"/>
                  </a:cubicBezTo>
                  <a:cubicBezTo>
                    <a:pt x="1" y="1019"/>
                    <a:pt x="135" y="1302"/>
                    <a:pt x="374" y="1347"/>
                  </a:cubicBezTo>
                  <a:cubicBezTo>
                    <a:pt x="478" y="1368"/>
                    <a:pt x="588" y="1382"/>
                    <a:pt x="696" y="1382"/>
                  </a:cubicBezTo>
                  <a:cubicBezTo>
                    <a:pt x="899" y="1382"/>
                    <a:pt x="1100" y="1334"/>
                    <a:pt x="1255" y="1198"/>
                  </a:cubicBezTo>
                  <a:cubicBezTo>
                    <a:pt x="1376" y="1091"/>
                    <a:pt x="1442" y="969"/>
                    <a:pt x="1460" y="842"/>
                  </a:cubicBezTo>
                  <a:lnTo>
                    <a:pt x="1460" y="842"/>
                  </a:lnTo>
                  <a:cubicBezTo>
                    <a:pt x="1490" y="804"/>
                    <a:pt x="1518" y="763"/>
                    <a:pt x="1539" y="720"/>
                  </a:cubicBezTo>
                  <a:cubicBezTo>
                    <a:pt x="1599" y="585"/>
                    <a:pt x="1599" y="451"/>
                    <a:pt x="1644" y="302"/>
                  </a:cubicBezTo>
                  <a:cubicBezTo>
                    <a:pt x="1676" y="151"/>
                    <a:pt x="1530" y="1"/>
                    <a:pt x="1396"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110"/>
            <p:cNvSpPr/>
            <p:nvPr/>
          </p:nvSpPr>
          <p:spPr>
            <a:xfrm>
              <a:off x="-1361575" y="859575"/>
              <a:ext cx="350" cy="200"/>
            </a:xfrm>
            <a:custGeom>
              <a:rect b="b" l="l" r="r" t="t"/>
              <a:pathLst>
                <a:path extrusionOk="0" h="8" w="14">
                  <a:moveTo>
                    <a:pt x="10" y="0"/>
                  </a:moveTo>
                  <a:cubicBezTo>
                    <a:pt x="8" y="0"/>
                    <a:pt x="5" y="2"/>
                    <a:pt x="0" y="7"/>
                  </a:cubicBezTo>
                  <a:cubicBezTo>
                    <a:pt x="10" y="7"/>
                    <a:pt x="13" y="0"/>
                    <a:pt x="10" y="0"/>
                  </a:cubicBezTo>
                  <a:close/>
                </a:path>
              </a:pathLst>
            </a:custGeom>
            <a:solidFill>
              <a:srgbClr val="00C7B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110"/>
            <p:cNvSpPr/>
            <p:nvPr/>
          </p:nvSpPr>
          <p:spPr>
            <a:xfrm>
              <a:off x="-1105800" y="837625"/>
              <a:ext cx="55800" cy="48200"/>
            </a:xfrm>
            <a:custGeom>
              <a:rect b="b" l="l" r="r" t="t"/>
              <a:pathLst>
                <a:path extrusionOk="0" h="1928" w="2232">
                  <a:moveTo>
                    <a:pt x="978" y="822"/>
                  </a:moveTo>
                  <a:cubicBezTo>
                    <a:pt x="1007" y="854"/>
                    <a:pt x="1040" y="881"/>
                    <a:pt x="1074" y="903"/>
                  </a:cubicBezTo>
                  <a:lnTo>
                    <a:pt x="1074" y="903"/>
                  </a:lnTo>
                  <a:cubicBezTo>
                    <a:pt x="1086" y="934"/>
                    <a:pt x="1100" y="963"/>
                    <a:pt x="1116" y="991"/>
                  </a:cubicBezTo>
                  <a:lnTo>
                    <a:pt x="1116" y="991"/>
                  </a:lnTo>
                  <a:cubicBezTo>
                    <a:pt x="1099" y="1056"/>
                    <a:pt x="1104" y="1120"/>
                    <a:pt x="1125" y="1178"/>
                  </a:cubicBezTo>
                  <a:lnTo>
                    <a:pt x="1125" y="1178"/>
                  </a:lnTo>
                  <a:cubicBezTo>
                    <a:pt x="1095" y="1184"/>
                    <a:pt x="1065" y="1190"/>
                    <a:pt x="1037" y="1190"/>
                  </a:cubicBezTo>
                  <a:cubicBezTo>
                    <a:pt x="987" y="1190"/>
                    <a:pt x="943" y="1172"/>
                    <a:pt x="911" y="1109"/>
                  </a:cubicBezTo>
                  <a:cubicBezTo>
                    <a:pt x="866" y="1019"/>
                    <a:pt x="881" y="945"/>
                    <a:pt x="926" y="885"/>
                  </a:cubicBezTo>
                  <a:cubicBezTo>
                    <a:pt x="943" y="860"/>
                    <a:pt x="959" y="840"/>
                    <a:pt x="978" y="822"/>
                  </a:cubicBezTo>
                  <a:close/>
                  <a:moveTo>
                    <a:pt x="1004" y="0"/>
                  </a:moveTo>
                  <a:cubicBezTo>
                    <a:pt x="689" y="0"/>
                    <a:pt x="379" y="228"/>
                    <a:pt x="224" y="527"/>
                  </a:cubicBezTo>
                  <a:cubicBezTo>
                    <a:pt x="0" y="945"/>
                    <a:pt x="135" y="1468"/>
                    <a:pt x="508" y="1751"/>
                  </a:cubicBezTo>
                  <a:cubicBezTo>
                    <a:pt x="667" y="1857"/>
                    <a:pt x="840" y="1918"/>
                    <a:pt x="1023" y="1918"/>
                  </a:cubicBezTo>
                  <a:cubicBezTo>
                    <a:pt x="1099" y="1918"/>
                    <a:pt x="1176" y="1908"/>
                    <a:pt x="1255" y="1886"/>
                  </a:cubicBezTo>
                  <a:cubicBezTo>
                    <a:pt x="1364" y="1859"/>
                    <a:pt x="1448" y="1794"/>
                    <a:pt x="1563" y="1794"/>
                  </a:cubicBezTo>
                  <a:cubicBezTo>
                    <a:pt x="1575" y="1794"/>
                    <a:pt x="1586" y="1795"/>
                    <a:pt x="1598" y="1796"/>
                  </a:cubicBezTo>
                  <a:cubicBezTo>
                    <a:pt x="1703" y="1796"/>
                    <a:pt x="1792" y="1871"/>
                    <a:pt x="1882" y="1901"/>
                  </a:cubicBezTo>
                  <a:cubicBezTo>
                    <a:pt x="1916" y="1919"/>
                    <a:pt x="1951" y="1927"/>
                    <a:pt x="1984" y="1927"/>
                  </a:cubicBezTo>
                  <a:cubicBezTo>
                    <a:pt x="2116" y="1927"/>
                    <a:pt x="2231" y="1801"/>
                    <a:pt x="2196" y="1647"/>
                  </a:cubicBezTo>
                  <a:cubicBezTo>
                    <a:pt x="2159" y="1457"/>
                    <a:pt x="2049" y="1327"/>
                    <a:pt x="1905" y="1247"/>
                  </a:cubicBezTo>
                  <a:lnTo>
                    <a:pt x="1905" y="1247"/>
                  </a:lnTo>
                  <a:cubicBezTo>
                    <a:pt x="2002" y="1178"/>
                    <a:pt x="2069" y="1068"/>
                    <a:pt x="2076" y="930"/>
                  </a:cubicBezTo>
                  <a:cubicBezTo>
                    <a:pt x="2076" y="593"/>
                    <a:pt x="1807" y="166"/>
                    <a:pt x="1443" y="166"/>
                  </a:cubicBezTo>
                  <a:cubicBezTo>
                    <a:pt x="1440" y="166"/>
                    <a:pt x="1438" y="166"/>
                    <a:pt x="1435" y="166"/>
                  </a:cubicBezTo>
                  <a:lnTo>
                    <a:pt x="1435" y="166"/>
                  </a:lnTo>
                  <a:cubicBezTo>
                    <a:pt x="1430" y="162"/>
                    <a:pt x="1425" y="157"/>
                    <a:pt x="1419" y="153"/>
                  </a:cubicBezTo>
                  <a:cubicBezTo>
                    <a:pt x="1289" y="46"/>
                    <a:pt x="1146" y="0"/>
                    <a:pt x="10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110"/>
            <p:cNvSpPr/>
            <p:nvPr/>
          </p:nvSpPr>
          <p:spPr>
            <a:xfrm>
              <a:off x="-1210700" y="802050"/>
              <a:ext cx="97350" cy="90575"/>
            </a:xfrm>
            <a:custGeom>
              <a:rect b="b" l="l" r="r" t="t"/>
              <a:pathLst>
                <a:path extrusionOk="0" h="3623" w="3894">
                  <a:moveTo>
                    <a:pt x="1822" y="0"/>
                  </a:moveTo>
                  <a:cubicBezTo>
                    <a:pt x="1697" y="0"/>
                    <a:pt x="1567" y="21"/>
                    <a:pt x="1433" y="68"/>
                  </a:cubicBezTo>
                  <a:cubicBezTo>
                    <a:pt x="57" y="551"/>
                    <a:pt x="1" y="2654"/>
                    <a:pt x="1629" y="2654"/>
                  </a:cubicBezTo>
                  <a:cubicBezTo>
                    <a:pt x="1663" y="2654"/>
                    <a:pt x="1697" y="2653"/>
                    <a:pt x="1732" y="2652"/>
                  </a:cubicBezTo>
                  <a:cubicBezTo>
                    <a:pt x="3894" y="2542"/>
                    <a:pt x="3185" y="0"/>
                    <a:pt x="1822" y="0"/>
                  </a:cubicBezTo>
                  <a:close/>
                  <a:moveTo>
                    <a:pt x="2598" y="3130"/>
                  </a:moveTo>
                  <a:cubicBezTo>
                    <a:pt x="2568" y="3130"/>
                    <a:pt x="2523" y="3144"/>
                    <a:pt x="2508" y="3159"/>
                  </a:cubicBezTo>
                  <a:cubicBezTo>
                    <a:pt x="2479" y="3159"/>
                    <a:pt x="2449" y="3189"/>
                    <a:pt x="2419" y="3219"/>
                  </a:cubicBezTo>
                  <a:cubicBezTo>
                    <a:pt x="2404" y="3234"/>
                    <a:pt x="2389" y="3264"/>
                    <a:pt x="2374" y="3294"/>
                  </a:cubicBezTo>
                  <a:cubicBezTo>
                    <a:pt x="2359" y="3324"/>
                    <a:pt x="2344" y="3354"/>
                    <a:pt x="2344" y="3383"/>
                  </a:cubicBezTo>
                  <a:cubicBezTo>
                    <a:pt x="2344" y="3413"/>
                    <a:pt x="2359" y="3428"/>
                    <a:pt x="2359" y="3458"/>
                  </a:cubicBezTo>
                  <a:cubicBezTo>
                    <a:pt x="2374" y="3488"/>
                    <a:pt x="2389" y="3533"/>
                    <a:pt x="2419" y="3563"/>
                  </a:cubicBezTo>
                  <a:cubicBezTo>
                    <a:pt x="2434" y="3578"/>
                    <a:pt x="2449" y="3578"/>
                    <a:pt x="2479" y="3593"/>
                  </a:cubicBezTo>
                  <a:cubicBezTo>
                    <a:pt x="2508" y="3607"/>
                    <a:pt x="2553" y="3622"/>
                    <a:pt x="2598" y="3622"/>
                  </a:cubicBezTo>
                  <a:cubicBezTo>
                    <a:pt x="2628" y="3622"/>
                    <a:pt x="2658" y="3622"/>
                    <a:pt x="2688" y="3607"/>
                  </a:cubicBezTo>
                  <a:cubicBezTo>
                    <a:pt x="2718" y="3593"/>
                    <a:pt x="2747" y="3578"/>
                    <a:pt x="2762" y="3548"/>
                  </a:cubicBezTo>
                  <a:cubicBezTo>
                    <a:pt x="2792" y="3533"/>
                    <a:pt x="2807" y="3503"/>
                    <a:pt x="2822" y="3473"/>
                  </a:cubicBezTo>
                  <a:cubicBezTo>
                    <a:pt x="2837" y="3443"/>
                    <a:pt x="2837" y="3413"/>
                    <a:pt x="2837" y="3383"/>
                  </a:cubicBezTo>
                  <a:cubicBezTo>
                    <a:pt x="2837" y="3354"/>
                    <a:pt x="2837" y="3339"/>
                    <a:pt x="2837" y="3309"/>
                  </a:cubicBezTo>
                  <a:cubicBezTo>
                    <a:pt x="2822" y="3279"/>
                    <a:pt x="2807" y="3234"/>
                    <a:pt x="2777" y="3204"/>
                  </a:cubicBezTo>
                  <a:cubicBezTo>
                    <a:pt x="2762" y="3189"/>
                    <a:pt x="2747" y="3189"/>
                    <a:pt x="2718" y="3159"/>
                  </a:cubicBezTo>
                  <a:cubicBezTo>
                    <a:pt x="2688" y="3144"/>
                    <a:pt x="2643" y="3130"/>
                    <a:pt x="2598" y="313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110"/>
            <p:cNvSpPr/>
            <p:nvPr/>
          </p:nvSpPr>
          <p:spPr>
            <a:xfrm>
              <a:off x="-1217075" y="797225"/>
              <a:ext cx="350" cy="175"/>
            </a:xfrm>
            <a:custGeom>
              <a:rect b="b" l="l" r="r" t="t"/>
              <a:pathLst>
                <a:path extrusionOk="0" h="7" w="14">
                  <a:moveTo>
                    <a:pt x="10" y="0"/>
                  </a:moveTo>
                  <a:cubicBezTo>
                    <a:pt x="9" y="0"/>
                    <a:pt x="5" y="2"/>
                    <a:pt x="0" y="7"/>
                  </a:cubicBezTo>
                  <a:cubicBezTo>
                    <a:pt x="10" y="7"/>
                    <a:pt x="14" y="0"/>
                    <a:pt x="10" y="0"/>
                  </a:cubicBezTo>
                  <a:close/>
                </a:path>
              </a:pathLst>
            </a:custGeom>
            <a:solidFill>
              <a:srgbClr val="FF63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110"/>
            <p:cNvSpPr/>
            <p:nvPr/>
          </p:nvSpPr>
          <p:spPr>
            <a:xfrm>
              <a:off x="-1299975" y="793875"/>
              <a:ext cx="95625" cy="86825"/>
            </a:xfrm>
            <a:custGeom>
              <a:rect b="b" l="l" r="r" t="t"/>
              <a:pathLst>
                <a:path extrusionOk="0" h="3473" w="3825">
                  <a:moveTo>
                    <a:pt x="3459" y="0"/>
                  </a:moveTo>
                  <a:cubicBezTo>
                    <a:pt x="3434" y="0"/>
                    <a:pt x="3411" y="8"/>
                    <a:pt x="3391" y="21"/>
                  </a:cubicBezTo>
                  <a:cubicBezTo>
                    <a:pt x="3376" y="21"/>
                    <a:pt x="3361" y="36"/>
                    <a:pt x="3346" y="51"/>
                  </a:cubicBezTo>
                  <a:cubicBezTo>
                    <a:pt x="3346" y="66"/>
                    <a:pt x="3331" y="81"/>
                    <a:pt x="3331" y="81"/>
                  </a:cubicBezTo>
                  <a:cubicBezTo>
                    <a:pt x="3316" y="96"/>
                    <a:pt x="3316" y="111"/>
                    <a:pt x="3316" y="126"/>
                  </a:cubicBezTo>
                  <a:cubicBezTo>
                    <a:pt x="3301" y="141"/>
                    <a:pt x="3301" y="156"/>
                    <a:pt x="3316" y="186"/>
                  </a:cubicBezTo>
                  <a:cubicBezTo>
                    <a:pt x="3316" y="200"/>
                    <a:pt x="3316" y="200"/>
                    <a:pt x="3316" y="215"/>
                  </a:cubicBezTo>
                  <a:cubicBezTo>
                    <a:pt x="3316" y="230"/>
                    <a:pt x="3331" y="245"/>
                    <a:pt x="3346" y="245"/>
                  </a:cubicBezTo>
                  <a:cubicBezTo>
                    <a:pt x="3346" y="260"/>
                    <a:pt x="3361" y="275"/>
                    <a:pt x="3376" y="275"/>
                  </a:cubicBezTo>
                  <a:cubicBezTo>
                    <a:pt x="3391" y="305"/>
                    <a:pt x="3406" y="305"/>
                    <a:pt x="3421" y="320"/>
                  </a:cubicBezTo>
                  <a:lnTo>
                    <a:pt x="3525" y="320"/>
                  </a:lnTo>
                  <a:cubicBezTo>
                    <a:pt x="3540" y="305"/>
                    <a:pt x="3570" y="290"/>
                    <a:pt x="3585" y="275"/>
                  </a:cubicBezTo>
                  <a:cubicBezTo>
                    <a:pt x="3600" y="245"/>
                    <a:pt x="3615" y="230"/>
                    <a:pt x="3630" y="200"/>
                  </a:cubicBezTo>
                  <a:cubicBezTo>
                    <a:pt x="3630" y="186"/>
                    <a:pt x="3630" y="171"/>
                    <a:pt x="3630" y="141"/>
                  </a:cubicBezTo>
                  <a:cubicBezTo>
                    <a:pt x="3630" y="126"/>
                    <a:pt x="3615" y="111"/>
                    <a:pt x="3615" y="96"/>
                  </a:cubicBezTo>
                  <a:cubicBezTo>
                    <a:pt x="3600" y="66"/>
                    <a:pt x="3585" y="51"/>
                    <a:pt x="3555" y="36"/>
                  </a:cubicBezTo>
                  <a:cubicBezTo>
                    <a:pt x="3522" y="12"/>
                    <a:pt x="3489" y="0"/>
                    <a:pt x="3459" y="0"/>
                  </a:cubicBezTo>
                  <a:close/>
                  <a:moveTo>
                    <a:pt x="3690" y="3023"/>
                  </a:moveTo>
                  <a:cubicBezTo>
                    <a:pt x="3555" y="3023"/>
                    <a:pt x="3555" y="3218"/>
                    <a:pt x="3690" y="3218"/>
                  </a:cubicBezTo>
                  <a:cubicBezTo>
                    <a:pt x="3824" y="3218"/>
                    <a:pt x="3824" y="3023"/>
                    <a:pt x="3690" y="3023"/>
                  </a:cubicBezTo>
                  <a:close/>
                  <a:moveTo>
                    <a:pt x="1828" y="994"/>
                  </a:moveTo>
                  <a:cubicBezTo>
                    <a:pt x="1325" y="994"/>
                    <a:pt x="784" y="1226"/>
                    <a:pt x="419" y="1799"/>
                  </a:cubicBezTo>
                  <a:cubicBezTo>
                    <a:pt x="1" y="2471"/>
                    <a:pt x="762" y="3442"/>
                    <a:pt x="1614" y="3471"/>
                  </a:cubicBezTo>
                  <a:cubicBezTo>
                    <a:pt x="1639" y="3472"/>
                    <a:pt x="1664" y="3472"/>
                    <a:pt x="1689" y="3472"/>
                  </a:cubicBezTo>
                  <a:cubicBezTo>
                    <a:pt x="3309" y="3472"/>
                    <a:pt x="3545" y="2042"/>
                    <a:pt x="2853" y="1380"/>
                  </a:cubicBezTo>
                  <a:cubicBezTo>
                    <a:pt x="2608" y="1142"/>
                    <a:pt x="2230" y="994"/>
                    <a:pt x="1828" y="994"/>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110"/>
            <p:cNvSpPr/>
            <p:nvPr/>
          </p:nvSpPr>
          <p:spPr>
            <a:xfrm>
              <a:off x="-1385075" y="1006575"/>
              <a:ext cx="99875" cy="60150"/>
            </a:xfrm>
            <a:custGeom>
              <a:rect b="b" l="l" r="r" t="t"/>
              <a:pathLst>
                <a:path extrusionOk="0" h="2406" w="3995">
                  <a:moveTo>
                    <a:pt x="3681" y="654"/>
                  </a:moveTo>
                  <a:lnTo>
                    <a:pt x="3681" y="654"/>
                  </a:lnTo>
                  <a:cubicBezTo>
                    <a:pt x="3688" y="655"/>
                    <a:pt x="3696" y="656"/>
                    <a:pt x="3703" y="658"/>
                  </a:cubicBezTo>
                  <a:lnTo>
                    <a:pt x="3703" y="658"/>
                  </a:lnTo>
                  <a:cubicBezTo>
                    <a:pt x="3700" y="658"/>
                    <a:pt x="3697" y="658"/>
                    <a:pt x="3694" y="658"/>
                  </a:cubicBezTo>
                  <a:cubicBezTo>
                    <a:pt x="3678" y="658"/>
                    <a:pt x="3662" y="659"/>
                    <a:pt x="3645" y="661"/>
                  </a:cubicBezTo>
                  <a:lnTo>
                    <a:pt x="3645" y="661"/>
                  </a:lnTo>
                  <a:cubicBezTo>
                    <a:pt x="3657" y="658"/>
                    <a:pt x="3669" y="655"/>
                    <a:pt x="3681" y="654"/>
                  </a:cubicBezTo>
                  <a:close/>
                  <a:moveTo>
                    <a:pt x="2173" y="0"/>
                  </a:moveTo>
                  <a:cubicBezTo>
                    <a:pt x="1155" y="0"/>
                    <a:pt x="1" y="857"/>
                    <a:pt x="731" y="1864"/>
                  </a:cubicBezTo>
                  <a:cubicBezTo>
                    <a:pt x="1002" y="2229"/>
                    <a:pt x="1500" y="2406"/>
                    <a:pt x="1999" y="2406"/>
                  </a:cubicBezTo>
                  <a:cubicBezTo>
                    <a:pt x="2766" y="2406"/>
                    <a:pt x="3534" y="1988"/>
                    <a:pt x="3479" y="1192"/>
                  </a:cubicBezTo>
                  <a:lnTo>
                    <a:pt x="3479" y="1192"/>
                  </a:lnTo>
                  <a:lnTo>
                    <a:pt x="3494" y="1207"/>
                  </a:lnTo>
                  <a:cubicBezTo>
                    <a:pt x="3554" y="1236"/>
                    <a:pt x="3614" y="1251"/>
                    <a:pt x="3673" y="1251"/>
                  </a:cubicBezTo>
                  <a:cubicBezTo>
                    <a:pt x="3733" y="1251"/>
                    <a:pt x="3793" y="1236"/>
                    <a:pt x="3838" y="1207"/>
                  </a:cubicBezTo>
                  <a:cubicBezTo>
                    <a:pt x="3882" y="1177"/>
                    <a:pt x="3912" y="1147"/>
                    <a:pt x="3942" y="1102"/>
                  </a:cubicBezTo>
                  <a:cubicBezTo>
                    <a:pt x="3957" y="1072"/>
                    <a:pt x="3972" y="1057"/>
                    <a:pt x="3972" y="1027"/>
                  </a:cubicBezTo>
                  <a:cubicBezTo>
                    <a:pt x="3994" y="972"/>
                    <a:pt x="3992" y="901"/>
                    <a:pt x="3971" y="849"/>
                  </a:cubicBezTo>
                  <a:lnTo>
                    <a:pt x="3971" y="849"/>
                  </a:lnTo>
                  <a:cubicBezTo>
                    <a:pt x="3972" y="832"/>
                    <a:pt x="3972" y="813"/>
                    <a:pt x="3972" y="788"/>
                  </a:cubicBezTo>
                  <a:cubicBezTo>
                    <a:pt x="3942" y="654"/>
                    <a:pt x="3808" y="579"/>
                    <a:pt x="3673" y="579"/>
                  </a:cubicBezTo>
                  <a:cubicBezTo>
                    <a:pt x="3539" y="579"/>
                    <a:pt x="3419" y="654"/>
                    <a:pt x="3360" y="773"/>
                  </a:cubicBezTo>
                  <a:cubicBezTo>
                    <a:pt x="3182" y="226"/>
                    <a:pt x="2696" y="0"/>
                    <a:pt x="21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110"/>
            <p:cNvSpPr/>
            <p:nvPr/>
          </p:nvSpPr>
          <p:spPr>
            <a:xfrm>
              <a:off x="-1326850" y="1091625"/>
              <a:ext cx="9725" cy="9725"/>
            </a:xfrm>
            <a:custGeom>
              <a:rect b="b" l="l" r="r" t="t"/>
              <a:pathLst>
                <a:path extrusionOk="0" h="389" w="389">
                  <a:moveTo>
                    <a:pt x="194" y="0"/>
                  </a:moveTo>
                  <a:cubicBezTo>
                    <a:pt x="164" y="0"/>
                    <a:pt x="135" y="0"/>
                    <a:pt x="120" y="15"/>
                  </a:cubicBezTo>
                  <a:cubicBezTo>
                    <a:pt x="90" y="15"/>
                    <a:pt x="75" y="30"/>
                    <a:pt x="60" y="45"/>
                  </a:cubicBezTo>
                  <a:cubicBezTo>
                    <a:pt x="30" y="60"/>
                    <a:pt x="30" y="90"/>
                    <a:pt x="15" y="105"/>
                  </a:cubicBezTo>
                  <a:cubicBezTo>
                    <a:pt x="0" y="135"/>
                    <a:pt x="0" y="164"/>
                    <a:pt x="0" y="194"/>
                  </a:cubicBezTo>
                  <a:cubicBezTo>
                    <a:pt x="0" y="239"/>
                    <a:pt x="15" y="299"/>
                    <a:pt x="60" y="329"/>
                  </a:cubicBezTo>
                  <a:cubicBezTo>
                    <a:pt x="105" y="374"/>
                    <a:pt x="150" y="389"/>
                    <a:pt x="209" y="389"/>
                  </a:cubicBezTo>
                  <a:cubicBezTo>
                    <a:pt x="239" y="389"/>
                    <a:pt x="254" y="389"/>
                    <a:pt x="284" y="374"/>
                  </a:cubicBezTo>
                  <a:cubicBezTo>
                    <a:pt x="299" y="374"/>
                    <a:pt x="329" y="344"/>
                    <a:pt x="344" y="329"/>
                  </a:cubicBezTo>
                  <a:cubicBezTo>
                    <a:pt x="359" y="314"/>
                    <a:pt x="374" y="299"/>
                    <a:pt x="374" y="269"/>
                  </a:cubicBezTo>
                  <a:cubicBezTo>
                    <a:pt x="388" y="254"/>
                    <a:pt x="388" y="224"/>
                    <a:pt x="388" y="194"/>
                  </a:cubicBezTo>
                  <a:cubicBezTo>
                    <a:pt x="388" y="150"/>
                    <a:pt x="374" y="90"/>
                    <a:pt x="329" y="60"/>
                  </a:cubicBezTo>
                  <a:cubicBezTo>
                    <a:pt x="299" y="15"/>
                    <a:pt x="254" y="0"/>
                    <a:pt x="1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110"/>
            <p:cNvSpPr/>
            <p:nvPr/>
          </p:nvSpPr>
          <p:spPr>
            <a:xfrm>
              <a:off x="-1418350" y="872275"/>
              <a:ext cx="40725" cy="132325"/>
            </a:xfrm>
            <a:custGeom>
              <a:rect b="b" l="l" r="r" t="t"/>
              <a:pathLst>
                <a:path extrusionOk="0" h="5293" w="1629">
                  <a:moveTo>
                    <a:pt x="1582" y="1"/>
                  </a:moveTo>
                  <a:cubicBezTo>
                    <a:pt x="1578" y="1"/>
                    <a:pt x="1574" y="2"/>
                    <a:pt x="1569" y="7"/>
                  </a:cubicBezTo>
                  <a:lnTo>
                    <a:pt x="1554" y="7"/>
                  </a:lnTo>
                  <a:cubicBezTo>
                    <a:pt x="1539" y="7"/>
                    <a:pt x="1524" y="7"/>
                    <a:pt x="1509" y="22"/>
                  </a:cubicBezTo>
                  <a:cubicBezTo>
                    <a:pt x="1465" y="52"/>
                    <a:pt x="1435" y="82"/>
                    <a:pt x="1390" y="111"/>
                  </a:cubicBezTo>
                  <a:cubicBezTo>
                    <a:pt x="1375" y="126"/>
                    <a:pt x="1375" y="156"/>
                    <a:pt x="1375" y="171"/>
                  </a:cubicBezTo>
                  <a:cubicBezTo>
                    <a:pt x="1375" y="186"/>
                    <a:pt x="1375" y="201"/>
                    <a:pt x="1390" y="216"/>
                  </a:cubicBezTo>
                  <a:cubicBezTo>
                    <a:pt x="1405" y="216"/>
                    <a:pt x="1420" y="231"/>
                    <a:pt x="1435" y="231"/>
                  </a:cubicBezTo>
                  <a:lnTo>
                    <a:pt x="1450" y="231"/>
                  </a:lnTo>
                  <a:cubicBezTo>
                    <a:pt x="1450" y="231"/>
                    <a:pt x="1465" y="216"/>
                    <a:pt x="1480" y="216"/>
                  </a:cubicBezTo>
                  <a:cubicBezTo>
                    <a:pt x="1524" y="186"/>
                    <a:pt x="1569" y="141"/>
                    <a:pt x="1614" y="111"/>
                  </a:cubicBezTo>
                  <a:cubicBezTo>
                    <a:pt x="1629" y="96"/>
                    <a:pt x="1629" y="82"/>
                    <a:pt x="1629" y="67"/>
                  </a:cubicBezTo>
                  <a:cubicBezTo>
                    <a:pt x="1629" y="52"/>
                    <a:pt x="1614" y="37"/>
                    <a:pt x="1614" y="22"/>
                  </a:cubicBezTo>
                  <a:cubicBezTo>
                    <a:pt x="1603" y="11"/>
                    <a:pt x="1593" y="1"/>
                    <a:pt x="1582" y="1"/>
                  </a:cubicBezTo>
                  <a:close/>
                  <a:moveTo>
                    <a:pt x="1092" y="588"/>
                  </a:moveTo>
                  <a:cubicBezTo>
                    <a:pt x="1071" y="588"/>
                    <a:pt x="1049" y="597"/>
                    <a:pt x="1031" y="619"/>
                  </a:cubicBezTo>
                  <a:cubicBezTo>
                    <a:pt x="344" y="1665"/>
                    <a:pt x="1" y="2949"/>
                    <a:pt x="76" y="4189"/>
                  </a:cubicBezTo>
                  <a:cubicBezTo>
                    <a:pt x="91" y="4547"/>
                    <a:pt x="150" y="4906"/>
                    <a:pt x="240" y="5249"/>
                  </a:cubicBezTo>
                  <a:cubicBezTo>
                    <a:pt x="246" y="5279"/>
                    <a:pt x="269" y="5293"/>
                    <a:pt x="293" y="5293"/>
                  </a:cubicBezTo>
                  <a:cubicBezTo>
                    <a:pt x="329" y="5293"/>
                    <a:pt x="368" y="5264"/>
                    <a:pt x="359" y="5219"/>
                  </a:cubicBezTo>
                  <a:cubicBezTo>
                    <a:pt x="61" y="4025"/>
                    <a:pt x="180" y="2740"/>
                    <a:pt x="658" y="1605"/>
                  </a:cubicBezTo>
                  <a:cubicBezTo>
                    <a:pt x="792" y="1276"/>
                    <a:pt x="957" y="978"/>
                    <a:pt x="1151" y="679"/>
                  </a:cubicBezTo>
                  <a:cubicBezTo>
                    <a:pt x="1182" y="637"/>
                    <a:pt x="1140" y="588"/>
                    <a:pt x="1092" y="588"/>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627" name="Shape 2627"/>
        <p:cNvGrpSpPr/>
        <p:nvPr/>
      </p:nvGrpSpPr>
      <p:grpSpPr>
        <a:xfrm>
          <a:off x="0" y="0"/>
          <a:ext cx="0" cy="0"/>
          <a:chOff x="0" y="0"/>
          <a:chExt cx="0" cy="0"/>
        </a:xfrm>
      </p:grpSpPr>
      <p:grpSp>
        <p:nvGrpSpPr>
          <p:cNvPr id="2628" name="Google Shape;2628;p111"/>
          <p:cNvGrpSpPr/>
          <p:nvPr/>
        </p:nvGrpSpPr>
        <p:grpSpPr>
          <a:xfrm>
            <a:off x="-65" y="-15"/>
            <a:ext cx="9144128" cy="5143530"/>
            <a:chOff x="-2163850" y="-134475"/>
            <a:chExt cx="3075000" cy="5336719"/>
          </a:xfrm>
        </p:grpSpPr>
        <p:cxnSp>
          <p:nvCxnSpPr>
            <p:cNvPr id="2629" name="Google Shape;2629;p111"/>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0" name="Google Shape;2630;p111"/>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1" name="Google Shape;2631;p111"/>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2" name="Google Shape;2632;p111"/>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3" name="Google Shape;2633;p111"/>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4" name="Google Shape;2634;p111"/>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5" name="Google Shape;2635;p111"/>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6" name="Google Shape;2636;p111"/>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7" name="Google Shape;2637;p111"/>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8" name="Google Shape;2638;p111"/>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39" name="Google Shape;2639;p111"/>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40" name="Google Shape;2640;p111"/>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41" name="Google Shape;2641;p111"/>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42" name="Google Shape;2642;p111"/>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43" name="Google Shape;2643;p111"/>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44" name="Google Shape;2644;p111"/>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sp>
        <p:nvSpPr>
          <p:cNvPr id="2645" name="Google Shape;2645;p111"/>
          <p:cNvSpPr txBox="1"/>
          <p:nvPr>
            <p:ph type="title"/>
          </p:nvPr>
        </p:nvSpPr>
        <p:spPr>
          <a:xfrm>
            <a:off x="713225" y="539500"/>
            <a:ext cx="4448100" cy="1015800"/>
          </a:xfrm>
          <a:prstGeom prst="rect">
            <a:avLst/>
          </a:prstGeom>
        </p:spPr>
        <p:txBody>
          <a:bodyPr anchorCtr="0" anchor="b" bIns="91425" lIns="91425" spcFirstLastPara="1" rIns="91425" wrap="square" tIns="91425">
            <a:noAutofit/>
          </a:bodyPr>
          <a:lstStyle>
            <a:lvl1pPr lvl="0" rtl="0">
              <a:spcBef>
                <a:spcPts val="0"/>
              </a:spcBef>
              <a:spcAft>
                <a:spcPts val="0"/>
              </a:spcAft>
              <a:buSzPts val="5400"/>
              <a:buNone/>
              <a:defRPr sz="5400"/>
            </a:lvl1pPr>
            <a:lvl2pPr lvl="1" rtl="0">
              <a:spcBef>
                <a:spcPts val="0"/>
              </a:spcBef>
              <a:spcAft>
                <a:spcPts val="0"/>
              </a:spcAft>
              <a:buSzPts val="5400"/>
              <a:buNone/>
              <a:defRPr sz="5400"/>
            </a:lvl2pPr>
            <a:lvl3pPr lvl="2" rtl="0">
              <a:spcBef>
                <a:spcPts val="0"/>
              </a:spcBef>
              <a:spcAft>
                <a:spcPts val="0"/>
              </a:spcAft>
              <a:buSzPts val="5400"/>
              <a:buNone/>
              <a:defRPr sz="5400"/>
            </a:lvl3pPr>
            <a:lvl4pPr lvl="3" rtl="0">
              <a:spcBef>
                <a:spcPts val="0"/>
              </a:spcBef>
              <a:spcAft>
                <a:spcPts val="0"/>
              </a:spcAft>
              <a:buSzPts val="5400"/>
              <a:buNone/>
              <a:defRPr sz="5400"/>
            </a:lvl4pPr>
            <a:lvl5pPr lvl="4" rtl="0">
              <a:spcBef>
                <a:spcPts val="0"/>
              </a:spcBef>
              <a:spcAft>
                <a:spcPts val="0"/>
              </a:spcAft>
              <a:buSzPts val="5400"/>
              <a:buNone/>
              <a:defRPr sz="5400"/>
            </a:lvl5pPr>
            <a:lvl6pPr lvl="5" rtl="0">
              <a:spcBef>
                <a:spcPts val="0"/>
              </a:spcBef>
              <a:spcAft>
                <a:spcPts val="0"/>
              </a:spcAft>
              <a:buSzPts val="5400"/>
              <a:buNone/>
              <a:defRPr sz="5400"/>
            </a:lvl6pPr>
            <a:lvl7pPr lvl="6" rtl="0">
              <a:spcBef>
                <a:spcPts val="0"/>
              </a:spcBef>
              <a:spcAft>
                <a:spcPts val="0"/>
              </a:spcAft>
              <a:buSzPts val="5400"/>
              <a:buNone/>
              <a:defRPr sz="5400"/>
            </a:lvl7pPr>
            <a:lvl8pPr lvl="7" rtl="0">
              <a:spcBef>
                <a:spcPts val="0"/>
              </a:spcBef>
              <a:spcAft>
                <a:spcPts val="0"/>
              </a:spcAft>
              <a:buSzPts val="5400"/>
              <a:buNone/>
              <a:defRPr sz="5400"/>
            </a:lvl8pPr>
            <a:lvl9pPr lvl="8" rtl="0">
              <a:spcBef>
                <a:spcPts val="0"/>
              </a:spcBef>
              <a:spcAft>
                <a:spcPts val="0"/>
              </a:spcAft>
              <a:buSzPts val="5400"/>
              <a:buNone/>
              <a:defRPr sz="5400"/>
            </a:lvl9pPr>
          </a:lstStyle>
          <a:p/>
        </p:txBody>
      </p:sp>
      <p:sp>
        <p:nvSpPr>
          <p:cNvPr id="2646" name="Google Shape;2646;p111"/>
          <p:cNvSpPr txBox="1"/>
          <p:nvPr>
            <p:ph idx="1" type="subTitle"/>
          </p:nvPr>
        </p:nvSpPr>
        <p:spPr>
          <a:xfrm>
            <a:off x="713225" y="1555300"/>
            <a:ext cx="4448100" cy="12807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2647" name="Google Shape;2647;p111"/>
          <p:cNvGrpSpPr/>
          <p:nvPr/>
        </p:nvGrpSpPr>
        <p:grpSpPr>
          <a:xfrm>
            <a:off x="-42450" y="-42900"/>
            <a:ext cx="453600" cy="5229300"/>
            <a:chOff x="-42450" y="-42900"/>
            <a:chExt cx="453600" cy="5229300"/>
          </a:xfrm>
        </p:grpSpPr>
        <p:sp>
          <p:nvSpPr>
            <p:cNvPr id="2648" name="Google Shape;2648;p111"/>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649" name="Google Shape;2649;p111"/>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50" name="Google Shape;2650;p111"/>
          <p:cNvSpPr txBox="1"/>
          <p:nvPr/>
        </p:nvSpPr>
        <p:spPr>
          <a:xfrm>
            <a:off x="713225" y="3678500"/>
            <a:ext cx="5094600" cy="5541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200">
                <a:solidFill>
                  <a:schemeClr val="dk1"/>
                </a:solidFill>
                <a:latin typeface="Rubik"/>
                <a:ea typeface="Rubik"/>
                <a:cs typeface="Rubik"/>
                <a:sym typeface="Rubik"/>
              </a:rPr>
              <a:t>CREDITS:</a:t>
            </a:r>
            <a:r>
              <a:rPr lang="en" sz="1200">
                <a:solidFill>
                  <a:schemeClr val="dk1"/>
                </a:solidFill>
                <a:latin typeface="Rubik"/>
                <a:ea typeface="Rubik"/>
                <a:cs typeface="Rubik"/>
                <a:sym typeface="Rubik"/>
              </a:rPr>
              <a:t> This presentation template was created by </a:t>
            </a:r>
            <a:r>
              <a:rPr b="1" lang="en" sz="1200" u="sng">
                <a:solidFill>
                  <a:schemeClr val="dk1"/>
                </a:solidFill>
                <a:latin typeface="Rubik"/>
                <a:ea typeface="Rubik"/>
                <a:cs typeface="Rubik"/>
                <a:sym typeface="Rubik"/>
                <a:hlinkClick r:id="rId2">
                  <a:extLst>
                    <a:ext uri="{A12FA001-AC4F-418D-AE19-62706E023703}">
                      <ahyp:hlinkClr val="tx"/>
                    </a:ext>
                  </a:extLst>
                </a:hlinkClick>
              </a:rPr>
              <a:t>Slidesgo</a:t>
            </a:r>
            <a:r>
              <a:rPr lang="en" sz="1200">
                <a:solidFill>
                  <a:schemeClr val="dk1"/>
                </a:solidFill>
                <a:latin typeface="Rubik"/>
                <a:ea typeface="Rubik"/>
                <a:cs typeface="Rubik"/>
                <a:sym typeface="Rubik"/>
              </a:rPr>
              <a:t>, and includes icons by </a:t>
            </a:r>
            <a:r>
              <a:rPr b="1" lang="en" sz="1200" u="sng">
                <a:solidFill>
                  <a:schemeClr val="dk1"/>
                </a:solidFill>
                <a:latin typeface="Rubik"/>
                <a:ea typeface="Rubik"/>
                <a:cs typeface="Rubik"/>
                <a:sym typeface="Rubik"/>
                <a:hlinkClick r:id="rId3">
                  <a:extLst>
                    <a:ext uri="{A12FA001-AC4F-418D-AE19-62706E023703}">
                      <ahyp:hlinkClr val="tx"/>
                    </a:ext>
                  </a:extLst>
                </a:hlinkClick>
              </a:rPr>
              <a:t>Flaticon</a:t>
            </a:r>
            <a:r>
              <a:rPr lang="en" sz="1200">
                <a:solidFill>
                  <a:schemeClr val="dk1"/>
                </a:solidFill>
                <a:latin typeface="Rubik"/>
                <a:ea typeface="Rubik"/>
                <a:cs typeface="Rubik"/>
                <a:sym typeface="Rubik"/>
              </a:rPr>
              <a:t>, and infographics &amp; images by </a:t>
            </a:r>
            <a:r>
              <a:rPr b="1" lang="en" sz="1200" u="sng">
                <a:solidFill>
                  <a:schemeClr val="dk1"/>
                </a:solidFill>
                <a:latin typeface="Rubik"/>
                <a:ea typeface="Rubik"/>
                <a:cs typeface="Rubik"/>
                <a:sym typeface="Rubik"/>
                <a:hlinkClick r:id="rId4">
                  <a:extLst>
                    <a:ext uri="{A12FA001-AC4F-418D-AE19-62706E023703}">
                      <ahyp:hlinkClr val="tx"/>
                    </a:ext>
                  </a:extLst>
                </a:hlinkClick>
              </a:rPr>
              <a:t>Freepik</a:t>
            </a:r>
            <a:r>
              <a:rPr lang="en" sz="1200" u="sng">
                <a:solidFill>
                  <a:schemeClr val="dk1"/>
                </a:solidFill>
                <a:latin typeface="Rubik"/>
                <a:ea typeface="Rubik"/>
                <a:cs typeface="Rubik"/>
                <a:sym typeface="Rubik"/>
              </a:rPr>
              <a:t> </a:t>
            </a:r>
            <a:endParaRPr b="1" sz="1200" u="sng">
              <a:solidFill>
                <a:schemeClr val="dk1"/>
              </a:solidFill>
              <a:latin typeface="Rubik"/>
              <a:ea typeface="Rubik"/>
              <a:cs typeface="Rubik"/>
              <a:sym typeface="Rubik"/>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651" name="Shape 2651"/>
        <p:cNvGrpSpPr/>
        <p:nvPr/>
      </p:nvGrpSpPr>
      <p:grpSpPr>
        <a:xfrm>
          <a:off x="0" y="0"/>
          <a:ext cx="0" cy="0"/>
          <a:chOff x="0" y="0"/>
          <a:chExt cx="0" cy="0"/>
        </a:xfrm>
      </p:grpSpPr>
      <p:grpSp>
        <p:nvGrpSpPr>
          <p:cNvPr id="2652" name="Google Shape;2652;p112"/>
          <p:cNvGrpSpPr/>
          <p:nvPr/>
        </p:nvGrpSpPr>
        <p:grpSpPr>
          <a:xfrm>
            <a:off x="-65" y="-15"/>
            <a:ext cx="9144128" cy="5143530"/>
            <a:chOff x="-2163850" y="-134475"/>
            <a:chExt cx="3075000" cy="5336719"/>
          </a:xfrm>
        </p:grpSpPr>
        <p:cxnSp>
          <p:nvCxnSpPr>
            <p:cNvPr id="2653" name="Google Shape;2653;p112"/>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4" name="Google Shape;2654;p112"/>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5" name="Google Shape;2655;p112"/>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6" name="Google Shape;2656;p112"/>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7" name="Google Shape;2657;p112"/>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8" name="Google Shape;2658;p112"/>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59" name="Google Shape;2659;p112"/>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0" name="Google Shape;2660;p112"/>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1" name="Google Shape;2661;p112"/>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2" name="Google Shape;2662;p112"/>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3" name="Google Shape;2663;p112"/>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4" name="Google Shape;2664;p112"/>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5" name="Google Shape;2665;p112"/>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6" name="Google Shape;2666;p112"/>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7" name="Google Shape;2667;p112"/>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668" name="Google Shape;2668;p112"/>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2669" name="Google Shape;2669;p112"/>
          <p:cNvGrpSpPr/>
          <p:nvPr/>
        </p:nvGrpSpPr>
        <p:grpSpPr>
          <a:xfrm>
            <a:off x="-42450" y="-42900"/>
            <a:ext cx="453600" cy="5229300"/>
            <a:chOff x="-42450" y="-42900"/>
            <a:chExt cx="453600" cy="5229300"/>
          </a:xfrm>
        </p:grpSpPr>
        <p:sp>
          <p:nvSpPr>
            <p:cNvPr id="2670" name="Google Shape;2670;p112"/>
            <p:cNvSpPr/>
            <p:nvPr/>
          </p:nvSpPr>
          <p:spPr>
            <a:xfrm>
              <a:off x="-42450" y="-42900"/>
              <a:ext cx="453600" cy="522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671" name="Google Shape;2671;p112"/>
            <p:cNvSpPr/>
            <p:nvPr/>
          </p:nvSpPr>
          <p:spPr>
            <a:xfrm>
              <a:off x="83575" y="274600"/>
              <a:ext cx="224400" cy="2244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72" name="Google Shape;2672;p112"/>
          <p:cNvGrpSpPr/>
          <p:nvPr/>
        </p:nvGrpSpPr>
        <p:grpSpPr>
          <a:xfrm>
            <a:off x="7661451" y="-433576"/>
            <a:ext cx="1935488" cy="5908786"/>
            <a:chOff x="7661451" y="-433576"/>
            <a:chExt cx="1935488" cy="5908786"/>
          </a:xfrm>
        </p:grpSpPr>
        <p:grpSp>
          <p:nvGrpSpPr>
            <p:cNvPr id="2673" name="Google Shape;2673;p112"/>
            <p:cNvGrpSpPr/>
            <p:nvPr/>
          </p:nvGrpSpPr>
          <p:grpSpPr>
            <a:xfrm>
              <a:off x="7790269" y="2645570"/>
              <a:ext cx="1677862" cy="2829639"/>
              <a:chOff x="-764456" y="567070"/>
              <a:chExt cx="1677862" cy="2829639"/>
            </a:xfrm>
          </p:grpSpPr>
          <p:grpSp>
            <p:nvGrpSpPr>
              <p:cNvPr id="2674" name="Google Shape;2674;p112"/>
              <p:cNvGrpSpPr/>
              <p:nvPr/>
            </p:nvGrpSpPr>
            <p:grpSpPr>
              <a:xfrm flipH="1" rot="-9252106">
                <a:off x="-433469" y="1509325"/>
                <a:ext cx="1015888" cy="1753721"/>
                <a:chOff x="1763900" y="-464625"/>
                <a:chExt cx="185600" cy="320400"/>
              </a:xfrm>
            </p:grpSpPr>
            <p:sp>
              <p:nvSpPr>
                <p:cNvPr id="2675" name="Google Shape;2675;p112"/>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112"/>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77" name="Google Shape;2677;p112"/>
              <p:cNvGrpSpPr/>
              <p:nvPr/>
            </p:nvGrpSpPr>
            <p:grpSpPr>
              <a:xfrm>
                <a:off x="-104239" y="567070"/>
                <a:ext cx="657299" cy="803813"/>
                <a:chOff x="-6" y="0"/>
                <a:chExt cx="971904" cy="1188545"/>
              </a:xfrm>
            </p:grpSpPr>
            <p:sp>
              <p:nvSpPr>
                <p:cNvPr id="2678" name="Google Shape;2678;p112"/>
                <p:cNvSpPr/>
                <p:nvPr/>
              </p:nvSpPr>
              <p:spPr>
                <a:xfrm rot="-687241">
                  <a:off x="61450" y="472566"/>
                  <a:ext cx="519660" cy="671064"/>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112"/>
                <p:cNvSpPr/>
                <p:nvPr/>
              </p:nvSpPr>
              <p:spPr>
                <a:xfrm>
                  <a:off x="545818" y="0"/>
                  <a:ext cx="426080" cy="69782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80" name="Google Shape;2680;p112"/>
            <p:cNvGrpSpPr/>
            <p:nvPr/>
          </p:nvGrpSpPr>
          <p:grpSpPr>
            <a:xfrm flipH="1" rot="5528887">
              <a:off x="7825190" y="-533235"/>
              <a:ext cx="1608009" cy="1876534"/>
              <a:chOff x="2342300" y="-1710275"/>
              <a:chExt cx="230400" cy="268875"/>
            </a:xfrm>
          </p:grpSpPr>
          <p:sp>
            <p:nvSpPr>
              <p:cNvPr id="2681" name="Google Shape;2681;p112"/>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112"/>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112"/>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112"/>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85" name="Google Shape;2685;p112"/>
            <p:cNvGrpSpPr/>
            <p:nvPr/>
          </p:nvGrpSpPr>
          <p:grpSpPr>
            <a:xfrm rot="6846943">
              <a:off x="7201740" y="2434506"/>
              <a:ext cx="2078724" cy="339602"/>
              <a:chOff x="-2497825" y="2229500"/>
              <a:chExt cx="368200" cy="60150"/>
            </a:xfrm>
          </p:grpSpPr>
          <p:sp>
            <p:nvSpPr>
              <p:cNvPr id="2686" name="Google Shape;2686;p112"/>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112"/>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112"/>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112"/>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112"/>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112"/>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112"/>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3" name="Google Shape;2693;p112"/>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4" name="Google Shape;2694;p112"/>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5" name="Google Shape;2695;p112"/>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112"/>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112"/>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112"/>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112"/>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112"/>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112"/>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112"/>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112"/>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112"/>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112"/>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706" name="Shape 2706"/>
        <p:cNvGrpSpPr/>
        <p:nvPr/>
      </p:nvGrpSpPr>
      <p:grpSpPr>
        <a:xfrm>
          <a:off x="0" y="0"/>
          <a:ext cx="0" cy="0"/>
          <a:chOff x="0" y="0"/>
          <a:chExt cx="0" cy="0"/>
        </a:xfrm>
      </p:grpSpPr>
      <p:grpSp>
        <p:nvGrpSpPr>
          <p:cNvPr id="2707" name="Google Shape;2707;p113"/>
          <p:cNvGrpSpPr/>
          <p:nvPr/>
        </p:nvGrpSpPr>
        <p:grpSpPr>
          <a:xfrm>
            <a:off x="-65" y="-15"/>
            <a:ext cx="9144128" cy="5143530"/>
            <a:chOff x="-2163850" y="-134475"/>
            <a:chExt cx="3075000" cy="5336719"/>
          </a:xfrm>
        </p:grpSpPr>
        <p:cxnSp>
          <p:nvCxnSpPr>
            <p:cNvPr id="2708" name="Google Shape;2708;p113"/>
            <p:cNvCxnSpPr/>
            <p:nvPr/>
          </p:nvCxnSpPr>
          <p:spPr>
            <a:xfrm>
              <a:off x="-2163850" y="306755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09" name="Google Shape;2709;p113"/>
            <p:cNvCxnSpPr/>
            <p:nvPr/>
          </p:nvCxnSpPr>
          <p:spPr>
            <a:xfrm>
              <a:off x="-2163850" y="342333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0" name="Google Shape;2710;p113"/>
            <p:cNvCxnSpPr/>
            <p:nvPr/>
          </p:nvCxnSpPr>
          <p:spPr>
            <a:xfrm>
              <a:off x="-2163850" y="377911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1" name="Google Shape;2711;p113"/>
            <p:cNvCxnSpPr/>
            <p:nvPr/>
          </p:nvCxnSpPr>
          <p:spPr>
            <a:xfrm>
              <a:off x="-2163850" y="200021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2" name="Google Shape;2712;p113"/>
            <p:cNvCxnSpPr/>
            <p:nvPr/>
          </p:nvCxnSpPr>
          <p:spPr>
            <a:xfrm>
              <a:off x="-2163850" y="235599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3" name="Google Shape;2713;p113"/>
            <p:cNvCxnSpPr/>
            <p:nvPr/>
          </p:nvCxnSpPr>
          <p:spPr>
            <a:xfrm>
              <a:off x="-2163850" y="27117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4" name="Google Shape;2714;p113"/>
            <p:cNvCxnSpPr/>
            <p:nvPr/>
          </p:nvCxnSpPr>
          <p:spPr>
            <a:xfrm>
              <a:off x="-2163850" y="932869"/>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5" name="Google Shape;2715;p113"/>
            <p:cNvCxnSpPr/>
            <p:nvPr/>
          </p:nvCxnSpPr>
          <p:spPr>
            <a:xfrm>
              <a:off x="-2163850" y="128865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6" name="Google Shape;2716;p113"/>
            <p:cNvCxnSpPr/>
            <p:nvPr/>
          </p:nvCxnSpPr>
          <p:spPr>
            <a:xfrm>
              <a:off x="-2163850" y="1644431"/>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7" name="Google Shape;2717;p113"/>
            <p:cNvCxnSpPr/>
            <p:nvPr/>
          </p:nvCxnSpPr>
          <p:spPr>
            <a:xfrm>
              <a:off x="-2163850" y="-134475"/>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8" name="Google Shape;2718;p113"/>
            <p:cNvCxnSpPr/>
            <p:nvPr/>
          </p:nvCxnSpPr>
          <p:spPr>
            <a:xfrm>
              <a:off x="-2163850" y="221306"/>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19" name="Google Shape;2719;p113"/>
            <p:cNvCxnSpPr/>
            <p:nvPr/>
          </p:nvCxnSpPr>
          <p:spPr>
            <a:xfrm>
              <a:off x="-2163850" y="577088"/>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20" name="Google Shape;2720;p113"/>
            <p:cNvCxnSpPr/>
            <p:nvPr/>
          </p:nvCxnSpPr>
          <p:spPr>
            <a:xfrm>
              <a:off x="-2163850" y="4846463"/>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21" name="Google Shape;2721;p113"/>
            <p:cNvCxnSpPr/>
            <p:nvPr/>
          </p:nvCxnSpPr>
          <p:spPr>
            <a:xfrm>
              <a:off x="-2163850" y="5202244"/>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22" name="Google Shape;2722;p113"/>
            <p:cNvCxnSpPr/>
            <p:nvPr/>
          </p:nvCxnSpPr>
          <p:spPr>
            <a:xfrm>
              <a:off x="-2163850" y="4134900"/>
              <a:ext cx="3075000" cy="0"/>
            </a:xfrm>
            <a:prstGeom prst="straightConnector1">
              <a:avLst/>
            </a:prstGeom>
            <a:noFill/>
            <a:ln cap="flat" cmpd="sng" w="9525">
              <a:solidFill>
                <a:schemeClr val="accent4"/>
              </a:solidFill>
              <a:prstDash val="solid"/>
              <a:round/>
              <a:headEnd len="med" w="med" type="none"/>
              <a:tailEnd len="med" w="med" type="none"/>
            </a:ln>
          </p:spPr>
        </p:cxnSp>
        <p:cxnSp>
          <p:nvCxnSpPr>
            <p:cNvPr id="2723" name="Google Shape;2723;p113"/>
            <p:cNvCxnSpPr/>
            <p:nvPr/>
          </p:nvCxnSpPr>
          <p:spPr>
            <a:xfrm>
              <a:off x="-2163850" y="4490681"/>
              <a:ext cx="3075000" cy="0"/>
            </a:xfrm>
            <a:prstGeom prst="straightConnector1">
              <a:avLst/>
            </a:prstGeom>
            <a:noFill/>
            <a:ln cap="flat" cmpd="sng" w="9525">
              <a:solidFill>
                <a:schemeClr val="accent4"/>
              </a:solidFill>
              <a:prstDash val="solid"/>
              <a:round/>
              <a:headEnd len="med" w="med" type="none"/>
              <a:tailEnd len="med" w="med" type="none"/>
            </a:ln>
          </p:spPr>
        </p:cxnSp>
      </p:grpSp>
      <p:grpSp>
        <p:nvGrpSpPr>
          <p:cNvPr id="2724" name="Google Shape;2724;p113"/>
          <p:cNvGrpSpPr/>
          <p:nvPr/>
        </p:nvGrpSpPr>
        <p:grpSpPr>
          <a:xfrm>
            <a:off x="-126625" y="-185624"/>
            <a:ext cx="10495416" cy="6136574"/>
            <a:chOff x="-126625" y="-185624"/>
            <a:chExt cx="10495416" cy="6136574"/>
          </a:xfrm>
        </p:grpSpPr>
        <p:grpSp>
          <p:nvGrpSpPr>
            <p:cNvPr id="2725" name="Google Shape;2725;p113"/>
            <p:cNvGrpSpPr/>
            <p:nvPr/>
          </p:nvGrpSpPr>
          <p:grpSpPr>
            <a:xfrm rot="-4898944">
              <a:off x="7972722" y="2482032"/>
              <a:ext cx="1723928" cy="281637"/>
              <a:chOff x="-2497825" y="2229500"/>
              <a:chExt cx="368200" cy="60150"/>
            </a:xfrm>
          </p:grpSpPr>
          <p:sp>
            <p:nvSpPr>
              <p:cNvPr id="2726" name="Google Shape;2726;p113"/>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113"/>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113"/>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113"/>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113"/>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113"/>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113"/>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113"/>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113"/>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113"/>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113"/>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113"/>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113"/>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113"/>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113"/>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113"/>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113"/>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113"/>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113"/>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113"/>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6" name="Google Shape;2746;p113"/>
            <p:cNvGrpSpPr/>
            <p:nvPr/>
          </p:nvGrpSpPr>
          <p:grpSpPr>
            <a:xfrm>
              <a:off x="-126625" y="-185624"/>
              <a:ext cx="670229" cy="756100"/>
              <a:chOff x="8430775" y="445026"/>
              <a:chExt cx="670229" cy="756100"/>
            </a:xfrm>
          </p:grpSpPr>
          <p:sp>
            <p:nvSpPr>
              <p:cNvPr id="2747" name="Google Shape;2747;p113"/>
              <p:cNvSpPr/>
              <p:nvPr/>
            </p:nvSpPr>
            <p:spPr>
              <a:xfrm>
                <a:off x="8430775" y="767225"/>
                <a:ext cx="336005" cy="433901"/>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113"/>
              <p:cNvSpPr/>
              <p:nvPr/>
            </p:nvSpPr>
            <p:spPr>
              <a:xfrm>
                <a:off x="8825506" y="445026"/>
                <a:ext cx="275498" cy="45120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49" name="Google Shape;2749;p113"/>
            <p:cNvGrpSpPr/>
            <p:nvPr/>
          </p:nvGrpSpPr>
          <p:grpSpPr>
            <a:xfrm rot="-160184">
              <a:off x="7919042" y="3633145"/>
              <a:ext cx="2398342" cy="2263177"/>
              <a:chOff x="-1350000" y="1170375"/>
              <a:chExt cx="441375" cy="416500"/>
            </a:xfrm>
          </p:grpSpPr>
          <p:sp>
            <p:nvSpPr>
              <p:cNvPr id="2750" name="Google Shape;2750;p113"/>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113"/>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113"/>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113"/>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113"/>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113"/>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113"/>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113"/>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spTree>
      <p:nvGrpSpPr>
        <p:cNvPr id="2758" name="Shape 2758"/>
        <p:cNvGrpSpPr/>
        <p:nvPr/>
      </p:nvGrpSpPr>
      <p:grpSpPr>
        <a:xfrm>
          <a:off x="0" y="0"/>
          <a:ext cx="0" cy="0"/>
          <a:chOff x="0" y="0"/>
          <a:chExt cx="0" cy="0"/>
        </a:xfrm>
      </p:grpSpPr>
      <p:grpSp>
        <p:nvGrpSpPr>
          <p:cNvPr id="2759" name="Google Shape;2759;p114"/>
          <p:cNvGrpSpPr/>
          <p:nvPr/>
        </p:nvGrpSpPr>
        <p:grpSpPr>
          <a:xfrm>
            <a:off x="-1700" y="329"/>
            <a:ext cx="9147400" cy="5142843"/>
            <a:chOff x="238125" y="854700"/>
            <a:chExt cx="7142500" cy="4015650"/>
          </a:xfrm>
        </p:grpSpPr>
        <p:sp>
          <p:nvSpPr>
            <p:cNvPr id="2760" name="Google Shape;2760;p114"/>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114"/>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114"/>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114"/>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114"/>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114"/>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114"/>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114"/>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114"/>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114"/>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114"/>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114"/>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114"/>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114"/>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114"/>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114"/>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114"/>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114"/>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114"/>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rgbClr val="6D9EEB"/>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79" name="Google Shape;2779;p114"/>
          <p:cNvSpPr txBox="1"/>
          <p:nvPr>
            <p:ph idx="1" type="subTitle"/>
          </p:nvPr>
        </p:nvSpPr>
        <p:spPr>
          <a:xfrm>
            <a:off x="890100" y="1760244"/>
            <a:ext cx="7533900" cy="277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2"/>
              </a:buClr>
              <a:buSzPts val="1400"/>
              <a:buChar char="●"/>
              <a:defRPr sz="1600">
                <a:solidFill>
                  <a:schemeClr val="dk2"/>
                </a:solidFill>
                <a:latin typeface="Muli"/>
                <a:ea typeface="Muli"/>
                <a:cs typeface="Muli"/>
                <a:sym typeface="Muli"/>
              </a:defRPr>
            </a:lvl1pPr>
            <a:lvl2pPr lvl="1" rtl="0" algn="ctr">
              <a:lnSpc>
                <a:spcPct val="100000"/>
              </a:lnSpc>
              <a:spcBef>
                <a:spcPts val="0"/>
              </a:spcBef>
              <a:spcAft>
                <a:spcPts val="0"/>
              </a:spcAft>
              <a:buClr>
                <a:schemeClr val="dk2"/>
              </a:buClr>
              <a:buSzPts val="2800"/>
              <a:buChar char="○"/>
              <a:defRPr sz="2800">
                <a:solidFill>
                  <a:schemeClr val="dk2"/>
                </a:solidFill>
              </a:defRPr>
            </a:lvl2pPr>
            <a:lvl3pPr lvl="2" rtl="0" algn="ctr">
              <a:lnSpc>
                <a:spcPct val="100000"/>
              </a:lnSpc>
              <a:spcBef>
                <a:spcPts val="0"/>
              </a:spcBef>
              <a:spcAft>
                <a:spcPts val="0"/>
              </a:spcAft>
              <a:buClr>
                <a:schemeClr val="dk2"/>
              </a:buClr>
              <a:buSzPts val="2800"/>
              <a:buChar char="■"/>
              <a:defRPr sz="2800">
                <a:solidFill>
                  <a:schemeClr val="dk2"/>
                </a:solidFill>
              </a:defRPr>
            </a:lvl3pPr>
            <a:lvl4pPr lvl="3" rtl="0" algn="ctr">
              <a:lnSpc>
                <a:spcPct val="100000"/>
              </a:lnSpc>
              <a:spcBef>
                <a:spcPts val="0"/>
              </a:spcBef>
              <a:spcAft>
                <a:spcPts val="0"/>
              </a:spcAft>
              <a:buClr>
                <a:schemeClr val="dk2"/>
              </a:buClr>
              <a:buSzPts val="2800"/>
              <a:buChar char="●"/>
              <a:defRPr sz="2800">
                <a:solidFill>
                  <a:schemeClr val="dk2"/>
                </a:solidFill>
              </a:defRPr>
            </a:lvl4pPr>
            <a:lvl5pPr lvl="4" rtl="0" algn="ctr">
              <a:lnSpc>
                <a:spcPct val="100000"/>
              </a:lnSpc>
              <a:spcBef>
                <a:spcPts val="0"/>
              </a:spcBef>
              <a:spcAft>
                <a:spcPts val="0"/>
              </a:spcAft>
              <a:buClr>
                <a:schemeClr val="dk2"/>
              </a:buClr>
              <a:buSzPts val="2800"/>
              <a:buChar char="○"/>
              <a:defRPr sz="2800">
                <a:solidFill>
                  <a:schemeClr val="dk2"/>
                </a:solidFill>
              </a:defRPr>
            </a:lvl5pPr>
            <a:lvl6pPr lvl="5" rtl="0" algn="ctr">
              <a:lnSpc>
                <a:spcPct val="100000"/>
              </a:lnSpc>
              <a:spcBef>
                <a:spcPts val="0"/>
              </a:spcBef>
              <a:spcAft>
                <a:spcPts val="0"/>
              </a:spcAft>
              <a:buClr>
                <a:schemeClr val="dk2"/>
              </a:buClr>
              <a:buSzPts val="2800"/>
              <a:buChar char="■"/>
              <a:defRPr sz="2800">
                <a:solidFill>
                  <a:schemeClr val="dk2"/>
                </a:solidFill>
              </a:defRPr>
            </a:lvl6pPr>
            <a:lvl7pPr lvl="6" rtl="0" algn="ctr">
              <a:lnSpc>
                <a:spcPct val="100000"/>
              </a:lnSpc>
              <a:spcBef>
                <a:spcPts val="0"/>
              </a:spcBef>
              <a:spcAft>
                <a:spcPts val="0"/>
              </a:spcAft>
              <a:buClr>
                <a:schemeClr val="dk2"/>
              </a:buClr>
              <a:buSzPts val="2800"/>
              <a:buChar char="●"/>
              <a:defRPr sz="2800">
                <a:solidFill>
                  <a:schemeClr val="dk2"/>
                </a:solidFill>
              </a:defRPr>
            </a:lvl7pPr>
            <a:lvl8pPr lvl="7" rtl="0" algn="ctr">
              <a:lnSpc>
                <a:spcPct val="100000"/>
              </a:lnSpc>
              <a:spcBef>
                <a:spcPts val="0"/>
              </a:spcBef>
              <a:spcAft>
                <a:spcPts val="0"/>
              </a:spcAft>
              <a:buClr>
                <a:schemeClr val="dk2"/>
              </a:buClr>
              <a:buSzPts val="2800"/>
              <a:buChar char="○"/>
              <a:defRPr sz="2800">
                <a:solidFill>
                  <a:schemeClr val="dk2"/>
                </a:solidFill>
              </a:defRPr>
            </a:lvl8pPr>
            <a:lvl9pPr lvl="8" rtl="0" algn="ctr">
              <a:lnSpc>
                <a:spcPct val="100000"/>
              </a:lnSpc>
              <a:spcBef>
                <a:spcPts val="0"/>
              </a:spcBef>
              <a:spcAft>
                <a:spcPts val="0"/>
              </a:spcAft>
              <a:buClr>
                <a:schemeClr val="dk2"/>
              </a:buClr>
              <a:buSzPts val="2800"/>
              <a:buChar char="■"/>
              <a:defRPr sz="2800">
                <a:solidFill>
                  <a:schemeClr val="dk2"/>
                </a:solidFill>
              </a:defRPr>
            </a:lvl9pPr>
          </a:lstStyle>
          <a:p/>
        </p:txBody>
      </p:sp>
      <p:sp>
        <p:nvSpPr>
          <p:cNvPr id="2780" name="Google Shape;2780;p114"/>
          <p:cNvSpPr txBox="1"/>
          <p:nvPr>
            <p:ph type="title"/>
          </p:nvPr>
        </p:nvSpPr>
        <p:spPr>
          <a:xfrm>
            <a:off x="4572000" y="540000"/>
            <a:ext cx="3852000" cy="1037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81" name="Shape 2781"/>
        <p:cNvGrpSpPr/>
        <p:nvPr/>
      </p:nvGrpSpPr>
      <p:grpSpPr>
        <a:xfrm>
          <a:off x="0" y="0"/>
          <a:ext cx="0" cy="0"/>
          <a:chOff x="0" y="0"/>
          <a:chExt cx="0" cy="0"/>
        </a:xfrm>
      </p:grpSpPr>
      <p:sp>
        <p:nvSpPr>
          <p:cNvPr id="2782" name="Google Shape;2782;p115"/>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lvl="0" rtl="0" algn="l">
              <a:spcBef>
                <a:spcPts val="0"/>
              </a:spcBef>
              <a:spcAft>
                <a:spcPts val="0"/>
              </a:spcAft>
              <a:buSzPts val="3000"/>
              <a:buNone/>
              <a:defRPr/>
            </a:lvl1pPr>
            <a:lvl2pPr lvl="1" rtl="0" algn="l">
              <a:spcBef>
                <a:spcPts val="0"/>
              </a:spcBef>
              <a:spcAft>
                <a:spcPts val="0"/>
              </a:spcAft>
              <a:buSzPts val="3000"/>
              <a:buNone/>
              <a:defRPr/>
            </a:lvl2pPr>
            <a:lvl3pPr lvl="2" rtl="0" algn="l">
              <a:spcBef>
                <a:spcPts val="0"/>
              </a:spcBef>
              <a:spcAft>
                <a:spcPts val="0"/>
              </a:spcAft>
              <a:buSzPts val="3000"/>
              <a:buNone/>
              <a:defRPr/>
            </a:lvl3pPr>
            <a:lvl4pPr lvl="3" rtl="0" algn="l">
              <a:spcBef>
                <a:spcPts val="0"/>
              </a:spcBef>
              <a:spcAft>
                <a:spcPts val="0"/>
              </a:spcAft>
              <a:buSzPts val="3000"/>
              <a:buNone/>
              <a:defRPr/>
            </a:lvl4pPr>
            <a:lvl5pPr lvl="4" rtl="0" algn="l">
              <a:spcBef>
                <a:spcPts val="0"/>
              </a:spcBef>
              <a:spcAft>
                <a:spcPts val="0"/>
              </a:spcAft>
              <a:buSzPts val="3000"/>
              <a:buNone/>
              <a:defRPr/>
            </a:lvl5pPr>
            <a:lvl6pPr lvl="5" marL="457200" rtl="0" algn="l">
              <a:spcBef>
                <a:spcPts val="0"/>
              </a:spcBef>
              <a:spcAft>
                <a:spcPts val="0"/>
              </a:spcAft>
              <a:buSzPts val="3000"/>
              <a:buNone/>
              <a:defRPr/>
            </a:lvl6pPr>
            <a:lvl7pPr lvl="6" marL="914400" rtl="0" algn="l">
              <a:spcBef>
                <a:spcPts val="0"/>
              </a:spcBef>
              <a:spcAft>
                <a:spcPts val="0"/>
              </a:spcAft>
              <a:buSzPts val="3000"/>
              <a:buNone/>
              <a:defRPr/>
            </a:lvl7pPr>
            <a:lvl8pPr lvl="7" marL="1371600" rtl="0" algn="l">
              <a:spcBef>
                <a:spcPts val="0"/>
              </a:spcBef>
              <a:spcAft>
                <a:spcPts val="0"/>
              </a:spcAft>
              <a:buSzPts val="3000"/>
              <a:buNone/>
              <a:defRPr/>
            </a:lvl8pPr>
            <a:lvl9pPr lvl="8" marL="1828800" rtl="0" algn="l">
              <a:spcBef>
                <a:spcPts val="0"/>
              </a:spcBef>
              <a:spcAft>
                <a:spcPts val="0"/>
              </a:spcAft>
              <a:buSzPts val="3000"/>
              <a:buNone/>
              <a:defRPr/>
            </a:lvl9pPr>
          </a:lstStyle>
          <a:p/>
        </p:txBody>
      </p:sp>
      <p:sp>
        <p:nvSpPr>
          <p:cNvPr id="2783" name="Google Shape;2783;p115"/>
          <p:cNvSpPr txBox="1"/>
          <p:nvPr>
            <p:ph idx="1" type="body"/>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17500" lvl="0" marL="457200" rtl="0" algn="l">
              <a:spcBef>
                <a:spcPts val="600"/>
              </a:spcBef>
              <a:spcAft>
                <a:spcPts val="0"/>
              </a:spcAft>
              <a:buClr>
                <a:schemeClr val="accent1"/>
              </a:buClr>
              <a:buSzPts val="1400"/>
              <a:buFont typeface="Noto Symbol"/>
              <a:buChar char="■"/>
              <a:defRPr/>
            </a:lvl1pPr>
            <a:lvl2pPr indent="-317500" lvl="1" marL="914400" rtl="0" algn="l">
              <a:spcBef>
                <a:spcPts val="520"/>
              </a:spcBef>
              <a:spcAft>
                <a:spcPts val="0"/>
              </a:spcAft>
              <a:buClr>
                <a:schemeClr val="accent2"/>
              </a:buClr>
              <a:buSzPts val="1400"/>
              <a:buFont typeface="Noto Symbol"/>
              <a:buChar char="❑"/>
              <a:defRPr/>
            </a:lvl2pPr>
            <a:lvl3pPr indent="-317500" lvl="2" marL="1371600" rtl="0" algn="l">
              <a:spcBef>
                <a:spcPts val="440"/>
              </a:spcBef>
              <a:spcAft>
                <a:spcPts val="0"/>
              </a:spcAft>
              <a:buClr>
                <a:schemeClr val="accent1"/>
              </a:buClr>
              <a:buSzPts val="1400"/>
              <a:buFont typeface="Noto Symbol"/>
              <a:buChar char="■"/>
              <a:defRPr/>
            </a:lvl3pPr>
            <a:lvl4pPr indent="-317500" lvl="3" marL="1828800" rtl="0" algn="l">
              <a:spcBef>
                <a:spcPts val="400"/>
              </a:spcBef>
              <a:spcAft>
                <a:spcPts val="0"/>
              </a:spcAft>
              <a:buClr>
                <a:schemeClr val="accent2"/>
              </a:buClr>
              <a:buSzPts val="1400"/>
              <a:buFont typeface="Noto Symbol"/>
              <a:buChar char="❑"/>
              <a:defRPr/>
            </a:lvl4pPr>
            <a:lvl5pPr indent="-317500" lvl="4" marL="2286000" rtl="0" algn="l">
              <a:spcBef>
                <a:spcPts val="400"/>
              </a:spcBef>
              <a:spcAft>
                <a:spcPts val="0"/>
              </a:spcAft>
              <a:buClr>
                <a:schemeClr val="accent1"/>
              </a:buClr>
              <a:buSzPts val="1400"/>
              <a:buFont typeface="Noto Symbol"/>
              <a:buChar char="▪"/>
              <a:defRPr/>
            </a:lvl5pPr>
            <a:lvl6pPr indent="-317500" lvl="5" marL="2743200" rtl="0" algn="l">
              <a:spcBef>
                <a:spcPts val="400"/>
              </a:spcBef>
              <a:spcAft>
                <a:spcPts val="0"/>
              </a:spcAft>
              <a:buClr>
                <a:schemeClr val="accent1"/>
              </a:buClr>
              <a:buSzPts val="1400"/>
              <a:buFont typeface="Noto Symbol"/>
              <a:buChar char="▪"/>
              <a:defRPr/>
            </a:lvl6pPr>
            <a:lvl7pPr indent="-317500" lvl="6" marL="3200400" rtl="0" algn="l">
              <a:spcBef>
                <a:spcPts val="400"/>
              </a:spcBef>
              <a:spcAft>
                <a:spcPts val="0"/>
              </a:spcAft>
              <a:buClr>
                <a:schemeClr val="accent1"/>
              </a:buClr>
              <a:buSzPts val="1400"/>
              <a:buFont typeface="Noto Symbol"/>
              <a:buChar char="▪"/>
              <a:defRPr/>
            </a:lvl7pPr>
            <a:lvl8pPr indent="-317500" lvl="7" marL="3657600" rtl="0" algn="l">
              <a:spcBef>
                <a:spcPts val="400"/>
              </a:spcBef>
              <a:spcAft>
                <a:spcPts val="0"/>
              </a:spcAft>
              <a:buClr>
                <a:schemeClr val="accent1"/>
              </a:buClr>
              <a:buSzPts val="1400"/>
              <a:buFont typeface="Noto Symbol"/>
              <a:buChar char="▪"/>
              <a:defRPr/>
            </a:lvl8pPr>
            <a:lvl9pPr indent="-317500" lvl="8" marL="4114800" rtl="0" algn="l">
              <a:spcBef>
                <a:spcPts val="400"/>
              </a:spcBef>
              <a:spcAft>
                <a:spcPts val="0"/>
              </a:spcAft>
              <a:buClr>
                <a:schemeClr val="accent1"/>
              </a:buClr>
              <a:buSzPts val="1400"/>
              <a:buFont typeface="Noto Symbol"/>
              <a:buChar char="▪"/>
              <a:defRPr/>
            </a:lvl9pPr>
          </a:lstStyle>
          <a:p/>
        </p:txBody>
      </p:sp>
      <p:sp>
        <p:nvSpPr>
          <p:cNvPr id="2784" name="Google Shape;2784;p115"/>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785" name="Google Shape;2785;p115"/>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2786" name="Google Shape;2786;p115"/>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1">
  <p:cSld name="CUSTOM_6_1">
    <p:spTree>
      <p:nvGrpSpPr>
        <p:cNvPr id="2787" name="Shape 2787"/>
        <p:cNvGrpSpPr/>
        <p:nvPr/>
      </p:nvGrpSpPr>
      <p:grpSpPr>
        <a:xfrm>
          <a:off x="0" y="0"/>
          <a:ext cx="0" cy="0"/>
          <a:chOff x="0" y="0"/>
          <a:chExt cx="0" cy="0"/>
        </a:xfrm>
      </p:grpSpPr>
      <p:grpSp>
        <p:nvGrpSpPr>
          <p:cNvPr id="2788" name="Google Shape;2788;p116"/>
          <p:cNvGrpSpPr/>
          <p:nvPr/>
        </p:nvGrpSpPr>
        <p:grpSpPr>
          <a:xfrm flipH="1">
            <a:off x="-1700" y="329"/>
            <a:ext cx="9147400" cy="5142843"/>
            <a:chOff x="238125" y="854700"/>
            <a:chExt cx="7142500" cy="4015650"/>
          </a:xfrm>
        </p:grpSpPr>
        <p:sp>
          <p:nvSpPr>
            <p:cNvPr id="2789" name="Google Shape;2789;p116"/>
            <p:cNvSpPr/>
            <p:nvPr/>
          </p:nvSpPr>
          <p:spPr>
            <a:xfrm>
              <a:off x="238125" y="854700"/>
              <a:ext cx="7142500" cy="4015650"/>
            </a:xfrm>
            <a:custGeom>
              <a:rect b="b" l="l" r="r" t="t"/>
              <a:pathLst>
                <a:path extrusionOk="0" h="160626" w="285700">
                  <a:moveTo>
                    <a:pt x="5823" y="8897"/>
                  </a:moveTo>
                  <a:cubicBezTo>
                    <a:pt x="6990" y="8897"/>
                    <a:pt x="7943" y="9851"/>
                    <a:pt x="7943" y="11018"/>
                  </a:cubicBezTo>
                  <a:cubicBezTo>
                    <a:pt x="7943" y="12185"/>
                    <a:pt x="6990" y="13139"/>
                    <a:pt x="5823" y="13139"/>
                  </a:cubicBezTo>
                  <a:cubicBezTo>
                    <a:pt x="4656" y="13139"/>
                    <a:pt x="3714" y="12185"/>
                    <a:pt x="3714" y="11018"/>
                  </a:cubicBezTo>
                  <a:cubicBezTo>
                    <a:pt x="3714" y="9851"/>
                    <a:pt x="4656" y="8897"/>
                    <a:pt x="5823" y="8897"/>
                  </a:cubicBezTo>
                  <a:close/>
                  <a:moveTo>
                    <a:pt x="5823" y="20718"/>
                  </a:moveTo>
                  <a:cubicBezTo>
                    <a:pt x="6990" y="20718"/>
                    <a:pt x="7943" y="21660"/>
                    <a:pt x="7943" y="22839"/>
                  </a:cubicBezTo>
                  <a:cubicBezTo>
                    <a:pt x="7943" y="24006"/>
                    <a:pt x="6990" y="24960"/>
                    <a:pt x="5823" y="24960"/>
                  </a:cubicBezTo>
                  <a:cubicBezTo>
                    <a:pt x="4656" y="24960"/>
                    <a:pt x="3714" y="24006"/>
                    <a:pt x="3714" y="22839"/>
                  </a:cubicBezTo>
                  <a:cubicBezTo>
                    <a:pt x="3714" y="21660"/>
                    <a:pt x="4656" y="20718"/>
                    <a:pt x="5823" y="20718"/>
                  </a:cubicBezTo>
                  <a:close/>
                  <a:moveTo>
                    <a:pt x="5823" y="32527"/>
                  </a:moveTo>
                  <a:cubicBezTo>
                    <a:pt x="6990" y="32527"/>
                    <a:pt x="7943" y="33481"/>
                    <a:pt x="7943" y="34648"/>
                  </a:cubicBezTo>
                  <a:cubicBezTo>
                    <a:pt x="7943" y="35827"/>
                    <a:pt x="6990" y="36768"/>
                    <a:pt x="5823" y="36768"/>
                  </a:cubicBezTo>
                  <a:cubicBezTo>
                    <a:pt x="4656" y="36768"/>
                    <a:pt x="3714" y="35827"/>
                    <a:pt x="3714" y="34648"/>
                  </a:cubicBezTo>
                  <a:cubicBezTo>
                    <a:pt x="3714" y="33481"/>
                    <a:pt x="4656" y="32527"/>
                    <a:pt x="5823" y="32527"/>
                  </a:cubicBezTo>
                  <a:close/>
                  <a:moveTo>
                    <a:pt x="5823" y="44348"/>
                  </a:moveTo>
                  <a:cubicBezTo>
                    <a:pt x="6990" y="44348"/>
                    <a:pt x="7943" y="45302"/>
                    <a:pt x="7943" y="46469"/>
                  </a:cubicBezTo>
                  <a:cubicBezTo>
                    <a:pt x="7943" y="47636"/>
                    <a:pt x="6990" y="48589"/>
                    <a:pt x="5823" y="48589"/>
                  </a:cubicBezTo>
                  <a:cubicBezTo>
                    <a:pt x="4656" y="48589"/>
                    <a:pt x="3714" y="47636"/>
                    <a:pt x="3714" y="46469"/>
                  </a:cubicBezTo>
                  <a:cubicBezTo>
                    <a:pt x="3714" y="45302"/>
                    <a:pt x="4656" y="44348"/>
                    <a:pt x="5823" y="44348"/>
                  </a:cubicBezTo>
                  <a:close/>
                  <a:moveTo>
                    <a:pt x="5823" y="56169"/>
                  </a:moveTo>
                  <a:cubicBezTo>
                    <a:pt x="6990" y="56169"/>
                    <a:pt x="7943" y="57110"/>
                    <a:pt x="7943" y="58277"/>
                  </a:cubicBezTo>
                  <a:cubicBezTo>
                    <a:pt x="7943" y="59457"/>
                    <a:pt x="6990" y="60398"/>
                    <a:pt x="5823" y="60398"/>
                  </a:cubicBezTo>
                  <a:cubicBezTo>
                    <a:pt x="4656" y="60398"/>
                    <a:pt x="3714" y="59457"/>
                    <a:pt x="3714" y="58277"/>
                  </a:cubicBezTo>
                  <a:cubicBezTo>
                    <a:pt x="3714" y="57110"/>
                    <a:pt x="4656" y="56169"/>
                    <a:pt x="5823" y="56169"/>
                  </a:cubicBezTo>
                  <a:close/>
                  <a:moveTo>
                    <a:pt x="5823" y="67977"/>
                  </a:moveTo>
                  <a:cubicBezTo>
                    <a:pt x="6990" y="67977"/>
                    <a:pt x="7943" y="68931"/>
                    <a:pt x="7943" y="70098"/>
                  </a:cubicBezTo>
                  <a:cubicBezTo>
                    <a:pt x="7943" y="71265"/>
                    <a:pt x="6990" y="72219"/>
                    <a:pt x="5823" y="72219"/>
                  </a:cubicBezTo>
                  <a:cubicBezTo>
                    <a:pt x="4656" y="72219"/>
                    <a:pt x="3714" y="71265"/>
                    <a:pt x="3714" y="70098"/>
                  </a:cubicBezTo>
                  <a:cubicBezTo>
                    <a:pt x="3714" y="68931"/>
                    <a:pt x="4656" y="67977"/>
                    <a:pt x="5823" y="67977"/>
                  </a:cubicBezTo>
                  <a:close/>
                  <a:moveTo>
                    <a:pt x="5823" y="79798"/>
                  </a:moveTo>
                  <a:cubicBezTo>
                    <a:pt x="6990" y="79798"/>
                    <a:pt x="7943" y="80739"/>
                    <a:pt x="7943" y="81919"/>
                  </a:cubicBezTo>
                  <a:cubicBezTo>
                    <a:pt x="7943" y="83086"/>
                    <a:pt x="6990" y="84027"/>
                    <a:pt x="5823" y="84027"/>
                  </a:cubicBezTo>
                  <a:cubicBezTo>
                    <a:pt x="4656" y="84027"/>
                    <a:pt x="3714" y="83086"/>
                    <a:pt x="3714" y="81919"/>
                  </a:cubicBezTo>
                  <a:cubicBezTo>
                    <a:pt x="3714" y="80739"/>
                    <a:pt x="4656" y="79798"/>
                    <a:pt x="5823" y="79798"/>
                  </a:cubicBezTo>
                  <a:close/>
                  <a:moveTo>
                    <a:pt x="5823" y="91607"/>
                  </a:moveTo>
                  <a:cubicBezTo>
                    <a:pt x="6990" y="91607"/>
                    <a:pt x="7943" y="92560"/>
                    <a:pt x="7943" y="93727"/>
                  </a:cubicBezTo>
                  <a:cubicBezTo>
                    <a:pt x="7943" y="94895"/>
                    <a:pt x="6990" y="95848"/>
                    <a:pt x="5823" y="95848"/>
                  </a:cubicBezTo>
                  <a:cubicBezTo>
                    <a:pt x="4656" y="95848"/>
                    <a:pt x="3714" y="94895"/>
                    <a:pt x="3714" y="93727"/>
                  </a:cubicBezTo>
                  <a:cubicBezTo>
                    <a:pt x="3714" y="92560"/>
                    <a:pt x="4656" y="91607"/>
                    <a:pt x="5823" y="91607"/>
                  </a:cubicBezTo>
                  <a:close/>
                  <a:moveTo>
                    <a:pt x="5823" y="103428"/>
                  </a:moveTo>
                  <a:cubicBezTo>
                    <a:pt x="6990" y="103428"/>
                    <a:pt x="7943" y="104381"/>
                    <a:pt x="7943" y="105548"/>
                  </a:cubicBezTo>
                  <a:cubicBezTo>
                    <a:pt x="7943" y="106716"/>
                    <a:pt x="6990" y="107669"/>
                    <a:pt x="5823" y="107669"/>
                  </a:cubicBezTo>
                  <a:cubicBezTo>
                    <a:pt x="4656" y="107669"/>
                    <a:pt x="3714" y="106716"/>
                    <a:pt x="3714" y="105548"/>
                  </a:cubicBezTo>
                  <a:cubicBezTo>
                    <a:pt x="3714" y="104381"/>
                    <a:pt x="4656" y="103428"/>
                    <a:pt x="5823" y="103428"/>
                  </a:cubicBezTo>
                  <a:close/>
                  <a:moveTo>
                    <a:pt x="5823" y="115249"/>
                  </a:moveTo>
                  <a:cubicBezTo>
                    <a:pt x="6990" y="115249"/>
                    <a:pt x="7943" y="116190"/>
                    <a:pt x="7943" y="117357"/>
                  </a:cubicBezTo>
                  <a:cubicBezTo>
                    <a:pt x="7943" y="118536"/>
                    <a:pt x="6990" y="119478"/>
                    <a:pt x="5823" y="119478"/>
                  </a:cubicBezTo>
                  <a:cubicBezTo>
                    <a:pt x="4656" y="119478"/>
                    <a:pt x="3714" y="118536"/>
                    <a:pt x="3714" y="117357"/>
                  </a:cubicBezTo>
                  <a:cubicBezTo>
                    <a:pt x="3714" y="116190"/>
                    <a:pt x="4656" y="115249"/>
                    <a:pt x="5823" y="115249"/>
                  </a:cubicBezTo>
                  <a:close/>
                  <a:moveTo>
                    <a:pt x="5823" y="127057"/>
                  </a:moveTo>
                  <a:cubicBezTo>
                    <a:pt x="6990" y="127057"/>
                    <a:pt x="7943" y="128011"/>
                    <a:pt x="7943" y="129178"/>
                  </a:cubicBezTo>
                  <a:cubicBezTo>
                    <a:pt x="7943" y="130345"/>
                    <a:pt x="6990" y="131299"/>
                    <a:pt x="5823" y="131299"/>
                  </a:cubicBezTo>
                  <a:cubicBezTo>
                    <a:pt x="4656" y="131299"/>
                    <a:pt x="3714" y="130345"/>
                    <a:pt x="3714" y="129178"/>
                  </a:cubicBezTo>
                  <a:cubicBezTo>
                    <a:pt x="3714" y="128011"/>
                    <a:pt x="4656" y="127057"/>
                    <a:pt x="5823" y="127057"/>
                  </a:cubicBezTo>
                  <a:close/>
                  <a:moveTo>
                    <a:pt x="5823" y="138878"/>
                  </a:moveTo>
                  <a:cubicBezTo>
                    <a:pt x="6990" y="138878"/>
                    <a:pt x="7943" y="139819"/>
                    <a:pt x="7943" y="140999"/>
                  </a:cubicBezTo>
                  <a:cubicBezTo>
                    <a:pt x="7943" y="142166"/>
                    <a:pt x="6990" y="143107"/>
                    <a:pt x="5823" y="143107"/>
                  </a:cubicBezTo>
                  <a:cubicBezTo>
                    <a:pt x="4656" y="143107"/>
                    <a:pt x="3714" y="142166"/>
                    <a:pt x="3714" y="140999"/>
                  </a:cubicBezTo>
                  <a:cubicBezTo>
                    <a:pt x="3714" y="139819"/>
                    <a:pt x="4656" y="138878"/>
                    <a:pt x="5823" y="138878"/>
                  </a:cubicBezTo>
                  <a:close/>
                  <a:moveTo>
                    <a:pt x="5823" y="150687"/>
                  </a:moveTo>
                  <a:cubicBezTo>
                    <a:pt x="6990" y="150687"/>
                    <a:pt x="7943" y="151640"/>
                    <a:pt x="7943" y="152807"/>
                  </a:cubicBezTo>
                  <a:cubicBezTo>
                    <a:pt x="7943" y="153974"/>
                    <a:pt x="6990" y="154928"/>
                    <a:pt x="5823" y="154928"/>
                  </a:cubicBezTo>
                  <a:cubicBezTo>
                    <a:pt x="4656" y="154928"/>
                    <a:pt x="3714" y="153974"/>
                    <a:pt x="3714" y="152807"/>
                  </a:cubicBezTo>
                  <a:cubicBezTo>
                    <a:pt x="3714" y="151640"/>
                    <a:pt x="4656" y="150687"/>
                    <a:pt x="5823" y="150687"/>
                  </a:cubicBezTo>
                  <a:close/>
                  <a:moveTo>
                    <a:pt x="0" y="0"/>
                  </a:moveTo>
                  <a:lnTo>
                    <a:pt x="0" y="160625"/>
                  </a:lnTo>
                  <a:lnTo>
                    <a:pt x="285700" y="160625"/>
                  </a:lnTo>
                  <a:lnTo>
                    <a:pt x="28570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116"/>
            <p:cNvSpPr/>
            <p:nvPr/>
          </p:nvSpPr>
          <p:spPr>
            <a:xfrm>
              <a:off x="561875" y="2486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116"/>
            <p:cNvSpPr/>
            <p:nvPr/>
          </p:nvSpPr>
          <p:spPr>
            <a:xfrm>
              <a:off x="561875" y="2694675"/>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116"/>
            <p:cNvSpPr/>
            <p:nvPr/>
          </p:nvSpPr>
          <p:spPr>
            <a:xfrm>
              <a:off x="561875" y="28923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116"/>
            <p:cNvSpPr/>
            <p:nvPr/>
          </p:nvSpPr>
          <p:spPr>
            <a:xfrm>
              <a:off x="561875" y="31000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116"/>
            <p:cNvSpPr/>
            <p:nvPr/>
          </p:nvSpPr>
          <p:spPr>
            <a:xfrm>
              <a:off x="561875" y="16757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116"/>
            <p:cNvSpPr/>
            <p:nvPr/>
          </p:nvSpPr>
          <p:spPr>
            <a:xfrm>
              <a:off x="561875" y="188370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116"/>
            <p:cNvSpPr/>
            <p:nvPr/>
          </p:nvSpPr>
          <p:spPr>
            <a:xfrm>
              <a:off x="561875" y="20813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116"/>
            <p:cNvSpPr/>
            <p:nvPr/>
          </p:nvSpPr>
          <p:spPr>
            <a:xfrm>
              <a:off x="561875" y="22890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116"/>
            <p:cNvSpPr/>
            <p:nvPr/>
          </p:nvSpPr>
          <p:spPr>
            <a:xfrm>
              <a:off x="561875" y="10727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116"/>
            <p:cNvSpPr/>
            <p:nvPr/>
          </p:nvSpPr>
          <p:spPr>
            <a:xfrm>
              <a:off x="561875" y="12703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116"/>
            <p:cNvSpPr/>
            <p:nvPr/>
          </p:nvSpPr>
          <p:spPr>
            <a:xfrm>
              <a:off x="561875" y="14780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116"/>
            <p:cNvSpPr/>
            <p:nvPr/>
          </p:nvSpPr>
          <p:spPr>
            <a:xfrm>
              <a:off x="561875" y="4108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116"/>
            <p:cNvSpPr/>
            <p:nvPr/>
          </p:nvSpPr>
          <p:spPr>
            <a:xfrm>
              <a:off x="561875" y="431660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116"/>
            <p:cNvSpPr/>
            <p:nvPr/>
          </p:nvSpPr>
          <p:spPr>
            <a:xfrm>
              <a:off x="561875" y="4514250"/>
              <a:ext cx="6818750" cy="25"/>
            </a:xfrm>
            <a:custGeom>
              <a:rect b="b" l="l" r="r" t="t"/>
              <a:pathLst>
                <a:path extrusionOk="0" fill="none" h="1"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116"/>
            <p:cNvSpPr/>
            <p:nvPr/>
          </p:nvSpPr>
          <p:spPr>
            <a:xfrm>
              <a:off x="561875" y="47219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116"/>
            <p:cNvSpPr/>
            <p:nvPr/>
          </p:nvSpPr>
          <p:spPr>
            <a:xfrm>
              <a:off x="561875" y="3297650"/>
              <a:ext cx="6818750" cy="0"/>
            </a:xfrm>
            <a:custGeom>
              <a:rect b="b" l="l" r="r" t="t"/>
              <a:pathLst>
                <a:path extrusionOk="0" fill="none" h="0" w="272750">
                  <a:moveTo>
                    <a:pt x="272750" y="0"/>
                  </a:moveTo>
                  <a:lnTo>
                    <a:pt x="0" y="0"/>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116"/>
            <p:cNvSpPr/>
            <p:nvPr/>
          </p:nvSpPr>
          <p:spPr>
            <a:xfrm>
              <a:off x="561875" y="350562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116"/>
            <p:cNvSpPr/>
            <p:nvPr/>
          </p:nvSpPr>
          <p:spPr>
            <a:xfrm>
              <a:off x="561875" y="3703275"/>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116"/>
            <p:cNvSpPr/>
            <p:nvPr/>
          </p:nvSpPr>
          <p:spPr>
            <a:xfrm>
              <a:off x="561875" y="3910950"/>
              <a:ext cx="6818750" cy="25"/>
            </a:xfrm>
            <a:custGeom>
              <a:rect b="b" l="l" r="r" t="t"/>
              <a:pathLst>
                <a:path extrusionOk="0" fill="none" h="1" w="272750">
                  <a:moveTo>
                    <a:pt x="272750" y="1"/>
                  </a:moveTo>
                  <a:lnTo>
                    <a:pt x="0" y="1"/>
                  </a:lnTo>
                </a:path>
              </a:pathLst>
            </a:custGeom>
            <a:noFill/>
            <a:ln cap="flat" cmpd="sng" w="10975">
              <a:solidFill>
                <a:srgbClr val="D9D9D9"/>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116"/>
            <p:cNvSpPr/>
            <p:nvPr/>
          </p:nvSpPr>
          <p:spPr>
            <a:xfrm>
              <a:off x="514825" y="859725"/>
              <a:ext cx="25" cy="4005275"/>
            </a:xfrm>
            <a:custGeom>
              <a:rect b="b" l="l" r="r" t="t"/>
              <a:pathLst>
                <a:path extrusionOk="0" fill="none" h="160211" w="1">
                  <a:moveTo>
                    <a:pt x="0" y="0"/>
                  </a:moveTo>
                  <a:lnTo>
                    <a:pt x="0"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116"/>
            <p:cNvSpPr/>
            <p:nvPr/>
          </p:nvSpPr>
          <p:spPr>
            <a:xfrm>
              <a:off x="563750" y="859725"/>
              <a:ext cx="25" cy="4005275"/>
            </a:xfrm>
            <a:custGeom>
              <a:rect b="b" l="l" r="r" t="t"/>
              <a:pathLst>
                <a:path extrusionOk="0" fill="none" h="160211" w="1">
                  <a:moveTo>
                    <a:pt x="1" y="0"/>
                  </a:moveTo>
                  <a:lnTo>
                    <a:pt x="1" y="160211"/>
                  </a:lnTo>
                </a:path>
              </a:pathLst>
            </a:custGeom>
            <a:noFill/>
            <a:ln cap="flat" cmpd="sng" w="7850">
              <a:solidFill>
                <a:schemeClr val="dk1"/>
              </a:solidFill>
              <a:prstDash val="solid"/>
              <a:miter lim="12548"/>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11" name="Google Shape;2811;p116"/>
          <p:cNvSpPr txBox="1"/>
          <p:nvPr>
            <p:ph idx="1" type="subTitle"/>
          </p:nvPr>
        </p:nvSpPr>
        <p:spPr>
          <a:xfrm>
            <a:off x="906900" y="2987325"/>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2812" name="Google Shape;2812;p116"/>
          <p:cNvSpPr txBox="1"/>
          <p:nvPr>
            <p:ph idx="2" type="subTitle"/>
          </p:nvPr>
        </p:nvSpPr>
        <p:spPr>
          <a:xfrm>
            <a:off x="906900" y="1279771"/>
            <a:ext cx="2506200" cy="406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b="1" sz="2000">
                <a:solidFill>
                  <a:schemeClr val="dk1"/>
                </a:solidFill>
                <a:latin typeface="Itim"/>
                <a:ea typeface="Itim"/>
                <a:cs typeface="Itim"/>
                <a:sym typeface="Itim"/>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2813" name="Google Shape;2813;p116"/>
          <p:cNvSpPr txBox="1"/>
          <p:nvPr>
            <p:ph idx="3" type="subTitle"/>
          </p:nvPr>
        </p:nvSpPr>
        <p:spPr>
          <a:xfrm>
            <a:off x="906900" y="1743949"/>
            <a:ext cx="2506200" cy="855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solidFill>
                  <a:schemeClr val="dk2"/>
                </a:solidFill>
                <a:latin typeface="Muli"/>
                <a:ea typeface="Muli"/>
                <a:cs typeface="Muli"/>
                <a:sym typeface="Muli"/>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2814" name="Google Shape;2814;p116"/>
          <p:cNvSpPr txBox="1"/>
          <p:nvPr>
            <p:ph idx="4" type="subTitle"/>
          </p:nvPr>
        </p:nvSpPr>
        <p:spPr>
          <a:xfrm>
            <a:off x="906900" y="3464338"/>
            <a:ext cx="2506200" cy="855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Clr>
                <a:schemeClr val="dk2"/>
              </a:buClr>
              <a:buSzPts val="1600"/>
              <a:buNone/>
              <a:defRPr sz="1600">
                <a:solidFill>
                  <a:schemeClr val="dk2"/>
                </a:solidFill>
              </a:defRPr>
            </a:lvl1pPr>
            <a:lvl2pPr lvl="1" rtl="0" algn="ctr">
              <a:lnSpc>
                <a:spcPct val="100000"/>
              </a:lnSpc>
              <a:spcBef>
                <a:spcPts val="0"/>
              </a:spcBef>
              <a:spcAft>
                <a:spcPts val="0"/>
              </a:spcAft>
              <a:buClr>
                <a:schemeClr val="dk2"/>
              </a:buClr>
              <a:buSzPts val="1600"/>
              <a:buNone/>
              <a:defRPr sz="1600">
                <a:solidFill>
                  <a:schemeClr val="dk2"/>
                </a:solidFill>
              </a:defRPr>
            </a:lvl2pPr>
            <a:lvl3pPr lvl="2" rtl="0" algn="ctr">
              <a:lnSpc>
                <a:spcPct val="100000"/>
              </a:lnSpc>
              <a:spcBef>
                <a:spcPts val="0"/>
              </a:spcBef>
              <a:spcAft>
                <a:spcPts val="0"/>
              </a:spcAft>
              <a:buClr>
                <a:schemeClr val="dk2"/>
              </a:buClr>
              <a:buSzPts val="1600"/>
              <a:buNone/>
              <a:defRPr sz="1600">
                <a:solidFill>
                  <a:schemeClr val="dk2"/>
                </a:solidFill>
              </a:defRPr>
            </a:lvl3pPr>
            <a:lvl4pPr lvl="3" rtl="0" algn="ctr">
              <a:lnSpc>
                <a:spcPct val="100000"/>
              </a:lnSpc>
              <a:spcBef>
                <a:spcPts val="0"/>
              </a:spcBef>
              <a:spcAft>
                <a:spcPts val="0"/>
              </a:spcAft>
              <a:buClr>
                <a:schemeClr val="dk2"/>
              </a:buClr>
              <a:buSzPts val="1600"/>
              <a:buNone/>
              <a:defRPr sz="1600">
                <a:solidFill>
                  <a:schemeClr val="dk2"/>
                </a:solidFill>
              </a:defRPr>
            </a:lvl4pPr>
            <a:lvl5pPr lvl="4" rtl="0" algn="ctr">
              <a:lnSpc>
                <a:spcPct val="100000"/>
              </a:lnSpc>
              <a:spcBef>
                <a:spcPts val="0"/>
              </a:spcBef>
              <a:spcAft>
                <a:spcPts val="0"/>
              </a:spcAft>
              <a:buClr>
                <a:schemeClr val="dk2"/>
              </a:buClr>
              <a:buSzPts val="1600"/>
              <a:buNone/>
              <a:defRPr sz="1600">
                <a:solidFill>
                  <a:schemeClr val="dk2"/>
                </a:solidFill>
              </a:defRPr>
            </a:lvl5pPr>
            <a:lvl6pPr lvl="5" rtl="0" algn="ctr">
              <a:lnSpc>
                <a:spcPct val="100000"/>
              </a:lnSpc>
              <a:spcBef>
                <a:spcPts val="0"/>
              </a:spcBef>
              <a:spcAft>
                <a:spcPts val="0"/>
              </a:spcAft>
              <a:buClr>
                <a:schemeClr val="dk2"/>
              </a:buClr>
              <a:buSzPts val="1600"/>
              <a:buNone/>
              <a:defRPr sz="1600">
                <a:solidFill>
                  <a:schemeClr val="dk2"/>
                </a:solidFill>
              </a:defRPr>
            </a:lvl6pPr>
            <a:lvl7pPr lvl="6" rtl="0" algn="ctr">
              <a:lnSpc>
                <a:spcPct val="100000"/>
              </a:lnSpc>
              <a:spcBef>
                <a:spcPts val="0"/>
              </a:spcBef>
              <a:spcAft>
                <a:spcPts val="0"/>
              </a:spcAft>
              <a:buClr>
                <a:schemeClr val="dk2"/>
              </a:buClr>
              <a:buSzPts val="1600"/>
              <a:buNone/>
              <a:defRPr sz="1600">
                <a:solidFill>
                  <a:schemeClr val="dk2"/>
                </a:solidFill>
              </a:defRPr>
            </a:lvl7pPr>
            <a:lvl8pPr lvl="7" rtl="0" algn="ctr">
              <a:lnSpc>
                <a:spcPct val="100000"/>
              </a:lnSpc>
              <a:spcBef>
                <a:spcPts val="0"/>
              </a:spcBef>
              <a:spcAft>
                <a:spcPts val="0"/>
              </a:spcAft>
              <a:buClr>
                <a:schemeClr val="dk2"/>
              </a:buClr>
              <a:buSzPts val="1600"/>
              <a:buNone/>
              <a:defRPr sz="1600">
                <a:solidFill>
                  <a:schemeClr val="dk2"/>
                </a:solidFill>
              </a:defRPr>
            </a:lvl8pPr>
            <a:lvl9pPr lvl="8" rtl="0" algn="ctr">
              <a:lnSpc>
                <a:spcPct val="100000"/>
              </a:lnSpc>
              <a:spcBef>
                <a:spcPts val="0"/>
              </a:spcBef>
              <a:spcAft>
                <a:spcPts val="0"/>
              </a:spcAft>
              <a:buClr>
                <a:schemeClr val="dk2"/>
              </a:buClr>
              <a:buSzPts val="1600"/>
              <a:buNone/>
              <a:defRPr sz="1600">
                <a:solidFill>
                  <a:schemeClr val="dk2"/>
                </a:solidFill>
              </a:defRPr>
            </a:lvl9pPr>
          </a:lstStyle>
          <a:p/>
        </p:txBody>
      </p:sp>
      <p:sp>
        <p:nvSpPr>
          <p:cNvPr id="2815" name="Google Shape;2815;p116"/>
          <p:cNvSpPr txBox="1"/>
          <p:nvPr>
            <p:ph type="title"/>
          </p:nvPr>
        </p:nvSpPr>
        <p:spPr>
          <a:xfrm>
            <a:off x="720000" y="540000"/>
            <a:ext cx="7704000" cy="360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None/>
              <a:defRPr sz="3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2"/>
        </a:solidFill>
      </p:bgPr>
    </p:bg>
    <p:spTree>
      <p:nvGrpSpPr>
        <p:cNvPr id="2820" name="Shape 2820"/>
        <p:cNvGrpSpPr/>
        <p:nvPr/>
      </p:nvGrpSpPr>
      <p:grpSpPr>
        <a:xfrm>
          <a:off x="0" y="0"/>
          <a:ext cx="0" cy="0"/>
          <a:chOff x="0" y="0"/>
          <a:chExt cx="0" cy="0"/>
        </a:xfrm>
      </p:grpSpPr>
      <p:grpSp>
        <p:nvGrpSpPr>
          <p:cNvPr id="2821" name="Google Shape;2821;p118"/>
          <p:cNvGrpSpPr/>
          <p:nvPr/>
        </p:nvGrpSpPr>
        <p:grpSpPr>
          <a:xfrm>
            <a:off x="561639" y="0"/>
            <a:ext cx="406192" cy="3254913"/>
            <a:chOff x="6176324" y="51530"/>
            <a:chExt cx="466512" cy="3738701"/>
          </a:xfrm>
        </p:grpSpPr>
        <p:sp>
          <p:nvSpPr>
            <p:cNvPr id="2822" name="Google Shape;2822;p118"/>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3" name="Google Shape;2823;p118"/>
            <p:cNvSpPr/>
            <p:nvPr/>
          </p:nvSpPr>
          <p:spPr>
            <a:xfrm>
              <a:off x="6400725" y="51530"/>
              <a:ext cx="17700" cy="29235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24" name="Google Shape;2824;p118"/>
          <p:cNvGrpSpPr/>
          <p:nvPr/>
        </p:nvGrpSpPr>
        <p:grpSpPr>
          <a:xfrm>
            <a:off x="7060395" y="1"/>
            <a:ext cx="514087" cy="1914307"/>
            <a:chOff x="4897958" y="1976913"/>
            <a:chExt cx="514087" cy="1914307"/>
          </a:xfrm>
        </p:grpSpPr>
        <p:sp>
          <p:nvSpPr>
            <p:cNvPr id="2825" name="Google Shape;2825;p118"/>
            <p:cNvSpPr/>
            <p:nvPr/>
          </p:nvSpPr>
          <p:spPr>
            <a:xfrm>
              <a:off x="4897958" y="2971595"/>
              <a:ext cx="514087" cy="919625"/>
            </a:xfrm>
            <a:custGeom>
              <a:rect b="b" l="l" r="r" t="t"/>
              <a:pathLst>
                <a:path extrusionOk="0" h="919625" w="514087">
                  <a:moveTo>
                    <a:pt x="503440" y="612940"/>
                  </a:moveTo>
                  <a:cubicBezTo>
                    <a:pt x="488835" y="497878"/>
                    <a:pt x="385076" y="411391"/>
                    <a:pt x="386663" y="292519"/>
                  </a:cubicBezTo>
                  <a:cubicBezTo>
                    <a:pt x="400316" y="294106"/>
                    <a:pt x="377964" y="247751"/>
                    <a:pt x="368312" y="237972"/>
                  </a:cubicBezTo>
                  <a:cubicBezTo>
                    <a:pt x="360247" y="200825"/>
                    <a:pt x="403681" y="12865"/>
                    <a:pt x="343674" y="33820"/>
                  </a:cubicBezTo>
                  <a:cubicBezTo>
                    <a:pt x="345134" y="-16980"/>
                    <a:pt x="171017" y="-6630"/>
                    <a:pt x="171208" y="38837"/>
                  </a:cubicBezTo>
                  <a:cubicBezTo>
                    <a:pt x="161746" y="39408"/>
                    <a:pt x="145808" y="36233"/>
                    <a:pt x="145808" y="50139"/>
                  </a:cubicBezTo>
                  <a:cubicBezTo>
                    <a:pt x="145808" y="112369"/>
                    <a:pt x="144919" y="174028"/>
                    <a:pt x="145236" y="236068"/>
                  </a:cubicBezTo>
                  <a:cubicBezTo>
                    <a:pt x="131203" y="242418"/>
                    <a:pt x="99262" y="286359"/>
                    <a:pt x="127456" y="301345"/>
                  </a:cubicBezTo>
                  <a:cubicBezTo>
                    <a:pt x="139839" y="437108"/>
                    <a:pt x="-22340" y="548995"/>
                    <a:pt x="2615" y="706349"/>
                  </a:cubicBezTo>
                  <a:cubicBezTo>
                    <a:pt x="55892" y="1056297"/>
                    <a:pt x="596023" y="940409"/>
                    <a:pt x="503440" y="612940"/>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6" name="Google Shape;2826;p118"/>
            <p:cNvSpPr/>
            <p:nvPr/>
          </p:nvSpPr>
          <p:spPr>
            <a:xfrm>
              <a:off x="5157463" y="1976913"/>
              <a:ext cx="17700" cy="9981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27" name="Google Shape;2827;p118"/>
          <p:cNvGrpSpPr/>
          <p:nvPr/>
        </p:nvGrpSpPr>
        <p:grpSpPr>
          <a:xfrm>
            <a:off x="3332641" y="-8"/>
            <a:ext cx="406190" cy="1834361"/>
            <a:chOff x="5578966" y="2128142"/>
            <a:chExt cx="406190" cy="1834361"/>
          </a:xfrm>
        </p:grpSpPr>
        <p:sp>
          <p:nvSpPr>
            <p:cNvPr id="2828" name="Google Shape;2828;p118"/>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9" name="Google Shape;2829;p118"/>
            <p:cNvSpPr/>
            <p:nvPr/>
          </p:nvSpPr>
          <p:spPr>
            <a:xfrm>
              <a:off x="5774600" y="2128142"/>
              <a:ext cx="17700" cy="846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30" name="Google Shape;2830;p118"/>
          <p:cNvGrpSpPr/>
          <p:nvPr/>
        </p:nvGrpSpPr>
        <p:grpSpPr>
          <a:xfrm>
            <a:off x="4925761" y="-4"/>
            <a:ext cx="466512" cy="2651935"/>
            <a:chOff x="6176324" y="1138296"/>
            <a:chExt cx="466512" cy="2651935"/>
          </a:xfrm>
        </p:grpSpPr>
        <p:sp>
          <p:nvSpPr>
            <p:cNvPr id="2831" name="Google Shape;2831;p118"/>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2" name="Google Shape;2832;p118"/>
            <p:cNvSpPr/>
            <p:nvPr/>
          </p:nvSpPr>
          <p:spPr>
            <a:xfrm>
              <a:off x="6400713" y="1138296"/>
              <a:ext cx="17700" cy="18366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33" name="Google Shape;2833;p118"/>
          <p:cNvGrpSpPr/>
          <p:nvPr/>
        </p:nvGrpSpPr>
        <p:grpSpPr>
          <a:xfrm>
            <a:off x="1172323" y="1"/>
            <a:ext cx="476555" cy="1769343"/>
            <a:chOff x="6798998" y="1831963"/>
            <a:chExt cx="476555" cy="1769343"/>
          </a:xfrm>
        </p:grpSpPr>
        <p:sp>
          <p:nvSpPr>
            <p:cNvPr id="2834" name="Google Shape;2834;p118"/>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5" name="Google Shape;2835;p118"/>
            <p:cNvSpPr/>
            <p:nvPr/>
          </p:nvSpPr>
          <p:spPr>
            <a:xfrm>
              <a:off x="7026850" y="1831963"/>
              <a:ext cx="17700" cy="11430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36" name="Google Shape;2836;p118"/>
          <p:cNvGrpSpPr/>
          <p:nvPr/>
        </p:nvGrpSpPr>
        <p:grpSpPr>
          <a:xfrm>
            <a:off x="8514939" y="0"/>
            <a:ext cx="170472" cy="2234029"/>
            <a:chOff x="7576714" y="1094963"/>
            <a:chExt cx="170472" cy="2234029"/>
          </a:xfrm>
        </p:grpSpPr>
        <p:sp>
          <p:nvSpPr>
            <p:cNvPr id="2837" name="Google Shape;2837;p118"/>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8" name="Google Shape;2838;p118"/>
            <p:cNvSpPr/>
            <p:nvPr/>
          </p:nvSpPr>
          <p:spPr>
            <a:xfrm>
              <a:off x="7652975" y="1094963"/>
              <a:ext cx="17700" cy="18801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39" name="Google Shape;2839;p118"/>
          <p:cNvGrpSpPr/>
          <p:nvPr/>
        </p:nvGrpSpPr>
        <p:grpSpPr>
          <a:xfrm>
            <a:off x="2295272" y="0"/>
            <a:ext cx="288375" cy="2884716"/>
            <a:chOff x="7883572" y="937188"/>
            <a:chExt cx="288375" cy="2884716"/>
          </a:xfrm>
        </p:grpSpPr>
        <p:sp>
          <p:nvSpPr>
            <p:cNvPr id="2840" name="Google Shape;2840;p118"/>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1" name="Google Shape;2841;p118"/>
            <p:cNvSpPr/>
            <p:nvPr/>
          </p:nvSpPr>
          <p:spPr>
            <a:xfrm>
              <a:off x="8024900" y="937188"/>
              <a:ext cx="17700" cy="2037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42" name="Google Shape;2842;p118"/>
          <p:cNvGrpSpPr/>
          <p:nvPr/>
        </p:nvGrpSpPr>
        <p:grpSpPr>
          <a:xfrm>
            <a:off x="1140646" y="293240"/>
            <a:ext cx="157798" cy="180711"/>
            <a:chOff x="3462796" y="2555878"/>
            <a:chExt cx="157798" cy="180711"/>
          </a:xfrm>
        </p:grpSpPr>
        <p:sp>
          <p:nvSpPr>
            <p:cNvPr id="2843" name="Google Shape;2843;p118"/>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4" name="Google Shape;2844;p118"/>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5" name="Google Shape;2845;p118"/>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6" name="Google Shape;2846;p118"/>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7" name="Google Shape;2847;p118"/>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8" name="Google Shape;2848;p118"/>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49" name="Google Shape;2849;p118"/>
          <p:cNvGrpSpPr/>
          <p:nvPr/>
        </p:nvGrpSpPr>
        <p:grpSpPr>
          <a:xfrm>
            <a:off x="4022411" y="1914288"/>
            <a:ext cx="180404" cy="190055"/>
            <a:chOff x="3770248" y="2527300"/>
            <a:chExt cx="180404" cy="190055"/>
          </a:xfrm>
        </p:grpSpPr>
        <p:sp>
          <p:nvSpPr>
            <p:cNvPr id="2850" name="Google Shape;2850;p11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1" name="Google Shape;2851;p11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2" name="Google Shape;2852;p11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3" name="Google Shape;2853;p11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54" name="Google Shape;2854;p118"/>
          <p:cNvGrpSpPr/>
          <p:nvPr/>
        </p:nvGrpSpPr>
        <p:grpSpPr>
          <a:xfrm>
            <a:off x="7394864" y="516070"/>
            <a:ext cx="214463" cy="245604"/>
            <a:chOff x="3462796" y="2555878"/>
            <a:chExt cx="157798" cy="180711"/>
          </a:xfrm>
        </p:grpSpPr>
        <p:sp>
          <p:nvSpPr>
            <p:cNvPr id="2855" name="Google Shape;2855;p118"/>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6" name="Google Shape;2856;p118"/>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7" name="Google Shape;2857;p118"/>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8" name="Google Shape;2858;p118"/>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59" name="Google Shape;2859;p118"/>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0" name="Google Shape;2860;p118"/>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61" name="Google Shape;2861;p118"/>
          <p:cNvGrpSpPr/>
          <p:nvPr/>
        </p:nvGrpSpPr>
        <p:grpSpPr>
          <a:xfrm>
            <a:off x="5968644" y="2524138"/>
            <a:ext cx="245187" cy="258304"/>
            <a:chOff x="3770248" y="2527300"/>
            <a:chExt cx="180404" cy="190055"/>
          </a:xfrm>
        </p:grpSpPr>
        <p:sp>
          <p:nvSpPr>
            <p:cNvPr id="2862" name="Google Shape;2862;p11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3" name="Google Shape;2863;p11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4" name="Google Shape;2864;p11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5" name="Google Shape;2865;p11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66" name="Google Shape;2866;p118"/>
          <p:cNvGrpSpPr/>
          <p:nvPr/>
        </p:nvGrpSpPr>
        <p:grpSpPr>
          <a:xfrm rot="5400000">
            <a:off x="5717697" y="1234087"/>
            <a:ext cx="214448" cy="245568"/>
            <a:chOff x="3462796" y="2555878"/>
            <a:chExt cx="157798" cy="180711"/>
          </a:xfrm>
        </p:grpSpPr>
        <p:sp>
          <p:nvSpPr>
            <p:cNvPr id="2867" name="Google Shape;2867;p118"/>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8" name="Google Shape;2868;p118"/>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69" name="Google Shape;2869;p118"/>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0" name="Google Shape;2870;p118"/>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1" name="Google Shape;2871;p118"/>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2" name="Google Shape;2872;p118"/>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73" name="Google Shape;2873;p118"/>
          <p:cNvGrpSpPr/>
          <p:nvPr/>
        </p:nvGrpSpPr>
        <p:grpSpPr>
          <a:xfrm>
            <a:off x="338248" y="3028088"/>
            <a:ext cx="180404" cy="190055"/>
            <a:chOff x="3770248" y="2527300"/>
            <a:chExt cx="180404" cy="190055"/>
          </a:xfrm>
        </p:grpSpPr>
        <p:sp>
          <p:nvSpPr>
            <p:cNvPr id="2874" name="Google Shape;2874;p11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5" name="Google Shape;2875;p11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6" name="Google Shape;2876;p11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77" name="Google Shape;2877;p11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878" name="Google Shape;2878;p118"/>
          <p:cNvSpPr txBox="1"/>
          <p:nvPr>
            <p:ph type="ctrTitle"/>
          </p:nvPr>
        </p:nvSpPr>
        <p:spPr>
          <a:xfrm>
            <a:off x="855300" y="3382225"/>
            <a:ext cx="7433400" cy="810300"/>
          </a:xfrm>
          <a:prstGeom prst="rect">
            <a:avLst/>
          </a:prstGeom>
          <a:effectLst>
            <a:outerShdw rotWithShape="0" algn="bl" dir="5400000" dist="19050">
              <a:schemeClr val="dk1">
                <a:alpha val="20000"/>
              </a:schemeClr>
            </a:outerShdw>
          </a:effectLst>
        </p:spPr>
        <p:txBody>
          <a:bodyPr anchorCtr="0" anchor="t" bIns="0" lIns="0" spcFirstLastPara="1" rIns="0" wrap="square" tIns="0">
            <a:noAutofit/>
          </a:bodyPr>
          <a:lstStyle>
            <a:lvl1pPr lvl="0"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1pPr>
            <a:lvl2pPr lvl="1"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2pPr>
            <a:lvl3pPr lvl="2"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3pPr>
            <a:lvl4pPr lvl="3"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4pPr>
            <a:lvl5pPr lvl="4"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5pPr>
            <a:lvl6pPr lvl="5"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6pPr>
            <a:lvl7pPr lvl="6"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7pPr>
            <a:lvl8pPr lvl="7"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8pPr>
            <a:lvl9pPr lvl="8" rtl="0" algn="ctr">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9pPr>
          </a:lstStyle>
          <a:p/>
        </p:txBody>
      </p:sp>
      <p:grpSp>
        <p:nvGrpSpPr>
          <p:cNvPr id="2879" name="Google Shape;2879;p118"/>
          <p:cNvGrpSpPr/>
          <p:nvPr/>
        </p:nvGrpSpPr>
        <p:grpSpPr>
          <a:xfrm rot="-2700000">
            <a:off x="8555730" y="2841622"/>
            <a:ext cx="180402" cy="190053"/>
            <a:chOff x="3770248" y="2527300"/>
            <a:chExt cx="180404" cy="190055"/>
          </a:xfrm>
        </p:grpSpPr>
        <p:sp>
          <p:nvSpPr>
            <p:cNvPr id="2880" name="Google Shape;2880;p11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1" name="Google Shape;2881;p11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2" name="Google Shape;2882;p11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3" name="Google Shape;2883;p11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884" name="Google Shape;2884;p118"/>
          <p:cNvGrpSpPr/>
          <p:nvPr/>
        </p:nvGrpSpPr>
        <p:grpSpPr>
          <a:xfrm>
            <a:off x="2484475" y="3"/>
            <a:ext cx="1046700" cy="3098822"/>
            <a:chOff x="2484475" y="3"/>
            <a:chExt cx="1046700" cy="3098822"/>
          </a:xfrm>
        </p:grpSpPr>
        <p:sp>
          <p:nvSpPr>
            <p:cNvPr id="2885" name="Google Shape;2885;p118"/>
            <p:cNvSpPr/>
            <p:nvPr/>
          </p:nvSpPr>
          <p:spPr>
            <a:xfrm>
              <a:off x="2484475" y="2052125"/>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118"/>
            <p:cNvSpPr/>
            <p:nvPr/>
          </p:nvSpPr>
          <p:spPr>
            <a:xfrm>
              <a:off x="2643144" y="2210793"/>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87" name="Google Shape;2887;p118"/>
            <p:cNvGrpSpPr/>
            <p:nvPr/>
          </p:nvGrpSpPr>
          <p:grpSpPr>
            <a:xfrm>
              <a:off x="2769703" y="3"/>
              <a:ext cx="510180" cy="2812953"/>
              <a:chOff x="1818382" y="1216859"/>
              <a:chExt cx="466728" cy="2573372"/>
            </a:xfrm>
          </p:grpSpPr>
          <p:grpSp>
            <p:nvGrpSpPr>
              <p:cNvPr id="2888" name="Google Shape;2888;p118"/>
              <p:cNvGrpSpPr/>
              <p:nvPr/>
            </p:nvGrpSpPr>
            <p:grpSpPr>
              <a:xfrm>
                <a:off x="1818382" y="2971595"/>
                <a:ext cx="466728" cy="818636"/>
                <a:chOff x="1818382" y="2942618"/>
                <a:chExt cx="466728" cy="818636"/>
              </a:xfrm>
            </p:grpSpPr>
            <p:sp>
              <p:nvSpPr>
                <p:cNvPr id="2889" name="Google Shape;2889;p118"/>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0" name="Google Shape;2890;p118"/>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1" name="Google Shape;2891;p118"/>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892" name="Google Shape;2892;p118"/>
              <p:cNvSpPr/>
              <p:nvPr/>
            </p:nvSpPr>
            <p:spPr>
              <a:xfrm>
                <a:off x="2046058" y="1216859"/>
                <a:ext cx="17700" cy="1761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93" name="Google Shape;2893;p118"/>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2894" name="Google Shape;2894;p118"/>
          <p:cNvGrpSpPr/>
          <p:nvPr/>
        </p:nvGrpSpPr>
        <p:grpSpPr>
          <a:xfrm>
            <a:off x="3961868" y="-4"/>
            <a:ext cx="905291" cy="1913714"/>
            <a:chOff x="3961868" y="-4"/>
            <a:chExt cx="905291" cy="1913714"/>
          </a:xfrm>
        </p:grpSpPr>
        <p:grpSp>
          <p:nvGrpSpPr>
            <p:cNvPr id="2895" name="Google Shape;2895;p118"/>
            <p:cNvGrpSpPr/>
            <p:nvPr/>
          </p:nvGrpSpPr>
          <p:grpSpPr>
            <a:xfrm>
              <a:off x="3961868" y="1008419"/>
              <a:ext cx="905291" cy="905291"/>
              <a:chOff x="764100" y="3623300"/>
              <a:chExt cx="1046700" cy="1046700"/>
            </a:xfrm>
          </p:grpSpPr>
          <p:sp>
            <p:nvSpPr>
              <p:cNvPr id="2896" name="Google Shape;2896;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98" name="Google Shape;2898;p118"/>
            <p:cNvGrpSpPr/>
            <p:nvPr/>
          </p:nvGrpSpPr>
          <p:grpSpPr>
            <a:xfrm>
              <a:off x="4155315" y="-4"/>
              <a:ext cx="522826" cy="1721098"/>
              <a:chOff x="2447534" y="2035293"/>
              <a:chExt cx="478297" cy="1574511"/>
            </a:xfrm>
          </p:grpSpPr>
          <p:grpSp>
            <p:nvGrpSpPr>
              <p:cNvPr id="2899" name="Google Shape;2899;p118"/>
              <p:cNvGrpSpPr/>
              <p:nvPr/>
            </p:nvGrpSpPr>
            <p:grpSpPr>
              <a:xfrm>
                <a:off x="2447534" y="2035293"/>
                <a:ext cx="478297" cy="1574511"/>
                <a:chOff x="2447534" y="2035293"/>
                <a:chExt cx="478297" cy="1574511"/>
              </a:xfrm>
            </p:grpSpPr>
            <p:grpSp>
              <p:nvGrpSpPr>
                <p:cNvPr id="2900" name="Google Shape;2900;p118"/>
                <p:cNvGrpSpPr/>
                <p:nvPr/>
              </p:nvGrpSpPr>
              <p:grpSpPr>
                <a:xfrm>
                  <a:off x="2447534" y="2971595"/>
                  <a:ext cx="478297" cy="638209"/>
                  <a:chOff x="2447534" y="3081786"/>
                  <a:chExt cx="478297" cy="638209"/>
                </a:xfrm>
              </p:grpSpPr>
              <p:sp>
                <p:nvSpPr>
                  <p:cNvPr id="2901" name="Google Shape;2901;p118"/>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2" name="Google Shape;2902;p118"/>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3" name="Google Shape;2903;p118"/>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04" name="Google Shape;2904;p118"/>
                <p:cNvSpPr/>
                <p:nvPr/>
              </p:nvSpPr>
              <p:spPr>
                <a:xfrm>
                  <a:off x="2675610" y="2035293"/>
                  <a:ext cx="17700" cy="942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5" name="Google Shape;2905;p118"/>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2906" name="Google Shape;2906;p118"/>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2907" name="Google Shape;2907;p118"/>
          <p:cNvGrpSpPr/>
          <p:nvPr/>
        </p:nvGrpSpPr>
        <p:grpSpPr>
          <a:xfrm>
            <a:off x="5194218" y="4"/>
            <a:ext cx="522827" cy="1415951"/>
            <a:chOff x="5194218" y="4"/>
            <a:chExt cx="522827" cy="1415951"/>
          </a:xfrm>
        </p:grpSpPr>
        <p:grpSp>
          <p:nvGrpSpPr>
            <p:cNvPr id="2908" name="Google Shape;2908;p118"/>
            <p:cNvGrpSpPr/>
            <p:nvPr/>
          </p:nvGrpSpPr>
          <p:grpSpPr>
            <a:xfrm>
              <a:off x="5194218" y="893129"/>
              <a:ext cx="522827" cy="522827"/>
              <a:chOff x="764100" y="3623300"/>
              <a:chExt cx="1046700" cy="1046700"/>
            </a:xfrm>
          </p:grpSpPr>
          <p:sp>
            <p:nvSpPr>
              <p:cNvPr id="2909" name="Google Shape;2909;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11" name="Google Shape;2911;p118"/>
            <p:cNvGrpSpPr/>
            <p:nvPr/>
          </p:nvGrpSpPr>
          <p:grpSpPr>
            <a:xfrm>
              <a:off x="5371921" y="4"/>
              <a:ext cx="182209" cy="1277751"/>
              <a:chOff x="3305183" y="2153669"/>
              <a:chExt cx="166690" cy="1168924"/>
            </a:xfrm>
          </p:grpSpPr>
          <p:grpSp>
            <p:nvGrpSpPr>
              <p:cNvPr id="2912" name="Google Shape;2912;p118"/>
              <p:cNvGrpSpPr/>
              <p:nvPr/>
            </p:nvGrpSpPr>
            <p:grpSpPr>
              <a:xfrm>
                <a:off x="3305183" y="2153669"/>
                <a:ext cx="166690" cy="1168924"/>
                <a:chOff x="3305183" y="2153669"/>
                <a:chExt cx="166690" cy="1168924"/>
              </a:xfrm>
            </p:grpSpPr>
            <p:grpSp>
              <p:nvGrpSpPr>
                <p:cNvPr id="2913" name="Google Shape;2913;p118"/>
                <p:cNvGrpSpPr/>
                <p:nvPr/>
              </p:nvGrpSpPr>
              <p:grpSpPr>
                <a:xfrm>
                  <a:off x="3305183" y="2971595"/>
                  <a:ext cx="166690" cy="350998"/>
                  <a:chOff x="3305183" y="3146560"/>
                  <a:chExt cx="166690" cy="350998"/>
                </a:xfrm>
              </p:grpSpPr>
              <p:sp>
                <p:nvSpPr>
                  <p:cNvPr id="2914" name="Google Shape;2914;p118"/>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5" name="Google Shape;2915;p118"/>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6" name="Google Shape;2916;p118"/>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17" name="Google Shape;2917;p118"/>
                <p:cNvSpPr/>
                <p:nvPr/>
              </p:nvSpPr>
              <p:spPr>
                <a:xfrm>
                  <a:off x="3375902" y="2153669"/>
                  <a:ext cx="17700" cy="824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18" name="Google Shape;2918;p118"/>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2919" name="Google Shape;2919;p118"/>
          <p:cNvGrpSpPr/>
          <p:nvPr/>
        </p:nvGrpSpPr>
        <p:grpSpPr>
          <a:xfrm>
            <a:off x="7824797" y="4"/>
            <a:ext cx="860597" cy="3024352"/>
            <a:chOff x="7824797" y="4"/>
            <a:chExt cx="860597" cy="3024352"/>
          </a:xfrm>
        </p:grpSpPr>
        <p:grpSp>
          <p:nvGrpSpPr>
            <p:cNvPr id="2920" name="Google Shape;2920;p118"/>
            <p:cNvGrpSpPr/>
            <p:nvPr/>
          </p:nvGrpSpPr>
          <p:grpSpPr>
            <a:xfrm>
              <a:off x="7824797" y="1891931"/>
              <a:ext cx="860597" cy="1132425"/>
              <a:chOff x="764100" y="3623300"/>
              <a:chExt cx="1046700" cy="1046700"/>
            </a:xfrm>
          </p:grpSpPr>
          <p:sp>
            <p:nvSpPr>
              <p:cNvPr id="2921" name="Google Shape;2921;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23" name="Google Shape;2923;p118"/>
            <p:cNvGrpSpPr/>
            <p:nvPr/>
          </p:nvGrpSpPr>
          <p:grpSpPr>
            <a:xfrm>
              <a:off x="8100547" y="4"/>
              <a:ext cx="300376" cy="2805682"/>
              <a:chOff x="3792712" y="1254959"/>
              <a:chExt cx="274793" cy="2566720"/>
            </a:xfrm>
          </p:grpSpPr>
          <p:grpSp>
            <p:nvGrpSpPr>
              <p:cNvPr id="2924" name="Google Shape;2924;p118"/>
              <p:cNvGrpSpPr/>
              <p:nvPr/>
            </p:nvGrpSpPr>
            <p:grpSpPr>
              <a:xfrm>
                <a:off x="3792712" y="1254959"/>
                <a:ext cx="274793" cy="2566720"/>
                <a:chOff x="3792712" y="1254959"/>
                <a:chExt cx="274793" cy="2566720"/>
              </a:xfrm>
            </p:grpSpPr>
            <p:grpSp>
              <p:nvGrpSpPr>
                <p:cNvPr id="2925" name="Google Shape;2925;p118"/>
                <p:cNvGrpSpPr/>
                <p:nvPr/>
              </p:nvGrpSpPr>
              <p:grpSpPr>
                <a:xfrm>
                  <a:off x="3792712" y="2971595"/>
                  <a:ext cx="274793" cy="850085"/>
                  <a:chOff x="3792712" y="2879468"/>
                  <a:chExt cx="274793" cy="850085"/>
                </a:xfrm>
              </p:grpSpPr>
              <p:sp>
                <p:nvSpPr>
                  <p:cNvPr id="2926" name="Google Shape;2926;p118"/>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7" name="Google Shape;2927;p118"/>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8" name="Google Shape;2928;p118"/>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29" name="Google Shape;2929;p118"/>
                <p:cNvSpPr/>
                <p:nvPr/>
              </p:nvSpPr>
              <p:spPr>
                <a:xfrm>
                  <a:off x="3923169" y="1254959"/>
                  <a:ext cx="17700" cy="172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30" name="Google Shape;2930;p118"/>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2931" name="Google Shape;2931;p118"/>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2932" name="Google Shape;2932;p118"/>
          <p:cNvGrpSpPr/>
          <p:nvPr/>
        </p:nvGrpSpPr>
        <p:grpSpPr>
          <a:xfrm>
            <a:off x="1192601" y="-5"/>
            <a:ext cx="1046700" cy="2424933"/>
            <a:chOff x="1192601" y="-5"/>
            <a:chExt cx="1046700" cy="2424933"/>
          </a:xfrm>
        </p:grpSpPr>
        <p:grpSp>
          <p:nvGrpSpPr>
            <p:cNvPr id="2933" name="Google Shape;2933;p118"/>
            <p:cNvGrpSpPr/>
            <p:nvPr/>
          </p:nvGrpSpPr>
          <p:grpSpPr>
            <a:xfrm>
              <a:off x="1192601" y="1378228"/>
              <a:ext cx="1046700" cy="1046700"/>
              <a:chOff x="764100" y="3623300"/>
              <a:chExt cx="1046700" cy="1046700"/>
            </a:xfrm>
          </p:grpSpPr>
          <p:sp>
            <p:nvSpPr>
              <p:cNvPr id="2934" name="Google Shape;2934;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36" name="Google Shape;2936;p118"/>
            <p:cNvGrpSpPr/>
            <p:nvPr/>
          </p:nvGrpSpPr>
          <p:grpSpPr>
            <a:xfrm>
              <a:off x="1417979" y="-5"/>
              <a:ext cx="580390" cy="2131191"/>
              <a:chOff x="522260" y="1950146"/>
              <a:chExt cx="530958" cy="1949676"/>
            </a:xfrm>
          </p:grpSpPr>
          <p:grpSp>
            <p:nvGrpSpPr>
              <p:cNvPr id="2937" name="Google Shape;2937;p118"/>
              <p:cNvGrpSpPr/>
              <p:nvPr/>
            </p:nvGrpSpPr>
            <p:grpSpPr>
              <a:xfrm>
                <a:off x="522260" y="1950146"/>
                <a:ext cx="530958" cy="1949676"/>
                <a:chOff x="522260" y="1950146"/>
                <a:chExt cx="530958" cy="1949676"/>
              </a:xfrm>
            </p:grpSpPr>
            <p:grpSp>
              <p:nvGrpSpPr>
                <p:cNvPr id="2938" name="Google Shape;2938;p118"/>
                <p:cNvGrpSpPr/>
                <p:nvPr/>
              </p:nvGrpSpPr>
              <p:grpSpPr>
                <a:xfrm>
                  <a:off x="522260" y="2971595"/>
                  <a:ext cx="530958" cy="928227"/>
                  <a:chOff x="522260" y="2971595"/>
                  <a:chExt cx="530958" cy="928227"/>
                </a:xfrm>
              </p:grpSpPr>
              <p:sp>
                <p:nvSpPr>
                  <p:cNvPr id="2939" name="Google Shape;2939;p118"/>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0" name="Google Shape;2940;p118"/>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1" name="Google Shape;2941;p118"/>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2" name="Google Shape;2942;p118"/>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43" name="Google Shape;2943;p118"/>
                <p:cNvSpPr/>
                <p:nvPr/>
              </p:nvSpPr>
              <p:spPr>
                <a:xfrm>
                  <a:off x="786939" y="1950146"/>
                  <a:ext cx="17700" cy="102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44" name="Google Shape;2944;p118"/>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2945" name="Google Shape;2945;p118"/>
          <p:cNvGrpSpPr/>
          <p:nvPr/>
        </p:nvGrpSpPr>
        <p:grpSpPr>
          <a:xfrm>
            <a:off x="6010934" y="1"/>
            <a:ext cx="1046700" cy="2793377"/>
            <a:chOff x="6010934" y="1"/>
            <a:chExt cx="1046700" cy="2793377"/>
          </a:xfrm>
        </p:grpSpPr>
        <p:grpSp>
          <p:nvGrpSpPr>
            <p:cNvPr id="2946" name="Google Shape;2946;p118"/>
            <p:cNvGrpSpPr/>
            <p:nvPr/>
          </p:nvGrpSpPr>
          <p:grpSpPr>
            <a:xfrm>
              <a:off x="6010934" y="1746678"/>
              <a:ext cx="1046700" cy="1046700"/>
              <a:chOff x="764100" y="3623300"/>
              <a:chExt cx="1046700" cy="1046700"/>
            </a:xfrm>
          </p:grpSpPr>
          <p:sp>
            <p:nvSpPr>
              <p:cNvPr id="2947" name="Google Shape;2947;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49" name="Google Shape;2949;p118"/>
            <p:cNvGrpSpPr/>
            <p:nvPr/>
          </p:nvGrpSpPr>
          <p:grpSpPr>
            <a:xfrm>
              <a:off x="6308747" y="1"/>
              <a:ext cx="441786" cy="2571886"/>
              <a:chOff x="1121941" y="1609666"/>
              <a:chExt cx="404159" cy="2352837"/>
            </a:xfrm>
          </p:grpSpPr>
          <p:grpSp>
            <p:nvGrpSpPr>
              <p:cNvPr id="2950" name="Google Shape;2950;p118"/>
              <p:cNvGrpSpPr/>
              <p:nvPr/>
            </p:nvGrpSpPr>
            <p:grpSpPr>
              <a:xfrm>
                <a:off x="1121941" y="1609666"/>
                <a:ext cx="404159" cy="2352837"/>
                <a:chOff x="1121941" y="1609666"/>
                <a:chExt cx="404159" cy="2352837"/>
              </a:xfrm>
            </p:grpSpPr>
            <p:grpSp>
              <p:nvGrpSpPr>
                <p:cNvPr id="2951" name="Google Shape;2951;p118"/>
                <p:cNvGrpSpPr/>
                <p:nvPr/>
              </p:nvGrpSpPr>
              <p:grpSpPr>
                <a:xfrm>
                  <a:off x="1121941" y="2971595"/>
                  <a:ext cx="404159" cy="990908"/>
                  <a:chOff x="1121941" y="2969319"/>
                  <a:chExt cx="404159" cy="990908"/>
                </a:xfrm>
              </p:grpSpPr>
              <p:sp>
                <p:nvSpPr>
                  <p:cNvPr id="2952" name="Google Shape;2952;p118"/>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3" name="Google Shape;2953;p118"/>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4" name="Google Shape;2954;p118"/>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5" name="Google Shape;2955;p118"/>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56" name="Google Shape;2956;p118"/>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57" name="Google Shape;2957;p118"/>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2958" name="Google Shape;2958;p118"/>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2959" name="Google Shape;2959;p118"/>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2960" name="Google Shape;2960;p118"/>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2961" name="Google Shape;2961;p118"/>
          <p:cNvGrpSpPr/>
          <p:nvPr/>
        </p:nvGrpSpPr>
        <p:grpSpPr>
          <a:xfrm>
            <a:off x="721731" y="-1"/>
            <a:ext cx="522827" cy="2757179"/>
            <a:chOff x="721731" y="-1"/>
            <a:chExt cx="522827" cy="2757179"/>
          </a:xfrm>
        </p:grpSpPr>
        <p:grpSp>
          <p:nvGrpSpPr>
            <p:cNvPr id="2962" name="Google Shape;2962;p118"/>
            <p:cNvGrpSpPr/>
            <p:nvPr/>
          </p:nvGrpSpPr>
          <p:grpSpPr>
            <a:xfrm>
              <a:off x="721731" y="2234351"/>
              <a:ext cx="522827" cy="522827"/>
              <a:chOff x="764100" y="3623300"/>
              <a:chExt cx="1046700" cy="1046700"/>
            </a:xfrm>
          </p:grpSpPr>
          <p:sp>
            <p:nvSpPr>
              <p:cNvPr id="2963" name="Google Shape;2963;p11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11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65" name="Google Shape;2965;p118"/>
            <p:cNvGrpSpPr/>
            <p:nvPr/>
          </p:nvGrpSpPr>
          <p:grpSpPr>
            <a:xfrm>
              <a:off x="892053" y="-1"/>
              <a:ext cx="182209" cy="2616197"/>
              <a:chOff x="3305183" y="929219"/>
              <a:chExt cx="166690" cy="2393374"/>
            </a:xfrm>
          </p:grpSpPr>
          <p:grpSp>
            <p:nvGrpSpPr>
              <p:cNvPr id="2966" name="Google Shape;2966;p118"/>
              <p:cNvGrpSpPr/>
              <p:nvPr/>
            </p:nvGrpSpPr>
            <p:grpSpPr>
              <a:xfrm>
                <a:off x="3305183" y="929219"/>
                <a:ext cx="166690" cy="2393374"/>
                <a:chOff x="3305183" y="929219"/>
                <a:chExt cx="166690" cy="2393374"/>
              </a:xfrm>
            </p:grpSpPr>
            <p:grpSp>
              <p:nvGrpSpPr>
                <p:cNvPr id="2967" name="Google Shape;2967;p118"/>
                <p:cNvGrpSpPr/>
                <p:nvPr/>
              </p:nvGrpSpPr>
              <p:grpSpPr>
                <a:xfrm>
                  <a:off x="3305183" y="2971595"/>
                  <a:ext cx="166690" cy="350998"/>
                  <a:chOff x="3305183" y="3146560"/>
                  <a:chExt cx="166690" cy="350998"/>
                </a:xfrm>
              </p:grpSpPr>
              <p:sp>
                <p:nvSpPr>
                  <p:cNvPr id="2968" name="Google Shape;2968;p118"/>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69" name="Google Shape;2969;p118"/>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0" name="Google Shape;2970;p118"/>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971" name="Google Shape;2971;p118"/>
                <p:cNvSpPr/>
                <p:nvPr/>
              </p:nvSpPr>
              <p:spPr>
                <a:xfrm>
                  <a:off x="3375919" y="929219"/>
                  <a:ext cx="17700" cy="2048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72" name="Google Shape;2972;p118"/>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accent1"/>
        </a:solidFill>
      </p:bgPr>
    </p:bg>
    <p:spTree>
      <p:nvGrpSpPr>
        <p:cNvPr id="2973" name="Shape 2973"/>
        <p:cNvGrpSpPr/>
        <p:nvPr/>
      </p:nvGrpSpPr>
      <p:grpSpPr>
        <a:xfrm>
          <a:off x="0" y="0"/>
          <a:ext cx="0" cy="0"/>
          <a:chOff x="0" y="0"/>
          <a:chExt cx="0" cy="0"/>
        </a:xfrm>
      </p:grpSpPr>
      <p:grpSp>
        <p:nvGrpSpPr>
          <p:cNvPr id="2974" name="Google Shape;2974;p119"/>
          <p:cNvGrpSpPr/>
          <p:nvPr/>
        </p:nvGrpSpPr>
        <p:grpSpPr>
          <a:xfrm>
            <a:off x="7647709" y="-1"/>
            <a:ext cx="476555" cy="4897445"/>
            <a:chOff x="6798998" y="-1296139"/>
            <a:chExt cx="476555" cy="4897445"/>
          </a:xfrm>
        </p:grpSpPr>
        <p:sp>
          <p:nvSpPr>
            <p:cNvPr id="2975" name="Google Shape;2975;p119"/>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6" name="Google Shape;2976;p119"/>
            <p:cNvSpPr/>
            <p:nvPr/>
          </p:nvSpPr>
          <p:spPr>
            <a:xfrm>
              <a:off x="7026850" y="-1296139"/>
              <a:ext cx="17700" cy="42711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77" name="Google Shape;2977;p119"/>
          <p:cNvGrpSpPr/>
          <p:nvPr/>
        </p:nvGrpSpPr>
        <p:grpSpPr>
          <a:xfrm>
            <a:off x="8602816" y="-3"/>
            <a:ext cx="406190" cy="1540306"/>
            <a:chOff x="5578966" y="2422197"/>
            <a:chExt cx="406190" cy="1540306"/>
          </a:xfrm>
        </p:grpSpPr>
        <p:sp>
          <p:nvSpPr>
            <p:cNvPr id="2978" name="Google Shape;2978;p119"/>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9" name="Google Shape;2979;p119"/>
            <p:cNvSpPr/>
            <p:nvPr/>
          </p:nvSpPr>
          <p:spPr>
            <a:xfrm>
              <a:off x="5774600" y="2422197"/>
              <a:ext cx="17700" cy="552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0" name="Google Shape;2980;p119"/>
          <p:cNvGrpSpPr/>
          <p:nvPr/>
        </p:nvGrpSpPr>
        <p:grpSpPr>
          <a:xfrm>
            <a:off x="7963861" y="0"/>
            <a:ext cx="466512" cy="2850155"/>
            <a:chOff x="6176324" y="940075"/>
            <a:chExt cx="466512" cy="2850155"/>
          </a:xfrm>
        </p:grpSpPr>
        <p:sp>
          <p:nvSpPr>
            <p:cNvPr id="2981" name="Google Shape;2981;p119"/>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82" name="Google Shape;2982;p119"/>
            <p:cNvSpPr/>
            <p:nvPr/>
          </p:nvSpPr>
          <p:spPr>
            <a:xfrm>
              <a:off x="6400713" y="940075"/>
              <a:ext cx="17700" cy="2034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3" name="Google Shape;2983;p119"/>
          <p:cNvGrpSpPr/>
          <p:nvPr/>
        </p:nvGrpSpPr>
        <p:grpSpPr>
          <a:xfrm>
            <a:off x="6187339" y="0"/>
            <a:ext cx="170472" cy="1319629"/>
            <a:chOff x="7576714" y="2009363"/>
            <a:chExt cx="170472" cy="1319629"/>
          </a:xfrm>
        </p:grpSpPr>
        <p:sp>
          <p:nvSpPr>
            <p:cNvPr id="2984" name="Google Shape;2984;p119"/>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85" name="Google Shape;2985;p119"/>
            <p:cNvSpPr/>
            <p:nvPr/>
          </p:nvSpPr>
          <p:spPr>
            <a:xfrm>
              <a:off x="7652975" y="2009363"/>
              <a:ext cx="17700" cy="9657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86" name="Google Shape;2986;p119"/>
          <p:cNvGrpSpPr/>
          <p:nvPr/>
        </p:nvGrpSpPr>
        <p:grpSpPr>
          <a:xfrm>
            <a:off x="6863948" y="-1"/>
            <a:ext cx="288375" cy="3513742"/>
            <a:chOff x="7883572" y="308161"/>
            <a:chExt cx="288375" cy="3513742"/>
          </a:xfrm>
        </p:grpSpPr>
        <p:sp>
          <p:nvSpPr>
            <p:cNvPr id="2987" name="Google Shape;2987;p119"/>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88" name="Google Shape;2988;p119"/>
            <p:cNvSpPr/>
            <p:nvPr/>
          </p:nvSpPr>
          <p:spPr>
            <a:xfrm>
              <a:off x="8024899" y="308161"/>
              <a:ext cx="17700" cy="26670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89" name="Google Shape;2989;p119"/>
          <p:cNvSpPr txBox="1"/>
          <p:nvPr>
            <p:ph type="ctrTitle"/>
          </p:nvPr>
        </p:nvSpPr>
        <p:spPr>
          <a:xfrm>
            <a:off x="1585825" y="2053500"/>
            <a:ext cx="4646100" cy="630900"/>
          </a:xfrm>
          <a:prstGeom prst="rect">
            <a:avLst/>
          </a:prstGeom>
          <a:effectLst>
            <a:outerShdw rotWithShape="0" algn="bl" dir="5400000" dist="19050">
              <a:schemeClr val="dk1">
                <a:alpha val="20000"/>
              </a:schemeClr>
            </a:outerShdw>
          </a:effectLst>
        </p:spPr>
        <p:txBody>
          <a:bodyPr anchorCtr="0" anchor="b" bIns="0" lIns="0" spcFirstLastPara="1" rIns="0" wrap="square" tIns="0">
            <a:noAutofit/>
          </a:bodyPr>
          <a:lstStyle>
            <a:lvl1pPr lvl="0"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1pPr>
            <a:lvl2pPr lvl="1"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2pPr>
            <a:lvl3pPr lvl="2"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3pPr>
            <a:lvl4pPr lvl="3"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4pPr>
            <a:lvl5pPr lvl="4"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5pPr>
            <a:lvl6pPr lvl="5"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6pPr>
            <a:lvl7pPr lvl="6"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7pPr>
            <a:lvl8pPr lvl="7"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8pPr>
            <a:lvl9pPr lvl="8" rtl="0">
              <a:spcBef>
                <a:spcPts val="0"/>
              </a:spcBef>
              <a:spcAft>
                <a:spcPts val="0"/>
              </a:spcAft>
              <a:buClr>
                <a:schemeClr val="lt1"/>
              </a:buClr>
              <a:buSzPts val="4800"/>
              <a:buFont typeface="Amatic SC"/>
              <a:buNone/>
              <a:defRPr sz="4800">
                <a:solidFill>
                  <a:schemeClr val="lt1"/>
                </a:solidFill>
                <a:latin typeface="Amatic SC"/>
                <a:ea typeface="Amatic SC"/>
                <a:cs typeface="Amatic SC"/>
                <a:sym typeface="Amatic SC"/>
              </a:defRPr>
            </a:lvl9pPr>
          </a:lstStyle>
          <a:p/>
        </p:txBody>
      </p:sp>
      <p:sp>
        <p:nvSpPr>
          <p:cNvPr id="2990" name="Google Shape;2990;p119"/>
          <p:cNvSpPr txBox="1"/>
          <p:nvPr>
            <p:ph idx="1" type="subTitle"/>
          </p:nvPr>
        </p:nvSpPr>
        <p:spPr>
          <a:xfrm>
            <a:off x="1585825" y="2705100"/>
            <a:ext cx="4646100" cy="384900"/>
          </a:xfrm>
          <a:prstGeom prst="rect">
            <a:avLst/>
          </a:prstGeom>
        </p:spPr>
        <p:txBody>
          <a:bodyPr anchorCtr="0" anchor="t" bIns="0" lIns="0" spcFirstLastPara="1" rIns="0" wrap="square" tIns="0">
            <a:noAutofit/>
          </a:bodyPr>
          <a:lstStyle>
            <a:lvl1pPr lvl="0" rtl="0">
              <a:spcBef>
                <a:spcPts val="0"/>
              </a:spcBef>
              <a:spcAft>
                <a:spcPts val="0"/>
              </a:spcAft>
              <a:buClr>
                <a:schemeClr val="accent4"/>
              </a:buClr>
              <a:buSzPts val="2400"/>
              <a:buNone/>
              <a:defRPr>
                <a:solidFill>
                  <a:schemeClr val="accent4"/>
                </a:solidFill>
              </a:defRPr>
            </a:lvl1pPr>
            <a:lvl2pPr lvl="1" rtl="0">
              <a:spcBef>
                <a:spcPts val="800"/>
              </a:spcBef>
              <a:spcAft>
                <a:spcPts val="0"/>
              </a:spcAft>
              <a:buClr>
                <a:schemeClr val="accent4"/>
              </a:buClr>
              <a:buSzPts val="3000"/>
              <a:buNone/>
              <a:defRPr sz="3000">
                <a:solidFill>
                  <a:schemeClr val="accent4"/>
                </a:solidFill>
              </a:defRPr>
            </a:lvl2pPr>
            <a:lvl3pPr lvl="2" rtl="0">
              <a:spcBef>
                <a:spcPts val="800"/>
              </a:spcBef>
              <a:spcAft>
                <a:spcPts val="0"/>
              </a:spcAft>
              <a:buClr>
                <a:schemeClr val="accent4"/>
              </a:buClr>
              <a:buSzPts val="3000"/>
              <a:buNone/>
              <a:defRPr sz="3000">
                <a:solidFill>
                  <a:schemeClr val="accent4"/>
                </a:solidFill>
              </a:defRPr>
            </a:lvl3pPr>
            <a:lvl4pPr lvl="3" rtl="0">
              <a:spcBef>
                <a:spcPts val="800"/>
              </a:spcBef>
              <a:spcAft>
                <a:spcPts val="0"/>
              </a:spcAft>
              <a:buClr>
                <a:schemeClr val="accent4"/>
              </a:buClr>
              <a:buSzPts val="3000"/>
              <a:buNone/>
              <a:defRPr sz="3000">
                <a:solidFill>
                  <a:schemeClr val="accent4"/>
                </a:solidFill>
              </a:defRPr>
            </a:lvl4pPr>
            <a:lvl5pPr lvl="4" rtl="0">
              <a:spcBef>
                <a:spcPts val="800"/>
              </a:spcBef>
              <a:spcAft>
                <a:spcPts val="0"/>
              </a:spcAft>
              <a:buClr>
                <a:schemeClr val="accent4"/>
              </a:buClr>
              <a:buSzPts val="3000"/>
              <a:buNone/>
              <a:defRPr sz="3000">
                <a:solidFill>
                  <a:schemeClr val="accent4"/>
                </a:solidFill>
              </a:defRPr>
            </a:lvl5pPr>
            <a:lvl6pPr lvl="5" rtl="0">
              <a:spcBef>
                <a:spcPts val="800"/>
              </a:spcBef>
              <a:spcAft>
                <a:spcPts val="0"/>
              </a:spcAft>
              <a:buClr>
                <a:schemeClr val="accent4"/>
              </a:buClr>
              <a:buSzPts val="3000"/>
              <a:buNone/>
              <a:defRPr sz="3000">
                <a:solidFill>
                  <a:schemeClr val="accent4"/>
                </a:solidFill>
              </a:defRPr>
            </a:lvl6pPr>
            <a:lvl7pPr lvl="6" rtl="0">
              <a:spcBef>
                <a:spcPts val="800"/>
              </a:spcBef>
              <a:spcAft>
                <a:spcPts val="0"/>
              </a:spcAft>
              <a:buClr>
                <a:schemeClr val="accent4"/>
              </a:buClr>
              <a:buSzPts val="3000"/>
              <a:buNone/>
              <a:defRPr sz="3000">
                <a:solidFill>
                  <a:schemeClr val="accent4"/>
                </a:solidFill>
              </a:defRPr>
            </a:lvl7pPr>
            <a:lvl8pPr lvl="7" rtl="0">
              <a:spcBef>
                <a:spcPts val="800"/>
              </a:spcBef>
              <a:spcAft>
                <a:spcPts val="0"/>
              </a:spcAft>
              <a:buClr>
                <a:schemeClr val="accent4"/>
              </a:buClr>
              <a:buSzPts val="3000"/>
              <a:buNone/>
              <a:defRPr sz="3000">
                <a:solidFill>
                  <a:schemeClr val="accent4"/>
                </a:solidFill>
              </a:defRPr>
            </a:lvl8pPr>
            <a:lvl9pPr lvl="8" rtl="0">
              <a:spcBef>
                <a:spcPts val="800"/>
              </a:spcBef>
              <a:spcAft>
                <a:spcPts val="800"/>
              </a:spcAft>
              <a:buClr>
                <a:schemeClr val="accent4"/>
              </a:buClr>
              <a:buSzPts val="3000"/>
              <a:buNone/>
              <a:defRPr sz="3000">
                <a:solidFill>
                  <a:schemeClr val="accent4"/>
                </a:solidFill>
              </a:defRPr>
            </a:lvl9pPr>
          </a:lstStyle>
          <a:p/>
        </p:txBody>
      </p:sp>
      <p:sp>
        <p:nvSpPr>
          <p:cNvPr id="2991" name="Google Shape;2991;p119"/>
          <p:cNvSpPr/>
          <p:nvPr/>
        </p:nvSpPr>
        <p:spPr>
          <a:xfrm>
            <a:off x="-229144" y="1734600"/>
            <a:ext cx="1674300" cy="1674300"/>
          </a:xfrm>
          <a:prstGeom prst="chord">
            <a:avLst>
              <a:gd fmla="val 13399399" name="adj1"/>
              <a:gd fmla="val 8184747" name="adj2"/>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119"/>
          <p:cNvSpPr/>
          <p:nvPr/>
        </p:nvSpPr>
        <p:spPr>
          <a:xfrm>
            <a:off x="-29101" y="1934643"/>
            <a:ext cx="1274400" cy="1274400"/>
          </a:xfrm>
          <a:prstGeom prst="chord">
            <a:avLst>
              <a:gd fmla="val 11949430" name="adj1"/>
              <a:gd fmla="val 9637875" name="adj2"/>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93" name="Google Shape;2993;p119"/>
          <p:cNvGrpSpPr/>
          <p:nvPr/>
        </p:nvGrpSpPr>
        <p:grpSpPr>
          <a:xfrm>
            <a:off x="6746411" y="744238"/>
            <a:ext cx="180404" cy="190055"/>
            <a:chOff x="3770248" y="2527300"/>
            <a:chExt cx="180404" cy="190055"/>
          </a:xfrm>
        </p:grpSpPr>
        <p:sp>
          <p:nvSpPr>
            <p:cNvPr id="2994" name="Google Shape;2994;p119"/>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5" name="Google Shape;2995;p119"/>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6" name="Google Shape;2996;p119"/>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7" name="Google Shape;2997;p119"/>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998" name="Google Shape;2998;p119"/>
          <p:cNvGrpSpPr/>
          <p:nvPr/>
        </p:nvGrpSpPr>
        <p:grpSpPr>
          <a:xfrm>
            <a:off x="1030839" y="3124970"/>
            <a:ext cx="214463" cy="245604"/>
            <a:chOff x="3462796" y="2555878"/>
            <a:chExt cx="157798" cy="180711"/>
          </a:xfrm>
        </p:grpSpPr>
        <p:sp>
          <p:nvSpPr>
            <p:cNvPr id="2999" name="Google Shape;2999;p119"/>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0" name="Google Shape;3000;p119"/>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1" name="Google Shape;3001;p119"/>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2" name="Google Shape;3002;p119"/>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3" name="Google Shape;3003;p119"/>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4" name="Google Shape;3004;p119"/>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05" name="Google Shape;3005;p119"/>
          <p:cNvGrpSpPr/>
          <p:nvPr/>
        </p:nvGrpSpPr>
        <p:grpSpPr>
          <a:xfrm>
            <a:off x="8737419" y="2806488"/>
            <a:ext cx="245187" cy="258304"/>
            <a:chOff x="3770248" y="2527300"/>
            <a:chExt cx="180404" cy="190055"/>
          </a:xfrm>
        </p:grpSpPr>
        <p:sp>
          <p:nvSpPr>
            <p:cNvPr id="3006" name="Google Shape;3006;p119"/>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7" name="Google Shape;3007;p119"/>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8" name="Google Shape;3008;p119"/>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9" name="Google Shape;3009;p119"/>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10" name="Google Shape;3010;p119"/>
          <p:cNvGrpSpPr/>
          <p:nvPr/>
        </p:nvGrpSpPr>
        <p:grpSpPr>
          <a:xfrm rot="5400000">
            <a:off x="8622497" y="4565562"/>
            <a:ext cx="214448" cy="245568"/>
            <a:chOff x="3462796" y="2555878"/>
            <a:chExt cx="157798" cy="180711"/>
          </a:xfrm>
        </p:grpSpPr>
        <p:sp>
          <p:nvSpPr>
            <p:cNvPr id="3011" name="Google Shape;3011;p119"/>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2" name="Google Shape;3012;p119"/>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3" name="Google Shape;3013;p119"/>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4" name="Google Shape;3014;p119"/>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5" name="Google Shape;3015;p119"/>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6" name="Google Shape;3016;p119"/>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17" name="Google Shape;3017;p119"/>
          <p:cNvGrpSpPr/>
          <p:nvPr/>
        </p:nvGrpSpPr>
        <p:grpSpPr>
          <a:xfrm>
            <a:off x="163248" y="1684513"/>
            <a:ext cx="180404" cy="190055"/>
            <a:chOff x="3770248" y="2527300"/>
            <a:chExt cx="180404" cy="190055"/>
          </a:xfrm>
        </p:grpSpPr>
        <p:sp>
          <p:nvSpPr>
            <p:cNvPr id="3018" name="Google Shape;3018;p119"/>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9" name="Google Shape;3019;p119"/>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0" name="Google Shape;3020;p119"/>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1" name="Google Shape;3021;p119"/>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22" name="Google Shape;3022;p119"/>
          <p:cNvGrpSpPr/>
          <p:nvPr/>
        </p:nvGrpSpPr>
        <p:grpSpPr>
          <a:xfrm rot="-2700000">
            <a:off x="7714705" y="744247"/>
            <a:ext cx="180402" cy="190053"/>
            <a:chOff x="3770248" y="2527300"/>
            <a:chExt cx="180404" cy="190055"/>
          </a:xfrm>
        </p:grpSpPr>
        <p:sp>
          <p:nvSpPr>
            <p:cNvPr id="3023" name="Google Shape;3023;p119"/>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4" name="Google Shape;3024;p119"/>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5" name="Google Shape;3025;p119"/>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6" name="Google Shape;3026;p119"/>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27" name="Google Shape;3027;p119"/>
          <p:cNvGrpSpPr/>
          <p:nvPr/>
        </p:nvGrpSpPr>
        <p:grpSpPr>
          <a:xfrm>
            <a:off x="6651762" y="-7"/>
            <a:ext cx="1046700" cy="1769370"/>
            <a:chOff x="2484475" y="1329455"/>
            <a:chExt cx="1046700" cy="1769370"/>
          </a:xfrm>
        </p:grpSpPr>
        <p:sp>
          <p:nvSpPr>
            <p:cNvPr id="3028" name="Google Shape;3028;p119"/>
            <p:cNvSpPr/>
            <p:nvPr/>
          </p:nvSpPr>
          <p:spPr>
            <a:xfrm>
              <a:off x="2484475" y="2052125"/>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119"/>
            <p:cNvSpPr/>
            <p:nvPr/>
          </p:nvSpPr>
          <p:spPr>
            <a:xfrm>
              <a:off x="2643144" y="2210793"/>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30" name="Google Shape;3030;p119"/>
            <p:cNvGrpSpPr/>
            <p:nvPr/>
          </p:nvGrpSpPr>
          <p:grpSpPr>
            <a:xfrm>
              <a:off x="2769703" y="1329455"/>
              <a:ext cx="510180" cy="1483501"/>
              <a:chOff x="1818382" y="2433081"/>
              <a:chExt cx="466728" cy="1357150"/>
            </a:xfrm>
          </p:grpSpPr>
          <p:grpSp>
            <p:nvGrpSpPr>
              <p:cNvPr id="3031" name="Google Shape;3031;p119"/>
              <p:cNvGrpSpPr/>
              <p:nvPr/>
            </p:nvGrpSpPr>
            <p:grpSpPr>
              <a:xfrm>
                <a:off x="1818382" y="2971595"/>
                <a:ext cx="466728" cy="818636"/>
                <a:chOff x="1818382" y="2942618"/>
                <a:chExt cx="466728" cy="818636"/>
              </a:xfrm>
            </p:grpSpPr>
            <p:sp>
              <p:nvSpPr>
                <p:cNvPr id="3032" name="Google Shape;3032;p119"/>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3" name="Google Shape;3033;p119"/>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4" name="Google Shape;3034;p119"/>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35" name="Google Shape;3035;p119"/>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36" name="Google Shape;3036;p119"/>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037" name="Google Shape;3037;p119"/>
          <p:cNvGrpSpPr/>
          <p:nvPr/>
        </p:nvGrpSpPr>
        <p:grpSpPr>
          <a:xfrm>
            <a:off x="8277068" y="-1"/>
            <a:ext cx="905291" cy="2805686"/>
            <a:chOff x="3961868" y="-891976"/>
            <a:chExt cx="905291" cy="2805686"/>
          </a:xfrm>
        </p:grpSpPr>
        <p:grpSp>
          <p:nvGrpSpPr>
            <p:cNvPr id="3038" name="Google Shape;3038;p119"/>
            <p:cNvGrpSpPr/>
            <p:nvPr/>
          </p:nvGrpSpPr>
          <p:grpSpPr>
            <a:xfrm>
              <a:off x="3961868" y="1008419"/>
              <a:ext cx="905291" cy="905291"/>
              <a:chOff x="764100" y="3623300"/>
              <a:chExt cx="1046700" cy="1046700"/>
            </a:xfrm>
          </p:grpSpPr>
          <p:sp>
            <p:nvSpPr>
              <p:cNvPr id="3039" name="Google Shape;3039;p119"/>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119"/>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41" name="Google Shape;3041;p119"/>
            <p:cNvGrpSpPr/>
            <p:nvPr/>
          </p:nvGrpSpPr>
          <p:grpSpPr>
            <a:xfrm>
              <a:off x="4155315" y="-891976"/>
              <a:ext cx="522826" cy="2613070"/>
              <a:chOff x="2447534" y="1219291"/>
              <a:chExt cx="478297" cy="2390513"/>
            </a:xfrm>
          </p:grpSpPr>
          <p:grpSp>
            <p:nvGrpSpPr>
              <p:cNvPr id="3042" name="Google Shape;3042;p119"/>
              <p:cNvGrpSpPr/>
              <p:nvPr/>
            </p:nvGrpSpPr>
            <p:grpSpPr>
              <a:xfrm>
                <a:off x="2447534" y="1219291"/>
                <a:ext cx="478297" cy="2390513"/>
                <a:chOff x="2447534" y="1219291"/>
                <a:chExt cx="478297" cy="2390513"/>
              </a:xfrm>
            </p:grpSpPr>
            <p:grpSp>
              <p:nvGrpSpPr>
                <p:cNvPr id="3043" name="Google Shape;3043;p119"/>
                <p:cNvGrpSpPr/>
                <p:nvPr/>
              </p:nvGrpSpPr>
              <p:grpSpPr>
                <a:xfrm>
                  <a:off x="2447534" y="2971595"/>
                  <a:ext cx="478297" cy="638209"/>
                  <a:chOff x="2447534" y="3081786"/>
                  <a:chExt cx="478297" cy="638209"/>
                </a:xfrm>
              </p:grpSpPr>
              <p:sp>
                <p:nvSpPr>
                  <p:cNvPr id="3044" name="Google Shape;3044;p119"/>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45" name="Google Shape;3045;p119"/>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46" name="Google Shape;3046;p119"/>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47" name="Google Shape;3047;p119"/>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48" name="Google Shape;3048;p119"/>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049" name="Google Shape;3049;p119"/>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050" name="Google Shape;3050;p119"/>
          <p:cNvGrpSpPr/>
          <p:nvPr/>
        </p:nvGrpSpPr>
        <p:grpSpPr>
          <a:xfrm>
            <a:off x="7726343" y="1"/>
            <a:ext cx="522827" cy="1952267"/>
            <a:chOff x="5194218" y="-536312"/>
            <a:chExt cx="522827" cy="1952267"/>
          </a:xfrm>
        </p:grpSpPr>
        <p:grpSp>
          <p:nvGrpSpPr>
            <p:cNvPr id="3051" name="Google Shape;3051;p119"/>
            <p:cNvGrpSpPr/>
            <p:nvPr/>
          </p:nvGrpSpPr>
          <p:grpSpPr>
            <a:xfrm>
              <a:off x="5194218" y="893129"/>
              <a:ext cx="522827" cy="522827"/>
              <a:chOff x="764100" y="3623300"/>
              <a:chExt cx="1046700" cy="1046700"/>
            </a:xfrm>
          </p:grpSpPr>
          <p:sp>
            <p:nvSpPr>
              <p:cNvPr id="3052" name="Google Shape;3052;p119"/>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119"/>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54" name="Google Shape;3054;p119"/>
            <p:cNvGrpSpPr/>
            <p:nvPr/>
          </p:nvGrpSpPr>
          <p:grpSpPr>
            <a:xfrm>
              <a:off x="5371921" y="-536312"/>
              <a:ext cx="182209" cy="1814066"/>
              <a:chOff x="3305183" y="1663032"/>
              <a:chExt cx="166690" cy="1659561"/>
            </a:xfrm>
          </p:grpSpPr>
          <p:grpSp>
            <p:nvGrpSpPr>
              <p:cNvPr id="3055" name="Google Shape;3055;p119"/>
              <p:cNvGrpSpPr/>
              <p:nvPr/>
            </p:nvGrpSpPr>
            <p:grpSpPr>
              <a:xfrm>
                <a:off x="3305183" y="1663032"/>
                <a:ext cx="166690" cy="1659561"/>
                <a:chOff x="3305183" y="1663032"/>
                <a:chExt cx="166690" cy="1659561"/>
              </a:xfrm>
            </p:grpSpPr>
            <p:grpSp>
              <p:nvGrpSpPr>
                <p:cNvPr id="3056" name="Google Shape;3056;p119"/>
                <p:cNvGrpSpPr/>
                <p:nvPr/>
              </p:nvGrpSpPr>
              <p:grpSpPr>
                <a:xfrm>
                  <a:off x="3305183" y="2971595"/>
                  <a:ext cx="166690" cy="350998"/>
                  <a:chOff x="3305183" y="3146560"/>
                  <a:chExt cx="166690" cy="350998"/>
                </a:xfrm>
              </p:grpSpPr>
              <p:sp>
                <p:nvSpPr>
                  <p:cNvPr id="3057" name="Google Shape;3057;p119"/>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8" name="Google Shape;3058;p119"/>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9" name="Google Shape;3059;p119"/>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60" name="Google Shape;3060;p119"/>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61" name="Google Shape;3061;p119"/>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062" name="Google Shape;3062;p119"/>
          <p:cNvGrpSpPr/>
          <p:nvPr/>
        </p:nvGrpSpPr>
        <p:grpSpPr>
          <a:xfrm>
            <a:off x="7946297" y="-6"/>
            <a:ext cx="860597" cy="4748536"/>
            <a:chOff x="7824797" y="-1724181"/>
            <a:chExt cx="860597" cy="4748536"/>
          </a:xfrm>
        </p:grpSpPr>
        <p:grpSp>
          <p:nvGrpSpPr>
            <p:cNvPr id="3063" name="Google Shape;3063;p119"/>
            <p:cNvGrpSpPr/>
            <p:nvPr/>
          </p:nvGrpSpPr>
          <p:grpSpPr>
            <a:xfrm>
              <a:off x="7824797" y="1891931"/>
              <a:ext cx="860597" cy="1132425"/>
              <a:chOff x="764100" y="3623300"/>
              <a:chExt cx="1046700" cy="1046700"/>
            </a:xfrm>
          </p:grpSpPr>
          <p:sp>
            <p:nvSpPr>
              <p:cNvPr id="3064" name="Google Shape;3064;p119"/>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119"/>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66" name="Google Shape;3066;p119"/>
            <p:cNvGrpSpPr/>
            <p:nvPr/>
          </p:nvGrpSpPr>
          <p:grpSpPr>
            <a:xfrm>
              <a:off x="8100547" y="-1724181"/>
              <a:ext cx="300376" cy="4529867"/>
              <a:chOff x="3792712" y="-322375"/>
              <a:chExt cx="274793" cy="4144055"/>
            </a:xfrm>
          </p:grpSpPr>
          <p:grpSp>
            <p:nvGrpSpPr>
              <p:cNvPr id="3067" name="Google Shape;3067;p119"/>
              <p:cNvGrpSpPr/>
              <p:nvPr/>
            </p:nvGrpSpPr>
            <p:grpSpPr>
              <a:xfrm>
                <a:off x="3792712" y="-322375"/>
                <a:ext cx="274793" cy="4144055"/>
                <a:chOff x="3792712" y="-322375"/>
                <a:chExt cx="274793" cy="4144055"/>
              </a:xfrm>
            </p:grpSpPr>
            <p:grpSp>
              <p:nvGrpSpPr>
                <p:cNvPr id="3068" name="Google Shape;3068;p119"/>
                <p:cNvGrpSpPr/>
                <p:nvPr/>
              </p:nvGrpSpPr>
              <p:grpSpPr>
                <a:xfrm>
                  <a:off x="3792712" y="2971595"/>
                  <a:ext cx="274793" cy="850085"/>
                  <a:chOff x="3792712" y="2879468"/>
                  <a:chExt cx="274793" cy="850085"/>
                </a:xfrm>
              </p:grpSpPr>
              <p:sp>
                <p:nvSpPr>
                  <p:cNvPr id="3069" name="Google Shape;3069;p119"/>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0" name="Google Shape;3070;p119"/>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1" name="Google Shape;3071;p119"/>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72" name="Google Shape;3072;p119"/>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73" name="Google Shape;3073;p119"/>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074" name="Google Shape;3074;p119"/>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075" name="Google Shape;3075;p119"/>
          <p:cNvGrpSpPr/>
          <p:nvPr/>
        </p:nvGrpSpPr>
        <p:grpSpPr>
          <a:xfrm>
            <a:off x="7060401" y="7"/>
            <a:ext cx="1046700" cy="4149108"/>
            <a:chOff x="1192601" y="-1724180"/>
            <a:chExt cx="1046700" cy="4149108"/>
          </a:xfrm>
        </p:grpSpPr>
        <p:grpSp>
          <p:nvGrpSpPr>
            <p:cNvPr id="3076" name="Google Shape;3076;p119"/>
            <p:cNvGrpSpPr/>
            <p:nvPr/>
          </p:nvGrpSpPr>
          <p:grpSpPr>
            <a:xfrm>
              <a:off x="1192601" y="1378228"/>
              <a:ext cx="1046700" cy="1046700"/>
              <a:chOff x="764100" y="3623300"/>
              <a:chExt cx="1046700" cy="1046700"/>
            </a:xfrm>
          </p:grpSpPr>
          <p:sp>
            <p:nvSpPr>
              <p:cNvPr id="3077" name="Google Shape;3077;p119"/>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8" name="Google Shape;3078;p119"/>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79" name="Google Shape;3079;p119"/>
            <p:cNvGrpSpPr/>
            <p:nvPr/>
          </p:nvGrpSpPr>
          <p:grpSpPr>
            <a:xfrm>
              <a:off x="1417979" y="-1724180"/>
              <a:ext cx="580390" cy="3855366"/>
              <a:chOff x="522260" y="372820"/>
              <a:chExt cx="530958" cy="3527002"/>
            </a:xfrm>
          </p:grpSpPr>
          <p:grpSp>
            <p:nvGrpSpPr>
              <p:cNvPr id="3080" name="Google Shape;3080;p119"/>
              <p:cNvGrpSpPr/>
              <p:nvPr/>
            </p:nvGrpSpPr>
            <p:grpSpPr>
              <a:xfrm>
                <a:off x="522260" y="372820"/>
                <a:ext cx="530958" cy="3527002"/>
                <a:chOff x="522260" y="372820"/>
                <a:chExt cx="530958" cy="3527002"/>
              </a:xfrm>
            </p:grpSpPr>
            <p:grpSp>
              <p:nvGrpSpPr>
                <p:cNvPr id="3081" name="Google Shape;3081;p119"/>
                <p:cNvGrpSpPr/>
                <p:nvPr/>
              </p:nvGrpSpPr>
              <p:grpSpPr>
                <a:xfrm>
                  <a:off x="522260" y="2971595"/>
                  <a:ext cx="530958" cy="928227"/>
                  <a:chOff x="522260" y="2971595"/>
                  <a:chExt cx="530958" cy="928227"/>
                </a:xfrm>
              </p:grpSpPr>
              <p:sp>
                <p:nvSpPr>
                  <p:cNvPr id="3082" name="Google Shape;3082;p119"/>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3" name="Google Shape;3083;p119"/>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4" name="Google Shape;3084;p119"/>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5" name="Google Shape;3085;p119"/>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86" name="Google Shape;3086;p119"/>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87" name="Google Shape;3087;p119"/>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088" name="Google Shape;3088;p119"/>
          <p:cNvGrpSpPr/>
          <p:nvPr/>
        </p:nvGrpSpPr>
        <p:grpSpPr>
          <a:xfrm>
            <a:off x="6010934" y="1"/>
            <a:ext cx="1046700" cy="2793377"/>
            <a:chOff x="6010934" y="1"/>
            <a:chExt cx="1046700" cy="2793377"/>
          </a:xfrm>
        </p:grpSpPr>
        <p:grpSp>
          <p:nvGrpSpPr>
            <p:cNvPr id="3089" name="Google Shape;3089;p119"/>
            <p:cNvGrpSpPr/>
            <p:nvPr/>
          </p:nvGrpSpPr>
          <p:grpSpPr>
            <a:xfrm>
              <a:off x="6010934" y="1746678"/>
              <a:ext cx="1046700" cy="1046700"/>
              <a:chOff x="764100" y="3623300"/>
              <a:chExt cx="1046700" cy="1046700"/>
            </a:xfrm>
          </p:grpSpPr>
          <p:sp>
            <p:nvSpPr>
              <p:cNvPr id="3090" name="Google Shape;3090;p119"/>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119"/>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2" name="Google Shape;3092;p119"/>
            <p:cNvGrpSpPr/>
            <p:nvPr/>
          </p:nvGrpSpPr>
          <p:grpSpPr>
            <a:xfrm>
              <a:off x="6308747" y="1"/>
              <a:ext cx="441786" cy="2571886"/>
              <a:chOff x="1121941" y="1609666"/>
              <a:chExt cx="404159" cy="2352837"/>
            </a:xfrm>
          </p:grpSpPr>
          <p:grpSp>
            <p:nvGrpSpPr>
              <p:cNvPr id="3093" name="Google Shape;3093;p119"/>
              <p:cNvGrpSpPr/>
              <p:nvPr/>
            </p:nvGrpSpPr>
            <p:grpSpPr>
              <a:xfrm>
                <a:off x="1121941" y="1609666"/>
                <a:ext cx="404159" cy="2352837"/>
                <a:chOff x="1121941" y="1609666"/>
                <a:chExt cx="404159" cy="2352837"/>
              </a:xfrm>
            </p:grpSpPr>
            <p:grpSp>
              <p:nvGrpSpPr>
                <p:cNvPr id="3094" name="Google Shape;3094;p119"/>
                <p:cNvGrpSpPr/>
                <p:nvPr/>
              </p:nvGrpSpPr>
              <p:grpSpPr>
                <a:xfrm>
                  <a:off x="1121941" y="2971595"/>
                  <a:ext cx="404159" cy="990908"/>
                  <a:chOff x="1121941" y="2969319"/>
                  <a:chExt cx="404159" cy="990908"/>
                </a:xfrm>
              </p:grpSpPr>
              <p:sp>
                <p:nvSpPr>
                  <p:cNvPr id="3095" name="Google Shape;3095;p119"/>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6" name="Google Shape;3096;p119"/>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7" name="Google Shape;3097;p119"/>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8" name="Google Shape;3098;p119"/>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099" name="Google Shape;3099;p119"/>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00" name="Google Shape;3100;p119"/>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3101" name="Google Shape;3101;p119"/>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3102" name="Google Shape;3102;p119"/>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3103" name="Google Shape;3103;p119"/>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3104" name="Google Shape;3104;p119"/>
          <p:cNvGrpSpPr/>
          <p:nvPr/>
        </p:nvGrpSpPr>
        <p:grpSpPr>
          <a:xfrm>
            <a:off x="7144996" y="3810165"/>
            <a:ext cx="157798" cy="180711"/>
            <a:chOff x="3462796" y="2555878"/>
            <a:chExt cx="157798" cy="180711"/>
          </a:xfrm>
        </p:grpSpPr>
        <p:sp>
          <p:nvSpPr>
            <p:cNvPr id="3105" name="Google Shape;3105;p119"/>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6" name="Google Shape;3106;p119"/>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7" name="Google Shape;3107;p119"/>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8" name="Google Shape;3108;p119"/>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9" name="Google Shape;3109;p119"/>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10" name="Google Shape;3110;p119"/>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3111" name="Shape 3111"/>
        <p:cNvGrpSpPr/>
        <p:nvPr/>
      </p:nvGrpSpPr>
      <p:grpSpPr>
        <a:xfrm>
          <a:off x="0" y="0"/>
          <a:ext cx="0" cy="0"/>
          <a:chOff x="0" y="0"/>
          <a:chExt cx="0" cy="0"/>
        </a:xfrm>
      </p:grpSpPr>
      <p:sp>
        <p:nvSpPr>
          <p:cNvPr id="3112" name="Google Shape;3112;p120"/>
          <p:cNvSpPr/>
          <p:nvPr/>
        </p:nvSpPr>
        <p:spPr>
          <a:xfrm>
            <a:off x="-132700" y="532398"/>
            <a:ext cx="1117500" cy="1117500"/>
          </a:xfrm>
          <a:prstGeom prst="chord">
            <a:avLst>
              <a:gd fmla="val 13399399" name="adj1"/>
              <a:gd fmla="val 8184747" name="adj2"/>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3" name="Google Shape;3113;p120"/>
          <p:cNvSpPr/>
          <p:nvPr/>
        </p:nvSpPr>
        <p:spPr>
          <a:xfrm>
            <a:off x="820" y="665918"/>
            <a:ext cx="850500" cy="850500"/>
          </a:xfrm>
          <a:prstGeom prst="chord">
            <a:avLst>
              <a:gd fmla="val 11949430" name="adj1"/>
              <a:gd fmla="val 9637875" name="adj2"/>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4" name="Google Shape;3114;p120"/>
          <p:cNvSpPr txBox="1"/>
          <p:nvPr>
            <p:ph idx="1" type="body"/>
          </p:nvPr>
        </p:nvSpPr>
        <p:spPr>
          <a:xfrm>
            <a:off x="779100" y="946325"/>
            <a:ext cx="5134800" cy="3510000"/>
          </a:xfrm>
          <a:prstGeom prst="rect">
            <a:avLst/>
          </a:prstGeom>
        </p:spPr>
        <p:txBody>
          <a:bodyPr anchorCtr="0" anchor="t" bIns="0" lIns="0" spcFirstLastPara="1" rIns="0" wrap="square" tIns="0">
            <a:noAutofit/>
          </a:bodyPr>
          <a:lstStyle>
            <a:lvl1pPr indent="-457200" lvl="0" marL="457200" rtl="0">
              <a:spcBef>
                <a:spcPts val="0"/>
              </a:spcBef>
              <a:spcAft>
                <a:spcPts val="0"/>
              </a:spcAft>
              <a:buClr>
                <a:schemeClr val="dk1"/>
              </a:buClr>
              <a:buSzPts val="3600"/>
              <a:buChar char="⊹"/>
              <a:defRPr sz="3600"/>
            </a:lvl1pPr>
            <a:lvl2pPr indent="-457200" lvl="1" marL="914400" rtl="0">
              <a:spcBef>
                <a:spcPts val="800"/>
              </a:spcBef>
              <a:spcAft>
                <a:spcPts val="0"/>
              </a:spcAft>
              <a:buClr>
                <a:schemeClr val="dk1"/>
              </a:buClr>
              <a:buSzPts val="3600"/>
              <a:buChar char="×"/>
              <a:defRPr sz="3600"/>
            </a:lvl2pPr>
            <a:lvl3pPr indent="-457200" lvl="2" marL="1371600" rtl="0">
              <a:spcBef>
                <a:spcPts val="800"/>
              </a:spcBef>
              <a:spcAft>
                <a:spcPts val="0"/>
              </a:spcAft>
              <a:buClr>
                <a:schemeClr val="dk1"/>
              </a:buClr>
              <a:buSzPts val="3600"/>
              <a:buChar char="⬩"/>
              <a:defRPr sz="3600"/>
            </a:lvl3pPr>
            <a:lvl4pPr indent="-457200" lvl="3" marL="1828800" rtl="0">
              <a:spcBef>
                <a:spcPts val="800"/>
              </a:spcBef>
              <a:spcAft>
                <a:spcPts val="0"/>
              </a:spcAft>
              <a:buSzPts val="3600"/>
              <a:buChar char="●"/>
              <a:defRPr sz="3600"/>
            </a:lvl4pPr>
            <a:lvl5pPr indent="-457200" lvl="4" marL="2286000" rtl="0">
              <a:spcBef>
                <a:spcPts val="800"/>
              </a:spcBef>
              <a:spcAft>
                <a:spcPts val="0"/>
              </a:spcAft>
              <a:buSzPts val="3600"/>
              <a:buChar char="○"/>
              <a:defRPr sz="3600"/>
            </a:lvl5pPr>
            <a:lvl6pPr indent="-457200" lvl="5" marL="2743200" rtl="0">
              <a:spcBef>
                <a:spcPts val="800"/>
              </a:spcBef>
              <a:spcAft>
                <a:spcPts val="0"/>
              </a:spcAft>
              <a:buSzPts val="3600"/>
              <a:buChar char="■"/>
              <a:defRPr sz="3600"/>
            </a:lvl6pPr>
            <a:lvl7pPr indent="-457200" lvl="6" marL="3200400" rtl="0">
              <a:spcBef>
                <a:spcPts val="800"/>
              </a:spcBef>
              <a:spcAft>
                <a:spcPts val="0"/>
              </a:spcAft>
              <a:buSzPts val="3600"/>
              <a:buChar char="●"/>
              <a:defRPr sz="3600"/>
            </a:lvl7pPr>
            <a:lvl8pPr indent="-457200" lvl="7" marL="3657600" rtl="0">
              <a:spcBef>
                <a:spcPts val="800"/>
              </a:spcBef>
              <a:spcAft>
                <a:spcPts val="0"/>
              </a:spcAft>
              <a:buSzPts val="3600"/>
              <a:buChar char="○"/>
              <a:defRPr sz="3600"/>
            </a:lvl8pPr>
            <a:lvl9pPr indent="-457200" lvl="8" marL="4114800" rtl="0">
              <a:spcBef>
                <a:spcPts val="800"/>
              </a:spcBef>
              <a:spcAft>
                <a:spcPts val="800"/>
              </a:spcAft>
              <a:buSzPts val="3600"/>
              <a:buChar char="■"/>
              <a:defRPr sz="3600"/>
            </a:lvl9pPr>
          </a:lstStyle>
          <a:p/>
        </p:txBody>
      </p:sp>
      <p:sp>
        <p:nvSpPr>
          <p:cNvPr id="3115" name="Google Shape;3115;p120"/>
          <p:cNvSpPr txBox="1"/>
          <p:nvPr/>
        </p:nvSpPr>
        <p:spPr>
          <a:xfrm>
            <a:off x="167203" y="854053"/>
            <a:ext cx="498900" cy="653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6000">
                <a:solidFill>
                  <a:schemeClr val="accent1"/>
                </a:solidFill>
                <a:latin typeface="Encode Sans Semi Condensed"/>
                <a:ea typeface="Encode Sans Semi Condensed"/>
                <a:cs typeface="Encode Sans Semi Condensed"/>
                <a:sym typeface="Encode Sans Semi Condensed"/>
              </a:rPr>
              <a:t>“</a:t>
            </a:r>
            <a:endParaRPr b="1" sz="6000">
              <a:solidFill>
                <a:schemeClr val="accent1"/>
              </a:solidFill>
              <a:latin typeface="Encode Sans Semi Condensed"/>
              <a:ea typeface="Encode Sans Semi Condensed"/>
              <a:cs typeface="Encode Sans Semi Condensed"/>
              <a:sym typeface="Encode Sans Semi Condensed"/>
            </a:endParaRPr>
          </a:p>
        </p:txBody>
      </p:sp>
      <p:sp>
        <p:nvSpPr>
          <p:cNvPr id="3116" name="Google Shape;3116;p120"/>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117" name="Google Shape;3117;p120"/>
          <p:cNvGrpSpPr/>
          <p:nvPr/>
        </p:nvGrpSpPr>
        <p:grpSpPr>
          <a:xfrm>
            <a:off x="6196930" y="-29"/>
            <a:ext cx="2985505" cy="4610466"/>
            <a:chOff x="6196930" y="-29"/>
            <a:chExt cx="2985505" cy="4610466"/>
          </a:xfrm>
        </p:grpSpPr>
        <p:grpSp>
          <p:nvGrpSpPr>
            <p:cNvPr id="3118" name="Google Shape;3118;p120"/>
            <p:cNvGrpSpPr/>
            <p:nvPr/>
          </p:nvGrpSpPr>
          <p:grpSpPr>
            <a:xfrm>
              <a:off x="7737776" y="-17"/>
              <a:ext cx="448629" cy="4610455"/>
              <a:chOff x="6798998" y="-1296139"/>
              <a:chExt cx="476555" cy="4897445"/>
            </a:xfrm>
          </p:grpSpPr>
          <p:sp>
            <p:nvSpPr>
              <p:cNvPr id="3119" name="Google Shape;3119;p120"/>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0" name="Google Shape;3120;p120"/>
              <p:cNvSpPr/>
              <p:nvPr/>
            </p:nvSpPr>
            <p:spPr>
              <a:xfrm>
                <a:off x="7026850" y="-1296139"/>
                <a:ext cx="17700" cy="42711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1" name="Google Shape;3121;p120"/>
            <p:cNvGrpSpPr/>
            <p:nvPr/>
          </p:nvGrpSpPr>
          <p:grpSpPr>
            <a:xfrm>
              <a:off x="8636876" y="46"/>
              <a:ext cx="382387" cy="1450044"/>
              <a:chOff x="5578966" y="2422197"/>
              <a:chExt cx="406190" cy="1540306"/>
            </a:xfrm>
          </p:grpSpPr>
          <p:sp>
            <p:nvSpPr>
              <p:cNvPr id="3122" name="Google Shape;3122;p120"/>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3" name="Google Shape;3123;p120"/>
              <p:cNvSpPr/>
              <p:nvPr/>
            </p:nvSpPr>
            <p:spPr>
              <a:xfrm>
                <a:off x="5774600" y="2422197"/>
                <a:ext cx="17700" cy="552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4" name="Google Shape;3124;p120"/>
            <p:cNvGrpSpPr/>
            <p:nvPr/>
          </p:nvGrpSpPr>
          <p:grpSpPr>
            <a:xfrm>
              <a:off x="8035385" y="23"/>
              <a:ext cx="439174" cy="2683136"/>
              <a:chOff x="6176324" y="940075"/>
              <a:chExt cx="466512" cy="2850155"/>
            </a:xfrm>
          </p:grpSpPr>
          <p:sp>
            <p:nvSpPr>
              <p:cNvPr id="3125" name="Google Shape;3125;p120"/>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6" name="Google Shape;3126;p120"/>
              <p:cNvSpPr/>
              <p:nvPr/>
            </p:nvSpPr>
            <p:spPr>
              <a:xfrm>
                <a:off x="6400713" y="940075"/>
                <a:ext cx="17700" cy="20349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27" name="Google Shape;3127;p120"/>
            <p:cNvGrpSpPr/>
            <p:nvPr/>
          </p:nvGrpSpPr>
          <p:grpSpPr>
            <a:xfrm>
              <a:off x="6363022" y="42"/>
              <a:ext cx="160482" cy="1242299"/>
              <a:chOff x="7576714" y="2009363"/>
              <a:chExt cx="170472" cy="1319629"/>
            </a:xfrm>
          </p:grpSpPr>
          <p:sp>
            <p:nvSpPr>
              <p:cNvPr id="3128" name="Google Shape;3128;p120"/>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9" name="Google Shape;3129;p120"/>
              <p:cNvSpPr/>
              <p:nvPr/>
            </p:nvSpPr>
            <p:spPr>
              <a:xfrm>
                <a:off x="7652975" y="2009363"/>
                <a:ext cx="17700" cy="9657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30" name="Google Shape;3130;p120"/>
            <p:cNvGrpSpPr/>
            <p:nvPr/>
          </p:nvGrpSpPr>
          <p:grpSpPr>
            <a:xfrm>
              <a:off x="6999976" y="11"/>
              <a:ext cx="271476" cy="3307837"/>
              <a:chOff x="7883572" y="308161"/>
              <a:chExt cx="288375" cy="3513742"/>
            </a:xfrm>
          </p:grpSpPr>
          <p:sp>
            <p:nvSpPr>
              <p:cNvPr id="3131" name="Google Shape;3131;p120"/>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rgbClr val="001F6E">
                  <a:alpha val="1285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2" name="Google Shape;3132;p120"/>
              <p:cNvSpPr/>
              <p:nvPr/>
            </p:nvSpPr>
            <p:spPr>
              <a:xfrm>
                <a:off x="8024899" y="308161"/>
                <a:ext cx="17700" cy="2667000"/>
              </a:xfrm>
              <a:prstGeom prst="rect">
                <a:avLst/>
              </a:prstGeom>
              <a:solidFill>
                <a:srgbClr val="001F6E">
                  <a:alpha val="128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33" name="Google Shape;3133;p120"/>
            <p:cNvGrpSpPr/>
            <p:nvPr/>
          </p:nvGrpSpPr>
          <p:grpSpPr>
            <a:xfrm>
              <a:off x="6827964" y="636458"/>
              <a:ext cx="230791" cy="243118"/>
              <a:chOff x="3770248" y="2527300"/>
              <a:chExt cx="180404" cy="190055"/>
            </a:xfrm>
          </p:grpSpPr>
          <p:sp>
            <p:nvSpPr>
              <p:cNvPr id="3134" name="Google Shape;3134;p120"/>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5" name="Google Shape;3135;p120"/>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6" name="Google Shape;3136;p120"/>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7" name="Google Shape;3137;p120"/>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138" name="Google Shape;3138;p120"/>
            <p:cNvGrpSpPr/>
            <p:nvPr/>
          </p:nvGrpSpPr>
          <p:grpSpPr>
            <a:xfrm>
              <a:off x="8763367" y="2641902"/>
              <a:ext cx="230809" cy="243156"/>
              <a:chOff x="3770248" y="2527300"/>
              <a:chExt cx="180404" cy="190055"/>
            </a:xfrm>
          </p:grpSpPr>
          <p:sp>
            <p:nvSpPr>
              <p:cNvPr id="3139" name="Google Shape;3139;p120"/>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0" name="Google Shape;3140;p120"/>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1" name="Google Shape;3141;p120"/>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2" name="Google Shape;3142;p120"/>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143" name="Google Shape;3143;p120"/>
            <p:cNvGrpSpPr/>
            <p:nvPr/>
          </p:nvGrpSpPr>
          <p:grpSpPr>
            <a:xfrm rot="5400000">
              <a:off x="8655427" y="4253521"/>
              <a:ext cx="201871" cy="231166"/>
              <a:chOff x="3462796" y="2555878"/>
              <a:chExt cx="157798" cy="180711"/>
            </a:xfrm>
          </p:grpSpPr>
          <p:sp>
            <p:nvSpPr>
              <p:cNvPr id="3144" name="Google Shape;3144;p120"/>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5" name="Google Shape;3145;p120"/>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6" name="Google Shape;3146;p120"/>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7" name="Google Shape;3147;p120"/>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8" name="Google Shape;3148;p120"/>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9" name="Google Shape;3149;p120"/>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150" name="Google Shape;3150;p120"/>
            <p:cNvGrpSpPr/>
            <p:nvPr/>
          </p:nvGrpSpPr>
          <p:grpSpPr>
            <a:xfrm rot="-2700000">
              <a:off x="7375305" y="1863439"/>
              <a:ext cx="169840" cy="178926"/>
              <a:chOff x="3770248" y="2527300"/>
              <a:chExt cx="180404" cy="190055"/>
            </a:xfrm>
          </p:grpSpPr>
          <p:sp>
            <p:nvSpPr>
              <p:cNvPr id="3151" name="Google Shape;3151;p120"/>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2" name="Google Shape;3152;p120"/>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3" name="Google Shape;3153;p120"/>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4" name="Google Shape;3154;p120"/>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155" name="Google Shape;3155;p120"/>
            <p:cNvGrpSpPr/>
            <p:nvPr/>
          </p:nvGrpSpPr>
          <p:grpSpPr>
            <a:xfrm>
              <a:off x="6800134" y="23"/>
              <a:ext cx="985363" cy="1665685"/>
              <a:chOff x="2484475" y="1329455"/>
              <a:chExt cx="1046700" cy="1769370"/>
            </a:xfrm>
          </p:grpSpPr>
          <p:sp>
            <p:nvSpPr>
              <p:cNvPr id="3156" name="Google Shape;3156;p120"/>
              <p:cNvSpPr/>
              <p:nvPr/>
            </p:nvSpPr>
            <p:spPr>
              <a:xfrm>
                <a:off x="2484475" y="2052125"/>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120"/>
              <p:cNvSpPr/>
              <p:nvPr/>
            </p:nvSpPr>
            <p:spPr>
              <a:xfrm>
                <a:off x="2643144" y="2210793"/>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58" name="Google Shape;3158;p120"/>
              <p:cNvGrpSpPr/>
              <p:nvPr/>
            </p:nvGrpSpPr>
            <p:grpSpPr>
              <a:xfrm>
                <a:off x="2769703" y="1329455"/>
                <a:ext cx="510180" cy="1483501"/>
                <a:chOff x="1818382" y="2433081"/>
                <a:chExt cx="466728" cy="1357150"/>
              </a:xfrm>
            </p:grpSpPr>
            <p:grpSp>
              <p:nvGrpSpPr>
                <p:cNvPr id="3159" name="Google Shape;3159;p120"/>
                <p:cNvGrpSpPr/>
                <p:nvPr/>
              </p:nvGrpSpPr>
              <p:grpSpPr>
                <a:xfrm>
                  <a:off x="1818382" y="2971595"/>
                  <a:ext cx="466728" cy="818636"/>
                  <a:chOff x="1818382" y="2942618"/>
                  <a:chExt cx="466728" cy="818636"/>
                </a:xfrm>
              </p:grpSpPr>
              <p:sp>
                <p:nvSpPr>
                  <p:cNvPr id="3160" name="Google Shape;3160;p120"/>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61" name="Google Shape;3161;p120"/>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62" name="Google Shape;3162;p120"/>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163" name="Google Shape;3163;p120"/>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64" name="Google Shape;3164;p120"/>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165" name="Google Shape;3165;p120"/>
            <p:cNvGrpSpPr/>
            <p:nvPr/>
          </p:nvGrpSpPr>
          <p:grpSpPr>
            <a:xfrm>
              <a:off x="8330194" y="-10"/>
              <a:ext cx="852241" cy="2641273"/>
              <a:chOff x="3961868" y="-891976"/>
              <a:chExt cx="905291" cy="2805686"/>
            </a:xfrm>
          </p:grpSpPr>
          <p:grpSp>
            <p:nvGrpSpPr>
              <p:cNvPr id="3166" name="Google Shape;3166;p120"/>
              <p:cNvGrpSpPr/>
              <p:nvPr/>
            </p:nvGrpSpPr>
            <p:grpSpPr>
              <a:xfrm>
                <a:off x="3961868" y="1008419"/>
                <a:ext cx="905291" cy="905291"/>
                <a:chOff x="764100" y="3623300"/>
                <a:chExt cx="1046700" cy="1046700"/>
              </a:xfrm>
            </p:grpSpPr>
            <p:sp>
              <p:nvSpPr>
                <p:cNvPr id="3167" name="Google Shape;3167;p120"/>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8" name="Google Shape;3168;p120"/>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69" name="Google Shape;3169;p120"/>
              <p:cNvGrpSpPr/>
              <p:nvPr/>
            </p:nvGrpSpPr>
            <p:grpSpPr>
              <a:xfrm>
                <a:off x="4155315" y="-891976"/>
                <a:ext cx="522826" cy="2613070"/>
                <a:chOff x="2447534" y="1219291"/>
                <a:chExt cx="478297" cy="2390513"/>
              </a:xfrm>
            </p:grpSpPr>
            <p:grpSp>
              <p:nvGrpSpPr>
                <p:cNvPr id="3170" name="Google Shape;3170;p120"/>
                <p:cNvGrpSpPr/>
                <p:nvPr/>
              </p:nvGrpSpPr>
              <p:grpSpPr>
                <a:xfrm>
                  <a:off x="2447534" y="1219291"/>
                  <a:ext cx="478297" cy="2390513"/>
                  <a:chOff x="2447534" y="1219291"/>
                  <a:chExt cx="478297" cy="2390513"/>
                </a:xfrm>
              </p:grpSpPr>
              <p:grpSp>
                <p:nvGrpSpPr>
                  <p:cNvPr id="3171" name="Google Shape;3171;p120"/>
                  <p:cNvGrpSpPr/>
                  <p:nvPr/>
                </p:nvGrpSpPr>
                <p:grpSpPr>
                  <a:xfrm>
                    <a:off x="2447534" y="2971595"/>
                    <a:ext cx="478297" cy="638209"/>
                    <a:chOff x="2447534" y="3081786"/>
                    <a:chExt cx="478297" cy="638209"/>
                  </a:xfrm>
                </p:grpSpPr>
                <p:sp>
                  <p:nvSpPr>
                    <p:cNvPr id="3172" name="Google Shape;3172;p120"/>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73" name="Google Shape;3173;p120"/>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74" name="Google Shape;3174;p120"/>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175" name="Google Shape;3175;p120"/>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76" name="Google Shape;3176;p120"/>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177" name="Google Shape;3177;p120"/>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178" name="Google Shape;3178;p120"/>
            <p:cNvGrpSpPr/>
            <p:nvPr/>
          </p:nvGrpSpPr>
          <p:grpSpPr>
            <a:xfrm>
              <a:off x="7811773" y="-2"/>
              <a:ext cx="492189" cy="1837864"/>
              <a:chOff x="5194218" y="-536312"/>
              <a:chExt cx="522827" cy="1952267"/>
            </a:xfrm>
          </p:grpSpPr>
          <p:grpSp>
            <p:nvGrpSpPr>
              <p:cNvPr id="3179" name="Google Shape;3179;p120"/>
              <p:cNvGrpSpPr/>
              <p:nvPr/>
            </p:nvGrpSpPr>
            <p:grpSpPr>
              <a:xfrm>
                <a:off x="5194218" y="893129"/>
                <a:ext cx="522827" cy="522827"/>
                <a:chOff x="764100" y="3623300"/>
                <a:chExt cx="1046700" cy="1046700"/>
              </a:xfrm>
            </p:grpSpPr>
            <p:sp>
              <p:nvSpPr>
                <p:cNvPr id="3180" name="Google Shape;3180;p120"/>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1" name="Google Shape;3181;p120"/>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82" name="Google Shape;3182;p120"/>
              <p:cNvGrpSpPr/>
              <p:nvPr/>
            </p:nvGrpSpPr>
            <p:grpSpPr>
              <a:xfrm>
                <a:off x="5371921" y="-536312"/>
                <a:ext cx="182209" cy="1814066"/>
                <a:chOff x="3305183" y="1663032"/>
                <a:chExt cx="166690" cy="1659561"/>
              </a:xfrm>
            </p:grpSpPr>
            <p:grpSp>
              <p:nvGrpSpPr>
                <p:cNvPr id="3183" name="Google Shape;3183;p120"/>
                <p:cNvGrpSpPr/>
                <p:nvPr/>
              </p:nvGrpSpPr>
              <p:grpSpPr>
                <a:xfrm>
                  <a:off x="3305183" y="1663032"/>
                  <a:ext cx="166690" cy="1659561"/>
                  <a:chOff x="3305183" y="1663032"/>
                  <a:chExt cx="166690" cy="1659561"/>
                </a:xfrm>
              </p:grpSpPr>
              <p:grpSp>
                <p:nvGrpSpPr>
                  <p:cNvPr id="3184" name="Google Shape;3184;p120"/>
                  <p:cNvGrpSpPr/>
                  <p:nvPr/>
                </p:nvGrpSpPr>
                <p:grpSpPr>
                  <a:xfrm>
                    <a:off x="3305183" y="2971595"/>
                    <a:ext cx="166690" cy="350998"/>
                    <a:chOff x="3305183" y="3146560"/>
                    <a:chExt cx="166690" cy="350998"/>
                  </a:xfrm>
                </p:grpSpPr>
                <p:sp>
                  <p:nvSpPr>
                    <p:cNvPr id="3185" name="Google Shape;3185;p120"/>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86" name="Google Shape;3186;p120"/>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87" name="Google Shape;3187;p120"/>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188" name="Google Shape;3188;p120"/>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89" name="Google Shape;3189;p120"/>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190" name="Google Shape;3190;p120"/>
            <p:cNvGrpSpPr/>
            <p:nvPr/>
          </p:nvGrpSpPr>
          <p:grpSpPr>
            <a:xfrm>
              <a:off x="8018879" y="-29"/>
              <a:ext cx="810166" cy="4470272"/>
              <a:chOff x="7824797" y="-1724181"/>
              <a:chExt cx="860597" cy="4748536"/>
            </a:xfrm>
          </p:grpSpPr>
          <p:grpSp>
            <p:nvGrpSpPr>
              <p:cNvPr id="3191" name="Google Shape;3191;p120"/>
              <p:cNvGrpSpPr/>
              <p:nvPr/>
            </p:nvGrpSpPr>
            <p:grpSpPr>
              <a:xfrm>
                <a:off x="7824797" y="1891931"/>
                <a:ext cx="860597" cy="1132425"/>
                <a:chOff x="764100" y="3623300"/>
                <a:chExt cx="1046700" cy="1046700"/>
              </a:xfrm>
            </p:grpSpPr>
            <p:sp>
              <p:nvSpPr>
                <p:cNvPr id="3192" name="Google Shape;3192;p120"/>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3" name="Google Shape;3193;p120"/>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94" name="Google Shape;3194;p120"/>
              <p:cNvGrpSpPr/>
              <p:nvPr/>
            </p:nvGrpSpPr>
            <p:grpSpPr>
              <a:xfrm>
                <a:off x="8100547" y="-1724181"/>
                <a:ext cx="300376" cy="4529867"/>
                <a:chOff x="3792712" y="-322375"/>
                <a:chExt cx="274793" cy="4144055"/>
              </a:xfrm>
            </p:grpSpPr>
            <p:grpSp>
              <p:nvGrpSpPr>
                <p:cNvPr id="3195" name="Google Shape;3195;p120"/>
                <p:cNvGrpSpPr/>
                <p:nvPr/>
              </p:nvGrpSpPr>
              <p:grpSpPr>
                <a:xfrm>
                  <a:off x="3792712" y="-322375"/>
                  <a:ext cx="274793" cy="4144055"/>
                  <a:chOff x="3792712" y="-322375"/>
                  <a:chExt cx="274793" cy="4144055"/>
                </a:xfrm>
              </p:grpSpPr>
              <p:grpSp>
                <p:nvGrpSpPr>
                  <p:cNvPr id="3196" name="Google Shape;3196;p120"/>
                  <p:cNvGrpSpPr/>
                  <p:nvPr/>
                </p:nvGrpSpPr>
                <p:grpSpPr>
                  <a:xfrm>
                    <a:off x="3792712" y="2971595"/>
                    <a:ext cx="274793" cy="850085"/>
                    <a:chOff x="3792712" y="2879468"/>
                    <a:chExt cx="274793" cy="850085"/>
                  </a:xfrm>
                </p:grpSpPr>
                <p:sp>
                  <p:nvSpPr>
                    <p:cNvPr id="3197" name="Google Shape;3197;p120"/>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98" name="Google Shape;3198;p120"/>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99" name="Google Shape;3199;p120"/>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200" name="Google Shape;3200;p120"/>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01" name="Google Shape;3201;p120"/>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202" name="Google Shape;3202;p120"/>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203" name="Google Shape;3203;p120"/>
            <p:cNvGrpSpPr/>
            <p:nvPr/>
          </p:nvGrpSpPr>
          <p:grpSpPr>
            <a:xfrm>
              <a:off x="7184797" y="-17"/>
              <a:ext cx="985363" cy="3905971"/>
              <a:chOff x="1192601" y="-1724180"/>
              <a:chExt cx="1046700" cy="4149108"/>
            </a:xfrm>
          </p:grpSpPr>
          <p:grpSp>
            <p:nvGrpSpPr>
              <p:cNvPr id="3204" name="Google Shape;3204;p120"/>
              <p:cNvGrpSpPr/>
              <p:nvPr/>
            </p:nvGrpSpPr>
            <p:grpSpPr>
              <a:xfrm>
                <a:off x="1192601" y="1378228"/>
                <a:ext cx="1046700" cy="1046700"/>
                <a:chOff x="764100" y="3623300"/>
                <a:chExt cx="1046700" cy="1046700"/>
              </a:xfrm>
            </p:grpSpPr>
            <p:sp>
              <p:nvSpPr>
                <p:cNvPr id="3205" name="Google Shape;3205;p120"/>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120"/>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07" name="Google Shape;3207;p120"/>
              <p:cNvGrpSpPr/>
              <p:nvPr/>
            </p:nvGrpSpPr>
            <p:grpSpPr>
              <a:xfrm>
                <a:off x="1417979" y="-1724180"/>
                <a:ext cx="580390" cy="3855366"/>
                <a:chOff x="522260" y="372820"/>
                <a:chExt cx="530958" cy="3527002"/>
              </a:xfrm>
            </p:grpSpPr>
            <p:grpSp>
              <p:nvGrpSpPr>
                <p:cNvPr id="3208" name="Google Shape;3208;p120"/>
                <p:cNvGrpSpPr/>
                <p:nvPr/>
              </p:nvGrpSpPr>
              <p:grpSpPr>
                <a:xfrm>
                  <a:off x="522260" y="372820"/>
                  <a:ext cx="530958" cy="3527002"/>
                  <a:chOff x="522260" y="372820"/>
                  <a:chExt cx="530958" cy="3527002"/>
                </a:xfrm>
              </p:grpSpPr>
              <p:grpSp>
                <p:nvGrpSpPr>
                  <p:cNvPr id="3209" name="Google Shape;3209;p120"/>
                  <p:cNvGrpSpPr/>
                  <p:nvPr/>
                </p:nvGrpSpPr>
                <p:grpSpPr>
                  <a:xfrm>
                    <a:off x="522260" y="2971595"/>
                    <a:ext cx="530958" cy="928227"/>
                    <a:chOff x="522260" y="2971595"/>
                    <a:chExt cx="530958" cy="928227"/>
                  </a:xfrm>
                </p:grpSpPr>
                <p:sp>
                  <p:nvSpPr>
                    <p:cNvPr id="3210" name="Google Shape;3210;p120"/>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1" name="Google Shape;3211;p120"/>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2" name="Google Shape;3212;p120"/>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3" name="Google Shape;3213;p120"/>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214" name="Google Shape;3214;p120"/>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15" name="Google Shape;3215;p120"/>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216" name="Google Shape;3216;p120"/>
            <p:cNvGrpSpPr/>
            <p:nvPr/>
          </p:nvGrpSpPr>
          <p:grpSpPr>
            <a:xfrm>
              <a:off x="6196930" y="7"/>
              <a:ext cx="985363" cy="2629685"/>
              <a:chOff x="6010934" y="1"/>
              <a:chExt cx="1046700" cy="2793377"/>
            </a:xfrm>
          </p:grpSpPr>
          <p:grpSp>
            <p:nvGrpSpPr>
              <p:cNvPr id="3217" name="Google Shape;3217;p120"/>
              <p:cNvGrpSpPr/>
              <p:nvPr/>
            </p:nvGrpSpPr>
            <p:grpSpPr>
              <a:xfrm>
                <a:off x="6010934" y="1746678"/>
                <a:ext cx="1046700" cy="1046700"/>
                <a:chOff x="764100" y="3623300"/>
                <a:chExt cx="1046700" cy="1046700"/>
              </a:xfrm>
            </p:grpSpPr>
            <p:sp>
              <p:nvSpPr>
                <p:cNvPr id="3218" name="Google Shape;3218;p120"/>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120"/>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0" name="Google Shape;3220;p120"/>
              <p:cNvGrpSpPr/>
              <p:nvPr/>
            </p:nvGrpSpPr>
            <p:grpSpPr>
              <a:xfrm>
                <a:off x="6308747" y="1"/>
                <a:ext cx="441786" cy="2571886"/>
                <a:chOff x="1121941" y="1609666"/>
                <a:chExt cx="404159" cy="2352837"/>
              </a:xfrm>
            </p:grpSpPr>
            <p:grpSp>
              <p:nvGrpSpPr>
                <p:cNvPr id="3221" name="Google Shape;3221;p120"/>
                <p:cNvGrpSpPr/>
                <p:nvPr/>
              </p:nvGrpSpPr>
              <p:grpSpPr>
                <a:xfrm>
                  <a:off x="1121941" y="1609666"/>
                  <a:ext cx="404159" cy="2352837"/>
                  <a:chOff x="1121941" y="1609666"/>
                  <a:chExt cx="404159" cy="2352837"/>
                </a:xfrm>
              </p:grpSpPr>
              <p:grpSp>
                <p:nvGrpSpPr>
                  <p:cNvPr id="3222" name="Google Shape;3222;p120"/>
                  <p:cNvGrpSpPr/>
                  <p:nvPr/>
                </p:nvGrpSpPr>
                <p:grpSpPr>
                  <a:xfrm>
                    <a:off x="1121941" y="2971595"/>
                    <a:ext cx="404159" cy="990908"/>
                    <a:chOff x="1121941" y="2969319"/>
                    <a:chExt cx="404159" cy="990908"/>
                  </a:xfrm>
                </p:grpSpPr>
                <p:sp>
                  <p:nvSpPr>
                    <p:cNvPr id="3223" name="Google Shape;3223;p120"/>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4" name="Google Shape;3224;p120"/>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5" name="Google Shape;3225;p120"/>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6" name="Google Shape;3226;p120"/>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227" name="Google Shape;3227;p120"/>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28" name="Google Shape;3228;p120"/>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3229" name="Google Shape;3229;p120"/>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3230" name="Google Shape;3230;p120"/>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3231" name="Google Shape;3231;p120"/>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3232" name="Google Shape;3232;p120"/>
            <p:cNvGrpSpPr/>
            <p:nvPr/>
          </p:nvGrpSpPr>
          <p:grpSpPr>
            <a:xfrm>
              <a:off x="7192739" y="3730341"/>
              <a:ext cx="148551" cy="170121"/>
              <a:chOff x="3462796" y="2555878"/>
              <a:chExt cx="157798" cy="180711"/>
            </a:xfrm>
          </p:grpSpPr>
          <p:sp>
            <p:nvSpPr>
              <p:cNvPr id="3233" name="Google Shape;3233;p120"/>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4" name="Google Shape;3234;p120"/>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5" name="Google Shape;3235;p120"/>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6" name="Google Shape;3236;p120"/>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7" name="Google Shape;3237;p120"/>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8" name="Google Shape;3238;p120"/>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239" name="Shape 3239"/>
        <p:cNvGrpSpPr/>
        <p:nvPr/>
      </p:nvGrpSpPr>
      <p:grpSpPr>
        <a:xfrm>
          <a:off x="0" y="0"/>
          <a:ext cx="0" cy="0"/>
          <a:chOff x="0" y="0"/>
          <a:chExt cx="0" cy="0"/>
        </a:xfrm>
      </p:grpSpPr>
      <p:sp>
        <p:nvSpPr>
          <p:cNvPr id="3240" name="Google Shape;3240;p121"/>
          <p:cNvSpPr txBox="1"/>
          <p:nvPr>
            <p:ph type="title"/>
          </p:nvPr>
        </p:nvSpPr>
        <p:spPr>
          <a:xfrm>
            <a:off x="702900" y="760925"/>
            <a:ext cx="5660100" cy="471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241" name="Google Shape;3241;p121"/>
          <p:cNvSpPr txBox="1"/>
          <p:nvPr>
            <p:ph idx="1" type="body"/>
          </p:nvPr>
        </p:nvSpPr>
        <p:spPr>
          <a:xfrm>
            <a:off x="702900" y="1430148"/>
            <a:ext cx="5660100" cy="3033900"/>
          </a:xfrm>
          <a:prstGeom prst="rect">
            <a:avLst/>
          </a:prstGeom>
        </p:spPr>
        <p:txBody>
          <a:bodyPr anchorCtr="0" anchor="t" bIns="0" lIns="0" spcFirstLastPara="1" rIns="0" wrap="square" tIns="0">
            <a:noAutofit/>
          </a:bodyPr>
          <a:lstStyle>
            <a:lvl1pPr indent="-381000" lvl="0" marL="457200" rtl="0">
              <a:spcBef>
                <a:spcPts val="0"/>
              </a:spcBef>
              <a:spcAft>
                <a:spcPts val="0"/>
              </a:spcAft>
              <a:buSzPts val="2400"/>
              <a:buChar char="⊹"/>
              <a:defRPr/>
            </a:lvl1pPr>
            <a:lvl2pPr indent="-381000" lvl="1" marL="914400" rtl="0">
              <a:spcBef>
                <a:spcPts val="800"/>
              </a:spcBef>
              <a:spcAft>
                <a:spcPts val="0"/>
              </a:spcAft>
              <a:buSzPts val="2400"/>
              <a:buChar char="×"/>
              <a:defRPr/>
            </a:lvl2pPr>
            <a:lvl3pPr indent="-381000" lvl="2" marL="1371600" rtl="0">
              <a:spcBef>
                <a:spcPts val="800"/>
              </a:spcBef>
              <a:spcAft>
                <a:spcPts val="0"/>
              </a:spcAft>
              <a:buSzPts val="2400"/>
              <a:buChar char="⬩"/>
              <a:defRPr/>
            </a:lvl3pPr>
            <a:lvl4pPr indent="-381000" lvl="3" marL="1828800" rtl="0">
              <a:spcBef>
                <a:spcPts val="800"/>
              </a:spcBef>
              <a:spcAft>
                <a:spcPts val="0"/>
              </a:spcAft>
              <a:buSzPts val="2400"/>
              <a:buChar char="●"/>
              <a:defRPr/>
            </a:lvl4pPr>
            <a:lvl5pPr indent="-381000" lvl="4" marL="2286000" rtl="0">
              <a:spcBef>
                <a:spcPts val="800"/>
              </a:spcBef>
              <a:spcAft>
                <a:spcPts val="0"/>
              </a:spcAft>
              <a:buSzPts val="2400"/>
              <a:buChar char="○"/>
              <a:defRPr/>
            </a:lvl5pPr>
            <a:lvl6pPr indent="-381000" lvl="5" marL="2743200" rtl="0">
              <a:spcBef>
                <a:spcPts val="800"/>
              </a:spcBef>
              <a:spcAft>
                <a:spcPts val="0"/>
              </a:spcAft>
              <a:buSzPts val="2400"/>
              <a:buChar char="■"/>
              <a:defRPr/>
            </a:lvl6pPr>
            <a:lvl7pPr indent="-381000" lvl="6" marL="3200400" rtl="0">
              <a:spcBef>
                <a:spcPts val="800"/>
              </a:spcBef>
              <a:spcAft>
                <a:spcPts val="0"/>
              </a:spcAft>
              <a:buSzPts val="2400"/>
              <a:buChar char="●"/>
              <a:defRPr/>
            </a:lvl7pPr>
            <a:lvl8pPr indent="-381000" lvl="7" marL="3657600" rtl="0">
              <a:spcBef>
                <a:spcPts val="800"/>
              </a:spcBef>
              <a:spcAft>
                <a:spcPts val="0"/>
              </a:spcAft>
              <a:buSzPts val="2400"/>
              <a:buChar char="○"/>
              <a:defRPr/>
            </a:lvl8pPr>
            <a:lvl9pPr indent="-381000" lvl="8" marL="4114800" rtl="0">
              <a:spcBef>
                <a:spcPts val="800"/>
              </a:spcBef>
              <a:spcAft>
                <a:spcPts val="800"/>
              </a:spcAft>
              <a:buSzPts val="2400"/>
              <a:buChar char="■"/>
              <a:defRPr/>
            </a:lvl9pPr>
          </a:lstStyle>
          <a:p/>
        </p:txBody>
      </p:sp>
      <p:sp>
        <p:nvSpPr>
          <p:cNvPr id="3242" name="Google Shape;3242;p121"/>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243" name="Google Shape;3243;p121"/>
          <p:cNvGrpSpPr/>
          <p:nvPr/>
        </p:nvGrpSpPr>
        <p:grpSpPr>
          <a:xfrm>
            <a:off x="6196930" y="-29"/>
            <a:ext cx="2985505" cy="4610466"/>
            <a:chOff x="6196930" y="-29"/>
            <a:chExt cx="2985505" cy="4610466"/>
          </a:xfrm>
        </p:grpSpPr>
        <p:grpSp>
          <p:nvGrpSpPr>
            <p:cNvPr id="3244" name="Google Shape;3244;p121"/>
            <p:cNvGrpSpPr/>
            <p:nvPr/>
          </p:nvGrpSpPr>
          <p:grpSpPr>
            <a:xfrm>
              <a:off x="7737776" y="-17"/>
              <a:ext cx="448629" cy="4610455"/>
              <a:chOff x="6798998" y="-1296139"/>
              <a:chExt cx="476555" cy="4897445"/>
            </a:xfrm>
          </p:grpSpPr>
          <p:sp>
            <p:nvSpPr>
              <p:cNvPr id="3245" name="Google Shape;3245;p121"/>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6" name="Google Shape;3246;p121"/>
              <p:cNvSpPr/>
              <p:nvPr/>
            </p:nvSpPr>
            <p:spPr>
              <a:xfrm>
                <a:off x="7026850" y="-1296139"/>
                <a:ext cx="17700" cy="4271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47" name="Google Shape;3247;p121"/>
            <p:cNvGrpSpPr/>
            <p:nvPr/>
          </p:nvGrpSpPr>
          <p:grpSpPr>
            <a:xfrm>
              <a:off x="8636876" y="46"/>
              <a:ext cx="382387" cy="1450044"/>
              <a:chOff x="5578966" y="2422197"/>
              <a:chExt cx="406190" cy="1540306"/>
            </a:xfrm>
          </p:grpSpPr>
          <p:sp>
            <p:nvSpPr>
              <p:cNvPr id="3248" name="Google Shape;3248;p121"/>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9" name="Google Shape;3249;p121"/>
              <p:cNvSpPr/>
              <p:nvPr/>
            </p:nvSpPr>
            <p:spPr>
              <a:xfrm>
                <a:off x="5774600" y="2422197"/>
                <a:ext cx="17700" cy="55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0" name="Google Shape;3250;p121"/>
            <p:cNvGrpSpPr/>
            <p:nvPr/>
          </p:nvGrpSpPr>
          <p:grpSpPr>
            <a:xfrm>
              <a:off x="8035385" y="23"/>
              <a:ext cx="439174" cy="2683136"/>
              <a:chOff x="6176324" y="940075"/>
              <a:chExt cx="466512" cy="2850155"/>
            </a:xfrm>
          </p:grpSpPr>
          <p:sp>
            <p:nvSpPr>
              <p:cNvPr id="3251" name="Google Shape;3251;p121"/>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2" name="Google Shape;3252;p121"/>
              <p:cNvSpPr/>
              <p:nvPr/>
            </p:nvSpPr>
            <p:spPr>
              <a:xfrm>
                <a:off x="6400713" y="940075"/>
                <a:ext cx="17700" cy="2034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3" name="Google Shape;3253;p121"/>
            <p:cNvGrpSpPr/>
            <p:nvPr/>
          </p:nvGrpSpPr>
          <p:grpSpPr>
            <a:xfrm>
              <a:off x="6363022" y="42"/>
              <a:ext cx="160482" cy="1242299"/>
              <a:chOff x="7576714" y="2009363"/>
              <a:chExt cx="170472" cy="1319629"/>
            </a:xfrm>
          </p:grpSpPr>
          <p:sp>
            <p:nvSpPr>
              <p:cNvPr id="3254" name="Google Shape;3254;p121"/>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5" name="Google Shape;3255;p121"/>
              <p:cNvSpPr/>
              <p:nvPr/>
            </p:nvSpPr>
            <p:spPr>
              <a:xfrm>
                <a:off x="7652975" y="2009363"/>
                <a:ext cx="17700" cy="96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6" name="Google Shape;3256;p121"/>
            <p:cNvGrpSpPr/>
            <p:nvPr/>
          </p:nvGrpSpPr>
          <p:grpSpPr>
            <a:xfrm>
              <a:off x="6999976" y="11"/>
              <a:ext cx="271476" cy="3307837"/>
              <a:chOff x="7883572" y="308161"/>
              <a:chExt cx="288375" cy="3513742"/>
            </a:xfrm>
          </p:grpSpPr>
          <p:sp>
            <p:nvSpPr>
              <p:cNvPr id="3257" name="Google Shape;3257;p121"/>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8" name="Google Shape;3258;p121"/>
              <p:cNvSpPr/>
              <p:nvPr/>
            </p:nvSpPr>
            <p:spPr>
              <a:xfrm>
                <a:off x="8024899" y="308161"/>
                <a:ext cx="17700" cy="266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59" name="Google Shape;3259;p121"/>
            <p:cNvGrpSpPr/>
            <p:nvPr/>
          </p:nvGrpSpPr>
          <p:grpSpPr>
            <a:xfrm>
              <a:off x="6827964" y="636458"/>
              <a:ext cx="230791" cy="243118"/>
              <a:chOff x="3770248" y="2527300"/>
              <a:chExt cx="180404" cy="190055"/>
            </a:xfrm>
          </p:grpSpPr>
          <p:sp>
            <p:nvSpPr>
              <p:cNvPr id="3260" name="Google Shape;3260;p121"/>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1" name="Google Shape;3261;p121"/>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2" name="Google Shape;3262;p121"/>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3" name="Google Shape;3263;p121"/>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64" name="Google Shape;3264;p121"/>
            <p:cNvGrpSpPr/>
            <p:nvPr/>
          </p:nvGrpSpPr>
          <p:grpSpPr>
            <a:xfrm>
              <a:off x="8763367" y="2641902"/>
              <a:ext cx="230809" cy="243156"/>
              <a:chOff x="3770248" y="2527300"/>
              <a:chExt cx="180404" cy="190055"/>
            </a:xfrm>
          </p:grpSpPr>
          <p:sp>
            <p:nvSpPr>
              <p:cNvPr id="3265" name="Google Shape;3265;p121"/>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6" name="Google Shape;3266;p121"/>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7" name="Google Shape;3267;p121"/>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8" name="Google Shape;3268;p121"/>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69" name="Google Shape;3269;p121"/>
            <p:cNvGrpSpPr/>
            <p:nvPr/>
          </p:nvGrpSpPr>
          <p:grpSpPr>
            <a:xfrm rot="5400000">
              <a:off x="8655427" y="4253521"/>
              <a:ext cx="201871" cy="231166"/>
              <a:chOff x="3462796" y="2555878"/>
              <a:chExt cx="157798" cy="180711"/>
            </a:xfrm>
          </p:grpSpPr>
          <p:sp>
            <p:nvSpPr>
              <p:cNvPr id="3270" name="Google Shape;3270;p121"/>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1" name="Google Shape;3271;p121"/>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2" name="Google Shape;3272;p121"/>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3" name="Google Shape;3273;p121"/>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4" name="Google Shape;3274;p121"/>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5" name="Google Shape;3275;p121"/>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76" name="Google Shape;3276;p121"/>
            <p:cNvGrpSpPr/>
            <p:nvPr/>
          </p:nvGrpSpPr>
          <p:grpSpPr>
            <a:xfrm rot="-2700000">
              <a:off x="7375305" y="1863439"/>
              <a:ext cx="169840" cy="178926"/>
              <a:chOff x="3770248" y="2527300"/>
              <a:chExt cx="180404" cy="190055"/>
            </a:xfrm>
          </p:grpSpPr>
          <p:sp>
            <p:nvSpPr>
              <p:cNvPr id="3277" name="Google Shape;3277;p121"/>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8" name="Google Shape;3278;p121"/>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9" name="Google Shape;3279;p121"/>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0" name="Google Shape;3280;p121"/>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81" name="Google Shape;3281;p121"/>
            <p:cNvGrpSpPr/>
            <p:nvPr/>
          </p:nvGrpSpPr>
          <p:grpSpPr>
            <a:xfrm>
              <a:off x="6800134" y="23"/>
              <a:ext cx="985363" cy="1665685"/>
              <a:chOff x="2484475" y="1329455"/>
              <a:chExt cx="1046700" cy="1769370"/>
            </a:xfrm>
          </p:grpSpPr>
          <p:sp>
            <p:nvSpPr>
              <p:cNvPr id="3282" name="Google Shape;3282;p121"/>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3" name="Google Shape;3283;p121"/>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84" name="Google Shape;3284;p121"/>
              <p:cNvGrpSpPr/>
              <p:nvPr/>
            </p:nvGrpSpPr>
            <p:grpSpPr>
              <a:xfrm>
                <a:off x="2769703" y="1329455"/>
                <a:ext cx="510180" cy="1483501"/>
                <a:chOff x="1818382" y="2433081"/>
                <a:chExt cx="466728" cy="1357150"/>
              </a:xfrm>
            </p:grpSpPr>
            <p:grpSp>
              <p:nvGrpSpPr>
                <p:cNvPr id="3285" name="Google Shape;3285;p121"/>
                <p:cNvGrpSpPr/>
                <p:nvPr/>
              </p:nvGrpSpPr>
              <p:grpSpPr>
                <a:xfrm>
                  <a:off x="1818382" y="2971595"/>
                  <a:ext cx="466728" cy="818636"/>
                  <a:chOff x="1818382" y="2942618"/>
                  <a:chExt cx="466728" cy="818636"/>
                </a:xfrm>
              </p:grpSpPr>
              <p:sp>
                <p:nvSpPr>
                  <p:cNvPr id="3286" name="Google Shape;3286;p121"/>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7" name="Google Shape;3287;p121"/>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8" name="Google Shape;3288;p121"/>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289" name="Google Shape;3289;p121"/>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90" name="Google Shape;3290;p121"/>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291" name="Google Shape;3291;p121"/>
            <p:cNvGrpSpPr/>
            <p:nvPr/>
          </p:nvGrpSpPr>
          <p:grpSpPr>
            <a:xfrm>
              <a:off x="8330194" y="-10"/>
              <a:ext cx="852241" cy="2641273"/>
              <a:chOff x="3961868" y="-891976"/>
              <a:chExt cx="905291" cy="2805686"/>
            </a:xfrm>
          </p:grpSpPr>
          <p:grpSp>
            <p:nvGrpSpPr>
              <p:cNvPr id="3292" name="Google Shape;3292;p121"/>
              <p:cNvGrpSpPr/>
              <p:nvPr/>
            </p:nvGrpSpPr>
            <p:grpSpPr>
              <a:xfrm>
                <a:off x="3961868" y="1008419"/>
                <a:ext cx="905291" cy="905291"/>
                <a:chOff x="764100" y="3623300"/>
                <a:chExt cx="1046700" cy="1046700"/>
              </a:xfrm>
            </p:grpSpPr>
            <p:sp>
              <p:nvSpPr>
                <p:cNvPr id="3293" name="Google Shape;3293;p121"/>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4" name="Google Shape;3294;p121"/>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95" name="Google Shape;3295;p121"/>
              <p:cNvGrpSpPr/>
              <p:nvPr/>
            </p:nvGrpSpPr>
            <p:grpSpPr>
              <a:xfrm>
                <a:off x="4155315" y="-891976"/>
                <a:ext cx="522826" cy="2613070"/>
                <a:chOff x="2447534" y="1219291"/>
                <a:chExt cx="478297" cy="2390513"/>
              </a:xfrm>
            </p:grpSpPr>
            <p:grpSp>
              <p:nvGrpSpPr>
                <p:cNvPr id="3296" name="Google Shape;3296;p121"/>
                <p:cNvGrpSpPr/>
                <p:nvPr/>
              </p:nvGrpSpPr>
              <p:grpSpPr>
                <a:xfrm>
                  <a:off x="2447534" y="1219291"/>
                  <a:ext cx="478297" cy="2390513"/>
                  <a:chOff x="2447534" y="1219291"/>
                  <a:chExt cx="478297" cy="2390513"/>
                </a:xfrm>
              </p:grpSpPr>
              <p:grpSp>
                <p:nvGrpSpPr>
                  <p:cNvPr id="3297" name="Google Shape;3297;p121"/>
                  <p:cNvGrpSpPr/>
                  <p:nvPr/>
                </p:nvGrpSpPr>
                <p:grpSpPr>
                  <a:xfrm>
                    <a:off x="2447534" y="2971595"/>
                    <a:ext cx="478297" cy="638209"/>
                    <a:chOff x="2447534" y="3081786"/>
                    <a:chExt cx="478297" cy="638209"/>
                  </a:xfrm>
                </p:grpSpPr>
                <p:sp>
                  <p:nvSpPr>
                    <p:cNvPr id="3298" name="Google Shape;3298;p121"/>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9" name="Google Shape;3299;p121"/>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00" name="Google Shape;3300;p121"/>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01" name="Google Shape;3301;p121"/>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02" name="Google Shape;3302;p121"/>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303" name="Google Shape;3303;p121"/>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304" name="Google Shape;3304;p121"/>
            <p:cNvGrpSpPr/>
            <p:nvPr/>
          </p:nvGrpSpPr>
          <p:grpSpPr>
            <a:xfrm>
              <a:off x="7811773" y="-2"/>
              <a:ext cx="492189" cy="1837864"/>
              <a:chOff x="5194218" y="-536312"/>
              <a:chExt cx="522827" cy="1952267"/>
            </a:xfrm>
          </p:grpSpPr>
          <p:grpSp>
            <p:nvGrpSpPr>
              <p:cNvPr id="3305" name="Google Shape;3305;p121"/>
              <p:cNvGrpSpPr/>
              <p:nvPr/>
            </p:nvGrpSpPr>
            <p:grpSpPr>
              <a:xfrm>
                <a:off x="5194218" y="893129"/>
                <a:ext cx="522827" cy="522827"/>
                <a:chOff x="764100" y="3623300"/>
                <a:chExt cx="1046700" cy="1046700"/>
              </a:xfrm>
            </p:grpSpPr>
            <p:sp>
              <p:nvSpPr>
                <p:cNvPr id="3306" name="Google Shape;3306;p121"/>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7" name="Google Shape;3307;p121"/>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08" name="Google Shape;3308;p121"/>
              <p:cNvGrpSpPr/>
              <p:nvPr/>
            </p:nvGrpSpPr>
            <p:grpSpPr>
              <a:xfrm>
                <a:off x="5371921" y="-536312"/>
                <a:ext cx="182209" cy="1814066"/>
                <a:chOff x="3305183" y="1663032"/>
                <a:chExt cx="166690" cy="1659561"/>
              </a:xfrm>
            </p:grpSpPr>
            <p:grpSp>
              <p:nvGrpSpPr>
                <p:cNvPr id="3309" name="Google Shape;3309;p121"/>
                <p:cNvGrpSpPr/>
                <p:nvPr/>
              </p:nvGrpSpPr>
              <p:grpSpPr>
                <a:xfrm>
                  <a:off x="3305183" y="1663032"/>
                  <a:ext cx="166690" cy="1659561"/>
                  <a:chOff x="3305183" y="1663032"/>
                  <a:chExt cx="166690" cy="1659561"/>
                </a:xfrm>
              </p:grpSpPr>
              <p:grpSp>
                <p:nvGrpSpPr>
                  <p:cNvPr id="3310" name="Google Shape;3310;p121"/>
                  <p:cNvGrpSpPr/>
                  <p:nvPr/>
                </p:nvGrpSpPr>
                <p:grpSpPr>
                  <a:xfrm>
                    <a:off x="3305183" y="2971595"/>
                    <a:ext cx="166690" cy="350998"/>
                    <a:chOff x="3305183" y="3146560"/>
                    <a:chExt cx="166690" cy="350998"/>
                  </a:xfrm>
                </p:grpSpPr>
                <p:sp>
                  <p:nvSpPr>
                    <p:cNvPr id="3311" name="Google Shape;3311;p121"/>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2" name="Google Shape;3312;p121"/>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3" name="Google Shape;3313;p121"/>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14" name="Google Shape;3314;p121"/>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15" name="Google Shape;3315;p121"/>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316" name="Google Shape;3316;p121"/>
            <p:cNvGrpSpPr/>
            <p:nvPr/>
          </p:nvGrpSpPr>
          <p:grpSpPr>
            <a:xfrm>
              <a:off x="8018879" y="-29"/>
              <a:ext cx="810166" cy="4470272"/>
              <a:chOff x="7824797" y="-1724181"/>
              <a:chExt cx="860597" cy="4748536"/>
            </a:xfrm>
          </p:grpSpPr>
          <p:grpSp>
            <p:nvGrpSpPr>
              <p:cNvPr id="3317" name="Google Shape;3317;p121"/>
              <p:cNvGrpSpPr/>
              <p:nvPr/>
            </p:nvGrpSpPr>
            <p:grpSpPr>
              <a:xfrm>
                <a:off x="7824797" y="1891931"/>
                <a:ext cx="860597" cy="1132425"/>
                <a:chOff x="764100" y="3623300"/>
                <a:chExt cx="1046700" cy="1046700"/>
              </a:xfrm>
            </p:grpSpPr>
            <p:sp>
              <p:nvSpPr>
                <p:cNvPr id="3318" name="Google Shape;3318;p121"/>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121"/>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20" name="Google Shape;3320;p121"/>
              <p:cNvGrpSpPr/>
              <p:nvPr/>
            </p:nvGrpSpPr>
            <p:grpSpPr>
              <a:xfrm>
                <a:off x="8100547" y="-1724181"/>
                <a:ext cx="300376" cy="4529867"/>
                <a:chOff x="3792712" y="-322375"/>
                <a:chExt cx="274793" cy="4144055"/>
              </a:xfrm>
            </p:grpSpPr>
            <p:grpSp>
              <p:nvGrpSpPr>
                <p:cNvPr id="3321" name="Google Shape;3321;p121"/>
                <p:cNvGrpSpPr/>
                <p:nvPr/>
              </p:nvGrpSpPr>
              <p:grpSpPr>
                <a:xfrm>
                  <a:off x="3792712" y="-322375"/>
                  <a:ext cx="274793" cy="4144055"/>
                  <a:chOff x="3792712" y="-322375"/>
                  <a:chExt cx="274793" cy="4144055"/>
                </a:xfrm>
              </p:grpSpPr>
              <p:grpSp>
                <p:nvGrpSpPr>
                  <p:cNvPr id="3322" name="Google Shape;3322;p121"/>
                  <p:cNvGrpSpPr/>
                  <p:nvPr/>
                </p:nvGrpSpPr>
                <p:grpSpPr>
                  <a:xfrm>
                    <a:off x="3792712" y="2971595"/>
                    <a:ext cx="274793" cy="850085"/>
                    <a:chOff x="3792712" y="2879468"/>
                    <a:chExt cx="274793" cy="850085"/>
                  </a:xfrm>
                </p:grpSpPr>
                <p:sp>
                  <p:nvSpPr>
                    <p:cNvPr id="3323" name="Google Shape;3323;p121"/>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4" name="Google Shape;3324;p121"/>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5" name="Google Shape;3325;p121"/>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26" name="Google Shape;3326;p121"/>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27" name="Google Shape;3327;p121"/>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328" name="Google Shape;3328;p121"/>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329" name="Google Shape;3329;p121"/>
            <p:cNvGrpSpPr/>
            <p:nvPr/>
          </p:nvGrpSpPr>
          <p:grpSpPr>
            <a:xfrm>
              <a:off x="7184797" y="-17"/>
              <a:ext cx="985363" cy="3905971"/>
              <a:chOff x="1192601" y="-1724180"/>
              <a:chExt cx="1046700" cy="4149108"/>
            </a:xfrm>
          </p:grpSpPr>
          <p:grpSp>
            <p:nvGrpSpPr>
              <p:cNvPr id="3330" name="Google Shape;3330;p121"/>
              <p:cNvGrpSpPr/>
              <p:nvPr/>
            </p:nvGrpSpPr>
            <p:grpSpPr>
              <a:xfrm>
                <a:off x="1192601" y="1378228"/>
                <a:ext cx="1046700" cy="1046700"/>
                <a:chOff x="764100" y="3623300"/>
                <a:chExt cx="1046700" cy="1046700"/>
              </a:xfrm>
            </p:grpSpPr>
            <p:sp>
              <p:nvSpPr>
                <p:cNvPr id="3331" name="Google Shape;3331;p121"/>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121"/>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33" name="Google Shape;3333;p121"/>
              <p:cNvGrpSpPr/>
              <p:nvPr/>
            </p:nvGrpSpPr>
            <p:grpSpPr>
              <a:xfrm>
                <a:off x="1417979" y="-1724180"/>
                <a:ext cx="580390" cy="3855366"/>
                <a:chOff x="522260" y="372820"/>
                <a:chExt cx="530958" cy="3527002"/>
              </a:xfrm>
            </p:grpSpPr>
            <p:grpSp>
              <p:nvGrpSpPr>
                <p:cNvPr id="3334" name="Google Shape;3334;p121"/>
                <p:cNvGrpSpPr/>
                <p:nvPr/>
              </p:nvGrpSpPr>
              <p:grpSpPr>
                <a:xfrm>
                  <a:off x="522260" y="372820"/>
                  <a:ext cx="530958" cy="3527002"/>
                  <a:chOff x="522260" y="372820"/>
                  <a:chExt cx="530958" cy="3527002"/>
                </a:xfrm>
              </p:grpSpPr>
              <p:grpSp>
                <p:nvGrpSpPr>
                  <p:cNvPr id="3335" name="Google Shape;3335;p121"/>
                  <p:cNvGrpSpPr/>
                  <p:nvPr/>
                </p:nvGrpSpPr>
                <p:grpSpPr>
                  <a:xfrm>
                    <a:off x="522260" y="2971595"/>
                    <a:ext cx="530958" cy="928227"/>
                    <a:chOff x="522260" y="2971595"/>
                    <a:chExt cx="530958" cy="928227"/>
                  </a:xfrm>
                </p:grpSpPr>
                <p:sp>
                  <p:nvSpPr>
                    <p:cNvPr id="3336" name="Google Shape;3336;p121"/>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7" name="Google Shape;3337;p121"/>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8" name="Google Shape;3338;p121"/>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9" name="Google Shape;3339;p121"/>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40" name="Google Shape;3340;p121"/>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41" name="Google Shape;3341;p121"/>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342" name="Google Shape;3342;p121"/>
            <p:cNvGrpSpPr/>
            <p:nvPr/>
          </p:nvGrpSpPr>
          <p:grpSpPr>
            <a:xfrm>
              <a:off x="6196930" y="7"/>
              <a:ext cx="985363" cy="2629685"/>
              <a:chOff x="6010934" y="1"/>
              <a:chExt cx="1046700" cy="2793377"/>
            </a:xfrm>
          </p:grpSpPr>
          <p:grpSp>
            <p:nvGrpSpPr>
              <p:cNvPr id="3343" name="Google Shape;3343;p121"/>
              <p:cNvGrpSpPr/>
              <p:nvPr/>
            </p:nvGrpSpPr>
            <p:grpSpPr>
              <a:xfrm>
                <a:off x="6010934" y="1746678"/>
                <a:ext cx="1046700" cy="1046700"/>
                <a:chOff x="764100" y="3623300"/>
                <a:chExt cx="1046700" cy="1046700"/>
              </a:xfrm>
            </p:grpSpPr>
            <p:sp>
              <p:nvSpPr>
                <p:cNvPr id="3344" name="Google Shape;3344;p121"/>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121"/>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46" name="Google Shape;3346;p121"/>
              <p:cNvGrpSpPr/>
              <p:nvPr/>
            </p:nvGrpSpPr>
            <p:grpSpPr>
              <a:xfrm>
                <a:off x="6308747" y="1"/>
                <a:ext cx="441786" cy="2571886"/>
                <a:chOff x="1121941" y="1609666"/>
                <a:chExt cx="404159" cy="2352837"/>
              </a:xfrm>
            </p:grpSpPr>
            <p:grpSp>
              <p:nvGrpSpPr>
                <p:cNvPr id="3347" name="Google Shape;3347;p121"/>
                <p:cNvGrpSpPr/>
                <p:nvPr/>
              </p:nvGrpSpPr>
              <p:grpSpPr>
                <a:xfrm>
                  <a:off x="1121941" y="1609666"/>
                  <a:ext cx="404159" cy="2352837"/>
                  <a:chOff x="1121941" y="1609666"/>
                  <a:chExt cx="404159" cy="2352837"/>
                </a:xfrm>
              </p:grpSpPr>
              <p:grpSp>
                <p:nvGrpSpPr>
                  <p:cNvPr id="3348" name="Google Shape;3348;p121"/>
                  <p:cNvGrpSpPr/>
                  <p:nvPr/>
                </p:nvGrpSpPr>
                <p:grpSpPr>
                  <a:xfrm>
                    <a:off x="1121941" y="2971595"/>
                    <a:ext cx="404159" cy="990908"/>
                    <a:chOff x="1121941" y="2969319"/>
                    <a:chExt cx="404159" cy="990908"/>
                  </a:xfrm>
                </p:grpSpPr>
                <p:sp>
                  <p:nvSpPr>
                    <p:cNvPr id="3349" name="Google Shape;3349;p121"/>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0" name="Google Shape;3350;p121"/>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1" name="Google Shape;3351;p121"/>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2" name="Google Shape;3352;p121"/>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53" name="Google Shape;3353;p121"/>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54" name="Google Shape;3354;p121"/>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3355" name="Google Shape;3355;p121"/>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3356" name="Google Shape;3356;p121"/>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3357" name="Google Shape;3357;p121"/>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3358" name="Google Shape;3358;p121"/>
            <p:cNvGrpSpPr/>
            <p:nvPr/>
          </p:nvGrpSpPr>
          <p:grpSpPr>
            <a:xfrm>
              <a:off x="7192739" y="3730341"/>
              <a:ext cx="148551" cy="170121"/>
              <a:chOff x="3462796" y="2555878"/>
              <a:chExt cx="157798" cy="180711"/>
            </a:xfrm>
          </p:grpSpPr>
          <p:sp>
            <p:nvSpPr>
              <p:cNvPr id="3359" name="Google Shape;3359;p121"/>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0" name="Google Shape;3360;p121"/>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1" name="Google Shape;3361;p121"/>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2" name="Google Shape;3362;p121"/>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3" name="Google Shape;3363;p121"/>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4" name="Google Shape;3364;p121"/>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365" name="Google Shape;3365;p121"/>
          <p:cNvGrpSpPr/>
          <p:nvPr/>
        </p:nvGrpSpPr>
        <p:grpSpPr>
          <a:xfrm>
            <a:off x="278809" y="823842"/>
            <a:ext cx="288376" cy="330267"/>
            <a:chOff x="3462796" y="2555878"/>
            <a:chExt cx="157798" cy="180711"/>
          </a:xfrm>
        </p:grpSpPr>
        <p:sp>
          <p:nvSpPr>
            <p:cNvPr id="3366" name="Google Shape;3366;p121"/>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7" name="Google Shape;3367;p121"/>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8" name="Google Shape;3368;p121"/>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9" name="Google Shape;3369;p121"/>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0" name="Google Shape;3370;p121"/>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1" name="Google Shape;3371;p121"/>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372" name="Shape 3372"/>
        <p:cNvGrpSpPr/>
        <p:nvPr/>
      </p:nvGrpSpPr>
      <p:grpSpPr>
        <a:xfrm>
          <a:off x="0" y="0"/>
          <a:ext cx="0" cy="0"/>
          <a:chOff x="0" y="0"/>
          <a:chExt cx="0" cy="0"/>
        </a:xfrm>
      </p:grpSpPr>
      <p:sp>
        <p:nvSpPr>
          <p:cNvPr id="3373" name="Google Shape;3373;p122"/>
          <p:cNvSpPr txBox="1"/>
          <p:nvPr>
            <p:ph type="title"/>
          </p:nvPr>
        </p:nvSpPr>
        <p:spPr>
          <a:xfrm>
            <a:off x="702900" y="760925"/>
            <a:ext cx="5660100" cy="471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374" name="Google Shape;3374;p122"/>
          <p:cNvSpPr txBox="1"/>
          <p:nvPr>
            <p:ph idx="1" type="body"/>
          </p:nvPr>
        </p:nvSpPr>
        <p:spPr>
          <a:xfrm>
            <a:off x="702900" y="1430150"/>
            <a:ext cx="2644500" cy="3026100"/>
          </a:xfrm>
          <a:prstGeom prst="rect">
            <a:avLst/>
          </a:prstGeom>
        </p:spPr>
        <p:txBody>
          <a:bodyPr anchorCtr="0" anchor="t" bIns="0" lIns="0" spcFirstLastPara="1" rIns="0" wrap="square" tIns="0">
            <a:noAutofit/>
          </a:bodyPr>
          <a:lstStyle>
            <a:lvl1pPr indent="-355600" lvl="0" marL="457200" rtl="0">
              <a:spcBef>
                <a:spcPts val="0"/>
              </a:spcBef>
              <a:spcAft>
                <a:spcPts val="0"/>
              </a:spcAft>
              <a:buSzPts val="2000"/>
              <a:buChar char="⊹"/>
              <a:defRPr sz="2000"/>
            </a:lvl1pPr>
            <a:lvl2pPr indent="-355600" lvl="1" marL="914400" rtl="0">
              <a:spcBef>
                <a:spcPts val="800"/>
              </a:spcBef>
              <a:spcAft>
                <a:spcPts val="0"/>
              </a:spcAft>
              <a:buSzPts val="2000"/>
              <a:buChar char="×"/>
              <a:defRPr sz="2000"/>
            </a:lvl2pPr>
            <a:lvl3pPr indent="-355600" lvl="2" marL="1371600" rtl="0">
              <a:spcBef>
                <a:spcPts val="800"/>
              </a:spcBef>
              <a:spcAft>
                <a:spcPts val="0"/>
              </a:spcAft>
              <a:buSzPts val="2000"/>
              <a:buChar char="⬩"/>
              <a:defRPr sz="2000"/>
            </a:lvl3pPr>
            <a:lvl4pPr indent="-355600" lvl="3" marL="1828800" rtl="0">
              <a:spcBef>
                <a:spcPts val="800"/>
              </a:spcBef>
              <a:spcAft>
                <a:spcPts val="0"/>
              </a:spcAft>
              <a:buSzPts val="2000"/>
              <a:buChar char="●"/>
              <a:defRPr sz="2000"/>
            </a:lvl4pPr>
            <a:lvl5pPr indent="-355600" lvl="4" marL="2286000" rtl="0">
              <a:spcBef>
                <a:spcPts val="800"/>
              </a:spcBef>
              <a:spcAft>
                <a:spcPts val="0"/>
              </a:spcAft>
              <a:buSzPts val="2000"/>
              <a:buChar char="○"/>
              <a:defRPr sz="2000"/>
            </a:lvl5pPr>
            <a:lvl6pPr indent="-355600" lvl="5" marL="2743200" rtl="0">
              <a:spcBef>
                <a:spcPts val="800"/>
              </a:spcBef>
              <a:spcAft>
                <a:spcPts val="0"/>
              </a:spcAft>
              <a:buSzPts val="2000"/>
              <a:buChar char="■"/>
              <a:defRPr sz="2000"/>
            </a:lvl6pPr>
            <a:lvl7pPr indent="-355600" lvl="6" marL="3200400" rtl="0">
              <a:spcBef>
                <a:spcPts val="800"/>
              </a:spcBef>
              <a:spcAft>
                <a:spcPts val="0"/>
              </a:spcAft>
              <a:buSzPts val="2000"/>
              <a:buChar char="●"/>
              <a:defRPr sz="2000"/>
            </a:lvl7pPr>
            <a:lvl8pPr indent="-355600" lvl="7" marL="3657600" rtl="0">
              <a:spcBef>
                <a:spcPts val="800"/>
              </a:spcBef>
              <a:spcAft>
                <a:spcPts val="0"/>
              </a:spcAft>
              <a:buSzPts val="2000"/>
              <a:buChar char="○"/>
              <a:defRPr sz="2000"/>
            </a:lvl8pPr>
            <a:lvl9pPr indent="-355600" lvl="8" marL="4114800" rtl="0">
              <a:spcBef>
                <a:spcPts val="800"/>
              </a:spcBef>
              <a:spcAft>
                <a:spcPts val="800"/>
              </a:spcAft>
              <a:buSzPts val="2000"/>
              <a:buChar char="■"/>
              <a:defRPr sz="2000"/>
            </a:lvl9pPr>
          </a:lstStyle>
          <a:p/>
        </p:txBody>
      </p:sp>
      <p:sp>
        <p:nvSpPr>
          <p:cNvPr id="3375" name="Google Shape;3375;p122"/>
          <p:cNvSpPr txBox="1"/>
          <p:nvPr>
            <p:ph idx="2" type="body"/>
          </p:nvPr>
        </p:nvSpPr>
        <p:spPr>
          <a:xfrm>
            <a:off x="3718448" y="1430150"/>
            <a:ext cx="2644500" cy="3026100"/>
          </a:xfrm>
          <a:prstGeom prst="rect">
            <a:avLst/>
          </a:prstGeom>
        </p:spPr>
        <p:txBody>
          <a:bodyPr anchorCtr="0" anchor="t" bIns="0" lIns="0" spcFirstLastPara="1" rIns="0" wrap="square" tIns="0">
            <a:noAutofit/>
          </a:bodyPr>
          <a:lstStyle>
            <a:lvl1pPr indent="-355600" lvl="0" marL="457200" rtl="0">
              <a:spcBef>
                <a:spcPts val="0"/>
              </a:spcBef>
              <a:spcAft>
                <a:spcPts val="0"/>
              </a:spcAft>
              <a:buSzPts val="2000"/>
              <a:buChar char="⊹"/>
              <a:defRPr sz="2000"/>
            </a:lvl1pPr>
            <a:lvl2pPr indent="-355600" lvl="1" marL="914400" rtl="0">
              <a:spcBef>
                <a:spcPts val="800"/>
              </a:spcBef>
              <a:spcAft>
                <a:spcPts val="0"/>
              </a:spcAft>
              <a:buSzPts val="2000"/>
              <a:buChar char="×"/>
              <a:defRPr sz="2000"/>
            </a:lvl2pPr>
            <a:lvl3pPr indent="-355600" lvl="2" marL="1371600" rtl="0">
              <a:spcBef>
                <a:spcPts val="800"/>
              </a:spcBef>
              <a:spcAft>
                <a:spcPts val="0"/>
              </a:spcAft>
              <a:buSzPts val="2000"/>
              <a:buChar char="⬩"/>
              <a:defRPr sz="2000"/>
            </a:lvl3pPr>
            <a:lvl4pPr indent="-355600" lvl="3" marL="1828800" rtl="0">
              <a:spcBef>
                <a:spcPts val="800"/>
              </a:spcBef>
              <a:spcAft>
                <a:spcPts val="0"/>
              </a:spcAft>
              <a:buSzPts val="2000"/>
              <a:buChar char="●"/>
              <a:defRPr sz="2000"/>
            </a:lvl4pPr>
            <a:lvl5pPr indent="-355600" lvl="4" marL="2286000" rtl="0">
              <a:spcBef>
                <a:spcPts val="800"/>
              </a:spcBef>
              <a:spcAft>
                <a:spcPts val="0"/>
              </a:spcAft>
              <a:buSzPts val="2000"/>
              <a:buChar char="○"/>
              <a:defRPr sz="2000"/>
            </a:lvl5pPr>
            <a:lvl6pPr indent="-355600" lvl="5" marL="2743200" rtl="0">
              <a:spcBef>
                <a:spcPts val="800"/>
              </a:spcBef>
              <a:spcAft>
                <a:spcPts val="0"/>
              </a:spcAft>
              <a:buSzPts val="2000"/>
              <a:buChar char="■"/>
              <a:defRPr sz="2000"/>
            </a:lvl6pPr>
            <a:lvl7pPr indent="-355600" lvl="6" marL="3200400" rtl="0">
              <a:spcBef>
                <a:spcPts val="800"/>
              </a:spcBef>
              <a:spcAft>
                <a:spcPts val="0"/>
              </a:spcAft>
              <a:buSzPts val="2000"/>
              <a:buChar char="●"/>
              <a:defRPr sz="2000"/>
            </a:lvl7pPr>
            <a:lvl8pPr indent="-355600" lvl="7" marL="3657600" rtl="0">
              <a:spcBef>
                <a:spcPts val="800"/>
              </a:spcBef>
              <a:spcAft>
                <a:spcPts val="0"/>
              </a:spcAft>
              <a:buSzPts val="2000"/>
              <a:buChar char="○"/>
              <a:defRPr sz="2000"/>
            </a:lvl8pPr>
            <a:lvl9pPr indent="-355600" lvl="8" marL="4114800" rtl="0">
              <a:spcBef>
                <a:spcPts val="800"/>
              </a:spcBef>
              <a:spcAft>
                <a:spcPts val="800"/>
              </a:spcAft>
              <a:buSzPts val="2000"/>
              <a:buChar char="■"/>
              <a:defRPr sz="2000"/>
            </a:lvl9pPr>
          </a:lstStyle>
          <a:p/>
        </p:txBody>
      </p:sp>
      <p:sp>
        <p:nvSpPr>
          <p:cNvPr id="3376" name="Google Shape;3376;p122"/>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377" name="Google Shape;3377;p122"/>
          <p:cNvGrpSpPr/>
          <p:nvPr/>
        </p:nvGrpSpPr>
        <p:grpSpPr>
          <a:xfrm>
            <a:off x="278809" y="823842"/>
            <a:ext cx="288376" cy="330267"/>
            <a:chOff x="3462796" y="2555878"/>
            <a:chExt cx="157798" cy="180711"/>
          </a:xfrm>
        </p:grpSpPr>
        <p:sp>
          <p:nvSpPr>
            <p:cNvPr id="3378" name="Google Shape;3378;p122"/>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9" name="Google Shape;3379;p122"/>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0" name="Google Shape;3380;p122"/>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1" name="Google Shape;3381;p122"/>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2" name="Google Shape;3382;p122"/>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3" name="Google Shape;3383;p122"/>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384" name="Google Shape;3384;p122"/>
          <p:cNvGrpSpPr/>
          <p:nvPr/>
        </p:nvGrpSpPr>
        <p:grpSpPr>
          <a:xfrm>
            <a:off x="6196930" y="-29"/>
            <a:ext cx="2985505" cy="4610466"/>
            <a:chOff x="6196930" y="-29"/>
            <a:chExt cx="2985505" cy="4610466"/>
          </a:xfrm>
        </p:grpSpPr>
        <p:grpSp>
          <p:nvGrpSpPr>
            <p:cNvPr id="3385" name="Google Shape;3385;p122"/>
            <p:cNvGrpSpPr/>
            <p:nvPr/>
          </p:nvGrpSpPr>
          <p:grpSpPr>
            <a:xfrm>
              <a:off x="7737776" y="-17"/>
              <a:ext cx="448629" cy="4610455"/>
              <a:chOff x="6798998" y="-1296139"/>
              <a:chExt cx="476555" cy="4897445"/>
            </a:xfrm>
          </p:grpSpPr>
          <p:sp>
            <p:nvSpPr>
              <p:cNvPr id="3386" name="Google Shape;3386;p122"/>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7" name="Google Shape;3387;p122"/>
              <p:cNvSpPr/>
              <p:nvPr/>
            </p:nvSpPr>
            <p:spPr>
              <a:xfrm>
                <a:off x="7026850" y="-1296139"/>
                <a:ext cx="17700" cy="4271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88" name="Google Shape;3388;p122"/>
            <p:cNvGrpSpPr/>
            <p:nvPr/>
          </p:nvGrpSpPr>
          <p:grpSpPr>
            <a:xfrm>
              <a:off x="8636876" y="46"/>
              <a:ext cx="382387" cy="1450044"/>
              <a:chOff x="5578966" y="2422197"/>
              <a:chExt cx="406190" cy="1540306"/>
            </a:xfrm>
          </p:grpSpPr>
          <p:sp>
            <p:nvSpPr>
              <p:cNvPr id="3389" name="Google Shape;3389;p122"/>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0" name="Google Shape;3390;p122"/>
              <p:cNvSpPr/>
              <p:nvPr/>
            </p:nvSpPr>
            <p:spPr>
              <a:xfrm>
                <a:off x="5774600" y="2422197"/>
                <a:ext cx="17700" cy="55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1" name="Google Shape;3391;p122"/>
            <p:cNvGrpSpPr/>
            <p:nvPr/>
          </p:nvGrpSpPr>
          <p:grpSpPr>
            <a:xfrm>
              <a:off x="8035385" y="23"/>
              <a:ext cx="439174" cy="2683136"/>
              <a:chOff x="6176324" y="940075"/>
              <a:chExt cx="466512" cy="2850155"/>
            </a:xfrm>
          </p:grpSpPr>
          <p:sp>
            <p:nvSpPr>
              <p:cNvPr id="3392" name="Google Shape;3392;p122"/>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3" name="Google Shape;3393;p122"/>
              <p:cNvSpPr/>
              <p:nvPr/>
            </p:nvSpPr>
            <p:spPr>
              <a:xfrm>
                <a:off x="6400713" y="940075"/>
                <a:ext cx="17700" cy="2034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4" name="Google Shape;3394;p122"/>
            <p:cNvGrpSpPr/>
            <p:nvPr/>
          </p:nvGrpSpPr>
          <p:grpSpPr>
            <a:xfrm>
              <a:off x="6363022" y="42"/>
              <a:ext cx="160482" cy="1242299"/>
              <a:chOff x="7576714" y="2009363"/>
              <a:chExt cx="170472" cy="1319629"/>
            </a:xfrm>
          </p:grpSpPr>
          <p:sp>
            <p:nvSpPr>
              <p:cNvPr id="3395" name="Google Shape;3395;p122"/>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6" name="Google Shape;3396;p122"/>
              <p:cNvSpPr/>
              <p:nvPr/>
            </p:nvSpPr>
            <p:spPr>
              <a:xfrm>
                <a:off x="7652975" y="2009363"/>
                <a:ext cx="17700" cy="96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97" name="Google Shape;3397;p122"/>
            <p:cNvGrpSpPr/>
            <p:nvPr/>
          </p:nvGrpSpPr>
          <p:grpSpPr>
            <a:xfrm>
              <a:off x="6999976" y="11"/>
              <a:ext cx="271476" cy="3307837"/>
              <a:chOff x="7883572" y="308161"/>
              <a:chExt cx="288375" cy="3513742"/>
            </a:xfrm>
          </p:grpSpPr>
          <p:sp>
            <p:nvSpPr>
              <p:cNvPr id="3398" name="Google Shape;3398;p122"/>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9" name="Google Shape;3399;p122"/>
              <p:cNvSpPr/>
              <p:nvPr/>
            </p:nvSpPr>
            <p:spPr>
              <a:xfrm>
                <a:off x="8024899" y="308161"/>
                <a:ext cx="17700" cy="266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00" name="Google Shape;3400;p122"/>
            <p:cNvGrpSpPr/>
            <p:nvPr/>
          </p:nvGrpSpPr>
          <p:grpSpPr>
            <a:xfrm>
              <a:off x="6827964" y="636458"/>
              <a:ext cx="230791" cy="243118"/>
              <a:chOff x="3770248" y="2527300"/>
              <a:chExt cx="180404" cy="190055"/>
            </a:xfrm>
          </p:grpSpPr>
          <p:sp>
            <p:nvSpPr>
              <p:cNvPr id="3401" name="Google Shape;3401;p122"/>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2" name="Google Shape;3402;p122"/>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3" name="Google Shape;3403;p122"/>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4" name="Google Shape;3404;p122"/>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05" name="Google Shape;3405;p122"/>
            <p:cNvGrpSpPr/>
            <p:nvPr/>
          </p:nvGrpSpPr>
          <p:grpSpPr>
            <a:xfrm>
              <a:off x="8763367" y="2641902"/>
              <a:ext cx="230809" cy="243156"/>
              <a:chOff x="3770248" y="2527300"/>
              <a:chExt cx="180404" cy="190055"/>
            </a:xfrm>
          </p:grpSpPr>
          <p:sp>
            <p:nvSpPr>
              <p:cNvPr id="3406" name="Google Shape;3406;p122"/>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7" name="Google Shape;3407;p122"/>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8" name="Google Shape;3408;p122"/>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9" name="Google Shape;3409;p122"/>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10" name="Google Shape;3410;p122"/>
            <p:cNvGrpSpPr/>
            <p:nvPr/>
          </p:nvGrpSpPr>
          <p:grpSpPr>
            <a:xfrm rot="5400000">
              <a:off x="8655427" y="4253521"/>
              <a:ext cx="201871" cy="231166"/>
              <a:chOff x="3462796" y="2555878"/>
              <a:chExt cx="157798" cy="180711"/>
            </a:xfrm>
          </p:grpSpPr>
          <p:sp>
            <p:nvSpPr>
              <p:cNvPr id="3411" name="Google Shape;3411;p122"/>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2" name="Google Shape;3412;p122"/>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3" name="Google Shape;3413;p122"/>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4" name="Google Shape;3414;p122"/>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5" name="Google Shape;3415;p122"/>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6" name="Google Shape;3416;p122"/>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17" name="Google Shape;3417;p122"/>
            <p:cNvGrpSpPr/>
            <p:nvPr/>
          </p:nvGrpSpPr>
          <p:grpSpPr>
            <a:xfrm rot="-2700000">
              <a:off x="7375305" y="1863439"/>
              <a:ext cx="169840" cy="178926"/>
              <a:chOff x="3770248" y="2527300"/>
              <a:chExt cx="180404" cy="190055"/>
            </a:xfrm>
          </p:grpSpPr>
          <p:sp>
            <p:nvSpPr>
              <p:cNvPr id="3418" name="Google Shape;3418;p122"/>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9" name="Google Shape;3419;p122"/>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0" name="Google Shape;3420;p122"/>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1" name="Google Shape;3421;p122"/>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22" name="Google Shape;3422;p122"/>
            <p:cNvGrpSpPr/>
            <p:nvPr/>
          </p:nvGrpSpPr>
          <p:grpSpPr>
            <a:xfrm>
              <a:off x="6800134" y="23"/>
              <a:ext cx="985363" cy="1665685"/>
              <a:chOff x="2484475" y="1329455"/>
              <a:chExt cx="1046700" cy="1769370"/>
            </a:xfrm>
          </p:grpSpPr>
          <p:sp>
            <p:nvSpPr>
              <p:cNvPr id="3423" name="Google Shape;3423;p122"/>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4" name="Google Shape;3424;p122"/>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25" name="Google Shape;3425;p122"/>
              <p:cNvGrpSpPr/>
              <p:nvPr/>
            </p:nvGrpSpPr>
            <p:grpSpPr>
              <a:xfrm>
                <a:off x="2769703" y="1329455"/>
                <a:ext cx="510180" cy="1483501"/>
                <a:chOff x="1818382" y="2433081"/>
                <a:chExt cx="466728" cy="1357150"/>
              </a:xfrm>
            </p:grpSpPr>
            <p:grpSp>
              <p:nvGrpSpPr>
                <p:cNvPr id="3426" name="Google Shape;3426;p122"/>
                <p:cNvGrpSpPr/>
                <p:nvPr/>
              </p:nvGrpSpPr>
              <p:grpSpPr>
                <a:xfrm>
                  <a:off x="1818382" y="2971595"/>
                  <a:ext cx="466728" cy="818636"/>
                  <a:chOff x="1818382" y="2942618"/>
                  <a:chExt cx="466728" cy="818636"/>
                </a:xfrm>
              </p:grpSpPr>
              <p:sp>
                <p:nvSpPr>
                  <p:cNvPr id="3427" name="Google Shape;3427;p122"/>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8" name="Google Shape;3428;p122"/>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9" name="Google Shape;3429;p122"/>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30" name="Google Shape;3430;p122"/>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31" name="Google Shape;3431;p122"/>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432" name="Google Shape;3432;p122"/>
            <p:cNvGrpSpPr/>
            <p:nvPr/>
          </p:nvGrpSpPr>
          <p:grpSpPr>
            <a:xfrm>
              <a:off x="8330194" y="-10"/>
              <a:ext cx="852241" cy="2641273"/>
              <a:chOff x="3961868" y="-891976"/>
              <a:chExt cx="905291" cy="2805686"/>
            </a:xfrm>
          </p:grpSpPr>
          <p:grpSp>
            <p:nvGrpSpPr>
              <p:cNvPr id="3433" name="Google Shape;3433;p122"/>
              <p:cNvGrpSpPr/>
              <p:nvPr/>
            </p:nvGrpSpPr>
            <p:grpSpPr>
              <a:xfrm>
                <a:off x="3961868" y="1008419"/>
                <a:ext cx="905291" cy="905291"/>
                <a:chOff x="764100" y="3623300"/>
                <a:chExt cx="1046700" cy="1046700"/>
              </a:xfrm>
            </p:grpSpPr>
            <p:sp>
              <p:nvSpPr>
                <p:cNvPr id="3434" name="Google Shape;3434;p122"/>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5" name="Google Shape;3435;p122"/>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36" name="Google Shape;3436;p122"/>
              <p:cNvGrpSpPr/>
              <p:nvPr/>
            </p:nvGrpSpPr>
            <p:grpSpPr>
              <a:xfrm>
                <a:off x="4155315" y="-891976"/>
                <a:ext cx="522826" cy="2613070"/>
                <a:chOff x="2447534" y="1219291"/>
                <a:chExt cx="478297" cy="2390513"/>
              </a:xfrm>
            </p:grpSpPr>
            <p:grpSp>
              <p:nvGrpSpPr>
                <p:cNvPr id="3437" name="Google Shape;3437;p122"/>
                <p:cNvGrpSpPr/>
                <p:nvPr/>
              </p:nvGrpSpPr>
              <p:grpSpPr>
                <a:xfrm>
                  <a:off x="2447534" y="1219291"/>
                  <a:ext cx="478297" cy="2390513"/>
                  <a:chOff x="2447534" y="1219291"/>
                  <a:chExt cx="478297" cy="2390513"/>
                </a:xfrm>
              </p:grpSpPr>
              <p:grpSp>
                <p:nvGrpSpPr>
                  <p:cNvPr id="3438" name="Google Shape;3438;p122"/>
                  <p:cNvGrpSpPr/>
                  <p:nvPr/>
                </p:nvGrpSpPr>
                <p:grpSpPr>
                  <a:xfrm>
                    <a:off x="2447534" y="2971595"/>
                    <a:ext cx="478297" cy="638209"/>
                    <a:chOff x="2447534" y="3081786"/>
                    <a:chExt cx="478297" cy="638209"/>
                  </a:xfrm>
                </p:grpSpPr>
                <p:sp>
                  <p:nvSpPr>
                    <p:cNvPr id="3439" name="Google Shape;3439;p122"/>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40" name="Google Shape;3440;p122"/>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41" name="Google Shape;3441;p122"/>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42" name="Google Shape;3442;p122"/>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43" name="Google Shape;3443;p122"/>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444" name="Google Shape;3444;p122"/>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445" name="Google Shape;3445;p122"/>
            <p:cNvGrpSpPr/>
            <p:nvPr/>
          </p:nvGrpSpPr>
          <p:grpSpPr>
            <a:xfrm>
              <a:off x="7811773" y="-2"/>
              <a:ext cx="492189" cy="1837864"/>
              <a:chOff x="5194218" y="-536312"/>
              <a:chExt cx="522827" cy="1952267"/>
            </a:xfrm>
          </p:grpSpPr>
          <p:grpSp>
            <p:nvGrpSpPr>
              <p:cNvPr id="3446" name="Google Shape;3446;p122"/>
              <p:cNvGrpSpPr/>
              <p:nvPr/>
            </p:nvGrpSpPr>
            <p:grpSpPr>
              <a:xfrm>
                <a:off x="5194218" y="893129"/>
                <a:ext cx="522827" cy="522827"/>
                <a:chOff x="764100" y="3623300"/>
                <a:chExt cx="1046700" cy="1046700"/>
              </a:xfrm>
            </p:grpSpPr>
            <p:sp>
              <p:nvSpPr>
                <p:cNvPr id="3447" name="Google Shape;3447;p122"/>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8" name="Google Shape;3448;p122"/>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49" name="Google Shape;3449;p122"/>
              <p:cNvGrpSpPr/>
              <p:nvPr/>
            </p:nvGrpSpPr>
            <p:grpSpPr>
              <a:xfrm>
                <a:off x="5371921" y="-536312"/>
                <a:ext cx="182209" cy="1814066"/>
                <a:chOff x="3305183" y="1663032"/>
                <a:chExt cx="166690" cy="1659561"/>
              </a:xfrm>
            </p:grpSpPr>
            <p:grpSp>
              <p:nvGrpSpPr>
                <p:cNvPr id="3450" name="Google Shape;3450;p122"/>
                <p:cNvGrpSpPr/>
                <p:nvPr/>
              </p:nvGrpSpPr>
              <p:grpSpPr>
                <a:xfrm>
                  <a:off x="3305183" y="1663032"/>
                  <a:ext cx="166690" cy="1659561"/>
                  <a:chOff x="3305183" y="1663032"/>
                  <a:chExt cx="166690" cy="1659561"/>
                </a:xfrm>
              </p:grpSpPr>
              <p:grpSp>
                <p:nvGrpSpPr>
                  <p:cNvPr id="3451" name="Google Shape;3451;p122"/>
                  <p:cNvGrpSpPr/>
                  <p:nvPr/>
                </p:nvGrpSpPr>
                <p:grpSpPr>
                  <a:xfrm>
                    <a:off x="3305183" y="2971595"/>
                    <a:ext cx="166690" cy="350998"/>
                    <a:chOff x="3305183" y="3146560"/>
                    <a:chExt cx="166690" cy="350998"/>
                  </a:xfrm>
                </p:grpSpPr>
                <p:sp>
                  <p:nvSpPr>
                    <p:cNvPr id="3452" name="Google Shape;3452;p122"/>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3" name="Google Shape;3453;p122"/>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4" name="Google Shape;3454;p122"/>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55" name="Google Shape;3455;p122"/>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56" name="Google Shape;3456;p122"/>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457" name="Google Shape;3457;p122"/>
            <p:cNvGrpSpPr/>
            <p:nvPr/>
          </p:nvGrpSpPr>
          <p:grpSpPr>
            <a:xfrm>
              <a:off x="8018879" y="-29"/>
              <a:ext cx="810166" cy="4470272"/>
              <a:chOff x="7824797" y="-1724181"/>
              <a:chExt cx="860597" cy="4748536"/>
            </a:xfrm>
          </p:grpSpPr>
          <p:grpSp>
            <p:nvGrpSpPr>
              <p:cNvPr id="3458" name="Google Shape;3458;p122"/>
              <p:cNvGrpSpPr/>
              <p:nvPr/>
            </p:nvGrpSpPr>
            <p:grpSpPr>
              <a:xfrm>
                <a:off x="7824797" y="1891931"/>
                <a:ext cx="860597" cy="1132425"/>
                <a:chOff x="764100" y="3623300"/>
                <a:chExt cx="1046700" cy="1046700"/>
              </a:xfrm>
            </p:grpSpPr>
            <p:sp>
              <p:nvSpPr>
                <p:cNvPr id="3459" name="Google Shape;3459;p122"/>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0" name="Google Shape;3460;p122"/>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61" name="Google Shape;3461;p122"/>
              <p:cNvGrpSpPr/>
              <p:nvPr/>
            </p:nvGrpSpPr>
            <p:grpSpPr>
              <a:xfrm>
                <a:off x="8100547" y="-1724181"/>
                <a:ext cx="300376" cy="4529867"/>
                <a:chOff x="3792712" y="-322375"/>
                <a:chExt cx="274793" cy="4144055"/>
              </a:xfrm>
            </p:grpSpPr>
            <p:grpSp>
              <p:nvGrpSpPr>
                <p:cNvPr id="3462" name="Google Shape;3462;p122"/>
                <p:cNvGrpSpPr/>
                <p:nvPr/>
              </p:nvGrpSpPr>
              <p:grpSpPr>
                <a:xfrm>
                  <a:off x="3792712" y="-322375"/>
                  <a:ext cx="274793" cy="4144055"/>
                  <a:chOff x="3792712" y="-322375"/>
                  <a:chExt cx="274793" cy="4144055"/>
                </a:xfrm>
              </p:grpSpPr>
              <p:grpSp>
                <p:nvGrpSpPr>
                  <p:cNvPr id="3463" name="Google Shape;3463;p122"/>
                  <p:cNvGrpSpPr/>
                  <p:nvPr/>
                </p:nvGrpSpPr>
                <p:grpSpPr>
                  <a:xfrm>
                    <a:off x="3792712" y="2971595"/>
                    <a:ext cx="274793" cy="850085"/>
                    <a:chOff x="3792712" y="2879468"/>
                    <a:chExt cx="274793" cy="850085"/>
                  </a:xfrm>
                </p:grpSpPr>
                <p:sp>
                  <p:nvSpPr>
                    <p:cNvPr id="3464" name="Google Shape;3464;p122"/>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5" name="Google Shape;3465;p122"/>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6" name="Google Shape;3466;p122"/>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67" name="Google Shape;3467;p122"/>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68" name="Google Shape;3468;p122"/>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469" name="Google Shape;3469;p122"/>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470" name="Google Shape;3470;p122"/>
            <p:cNvGrpSpPr/>
            <p:nvPr/>
          </p:nvGrpSpPr>
          <p:grpSpPr>
            <a:xfrm>
              <a:off x="7184797" y="-17"/>
              <a:ext cx="985363" cy="3905971"/>
              <a:chOff x="1192601" y="-1724180"/>
              <a:chExt cx="1046700" cy="4149108"/>
            </a:xfrm>
          </p:grpSpPr>
          <p:grpSp>
            <p:nvGrpSpPr>
              <p:cNvPr id="3471" name="Google Shape;3471;p122"/>
              <p:cNvGrpSpPr/>
              <p:nvPr/>
            </p:nvGrpSpPr>
            <p:grpSpPr>
              <a:xfrm>
                <a:off x="1192601" y="1378228"/>
                <a:ext cx="1046700" cy="1046700"/>
                <a:chOff x="764100" y="3623300"/>
                <a:chExt cx="1046700" cy="1046700"/>
              </a:xfrm>
            </p:grpSpPr>
            <p:sp>
              <p:nvSpPr>
                <p:cNvPr id="3472" name="Google Shape;3472;p122"/>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3" name="Google Shape;3473;p122"/>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74" name="Google Shape;3474;p122"/>
              <p:cNvGrpSpPr/>
              <p:nvPr/>
            </p:nvGrpSpPr>
            <p:grpSpPr>
              <a:xfrm>
                <a:off x="1417979" y="-1724180"/>
                <a:ext cx="580390" cy="3855366"/>
                <a:chOff x="522260" y="372820"/>
                <a:chExt cx="530958" cy="3527002"/>
              </a:xfrm>
            </p:grpSpPr>
            <p:grpSp>
              <p:nvGrpSpPr>
                <p:cNvPr id="3475" name="Google Shape;3475;p122"/>
                <p:cNvGrpSpPr/>
                <p:nvPr/>
              </p:nvGrpSpPr>
              <p:grpSpPr>
                <a:xfrm>
                  <a:off x="522260" y="372820"/>
                  <a:ext cx="530958" cy="3527002"/>
                  <a:chOff x="522260" y="372820"/>
                  <a:chExt cx="530958" cy="3527002"/>
                </a:xfrm>
              </p:grpSpPr>
              <p:grpSp>
                <p:nvGrpSpPr>
                  <p:cNvPr id="3476" name="Google Shape;3476;p122"/>
                  <p:cNvGrpSpPr/>
                  <p:nvPr/>
                </p:nvGrpSpPr>
                <p:grpSpPr>
                  <a:xfrm>
                    <a:off x="522260" y="2971595"/>
                    <a:ext cx="530958" cy="928227"/>
                    <a:chOff x="522260" y="2971595"/>
                    <a:chExt cx="530958" cy="928227"/>
                  </a:xfrm>
                </p:grpSpPr>
                <p:sp>
                  <p:nvSpPr>
                    <p:cNvPr id="3477" name="Google Shape;3477;p122"/>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8" name="Google Shape;3478;p122"/>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9" name="Google Shape;3479;p122"/>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80" name="Google Shape;3480;p122"/>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81" name="Google Shape;3481;p122"/>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82" name="Google Shape;3482;p122"/>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483" name="Google Shape;3483;p122"/>
            <p:cNvGrpSpPr/>
            <p:nvPr/>
          </p:nvGrpSpPr>
          <p:grpSpPr>
            <a:xfrm>
              <a:off x="6196930" y="7"/>
              <a:ext cx="985363" cy="2629685"/>
              <a:chOff x="6010934" y="1"/>
              <a:chExt cx="1046700" cy="2793377"/>
            </a:xfrm>
          </p:grpSpPr>
          <p:grpSp>
            <p:nvGrpSpPr>
              <p:cNvPr id="3484" name="Google Shape;3484;p122"/>
              <p:cNvGrpSpPr/>
              <p:nvPr/>
            </p:nvGrpSpPr>
            <p:grpSpPr>
              <a:xfrm>
                <a:off x="6010934" y="1746678"/>
                <a:ext cx="1046700" cy="1046700"/>
                <a:chOff x="764100" y="3623300"/>
                <a:chExt cx="1046700" cy="1046700"/>
              </a:xfrm>
            </p:grpSpPr>
            <p:sp>
              <p:nvSpPr>
                <p:cNvPr id="3485" name="Google Shape;3485;p122"/>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6" name="Google Shape;3486;p122"/>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87" name="Google Shape;3487;p122"/>
              <p:cNvGrpSpPr/>
              <p:nvPr/>
            </p:nvGrpSpPr>
            <p:grpSpPr>
              <a:xfrm>
                <a:off x="6308747" y="1"/>
                <a:ext cx="441786" cy="2571886"/>
                <a:chOff x="1121941" y="1609666"/>
                <a:chExt cx="404159" cy="2352837"/>
              </a:xfrm>
            </p:grpSpPr>
            <p:grpSp>
              <p:nvGrpSpPr>
                <p:cNvPr id="3488" name="Google Shape;3488;p122"/>
                <p:cNvGrpSpPr/>
                <p:nvPr/>
              </p:nvGrpSpPr>
              <p:grpSpPr>
                <a:xfrm>
                  <a:off x="1121941" y="1609666"/>
                  <a:ext cx="404159" cy="2352837"/>
                  <a:chOff x="1121941" y="1609666"/>
                  <a:chExt cx="404159" cy="2352837"/>
                </a:xfrm>
              </p:grpSpPr>
              <p:grpSp>
                <p:nvGrpSpPr>
                  <p:cNvPr id="3489" name="Google Shape;3489;p122"/>
                  <p:cNvGrpSpPr/>
                  <p:nvPr/>
                </p:nvGrpSpPr>
                <p:grpSpPr>
                  <a:xfrm>
                    <a:off x="1121941" y="2971595"/>
                    <a:ext cx="404159" cy="990908"/>
                    <a:chOff x="1121941" y="2969319"/>
                    <a:chExt cx="404159" cy="990908"/>
                  </a:xfrm>
                </p:grpSpPr>
                <p:sp>
                  <p:nvSpPr>
                    <p:cNvPr id="3490" name="Google Shape;3490;p122"/>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91" name="Google Shape;3491;p122"/>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92" name="Google Shape;3492;p122"/>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93" name="Google Shape;3493;p122"/>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94" name="Google Shape;3494;p122"/>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95" name="Google Shape;3495;p122"/>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3496" name="Google Shape;3496;p122"/>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3497" name="Google Shape;3497;p122"/>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3498" name="Google Shape;3498;p122"/>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3499" name="Google Shape;3499;p122"/>
            <p:cNvGrpSpPr/>
            <p:nvPr/>
          </p:nvGrpSpPr>
          <p:grpSpPr>
            <a:xfrm>
              <a:off x="7192739" y="3730341"/>
              <a:ext cx="148551" cy="170121"/>
              <a:chOff x="3462796" y="2555878"/>
              <a:chExt cx="157798" cy="180711"/>
            </a:xfrm>
          </p:grpSpPr>
          <p:sp>
            <p:nvSpPr>
              <p:cNvPr id="3500" name="Google Shape;3500;p122"/>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1" name="Google Shape;3501;p122"/>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2" name="Google Shape;3502;p122"/>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3" name="Google Shape;3503;p122"/>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4" name="Google Shape;3504;p122"/>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5" name="Google Shape;3505;p122"/>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506" name="Shape 3506"/>
        <p:cNvGrpSpPr/>
        <p:nvPr/>
      </p:nvGrpSpPr>
      <p:grpSpPr>
        <a:xfrm>
          <a:off x="0" y="0"/>
          <a:ext cx="0" cy="0"/>
          <a:chOff x="0" y="0"/>
          <a:chExt cx="0" cy="0"/>
        </a:xfrm>
      </p:grpSpPr>
      <p:sp>
        <p:nvSpPr>
          <p:cNvPr id="3507" name="Google Shape;3507;p123"/>
          <p:cNvSpPr txBox="1"/>
          <p:nvPr>
            <p:ph type="title"/>
          </p:nvPr>
        </p:nvSpPr>
        <p:spPr>
          <a:xfrm>
            <a:off x="702900" y="760925"/>
            <a:ext cx="5660100" cy="471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508" name="Google Shape;3508;p123"/>
          <p:cNvSpPr txBox="1"/>
          <p:nvPr>
            <p:ph idx="1" type="body"/>
          </p:nvPr>
        </p:nvSpPr>
        <p:spPr>
          <a:xfrm>
            <a:off x="702900" y="1430150"/>
            <a:ext cx="1964400" cy="32565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800"/>
              </a:spcBef>
              <a:spcAft>
                <a:spcPts val="0"/>
              </a:spcAft>
              <a:buSzPts val="1800"/>
              <a:buChar char="×"/>
              <a:defRPr sz="1800"/>
            </a:lvl2pPr>
            <a:lvl3pPr indent="-342900" lvl="2" marL="1371600" rtl="0">
              <a:spcBef>
                <a:spcPts val="800"/>
              </a:spcBef>
              <a:spcAft>
                <a:spcPts val="0"/>
              </a:spcAft>
              <a:buSzPts val="1800"/>
              <a:buChar char="⬩"/>
              <a:defRPr sz="1800"/>
            </a:lvl3pPr>
            <a:lvl4pPr indent="-342900" lvl="3" marL="1828800" rtl="0">
              <a:spcBef>
                <a:spcPts val="800"/>
              </a:spcBef>
              <a:spcAft>
                <a:spcPts val="0"/>
              </a:spcAft>
              <a:buSzPts val="1800"/>
              <a:buChar char="●"/>
              <a:defRPr sz="1800"/>
            </a:lvl4pPr>
            <a:lvl5pPr indent="-342900" lvl="4" marL="2286000" rtl="0">
              <a:spcBef>
                <a:spcPts val="800"/>
              </a:spcBef>
              <a:spcAft>
                <a:spcPts val="0"/>
              </a:spcAft>
              <a:buSzPts val="1800"/>
              <a:buChar char="○"/>
              <a:defRPr sz="1800"/>
            </a:lvl5pPr>
            <a:lvl6pPr indent="-342900" lvl="5" marL="2743200" rtl="0">
              <a:spcBef>
                <a:spcPts val="800"/>
              </a:spcBef>
              <a:spcAft>
                <a:spcPts val="0"/>
              </a:spcAft>
              <a:buSzPts val="1800"/>
              <a:buChar char="■"/>
              <a:defRPr sz="1800"/>
            </a:lvl6pPr>
            <a:lvl7pPr indent="-342900" lvl="6" marL="3200400" rtl="0">
              <a:spcBef>
                <a:spcPts val="800"/>
              </a:spcBef>
              <a:spcAft>
                <a:spcPts val="0"/>
              </a:spcAft>
              <a:buSzPts val="1800"/>
              <a:buChar char="●"/>
              <a:defRPr sz="1800"/>
            </a:lvl7pPr>
            <a:lvl8pPr indent="-342900" lvl="7" marL="3657600" rtl="0">
              <a:spcBef>
                <a:spcPts val="800"/>
              </a:spcBef>
              <a:spcAft>
                <a:spcPts val="0"/>
              </a:spcAft>
              <a:buSzPts val="1800"/>
              <a:buChar char="○"/>
              <a:defRPr sz="1800"/>
            </a:lvl8pPr>
            <a:lvl9pPr indent="-342900" lvl="8" marL="4114800" rtl="0">
              <a:spcBef>
                <a:spcPts val="800"/>
              </a:spcBef>
              <a:spcAft>
                <a:spcPts val="800"/>
              </a:spcAft>
              <a:buSzPts val="1800"/>
              <a:buChar char="■"/>
              <a:defRPr sz="1800"/>
            </a:lvl9pPr>
          </a:lstStyle>
          <a:p/>
        </p:txBody>
      </p:sp>
      <p:sp>
        <p:nvSpPr>
          <p:cNvPr id="3509" name="Google Shape;3509;p123"/>
          <p:cNvSpPr txBox="1"/>
          <p:nvPr>
            <p:ph idx="2" type="body"/>
          </p:nvPr>
        </p:nvSpPr>
        <p:spPr>
          <a:xfrm>
            <a:off x="2873451" y="1430150"/>
            <a:ext cx="1964400" cy="32565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800"/>
              </a:spcBef>
              <a:spcAft>
                <a:spcPts val="0"/>
              </a:spcAft>
              <a:buSzPts val="1800"/>
              <a:buChar char="×"/>
              <a:defRPr sz="1800"/>
            </a:lvl2pPr>
            <a:lvl3pPr indent="-342900" lvl="2" marL="1371600" rtl="0">
              <a:spcBef>
                <a:spcPts val="800"/>
              </a:spcBef>
              <a:spcAft>
                <a:spcPts val="0"/>
              </a:spcAft>
              <a:buSzPts val="1800"/>
              <a:buChar char="⬩"/>
              <a:defRPr sz="1800"/>
            </a:lvl3pPr>
            <a:lvl4pPr indent="-342900" lvl="3" marL="1828800" rtl="0">
              <a:spcBef>
                <a:spcPts val="800"/>
              </a:spcBef>
              <a:spcAft>
                <a:spcPts val="0"/>
              </a:spcAft>
              <a:buSzPts val="1800"/>
              <a:buChar char="●"/>
              <a:defRPr sz="1800"/>
            </a:lvl4pPr>
            <a:lvl5pPr indent="-342900" lvl="4" marL="2286000" rtl="0">
              <a:spcBef>
                <a:spcPts val="800"/>
              </a:spcBef>
              <a:spcAft>
                <a:spcPts val="0"/>
              </a:spcAft>
              <a:buSzPts val="1800"/>
              <a:buChar char="○"/>
              <a:defRPr sz="1800"/>
            </a:lvl5pPr>
            <a:lvl6pPr indent="-342900" lvl="5" marL="2743200" rtl="0">
              <a:spcBef>
                <a:spcPts val="800"/>
              </a:spcBef>
              <a:spcAft>
                <a:spcPts val="0"/>
              </a:spcAft>
              <a:buSzPts val="1800"/>
              <a:buChar char="■"/>
              <a:defRPr sz="1800"/>
            </a:lvl6pPr>
            <a:lvl7pPr indent="-342900" lvl="6" marL="3200400" rtl="0">
              <a:spcBef>
                <a:spcPts val="800"/>
              </a:spcBef>
              <a:spcAft>
                <a:spcPts val="0"/>
              </a:spcAft>
              <a:buSzPts val="1800"/>
              <a:buChar char="●"/>
              <a:defRPr sz="1800"/>
            </a:lvl7pPr>
            <a:lvl8pPr indent="-342900" lvl="7" marL="3657600" rtl="0">
              <a:spcBef>
                <a:spcPts val="800"/>
              </a:spcBef>
              <a:spcAft>
                <a:spcPts val="0"/>
              </a:spcAft>
              <a:buSzPts val="1800"/>
              <a:buChar char="○"/>
              <a:defRPr sz="1800"/>
            </a:lvl8pPr>
            <a:lvl9pPr indent="-342900" lvl="8" marL="4114800" rtl="0">
              <a:spcBef>
                <a:spcPts val="800"/>
              </a:spcBef>
              <a:spcAft>
                <a:spcPts val="800"/>
              </a:spcAft>
              <a:buSzPts val="1800"/>
              <a:buChar char="■"/>
              <a:defRPr sz="1800"/>
            </a:lvl9pPr>
          </a:lstStyle>
          <a:p/>
        </p:txBody>
      </p:sp>
      <p:sp>
        <p:nvSpPr>
          <p:cNvPr id="3510" name="Google Shape;3510;p123"/>
          <p:cNvSpPr txBox="1"/>
          <p:nvPr>
            <p:ph idx="3" type="body"/>
          </p:nvPr>
        </p:nvSpPr>
        <p:spPr>
          <a:xfrm>
            <a:off x="5044003" y="1430150"/>
            <a:ext cx="1964400" cy="32565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800"/>
              </a:spcBef>
              <a:spcAft>
                <a:spcPts val="0"/>
              </a:spcAft>
              <a:buSzPts val="1800"/>
              <a:buChar char="×"/>
              <a:defRPr sz="1800"/>
            </a:lvl2pPr>
            <a:lvl3pPr indent="-342900" lvl="2" marL="1371600" rtl="0">
              <a:spcBef>
                <a:spcPts val="800"/>
              </a:spcBef>
              <a:spcAft>
                <a:spcPts val="0"/>
              </a:spcAft>
              <a:buSzPts val="1800"/>
              <a:buChar char="⬩"/>
              <a:defRPr sz="1800"/>
            </a:lvl3pPr>
            <a:lvl4pPr indent="-342900" lvl="3" marL="1828800" rtl="0">
              <a:spcBef>
                <a:spcPts val="800"/>
              </a:spcBef>
              <a:spcAft>
                <a:spcPts val="0"/>
              </a:spcAft>
              <a:buSzPts val="1800"/>
              <a:buChar char="●"/>
              <a:defRPr sz="1800"/>
            </a:lvl4pPr>
            <a:lvl5pPr indent="-342900" lvl="4" marL="2286000" rtl="0">
              <a:spcBef>
                <a:spcPts val="800"/>
              </a:spcBef>
              <a:spcAft>
                <a:spcPts val="0"/>
              </a:spcAft>
              <a:buSzPts val="1800"/>
              <a:buChar char="○"/>
              <a:defRPr sz="1800"/>
            </a:lvl5pPr>
            <a:lvl6pPr indent="-342900" lvl="5" marL="2743200" rtl="0">
              <a:spcBef>
                <a:spcPts val="800"/>
              </a:spcBef>
              <a:spcAft>
                <a:spcPts val="0"/>
              </a:spcAft>
              <a:buSzPts val="1800"/>
              <a:buChar char="■"/>
              <a:defRPr sz="1800"/>
            </a:lvl6pPr>
            <a:lvl7pPr indent="-342900" lvl="6" marL="3200400" rtl="0">
              <a:spcBef>
                <a:spcPts val="800"/>
              </a:spcBef>
              <a:spcAft>
                <a:spcPts val="0"/>
              </a:spcAft>
              <a:buSzPts val="1800"/>
              <a:buChar char="●"/>
              <a:defRPr sz="1800"/>
            </a:lvl7pPr>
            <a:lvl8pPr indent="-342900" lvl="7" marL="3657600" rtl="0">
              <a:spcBef>
                <a:spcPts val="800"/>
              </a:spcBef>
              <a:spcAft>
                <a:spcPts val="0"/>
              </a:spcAft>
              <a:buSzPts val="1800"/>
              <a:buChar char="○"/>
              <a:defRPr sz="1800"/>
            </a:lvl8pPr>
            <a:lvl9pPr indent="-342900" lvl="8" marL="4114800" rtl="0">
              <a:spcBef>
                <a:spcPts val="800"/>
              </a:spcBef>
              <a:spcAft>
                <a:spcPts val="800"/>
              </a:spcAft>
              <a:buSzPts val="1800"/>
              <a:buChar char="■"/>
              <a:defRPr sz="1800"/>
            </a:lvl9pPr>
          </a:lstStyle>
          <a:p/>
        </p:txBody>
      </p:sp>
      <p:sp>
        <p:nvSpPr>
          <p:cNvPr id="3511" name="Google Shape;3511;p123"/>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512" name="Google Shape;3512;p123"/>
          <p:cNvGrpSpPr/>
          <p:nvPr/>
        </p:nvGrpSpPr>
        <p:grpSpPr>
          <a:xfrm>
            <a:off x="6800134" y="-29"/>
            <a:ext cx="2382301" cy="4610466"/>
            <a:chOff x="6800134" y="-29"/>
            <a:chExt cx="2382301" cy="4610466"/>
          </a:xfrm>
        </p:grpSpPr>
        <p:grpSp>
          <p:nvGrpSpPr>
            <p:cNvPr id="3513" name="Google Shape;3513;p123"/>
            <p:cNvGrpSpPr/>
            <p:nvPr/>
          </p:nvGrpSpPr>
          <p:grpSpPr>
            <a:xfrm>
              <a:off x="7737776" y="-17"/>
              <a:ext cx="448629" cy="4610455"/>
              <a:chOff x="6798998" y="-1296139"/>
              <a:chExt cx="476555" cy="4897445"/>
            </a:xfrm>
          </p:grpSpPr>
          <p:sp>
            <p:nvSpPr>
              <p:cNvPr id="3514" name="Google Shape;3514;p123"/>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5" name="Google Shape;3515;p123"/>
              <p:cNvSpPr/>
              <p:nvPr/>
            </p:nvSpPr>
            <p:spPr>
              <a:xfrm>
                <a:off x="7026850" y="-1296139"/>
                <a:ext cx="17700" cy="4271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16" name="Google Shape;3516;p123"/>
            <p:cNvGrpSpPr/>
            <p:nvPr/>
          </p:nvGrpSpPr>
          <p:grpSpPr>
            <a:xfrm>
              <a:off x="8636876" y="46"/>
              <a:ext cx="382387" cy="1450044"/>
              <a:chOff x="5578966" y="2422197"/>
              <a:chExt cx="406190" cy="1540306"/>
            </a:xfrm>
          </p:grpSpPr>
          <p:sp>
            <p:nvSpPr>
              <p:cNvPr id="3517" name="Google Shape;3517;p123"/>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8" name="Google Shape;3518;p123"/>
              <p:cNvSpPr/>
              <p:nvPr/>
            </p:nvSpPr>
            <p:spPr>
              <a:xfrm>
                <a:off x="5774600" y="2422197"/>
                <a:ext cx="17700" cy="55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19" name="Google Shape;3519;p123"/>
            <p:cNvGrpSpPr/>
            <p:nvPr/>
          </p:nvGrpSpPr>
          <p:grpSpPr>
            <a:xfrm>
              <a:off x="8035385" y="23"/>
              <a:ext cx="439174" cy="2683136"/>
              <a:chOff x="6176324" y="940075"/>
              <a:chExt cx="466512" cy="2850155"/>
            </a:xfrm>
          </p:grpSpPr>
          <p:sp>
            <p:nvSpPr>
              <p:cNvPr id="3520" name="Google Shape;3520;p123"/>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1" name="Google Shape;3521;p123"/>
              <p:cNvSpPr/>
              <p:nvPr/>
            </p:nvSpPr>
            <p:spPr>
              <a:xfrm>
                <a:off x="6400713" y="940075"/>
                <a:ext cx="17700" cy="2034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2" name="Google Shape;3522;p123"/>
            <p:cNvGrpSpPr/>
            <p:nvPr/>
          </p:nvGrpSpPr>
          <p:grpSpPr>
            <a:xfrm>
              <a:off x="6999976" y="11"/>
              <a:ext cx="271476" cy="3307837"/>
              <a:chOff x="7883572" y="308161"/>
              <a:chExt cx="288375" cy="3513742"/>
            </a:xfrm>
          </p:grpSpPr>
          <p:sp>
            <p:nvSpPr>
              <p:cNvPr id="3523" name="Google Shape;3523;p123"/>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4" name="Google Shape;3524;p123"/>
              <p:cNvSpPr/>
              <p:nvPr/>
            </p:nvSpPr>
            <p:spPr>
              <a:xfrm>
                <a:off x="8024899" y="308161"/>
                <a:ext cx="17700" cy="266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25" name="Google Shape;3525;p123"/>
            <p:cNvGrpSpPr/>
            <p:nvPr/>
          </p:nvGrpSpPr>
          <p:grpSpPr>
            <a:xfrm>
              <a:off x="6827964" y="636458"/>
              <a:ext cx="230791" cy="243118"/>
              <a:chOff x="3770248" y="2527300"/>
              <a:chExt cx="180404" cy="190055"/>
            </a:xfrm>
          </p:grpSpPr>
          <p:sp>
            <p:nvSpPr>
              <p:cNvPr id="3526" name="Google Shape;3526;p123"/>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7" name="Google Shape;3527;p123"/>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8" name="Google Shape;3528;p123"/>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9" name="Google Shape;3529;p123"/>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530" name="Google Shape;3530;p123"/>
            <p:cNvGrpSpPr/>
            <p:nvPr/>
          </p:nvGrpSpPr>
          <p:grpSpPr>
            <a:xfrm>
              <a:off x="8763367" y="2641902"/>
              <a:ext cx="230809" cy="243156"/>
              <a:chOff x="3770248" y="2527300"/>
              <a:chExt cx="180404" cy="190055"/>
            </a:xfrm>
          </p:grpSpPr>
          <p:sp>
            <p:nvSpPr>
              <p:cNvPr id="3531" name="Google Shape;3531;p123"/>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2" name="Google Shape;3532;p123"/>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3" name="Google Shape;3533;p123"/>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4" name="Google Shape;3534;p123"/>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535" name="Google Shape;3535;p123"/>
            <p:cNvGrpSpPr/>
            <p:nvPr/>
          </p:nvGrpSpPr>
          <p:grpSpPr>
            <a:xfrm rot="5400000">
              <a:off x="8655427" y="4253521"/>
              <a:ext cx="201871" cy="231166"/>
              <a:chOff x="3462796" y="2555878"/>
              <a:chExt cx="157798" cy="180711"/>
            </a:xfrm>
          </p:grpSpPr>
          <p:sp>
            <p:nvSpPr>
              <p:cNvPr id="3536" name="Google Shape;3536;p123"/>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7" name="Google Shape;3537;p123"/>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8" name="Google Shape;3538;p123"/>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9" name="Google Shape;3539;p123"/>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0" name="Google Shape;3540;p123"/>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1" name="Google Shape;3541;p123"/>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542" name="Google Shape;3542;p123"/>
            <p:cNvGrpSpPr/>
            <p:nvPr/>
          </p:nvGrpSpPr>
          <p:grpSpPr>
            <a:xfrm rot="-2700000">
              <a:off x="7375305" y="1863439"/>
              <a:ext cx="169840" cy="178926"/>
              <a:chOff x="3770248" y="2527300"/>
              <a:chExt cx="180404" cy="190055"/>
            </a:xfrm>
          </p:grpSpPr>
          <p:sp>
            <p:nvSpPr>
              <p:cNvPr id="3543" name="Google Shape;3543;p123"/>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4" name="Google Shape;3544;p123"/>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5" name="Google Shape;3545;p123"/>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6" name="Google Shape;3546;p123"/>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547" name="Google Shape;3547;p123"/>
            <p:cNvGrpSpPr/>
            <p:nvPr/>
          </p:nvGrpSpPr>
          <p:grpSpPr>
            <a:xfrm>
              <a:off x="6800134" y="23"/>
              <a:ext cx="985363" cy="1665685"/>
              <a:chOff x="2484475" y="1329455"/>
              <a:chExt cx="1046700" cy="1769370"/>
            </a:xfrm>
          </p:grpSpPr>
          <p:sp>
            <p:nvSpPr>
              <p:cNvPr id="3548" name="Google Shape;3548;p123"/>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9" name="Google Shape;3549;p123"/>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50" name="Google Shape;3550;p123"/>
              <p:cNvGrpSpPr/>
              <p:nvPr/>
            </p:nvGrpSpPr>
            <p:grpSpPr>
              <a:xfrm>
                <a:off x="2769703" y="1329455"/>
                <a:ext cx="510180" cy="1483501"/>
                <a:chOff x="1818382" y="2433081"/>
                <a:chExt cx="466728" cy="1357150"/>
              </a:xfrm>
            </p:grpSpPr>
            <p:grpSp>
              <p:nvGrpSpPr>
                <p:cNvPr id="3551" name="Google Shape;3551;p123"/>
                <p:cNvGrpSpPr/>
                <p:nvPr/>
              </p:nvGrpSpPr>
              <p:grpSpPr>
                <a:xfrm>
                  <a:off x="1818382" y="2971595"/>
                  <a:ext cx="466728" cy="818636"/>
                  <a:chOff x="1818382" y="2942618"/>
                  <a:chExt cx="466728" cy="818636"/>
                </a:xfrm>
              </p:grpSpPr>
              <p:sp>
                <p:nvSpPr>
                  <p:cNvPr id="3552" name="Google Shape;3552;p123"/>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3" name="Google Shape;3553;p123"/>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4" name="Google Shape;3554;p123"/>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55" name="Google Shape;3555;p123"/>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56" name="Google Shape;3556;p123"/>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557" name="Google Shape;3557;p123"/>
            <p:cNvGrpSpPr/>
            <p:nvPr/>
          </p:nvGrpSpPr>
          <p:grpSpPr>
            <a:xfrm>
              <a:off x="8330194" y="-10"/>
              <a:ext cx="852241" cy="2641273"/>
              <a:chOff x="3961868" y="-891976"/>
              <a:chExt cx="905291" cy="2805686"/>
            </a:xfrm>
          </p:grpSpPr>
          <p:grpSp>
            <p:nvGrpSpPr>
              <p:cNvPr id="3558" name="Google Shape;3558;p123"/>
              <p:cNvGrpSpPr/>
              <p:nvPr/>
            </p:nvGrpSpPr>
            <p:grpSpPr>
              <a:xfrm>
                <a:off x="3961868" y="1008419"/>
                <a:ext cx="905291" cy="905291"/>
                <a:chOff x="764100" y="3623300"/>
                <a:chExt cx="1046700" cy="1046700"/>
              </a:xfrm>
            </p:grpSpPr>
            <p:sp>
              <p:nvSpPr>
                <p:cNvPr id="3559" name="Google Shape;3559;p123"/>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0" name="Google Shape;3560;p123"/>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61" name="Google Shape;3561;p123"/>
              <p:cNvGrpSpPr/>
              <p:nvPr/>
            </p:nvGrpSpPr>
            <p:grpSpPr>
              <a:xfrm>
                <a:off x="4155315" y="-891976"/>
                <a:ext cx="522826" cy="2613070"/>
                <a:chOff x="2447534" y="1219291"/>
                <a:chExt cx="478297" cy="2390513"/>
              </a:xfrm>
            </p:grpSpPr>
            <p:grpSp>
              <p:nvGrpSpPr>
                <p:cNvPr id="3562" name="Google Shape;3562;p123"/>
                <p:cNvGrpSpPr/>
                <p:nvPr/>
              </p:nvGrpSpPr>
              <p:grpSpPr>
                <a:xfrm>
                  <a:off x="2447534" y="1219291"/>
                  <a:ext cx="478297" cy="2390513"/>
                  <a:chOff x="2447534" y="1219291"/>
                  <a:chExt cx="478297" cy="2390513"/>
                </a:xfrm>
              </p:grpSpPr>
              <p:grpSp>
                <p:nvGrpSpPr>
                  <p:cNvPr id="3563" name="Google Shape;3563;p123"/>
                  <p:cNvGrpSpPr/>
                  <p:nvPr/>
                </p:nvGrpSpPr>
                <p:grpSpPr>
                  <a:xfrm>
                    <a:off x="2447534" y="2971595"/>
                    <a:ext cx="478297" cy="638209"/>
                    <a:chOff x="2447534" y="3081786"/>
                    <a:chExt cx="478297" cy="638209"/>
                  </a:xfrm>
                </p:grpSpPr>
                <p:sp>
                  <p:nvSpPr>
                    <p:cNvPr id="3564" name="Google Shape;3564;p123"/>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5" name="Google Shape;3565;p123"/>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6" name="Google Shape;3566;p123"/>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67" name="Google Shape;3567;p123"/>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68" name="Google Shape;3568;p123"/>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569" name="Google Shape;3569;p123"/>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570" name="Google Shape;3570;p123"/>
            <p:cNvGrpSpPr/>
            <p:nvPr/>
          </p:nvGrpSpPr>
          <p:grpSpPr>
            <a:xfrm>
              <a:off x="7811773" y="-2"/>
              <a:ext cx="492189" cy="1837864"/>
              <a:chOff x="5194218" y="-536312"/>
              <a:chExt cx="522827" cy="1952267"/>
            </a:xfrm>
          </p:grpSpPr>
          <p:grpSp>
            <p:nvGrpSpPr>
              <p:cNvPr id="3571" name="Google Shape;3571;p123"/>
              <p:cNvGrpSpPr/>
              <p:nvPr/>
            </p:nvGrpSpPr>
            <p:grpSpPr>
              <a:xfrm>
                <a:off x="5194218" y="893129"/>
                <a:ext cx="522827" cy="522827"/>
                <a:chOff x="764100" y="3623300"/>
                <a:chExt cx="1046700" cy="1046700"/>
              </a:xfrm>
            </p:grpSpPr>
            <p:sp>
              <p:nvSpPr>
                <p:cNvPr id="3572" name="Google Shape;3572;p123"/>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3" name="Google Shape;3573;p123"/>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74" name="Google Shape;3574;p123"/>
              <p:cNvGrpSpPr/>
              <p:nvPr/>
            </p:nvGrpSpPr>
            <p:grpSpPr>
              <a:xfrm>
                <a:off x="5371921" y="-536312"/>
                <a:ext cx="182209" cy="1814066"/>
                <a:chOff x="3305183" y="1663032"/>
                <a:chExt cx="166690" cy="1659561"/>
              </a:xfrm>
            </p:grpSpPr>
            <p:grpSp>
              <p:nvGrpSpPr>
                <p:cNvPr id="3575" name="Google Shape;3575;p123"/>
                <p:cNvGrpSpPr/>
                <p:nvPr/>
              </p:nvGrpSpPr>
              <p:grpSpPr>
                <a:xfrm>
                  <a:off x="3305183" y="1663032"/>
                  <a:ext cx="166690" cy="1659561"/>
                  <a:chOff x="3305183" y="1663032"/>
                  <a:chExt cx="166690" cy="1659561"/>
                </a:xfrm>
              </p:grpSpPr>
              <p:grpSp>
                <p:nvGrpSpPr>
                  <p:cNvPr id="3576" name="Google Shape;3576;p123"/>
                  <p:cNvGrpSpPr/>
                  <p:nvPr/>
                </p:nvGrpSpPr>
                <p:grpSpPr>
                  <a:xfrm>
                    <a:off x="3305183" y="2971595"/>
                    <a:ext cx="166690" cy="350998"/>
                    <a:chOff x="3305183" y="3146560"/>
                    <a:chExt cx="166690" cy="350998"/>
                  </a:xfrm>
                </p:grpSpPr>
                <p:sp>
                  <p:nvSpPr>
                    <p:cNvPr id="3577" name="Google Shape;3577;p123"/>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78" name="Google Shape;3578;p123"/>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79" name="Google Shape;3579;p123"/>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80" name="Google Shape;3580;p123"/>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81" name="Google Shape;3581;p123"/>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582" name="Google Shape;3582;p123"/>
            <p:cNvGrpSpPr/>
            <p:nvPr/>
          </p:nvGrpSpPr>
          <p:grpSpPr>
            <a:xfrm>
              <a:off x="8018879" y="-29"/>
              <a:ext cx="810166" cy="4470272"/>
              <a:chOff x="7824797" y="-1724181"/>
              <a:chExt cx="860597" cy="4748536"/>
            </a:xfrm>
          </p:grpSpPr>
          <p:grpSp>
            <p:nvGrpSpPr>
              <p:cNvPr id="3583" name="Google Shape;3583;p123"/>
              <p:cNvGrpSpPr/>
              <p:nvPr/>
            </p:nvGrpSpPr>
            <p:grpSpPr>
              <a:xfrm>
                <a:off x="7824797" y="1891931"/>
                <a:ext cx="860597" cy="1132425"/>
                <a:chOff x="764100" y="3623300"/>
                <a:chExt cx="1046700" cy="1046700"/>
              </a:xfrm>
            </p:grpSpPr>
            <p:sp>
              <p:nvSpPr>
                <p:cNvPr id="3584" name="Google Shape;3584;p123"/>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5" name="Google Shape;3585;p123"/>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86" name="Google Shape;3586;p123"/>
              <p:cNvGrpSpPr/>
              <p:nvPr/>
            </p:nvGrpSpPr>
            <p:grpSpPr>
              <a:xfrm>
                <a:off x="8100547" y="-1724181"/>
                <a:ext cx="300376" cy="4529867"/>
                <a:chOff x="3792712" y="-322375"/>
                <a:chExt cx="274793" cy="4144055"/>
              </a:xfrm>
            </p:grpSpPr>
            <p:grpSp>
              <p:nvGrpSpPr>
                <p:cNvPr id="3587" name="Google Shape;3587;p123"/>
                <p:cNvGrpSpPr/>
                <p:nvPr/>
              </p:nvGrpSpPr>
              <p:grpSpPr>
                <a:xfrm>
                  <a:off x="3792712" y="-322375"/>
                  <a:ext cx="274793" cy="4144055"/>
                  <a:chOff x="3792712" y="-322375"/>
                  <a:chExt cx="274793" cy="4144055"/>
                </a:xfrm>
              </p:grpSpPr>
              <p:grpSp>
                <p:nvGrpSpPr>
                  <p:cNvPr id="3588" name="Google Shape;3588;p123"/>
                  <p:cNvGrpSpPr/>
                  <p:nvPr/>
                </p:nvGrpSpPr>
                <p:grpSpPr>
                  <a:xfrm>
                    <a:off x="3792712" y="2971595"/>
                    <a:ext cx="274793" cy="850085"/>
                    <a:chOff x="3792712" y="2879468"/>
                    <a:chExt cx="274793" cy="850085"/>
                  </a:xfrm>
                </p:grpSpPr>
                <p:sp>
                  <p:nvSpPr>
                    <p:cNvPr id="3589" name="Google Shape;3589;p123"/>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0" name="Google Shape;3590;p123"/>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1" name="Google Shape;3591;p123"/>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92" name="Google Shape;3592;p123"/>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93" name="Google Shape;3593;p123"/>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594" name="Google Shape;3594;p123"/>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595" name="Google Shape;3595;p123"/>
            <p:cNvGrpSpPr/>
            <p:nvPr/>
          </p:nvGrpSpPr>
          <p:grpSpPr>
            <a:xfrm>
              <a:off x="7184797" y="-17"/>
              <a:ext cx="985363" cy="3905971"/>
              <a:chOff x="1192601" y="-1724180"/>
              <a:chExt cx="1046700" cy="4149108"/>
            </a:xfrm>
          </p:grpSpPr>
          <p:grpSp>
            <p:nvGrpSpPr>
              <p:cNvPr id="3596" name="Google Shape;3596;p123"/>
              <p:cNvGrpSpPr/>
              <p:nvPr/>
            </p:nvGrpSpPr>
            <p:grpSpPr>
              <a:xfrm>
                <a:off x="1192601" y="1378228"/>
                <a:ext cx="1046700" cy="1046700"/>
                <a:chOff x="764100" y="3623300"/>
                <a:chExt cx="1046700" cy="1046700"/>
              </a:xfrm>
            </p:grpSpPr>
            <p:sp>
              <p:nvSpPr>
                <p:cNvPr id="3597" name="Google Shape;3597;p123"/>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8" name="Google Shape;3598;p123"/>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99" name="Google Shape;3599;p123"/>
              <p:cNvGrpSpPr/>
              <p:nvPr/>
            </p:nvGrpSpPr>
            <p:grpSpPr>
              <a:xfrm>
                <a:off x="1417979" y="-1724180"/>
                <a:ext cx="580390" cy="3855366"/>
                <a:chOff x="522260" y="372820"/>
                <a:chExt cx="530958" cy="3527002"/>
              </a:xfrm>
            </p:grpSpPr>
            <p:grpSp>
              <p:nvGrpSpPr>
                <p:cNvPr id="3600" name="Google Shape;3600;p123"/>
                <p:cNvGrpSpPr/>
                <p:nvPr/>
              </p:nvGrpSpPr>
              <p:grpSpPr>
                <a:xfrm>
                  <a:off x="522260" y="372820"/>
                  <a:ext cx="530958" cy="3527002"/>
                  <a:chOff x="522260" y="372820"/>
                  <a:chExt cx="530958" cy="3527002"/>
                </a:xfrm>
              </p:grpSpPr>
              <p:grpSp>
                <p:nvGrpSpPr>
                  <p:cNvPr id="3601" name="Google Shape;3601;p123"/>
                  <p:cNvGrpSpPr/>
                  <p:nvPr/>
                </p:nvGrpSpPr>
                <p:grpSpPr>
                  <a:xfrm>
                    <a:off x="522260" y="2971595"/>
                    <a:ext cx="530958" cy="928227"/>
                    <a:chOff x="522260" y="2971595"/>
                    <a:chExt cx="530958" cy="928227"/>
                  </a:xfrm>
                </p:grpSpPr>
                <p:sp>
                  <p:nvSpPr>
                    <p:cNvPr id="3602" name="Google Shape;3602;p123"/>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3" name="Google Shape;3603;p123"/>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4" name="Google Shape;3604;p123"/>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5" name="Google Shape;3605;p123"/>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606" name="Google Shape;3606;p123"/>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07" name="Google Shape;3607;p123"/>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608" name="Google Shape;3608;p123"/>
            <p:cNvGrpSpPr/>
            <p:nvPr/>
          </p:nvGrpSpPr>
          <p:grpSpPr>
            <a:xfrm>
              <a:off x="7192739" y="3730341"/>
              <a:ext cx="148551" cy="170121"/>
              <a:chOff x="3462796" y="2555878"/>
              <a:chExt cx="157798" cy="180711"/>
            </a:xfrm>
          </p:grpSpPr>
          <p:sp>
            <p:nvSpPr>
              <p:cNvPr id="3609" name="Google Shape;3609;p123"/>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0" name="Google Shape;3610;p123"/>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1" name="Google Shape;3611;p123"/>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2" name="Google Shape;3612;p123"/>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3" name="Google Shape;3613;p123"/>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4" name="Google Shape;3614;p123"/>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615" name="Google Shape;3615;p123"/>
          <p:cNvGrpSpPr/>
          <p:nvPr/>
        </p:nvGrpSpPr>
        <p:grpSpPr>
          <a:xfrm>
            <a:off x="278809" y="823842"/>
            <a:ext cx="288376" cy="330267"/>
            <a:chOff x="3462796" y="2555878"/>
            <a:chExt cx="157798" cy="180711"/>
          </a:xfrm>
        </p:grpSpPr>
        <p:sp>
          <p:nvSpPr>
            <p:cNvPr id="3616" name="Google Shape;3616;p123"/>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7" name="Google Shape;3617;p123"/>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8" name="Google Shape;3618;p123"/>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9" name="Google Shape;3619;p123"/>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0" name="Google Shape;3620;p123"/>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1" name="Google Shape;3621;p123"/>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22" name="Shape 3622"/>
        <p:cNvGrpSpPr/>
        <p:nvPr/>
      </p:nvGrpSpPr>
      <p:grpSpPr>
        <a:xfrm>
          <a:off x="0" y="0"/>
          <a:ext cx="0" cy="0"/>
          <a:chOff x="0" y="0"/>
          <a:chExt cx="0" cy="0"/>
        </a:xfrm>
      </p:grpSpPr>
      <p:sp>
        <p:nvSpPr>
          <p:cNvPr id="3623" name="Google Shape;3623;p124"/>
          <p:cNvSpPr txBox="1"/>
          <p:nvPr>
            <p:ph type="title"/>
          </p:nvPr>
        </p:nvSpPr>
        <p:spPr>
          <a:xfrm>
            <a:off x="702900" y="760925"/>
            <a:ext cx="5660100" cy="471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624" name="Google Shape;3624;p124"/>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625" name="Google Shape;3625;p124"/>
          <p:cNvGrpSpPr/>
          <p:nvPr/>
        </p:nvGrpSpPr>
        <p:grpSpPr>
          <a:xfrm>
            <a:off x="278809" y="823842"/>
            <a:ext cx="288376" cy="330267"/>
            <a:chOff x="3462796" y="2555878"/>
            <a:chExt cx="157798" cy="180711"/>
          </a:xfrm>
        </p:grpSpPr>
        <p:sp>
          <p:nvSpPr>
            <p:cNvPr id="3626" name="Google Shape;3626;p124"/>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7" name="Google Shape;3627;p124"/>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8" name="Google Shape;3628;p124"/>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9" name="Google Shape;3629;p124"/>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0" name="Google Shape;3630;p124"/>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1" name="Google Shape;3631;p124"/>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32" name="Google Shape;3632;p124"/>
          <p:cNvGrpSpPr/>
          <p:nvPr/>
        </p:nvGrpSpPr>
        <p:grpSpPr>
          <a:xfrm>
            <a:off x="6196930" y="-29"/>
            <a:ext cx="2985505" cy="4610466"/>
            <a:chOff x="6196930" y="-29"/>
            <a:chExt cx="2985505" cy="4610466"/>
          </a:xfrm>
        </p:grpSpPr>
        <p:grpSp>
          <p:nvGrpSpPr>
            <p:cNvPr id="3633" name="Google Shape;3633;p124"/>
            <p:cNvGrpSpPr/>
            <p:nvPr/>
          </p:nvGrpSpPr>
          <p:grpSpPr>
            <a:xfrm>
              <a:off x="7737776" y="-17"/>
              <a:ext cx="448629" cy="4610455"/>
              <a:chOff x="6798998" y="-1296139"/>
              <a:chExt cx="476555" cy="4897445"/>
            </a:xfrm>
          </p:grpSpPr>
          <p:sp>
            <p:nvSpPr>
              <p:cNvPr id="3634" name="Google Shape;3634;p124"/>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5" name="Google Shape;3635;p124"/>
              <p:cNvSpPr/>
              <p:nvPr/>
            </p:nvSpPr>
            <p:spPr>
              <a:xfrm>
                <a:off x="7026850" y="-1296139"/>
                <a:ext cx="17700" cy="4271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6" name="Google Shape;3636;p124"/>
            <p:cNvGrpSpPr/>
            <p:nvPr/>
          </p:nvGrpSpPr>
          <p:grpSpPr>
            <a:xfrm>
              <a:off x="8636876" y="46"/>
              <a:ext cx="382387" cy="1450044"/>
              <a:chOff x="5578966" y="2422197"/>
              <a:chExt cx="406190" cy="1540306"/>
            </a:xfrm>
          </p:grpSpPr>
          <p:sp>
            <p:nvSpPr>
              <p:cNvPr id="3637" name="Google Shape;3637;p124"/>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8" name="Google Shape;3638;p124"/>
              <p:cNvSpPr/>
              <p:nvPr/>
            </p:nvSpPr>
            <p:spPr>
              <a:xfrm>
                <a:off x="5774600" y="2422197"/>
                <a:ext cx="17700" cy="55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39" name="Google Shape;3639;p124"/>
            <p:cNvGrpSpPr/>
            <p:nvPr/>
          </p:nvGrpSpPr>
          <p:grpSpPr>
            <a:xfrm>
              <a:off x="8035385" y="23"/>
              <a:ext cx="439174" cy="2683136"/>
              <a:chOff x="6176324" y="940075"/>
              <a:chExt cx="466512" cy="2850155"/>
            </a:xfrm>
          </p:grpSpPr>
          <p:sp>
            <p:nvSpPr>
              <p:cNvPr id="3640" name="Google Shape;3640;p124"/>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1" name="Google Shape;3641;p124"/>
              <p:cNvSpPr/>
              <p:nvPr/>
            </p:nvSpPr>
            <p:spPr>
              <a:xfrm>
                <a:off x="6400713" y="940075"/>
                <a:ext cx="17700" cy="2034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2" name="Google Shape;3642;p124"/>
            <p:cNvGrpSpPr/>
            <p:nvPr/>
          </p:nvGrpSpPr>
          <p:grpSpPr>
            <a:xfrm>
              <a:off x="6363022" y="42"/>
              <a:ext cx="160482" cy="1242299"/>
              <a:chOff x="7576714" y="2009363"/>
              <a:chExt cx="170472" cy="1319629"/>
            </a:xfrm>
          </p:grpSpPr>
          <p:sp>
            <p:nvSpPr>
              <p:cNvPr id="3643" name="Google Shape;3643;p124"/>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4" name="Google Shape;3644;p124"/>
              <p:cNvSpPr/>
              <p:nvPr/>
            </p:nvSpPr>
            <p:spPr>
              <a:xfrm>
                <a:off x="7652975" y="2009363"/>
                <a:ext cx="17700" cy="965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5" name="Google Shape;3645;p124"/>
            <p:cNvGrpSpPr/>
            <p:nvPr/>
          </p:nvGrpSpPr>
          <p:grpSpPr>
            <a:xfrm>
              <a:off x="6999976" y="11"/>
              <a:ext cx="271476" cy="3307837"/>
              <a:chOff x="7883572" y="308161"/>
              <a:chExt cx="288375" cy="3513742"/>
            </a:xfrm>
          </p:grpSpPr>
          <p:sp>
            <p:nvSpPr>
              <p:cNvPr id="3646" name="Google Shape;3646;p124"/>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7" name="Google Shape;3647;p124"/>
              <p:cNvSpPr/>
              <p:nvPr/>
            </p:nvSpPr>
            <p:spPr>
              <a:xfrm>
                <a:off x="8024899" y="308161"/>
                <a:ext cx="17700" cy="266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48" name="Google Shape;3648;p124"/>
            <p:cNvGrpSpPr/>
            <p:nvPr/>
          </p:nvGrpSpPr>
          <p:grpSpPr>
            <a:xfrm>
              <a:off x="6827964" y="636458"/>
              <a:ext cx="230791" cy="243118"/>
              <a:chOff x="3770248" y="2527300"/>
              <a:chExt cx="180404" cy="190055"/>
            </a:xfrm>
          </p:grpSpPr>
          <p:sp>
            <p:nvSpPr>
              <p:cNvPr id="3649" name="Google Shape;3649;p12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0" name="Google Shape;3650;p12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1" name="Google Shape;3651;p12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2" name="Google Shape;3652;p12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53" name="Google Shape;3653;p124"/>
            <p:cNvGrpSpPr/>
            <p:nvPr/>
          </p:nvGrpSpPr>
          <p:grpSpPr>
            <a:xfrm>
              <a:off x="8763367" y="2641902"/>
              <a:ext cx="230809" cy="243156"/>
              <a:chOff x="3770248" y="2527300"/>
              <a:chExt cx="180404" cy="190055"/>
            </a:xfrm>
          </p:grpSpPr>
          <p:sp>
            <p:nvSpPr>
              <p:cNvPr id="3654" name="Google Shape;3654;p12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5" name="Google Shape;3655;p12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6" name="Google Shape;3656;p12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7" name="Google Shape;3657;p12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58" name="Google Shape;3658;p124"/>
            <p:cNvGrpSpPr/>
            <p:nvPr/>
          </p:nvGrpSpPr>
          <p:grpSpPr>
            <a:xfrm rot="5400000">
              <a:off x="8655427" y="4253521"/>
              <a:ext cx="201871" cy="231166"/>
              <a:chOff x="3462796" y="2555878"/>
              <a:chExt cx="157798" cy="180711"/>
            </a:xfrm>
          </p:grpSpPr>
          <p:sp>
            <p:nvSpPr>
              <p:cNvPr id="3659" name="Google Shape;3659;p124"/>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0" name="Google Shape;3660;p124"/>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1" name="Google Shape;3661;p124"/>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2" name="Google Shape;3662;p124"/>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3" name="Google Shape;3663;p124"/>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4" name="Google Shape;3664;p124"/>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65" name="Google Shape;3665;p124"/>
            <p:cNvGrpSpPr/>
            <p:nvPr/>
          </p:nvGrpSpPr>
          <p:grpSpPr>
            <a:xfrm rot="-2700000">
              <a:off x="7375305" y="1863439"/>
              <a:ext cx="169840" cy="178926"/>
              <a:chOff x="3770248" y="2527300"/>
              <a:chExt cx="180404" cy="190055"/>
            </a:xfrm>
          </p:grpSpPr>
          <p:sp>
            <p:nvSpPr>
              <p:cNvPr id="3666" name="Google Shape;3666;p124"/>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7" name="Google Shape;3667;p124"/>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8" name="Google Shape;3668;p124"/>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9" name="Google Shape;3669;p124"/>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70" name="Google Shape;3670;p124"/>
            <p:cNvGrpSpPr/>
            <p:nvPr/>
          </p:nvGrpSpPr>
          <p:grpSpPr>
            <a:xfrm>
              <a:off x="6800134" y="23"/>
              <a:ext cx="985363" cy="1665685"/>
              <a:chOff x="2484475" y="1329455"/>
              <a:chExt cx="1046700" cy="1769370"/>
            </a:xfrm>
          </p:grpSpPr>
          <p:sp>
            <p:nvSpPr>
              <p:cNvPr id="3671" name="Google Shape;3671;p124"/>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2" name="Google Shape;3672;p124"/>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73" name="Google Shape;3673;p124"/>
              <p:cNvGrpSpPr/>
              <p:nvPr/>
            </p:nvGrpSpPr>
            <p:grpSpPr>
              <a:xfrm>
                <a:off x="2769703" y="1329455"/>
                <a:ext cx="510180" cy="1483501"/>
                <a:chOff x="1818382" y="2433081"/>
                <a:chExt cx="466728" cy="1357150"/>
              </a:xfrm>
            </p:grpSpPr>
            <p:grpSp>
              <p:nvGrpSpPr>
                <p:cNvPr id="3674" name="Google Shape;3674;p124"/>
                <p:cNvGrpSpPr/>
                <p:nvPr/>
              </p:nvGrpSpPr>
              <p:grpSpPr>
                <a:xfrm>
                  <a:off x="1818382" y="2971595"/>
                  <a:ext cx="466728" cy="818636"/>
                  <a:chOff x="1818382" y="2942618"/>
                  <a:chExt cx="466728" cy="818636"/>
                </a:xfrm>
              </p:grpSpPr>
              <p:sp>
                <p:nvSpPr>
                  <p:cNvPr id="3675" name="Google Shape;3675;p124"/>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76" name="Google Shape;3676;p124"/>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77" name="Google Shape;3677;p124"/>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678" name="Google Shape;3678;p124"/>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79" name="Google Shape;3679;p124"/>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680" name="Google Shape;3680;p124"/>
            <p:cNvGrpSpPr/>
            <p:nvPr/>
          </p:nvGrpSpPr>
          <p:grpSpPr>
            <a:xfrm>
              <a:off x="8330194" y="-10"/>
              <a:ext cx="852241" cy="2641273"/>
              <a:chOff x="3961868" y="-891976"/>
              <a:chExt cx="905291" cy="2805686"/>
            </a:xfrm>
          </p:grpSpPr>
          <p:grpSp>
            <p:nvGrpSpPr>
              <p:cNvPr id="3681" name="Google Shape;3681;p124"/>
              <p:cNvGrpSpPr/>
              <p:nvPr/>
            </p:nvGrpSpPr>
            <p:grpSpPr>
              <a:xfrm>
                <a:off x="3961868" y="1008419"/>
                <a:ext cx="905291" cy="905291"/>
                <a:chOff x="764100" y="3623300"/>
                <a:chExt cx="1046700" cy="1046700"/>
              </a:xfrm>
            </p:grpSpPr>
            <p:sp>
              <p:nvSpPr>
                <p:cNvPr id="3682" name="Google Shape;3682;p124"/>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3" name="Google Shape;3683;p124"/>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84" name="Google Shape;3684;p124"/>
              <p:cNvGrpSpPr/>
              <p:nvPr/>
            </p:nvGrpSpPr>
            <p:grpSpPr>
              <a:xfrm>
                <a:off x="4155315" y="-891976"/>
                <a:ext cx="522826" cy="2613070"/>
                <a:chOff x="2447534" y="1219291"/>
                <a:chExt cx="478297" cy="2390513"/>
              </a:xfrm>
            </p:grpSpPr>
            <p:grpSp>
              <p:nvGrpSpPr>
                <p:cNvPr id="3685" name="Google Shape;3685;p124"/>
                <p:cNvGrpSpPr/>
                <p:nvPr/>
              </p:nvGrpSpPr>
              <p:grpSpPr>
                <a:xfrm>
                  <a:off x="2447534" y="1219291"/>
                  <a:ext cx="478297" cy="2390513"/>
                  <a:chOff x="2447534" y="1219291"/>
                  <a:chExt cx="478297" cy="2390513"/>
                </a:xfrm>
              </p:grpSpPr>
              <p:grpSp>
                <p:nvGrpSpPr>
                  <p:cNvPr id="3686" name="Google Shape;3686;p124"/>
                  <p:cNvGrpSpPr/>
                  <p:nvPr/>
                </p:nvGrpSpPr>
                <p:grpSpPr>
                  <a:xfrm>
                    <a:off x="2447534" y="2971595"/>
                    <a:ext cx="478297" cy="638209"/>
                    <a:chOff x="2447534" y="3081786"/>
                    <a:chExt cx="478297" cy="638209"/>
                  </a:xfrm>
                </p:grpSpPr>
                <p:sp>
                  <p:nvSpPr>
                    <p:cNvPr id="3687" name="Google Shape;3687;p124"/>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88" name="Google Shape;3688;p124"/>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89" name="Google Shape;3689;p124"/>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690" name="Google Shape;3690;p124"/>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91" name="Google Shape;3691;p124"/>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692" name="Google Shape;3692;p124"/>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693" name="Google Shape;3693;p124"/>
            <p:cNvGrpSpPr/>
            <p:nvPr/>
          </p:nvGrpSpPr>
          <p:grpSpPr>
            <a:xfrm>
              <a:off x="7811773" y="-2"/>
              <a:ext cx="492189" cy="1837864"/>
              <a:chOff x="5194218" y="-536312"/>
              <a:chExt cx="522827" cy="1952267"/>
            </a:xfrm>
          </p:grpSpPr>
          <p:grpSp>
            <p:nvGrpSpPr>
              <p:cNvPr id="3694" name="Google Shape;3694;p124"/>
              <p:cNvGrpSpPr/>
              <p:nvPr/>
            </p:nvGrpSpPr>
            <p:grpSpPr>
              <a:xfrm>
                <a:off x="5194218" y="893129"/>
                <a:ext cx="522827" cy="522827"/>
                <a:chOff x="764100" y="3623300"/>
                <a:chExt cx="1046700" cy="1046700"/>
              </a:xfrm>
            </p:grpSpPr>
            <p:sp>
              <p:nvSpPr>
                <p:cNvPr id="3695" name="Google Shape;3695;p124"/>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6" name="Google Shape;3696;p124"/>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97" name="Google Shape;3697;p124"/>
              <p:cNvGrpSpPr/>
              <p:nvPr/>
            </p:nvGrpSpPr>
            <p:grpSpPr>
              <a:xfrm>
                <a:off x="5371921" y="-536312"/>
                <a:ext cx="182209" cy="1814066"/>
                <a:chOff x="3305183" y="1663032"/>
                <a:chExt cx="166690" cy="1659561"/>
              </a:xfrm>
            </p:grpSpPr>
            <p:grpSp>
              <p:nvGrpSpPr>
                <p:cNvPr id="3698" name="Google Shape;3698;p124"/>
                <p:cNvGrpSpPr/>
                <p:nvPr/>
              </p:nvGrpSpPr>
              <p:grpSpPr>
                <a:xfrm>
                  <a:off x="3305183" y="1663032"/>
                  <a:ext cx="166690" cy="1659561"/>
                  <a:chOff x="3305183" y="1663032"/>
                  <a:chExt cx="166690" cy="1659561"/>
                </a:xfrm>
              </p:grpSpPr>
              <p:grpSp>
                <p:nvGrpSpPr>
                  <p:cNvPr id="3699" name="Google Shape;3699;p124"/>
                  <p:cNvGrpSpPr/>
                  <p:nvPr/>
                </p:nvGrpSpPr>
                <p:grpSpPr>
                  <a:xfrm>
                    <a:off x="3305183" y="2971595"/>
                    <a:ext cx="166690" cy="350998"/>
                    <a:chOff x="3305183" y="3146560"/>
                    <a:chExt cx="166690" cy="350998"/>
                  </a:xfrm>
                </p:grpSpPr>
                <p:sp>
                  <p:nvSpPr>
                    <p:cNvPr id="3700" name="Google Shape;3700;p124"/>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01" name="Google Shape;3701;p124"/>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02" name="Google Shape;3702;p124"/>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703" name="Google Shape;3703;p124"/>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04" name="Google Shape;3704;p124"/>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705" name="Google Shape;3705;p124"/>
            <p:cNvGrpSpPr/>
            <p:nvPr/>
          </p:nvGrpSpPr>
          <p:grpSpPr>
            <a:xfrm>
              <a:off x="8018879" y="-29"/>
              <a:ext cx="810166" cy="4470272"/>
              <a:chOff x="7824797" y="-1724181"/>
              <a:chExt cx="860597" cy="4748536"/>
            </a:xfrm>
          </p:grpSpPr>
          <p:grpSp>
            <p:nvGrpSpPr>
              <p:cNvPr id="3706" name="Google Shape;3706;p124"/>
              <p:cNvGrpSpPr/>
              <p:nvPr/>
            </p:nvGrpSpPr>
            <p:grpSpPr>
              <a:xfrm>
                <a:off x="7824797" y="1891931"/>
                <a:ext cx="860597" cy="1132425"/>
                <a:chOff x="764100" y="3623300"/>
                <a:chExt cx="1046700" cy="1046700"/>
              </a:xfrm>
            </p:grpSpPr>
            <p:sp>
              <p:nvSpPr>
                <p:cNvPr id="3707" name="Google Shape;3707;p124"/>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8" name="Google Shape;3708;p124"/>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09" name="Google Shape;3709;p124"/>
              <p:cNvGrpSpPr/>
              <p:nvPr/>
            </p:nvGrpSpPr>
            <p:grpSpPr>
              <a:xfrm>
                <a:off x="8100547" y="-1724181"/>
                <a:ext cx="300376" cy="4529867"/>
                <a:chOff x="3792712" y="-322375"/>
                <a:chExt cx="274793" cy="4144055"/>
              </a:xfrm>
            </p:grpSpPr>
            <p:grpSp>
              <p:nvGrpSpPr>
                <p:cNvPr id="3710" name="Google Shape;3710;p124"/>
                <p:cNvGrpSpPr/>
                <p:nvPr/>
              </p:nvGrpSpPr>
              <p:grpSpPr>
                <a:xfrm>
                  <a:off x="3792712" y="-322375"/>
                  <a:ext cx="274793" cy="4144055"/>
                  <a:chOff x="3792712" y="-322375"/>
                  <a:chExt cx="274793" cy="4144055"/>
                </a:xfrm>
              </p:grpSpPr>
              <p:grpSp>
                <p:nvGrpSpPr>
                  <p:cNvPr id="3711" name="Google Shape;3711;p124"/>
                  <p:cNvGrpSpPr/>
                  <p:nvPr/>
                </p:nvGrpSpPr>
                <p:grpSpPr>
                  <a:xfrm>
                    <a:off x="3792712" y="2971595"/>
                    <a:ext cx="274793" cy="850085"/>
                    <a:chOff x="3792712" y="2879468"/>
                    <a:chExt cx="274793" cy="850085"/>
                  </a:xfrm>
                </p:grpSpPr>
                <p:sp>
                  <p:nvSpPr>
                    <p:cNvPr id="3712" name="Google Shape;3712;p124"/>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3" name="Google Shape;3713;p124"/>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4" name="Google Shape;3714;p124"/>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715" name="Google Shape;3715;p124"/>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16" name="Google Shape;3716;p124"/>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717" name="Google Shape;3717;p124"/>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718" name="Google Shape;3718;p124"/>
            <p:cNvGrpSpPr/>
            <p:nvPr/>
          </p:nvGrpSpPr>
          <p:grpSpPr>
            <a:xfrm>
              <a:off x="7184797" y="-17"/>
              <a:ext cx="985363" cy="3905971"/>
              <a:chOff x="1192601" y="-1724180"/>
              <a:chExt cx="1046700" cy="4149108"/>
            </a:xfrm>
          </p:grpSpPr>
          <p:grpSp>
            <p:nvGrpSpPr>
              <p:cNvPr id="3719" name="Google Shape;3719;p124"/>
              <p:cNvGrpSpPr/>
              <p:nvPr/>
            </p:nvGrpSpPr>
            <p:grpSpPr>
              <a:xfrm>
                <a:off x="1192601" y="1378228"/>
                <a:ext cx="1046700" cy="1046700"/>
                <a:chOff x="764100" y="3623300"/>
                <a:chExt cx="1046700" cy="1046700"/>
              </a:xfrm>
            </p:grpSpPr>
            <p:sp>
              <p:nvSpPr>
                <p:cNvPr id="3720" name="Google Shape;3720;p124"/>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1" name="Google Shape;3721;p124"/>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22" name="Google Shape;3722;p124"/>
              <p:cNvGrpSpPr/>
              <p:nvPr/>
            </p:nvGrpSpPr>
            <p:grpSpPr>
              <a:xfrm>
                <a:off x="1417979" y="-1724180"/>
                <a:ext cx="580390" cy="3855366"/>
                <a:chOff x="522260" y="372820"/>
                <a:chExt cx="530958" cy="3527002"/>
              </a:xfrm>
            </p:grpSpPr>
            <p:grpSp>
              <p:nvGrpSpPr>
                <p:cNvPr id="3723" name="Google Shape;3723;p124"/>
                <p:cNvGrpSpPr/>
                <p:nvPr/>
              </p:nvGrpSpPr>
              <p:grpSpPr>
                <a:xfrm>
                  <a:off x="522260" y="372820"/>
                  <a:ext cx="530958" cy="3527002"/>
                  <a:chOff x="522260" y="372820"/>
                  <a:chExt cx="530958" cy="3527002"/>
                </a:xfrm>
              </p:grpSpPr>
              <p:grpSp>
                <p:nvGrpSpPr>
                  <p:cNvPr id="3724" name="Google Shape;3724;p124"/>
                  <p:cNvGrpSpPr/>
                  <p:nvPr/>
                </p:nvGrpSpPr>
                <p:grpSpPr>
                  <a:xfrm>
                    <a:off x="522260" y="2971595"/>
                    <a:ext cx="530958" cy="928227"/>
                    <a:chOff x="522260" y="2971595"/>
                    <a:chExt cx="530958" cy="928227"/>
                  </a:xfrm>
                </p:grpSpPr>
                <p:sp>
                  <p:nvSpPr>
                    <p:cNvPr id="3725" name="Google Shape;3725;p124"/>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26" name="Google Shape;3726;p124"/>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27" name="Google Shape;3727;p124"/>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28" name="Google Shape;3728;p124"/>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729" name="Google Shape;3729;p124"/>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30" name="Google Shape;3730;p124"/>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3731" name="Google Shape;3731;p124"/>
            <p:cNvGrpSpPr/>
            <p:nvPr/>
          </p:nvGrpSpPr>
          <p:grpSpPr>
            <a:xfrm>
              <a:off x="6196930" y="7"/>
              <a:ext cx="985363" cy="2629685"/>
              <a:chOff x="6010934" y="1"/>
              <a:chExt cx="1046700" cy="2793377"/>
            </a:xfrm>
          </p:grpSpPr>
          <p:grpSp>
            <p:nvGrpSpPr>
              <p:cNvPr id="3732" name="Google Shape;3732;p124"/>
              <p:cNvGrpSpPr/>
              <p:nvPr/>
            </p:nvGrpSpPr>
            <p:grpSpPr>
              <a:xfrm>
                <a:off x="6010934" y="1746678"/>
                <a:ext cx="1046700" cy="1046700"/>
                <a:chOff x="764100" y="3623300"/>
                <a:chExt cx="1046700" cy="1046700"/>
              </a:xfrm>
            </p:grpSpPr>
            <p:sp>
              <p:nvSpPr>
                <p:cNvPr id="3733" name="Google Shape;3733;p124"/>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4" name="Google Shape;3734;p124"/>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35" name="Google Shape;3735;p124"/>
              <p:cNvGrpSpPr/>
              <p:nvPr/>
            </p:nvGrpSpPr>
            <p:grpSpPr>
              <a:xfrm>
                <a:off x="6308747" y="1"/>
                <a:ext cx="441786" cy="2571886"/>
                <a:chOff x="1121941" y="1609666"/>
                <a:chExt cx="404159" cy="2352837"/>
              </a:xfrm>
            </p:grpSpPr>
            <p:grpSp>
              <p:nvGrpSpPr>
                <p:cNvPr id="3736" name="Google Shape;3736;p124"/>
                <p:cNvGrpSpPr/>
                <p:nvPr/>
              </p:nvGrpSpPr>
              <p:grpSpPr>
                <a:xfrm>
                  <a:off x="1121941" y="1609666"/>
                  <a:ext cx="404159" cy="2352837"/>
                  <a:chOff x="1121941" y="1609666"/>
                  <a:chExt cx="404159" cy="2352837"/>
                </a:xfrm>
              </p:grpSpPr>
              <p:grpSp>
                <p:nvGrpSpPr>
                  <p:cNvPr id="3737" name="Google Shape;3737;p124"/>
                  <p:cNvGrpSpPr/>
                  <p:nvPr/>
                </p:nvGrpSpPr>
                <p:grpSpPr>
                  <a:xfrm>
                    <a:off x="1121941" y="2971595"/>
                    <a:ext cx="404159" cy="990908"/>
                    <a:chOff x="1121941" y="2969319"/>
                    <a:chExt cx="404159" cy="990908"/>
                  </a:xfrm>
                </p:grpSpPr>
                <p:sp>
                  <p:nvSpPr>
                    <p:cNvPr id="3738" name="Google Shape;3738;p124"/>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39" name="Google Shape;3739;p124"/>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40" name="Google Shape;3740;p124"/>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41" name="Google Shape;3741;p124"/>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742" name="Google Shape;3742;p124"/>
                  <p:cNvSpPr/>
                  <p:nvPr/>
                </p:nvSpPr>
                <p:spPr>
                  <a:xfrm>
                    <a:off x="1308648" y="1609666"/>
                    <a:ext cx="17700" cy="1368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43" name="Google Shape;3743;p124"/>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28575">
                  <a:solidFill>
                    <a:schemeClr val="lt1"/>
                  </a:solidFill>
                  <a:prstDash val="solid"/>
                  <a:round/>
                  <a:headEnd len="med" w="med" type="none"/>
                  <a:tailEnd len="med" w="med" type="none"/>
                </a:ln>
              </p:spPr>
            </p:sp>
            <p:sp>
              <p:nvSpPr>
                <p:cNvPr id="3744" name="Google Shape;3744;p124"/>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28575">
                  <a:solidFill>
                    <a:schemeClr val="lt1"/>
                  </a:solidFill>
                  <a:prstDash val="solid"/>
                  <a:round/>
                  <a:headEnd len="med" w="med" type="none"/>
                  <a:tailEnd len="med" w="med" type="none"/>
                </a:ln>
              </p:spPr>
            </p:sp>
            <p:sp>
              <p:nvSpPr>
                <p:cNvPr id="3745" name="Google Shape;3745;p124"/>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28575">
                  <a:solidFill>
                    <a:schemeClr val="lt1"/>
                  </a:solidFill>
                  <a:prstDash val="solid"/>
                  <a:round/>
                  <a:headEnd len="med" w="med" type="none"/>
                  <a:tailEnd len="med" w="med" type="none"/>
                </a:ln>
              </p:spPr>
            </p:sp>
            <p:sp>
              <p:nvSpPr>
                <p:cNvPr id="3746" name="Google Shape;3746;p124"/>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28575">
                  <a:solidFill>
                    <a:schemeClr val="lt1"/>
                  </a:solidFill>
                  <a:prstDash val="solid"/>
                  <a:round/>
                  <a:headEnd len="med" w="med" type="none"/>
                  <a:tailEnd len="med" w="med" type="none"/>
                </a:ln>
              </p:spPr>
            </p:sp>
          </p:grpSp>
        </p:grpSp>
        <p:grpSp>
          <p:nvGrpSpPr>
            <p:cNvPr id="3747" name="Google Shape;3747;p124"/>
            <p:cNvGrpSpPr/>
            <p:nvPr/>
          </p:nvGrpSpPr>
          <p:grpSpPr>
            <a:xfrm>
              <a:off x="7192739" y="3730341"/>
              <a:ext cx="148551" cy="170121"/>
              <a:chOff x="3462796" y="2555878"/>
              <a:chExt cx="157798" cy="180711"/>
            </a:xfrm>
          </p:grpSpPr>
          <p:sp>
            <p:nvSpPr>
              <p:cNvPr id="3748" name="Google Shape;3748;p124"/>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49" name="Google Shape;3749;p124"/>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0" name="Google Shape;3750;p124"/>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1" name="Google Shape;3751;p124"/>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2" name="Google Shape;3752;p124"/>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3" name="Google Shape;3753;p124"/>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754" name="Shape 3754"/>
        <p:cNvGrpSpPr/>
        <p:nvPr/>
      </p:nvGrpSpPr>
      <p:grpSpPr>
        <a:xfrm>
          <a:off x="0" y="0"/>
          <a:ext cx="0" cy="0"/>
          <a:chOff x="0" y="0"/>
          <a:chExt cx="0" cy="0"/>
        </a:xfrm>
      </p:grpSpPr>
      <p:sp>
        <p:nvSpPr>
          <p:cNvPr id="3755" name="Google Shape;3755;p125"/>
          <p:cNvSpPr txBox="1"/>
          <p:nvPr>
            <p:ph idx="1" type="body"/>
          </p:nvPr>
        </p:nvSpPr>
        <p:spPr>
          <a:xfrm>
            <a:off x="855300" y="4591175"/>
            <a:ext cx="7433400" cy="334800"/>
          </a:xfrm>
          <a:prstGeom prst="rect">
            <a:avLst/>
          </a:prstGeom>
        </p:spPr>
        <p:txBody>
          <a:bodyPr anchorCtr="0" anchor="t" bIns="0" lIns="0" spcFirstLastPara="1" rIns="0" wrap="square" tIns="0">
            <a:noAutofit/>
          </a:bodyPr>
          <a:lstStyle>
            <a:lvl1pPr indent="-228600" lvl="0" marL="457200" rtl="0" algn="ctr">
              <a:spcBef>
                <a:spcPts val="0"/>
              </a:spcBef>
              <a:spcAft>
                <a:spcPts val="800"/>
              </a:spcAft>
              <a:buClr>
                <a:schemeClr val="accent1"/>
              </a:buClr>
              <a:buSzPts val="1800"/>
              <a:buNone/>
              <a:defRPr sz="1800">
                <a:solidFill>
                  <a:schemeClr val="accent1"/>
                </a:solidFill>
              </a:defRPr>
            </a:lvl1pPr>
          </a:lstStyle>
          <a:p/>
        </p:txBody>
      </p:sp>
      <p:sp>
        <p:nvSpPr>
          <p:cNvPr id="3756" name="Google Shape;3756;p125"/>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757" name="Google Shape;3757;p125"/>
          <p:cNvGrpSpPr/>
          <p:nvPr/>
        </p:nvGrpSpPr>
        <p:grpSpPr>
          <a:xfrm>
            <a:off x="2123897" y="-3"/>
            <a:ext cx="248884" cy="1079826"/>
            <a:chOff x="6176324" y="1765810"/>
            <a:chExt cx="466512" cy="2024421"/>
          </a:xfrm>
        </p:grpSpPr>
        <p:sp>
          <p:nvSpPr>
            <p:cNvPr id="3758" name="Google Shape;3758;p125"/>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9" name="Google Shape;3759;p125"/>
            <p:cNvSpPr/>
            <p:nvPr/>
          </p:nvSpPr>
          <p:spPr>
            <a:xfrm>
              <a:off x="6400743" y="1765810"/>
              <a:ext cx="17700" cy="120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0" name="Google Shape;3760;p125"/>
          <p:cNvGrpSpPr/>
          <p:nvPr/>
        </p:nvGrpSpPr>
        <p:grpSpPr>
          <a:xfrm>
            <a:off x="6105618" y="-6"/>
            <a:ext cx="314981" cy="715683"/>
            <a:chOff x="4897958" y="2723139"/>
            <a:chExt cx="514087" cy="1168081"/>
          </a:xfrm>
        </p:grpSpPr>
        <p:sp>
          <p:nvSpPr>
            <p:cNvPr id="3761" name="Google Shape;3761;p125"/>
            <p:cNvSpPr/>
            <p:nvPr/>
          </p:nvSpPr>
          <p:spPr>
            <a:xfrm>
              <a:off x="4897958" y="2971595"/>
              <a:ext cx="514087" cy="919625"/>
            </a:xfrm>
            <a:custGeom>
              <a:rect b="b" l="l" r="r" t="t"/>
              <a:pathLst>
                <a:path extrusionOk="0" h="919625" w="514087">
                  <a:moveTo>
                    <a:pt x="503440" y="612940"/>
                  </a:moveTo>
                  <a:cubicBezTo>
                    <a:pt x="488835" y="497878"/>
                    <a:pt x="385076" y="411391"/>
                    <a:pt x="386663" y="292519"/>
                  </a:cubicBezTo>
                  <a:cubicBezTo>
                    <a:pt x="400316" y="294106"/>
                    <a:pt x="377964" y="247751"/>
                    <a:pt x="368312" y="237972"/>
                  </a:cubicBezTo>
                  <a:cubicBezTo>
                    <a:pt x="360247" y="200825"/>
                    <a:pt x="403681" y="12865"/>
                    <a:pt x="343674" y="33820"/>
                  </a:cubicBezTo>
                  <a:cubicBezTo>
                    <a:pt x="345134" y="-16980"/>
                    <a:pt x="171017" y="-6630"/>
                    <a:pt x="171208" y="38837"/>
                  </a:cubicBezTo>
                  <a:cubicBezTo>
                    <a:pt x="161746" y="39408"/>
                    <a:pt x="145808" y="36233"/>
                    <a:pt x="145808" y="50139"/>
                  </a:cubicBezTo>
                  <a:cubicBezTo>
                    <a:pt x="145808" y="112369"/>
                    <a:pt x="144919" y="174028"/>
                    <a:pt x="145236" y="236068"/>
                  </a:cubicBezTo>
                  <a:cubicBezTo>
                    <a:pt x="131203" y="242418"/>
                    <a:pt x="99262" y="286359"/>
                    <a:pt x="127456" y="301345"/>
                  </a:cubicBezTo>
                  <a:cubicBezTo>
                    <a:pt x="139839" y="437108"/>
                    <a:pt x="-22340" y="548995"/>
                    <a:pt x="2615" y="706349"/>
                  </a:cubicBezTo>
                  <a:cubicBezTo>
                    <a:pt x="55892" y="1056297"/>
                    <a:pt x="596023" y="940409"/>
                    <a:pt x="503440" y="61294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2" name="Google Shape;3762;p125"/>
            <p:cNvSpPr/>
            <p:nvPr/>
          </p:nvSpPr>
          <p:spPr>
            <a:xfrm>
              <a:off x="5157477" y="2723139"/>
              <a:ext cx="17700" cy="25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3" name="Google Shape;3763;p125"/>
          <p:cNvGrpSpPr/>
          <p:nvPr/>
        </p:nvGrpSpPr>
        <p:grpSpPr>
          <a:xfrm>
            <a:off x="3821579" y="-5"/>
            <a:ext cx="248873" cy="666692"/>
            <a:chOff x="5578966" y="2874382"/>
            <a:chExt cx="406190" cy="1088121"/>
          </a:xfrm>
        </p:grpSpPr>
        <p:sp>
          <p:nvSpPr>
            <p:cNvPr id="3764" name="Google Shape;3764;p125"/>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5" name="Google Shape;3765;p125"/>
            <p:cNvSpPr/>
            <p:nvPr/>
          </p:nvSpPr>
          <p:spPr>
            <a:xfrm>
              <a:off x="5774610" y="2874382"/>
              <a:ext cx="17700" cy="100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6" name="Google Shape;3766;p125"/>
          <p:cNvGrpSpPr/>
          <p:nvPr/>
        </p:nvGrpSpPr>
        <p:grpSpPr>
          <a:xfrm>
            <a:off x="4797694" y="-1"/>
            <a:ext cx="285832" cy="1167629"/>
            <a:chOff x="6176324" y="1884520"/>
            <a:chExt cx="466512" cy="1905711"/>
          </a:xfrm>
        </p:grpSpPr>
        <p:sp>
          <p:nvSpPr>
            <p:cNvPr id="3767" name="Google Shape;3767;p125"/>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8" name="Google Shape;3768;p125"/>
            <p:cNvSpPr/>
            <p:nvPr/>
          </p:nvSpPr>
          <p:spPr>
            <a:xfrm>
              <a:off x="6400710" y="1884520"/>
              <a:ext cx="17700" cy="109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69" name="Google Shape;3769;p125"/>
          <p:cNvGrpSpPr/>
          <p:nvPr/>
        </p:nvGrpSpPr>
        <p:grpSpPr>
          <a:xfrm>
            <a:off x="2497918" y="-1"/>
            <a:ext cx="291985" cy="626860"/>
            <a:chOff x="6798998" y="2578195"/>
            <a:chExt cx="476555" cy="1023111"/>
          </a:xfrm>
        </p:grpSpPr>
        <p:sp>
          <p:nvSpPr>
            <p:cNvPr id="3770" name="Google Shape;3770;p125"/>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1" name="Google Shape;3771;p125"/>
            <p:cNvSpPr/>
            <p:nvPr/>
          </p:nvSpPr>
          <p:spPr>
            <a:xfrm>
              <a:off x="7026852" y="2578195"/>
              <a:ext cx="17700" cy="396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72" name="Google Shape;3772;p125"/>
          <p:cNvGrpSpPr/>
          <p:nvPr/>
        </p:nvGrpSpPr>
        <p:grpSpPr>
          <a:xfrm>
            <a:off x="6996805" y="1"/>
            <a:ext cx="104448" cy="835379"/>
            <a:chOff x="7576714" y="1965553"/>
            <a:chExt cx="170472" cy="1363439"/>
          </a:xfrm>
        </p:grpSpPr>
        <p:sp>
          <p:nvSpPr>
            <p:cNvPr id="3773" name="Google Shape;3773;p125"/>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4" name="Google Shape;3774;p125"/>
            <p:cNvSpPr/>
            <p:nvPr/>
          </p:nvSpPr>
          <p:spPr>
            <a:xfrm>
              <a:off x="7652967" y="1965553"/>
              <a:ext cx="17700" cy="1009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75" name="Google Shape;3775;p125"/>
          <p:cNvGrpSpPr/>
          <p:nvPr/>
        </p:nvGrpSpPr>
        <p:grpSpPr>
          <a:xfrm>
            <a:off x="3185950" y="-4"/>
            <a:ext cx="176687" cy="1310262"/>
            <a:chOff x="7883572" y="1683399"/>
            <a:chExt cx="288375" cy="2138505"/>
          </a:xfrm>
        </p:grpSpPr>
        <p:sp>
          <p:nvSpPr>
            <p:cNvPr id="3776" name="Google Shape;3776;p125"/>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7" name="Google Shape;3777;p125"/>
            <p:cNvSpPr/>
            <p:nvPr/>
          </p:nvSpPr>
          <p:spPr>
            <a:xfrm>
              <a:off x="8024914" y="1683399"/>
              <a:ext cx="17700" cy="129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78" name="Google Shape;3778;p125"/>
          <p:cNvGrpSpPr/>
          <p:nvPr/>
        </p:nvGrpSpPr>
        <p:grpSpPr>
          <a:xfrm>
            <a:off x="2478543" y="103446"/>
            <a:ext cx="96683" cy="110722"/>
            <a:chOff x="3462796" y="2555878"/>
            <a:chExt cx="157798" cy="180711"/>
          </a:xfrm>
        </p:grpSpPr>
        <p:sp>
          <p:nvSpPr>
            <p:cNvPr id="3779" name="Google Shape;3779;p125"/>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0" name="Google Shape;3780;p125"/>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1" name="Google Shape;3781;p125"/>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2" name="Google Shape;3782;p125"/>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3" name="Google Shape;3783;p125"/>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4" name="Google Shape;3784;p125"/>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85" name="Google Shape;3785;p125"/>
          <p:cNvGrpSpPr/>
          <p:nvPr/>
        </p:nvGrpSpPr>
        <p:grpSpPr>
          <a:xfrm>
            <a:off x="4244226" y="715679"/>
            <a:ext cx="110533" cy="116447"/>
            <a:chOff x="3770248" y="2527300"/>
            <a:chExt cx="180404" cy="190055"/>
          </a:xfrm>
        </p:grpSpPr>
        <p:sp>
          <p:nvSpPr>
            <p:cNvPr id="3786" name="Google Shape;3786;p125"/>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7" name="Google Shape;3787;p125"/>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8" name="Google Shape;3788;p125"/>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9" name="Google Shape;3789;p125"/>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90" name="Google Shape;3790;p125"/>
          <p:cNvGrpSpPr/>
          <p:nvPr/>
        </p:nvGrpSpPr>
        <p:grpSpPr>
          <a:xfrm>
            <a:off x="6547056" y="29477"/>
            <a:ext cx="131398" cy="150478"/>
            <a:chOff x="3462796" y="2555878"/>
            <a:chExt cx="157798" cy="180711"/>
          </a:xfrm>
        </p:grpSpPr>
        <p:sp>
          <p:nvSpPr>
            <p:cNvPr id="3791" name="Google Shape;3791;p125"/>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2" name="Google Shape;3792;p125"/>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3" name="Google Shape;3793;p125"/>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4" name="Google Shape;3794;p125"/>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5" name="Google Shape;3795;p125"/>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6" name="Google Shape;3796;p125"/>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797" name="Google Shape;3797;p125"/>
          <p:cNvGrpSpPr/>
          <p:nvPr/>
        </p:nvGrpSpPr>
        <p:grpSpPr>
          <a:xfrm>
            <a:off x="5436611" y="1013080"/>
            <a:ext cx="150222" cy="158259"/>
            <a:chOff x="3770248" y="2527300"/>
            <a:chExt cx="180404" cy="190055"/>
          </a:xfrm>
        </p:grpSpPr>
        <p:sp>
          <p:nvSpPr>
            <p:cNvPr id="3798" name="Google Shape;3798;p125"/>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9" name="Google Shape;3799;p125"/>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0" name="Google Shape;3800;p125"/>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1" name="Google Shape;3801;p125"/>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802" name="Google Shape;3802;p125"/>
          <p:cNvGrpSpPr/>
          <p:nvPr/>
        </p:nvGrpSpPr>
        <p:grpSpPr>
          <a:xfrm rot="5400000">
            <a:off x="5283010" y="299034"/>
            <a:ext cx="131398" cy="150460"/>
            <a:chOff x="3462796" y="2555878"/>
            <a:chExt cx="157798" cy="180711"/>
          </a:xfrm>
        </p:grpSpPr>
        <p:sp>
          <p:nvSpPr>
            <p:cNvPr id="3803" name="Google Shape;3803;p125"/>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4" name="Google Shape;3804;p125"/>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5" name="Google Shape;3805;p125"/>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6" name="Google Shape;3806;p125"/>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7" name="Google Shape;3807;p125"/>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8" name="Google Shape;3808;p125"/>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809" name="Google Shape;3809;p125"/>
          <p:cNvGrpSpPr/>
          <p:nvPr/>
        </p:nvGrpSpPr>
        <p:grpSpPr>
          <a:xfrm>
            <a:off x="2111378" y="797091"/>
            <a:ext cx="110533" cy="116447"/>
            <a:chOff x="3770248" y="2527300"/>
            <a:chExt cx="180404" cy="190055"/>
          </a:xfrm>
        </p:grpSpPr>
        <p:sp>
          <p:nvSpPr>
            <p:cNvPr id="3810" name="Google Shape;3810;p125"/>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1" name="Google Shape;3811;p125"/>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2" name="Google Shape;3812;p125"/>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3" name="Google Shape;3813;p125"/>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814" name="Google Shape;3814;p125"/>
          <p:cNvGrpSpPr/>
          <p:nvPr/>
        </p:nvGrpSpPr>
        <p:grpSpPr>
          <a:xfrm rot="-2700000">
            <a:off x="7021573" y="1207759"/>
            <a:ext cx="110522" cy="116435"/>
            <a:chOff x="3770248" y="2527300"/>
            <a:chExt cx="180404" cy="190055"/>
          </a:xfrm>
        </p:grpSpPr>
        <p:sp>
          <p:nvSpPr>
            <p:cNvPr id="3815" name="Google Shape;3815;p125"/>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6" name="Google Shape;3816;p125"/>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7" name="Google Shape;3817;p125"/>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18" name="Google Shape;3818;p125"/>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819" name="Google Shape;3819;p125"/>
          <p:cNvGrpSpPr/>
          <p:nvPr/>
        </p:nvGrpSpPr>
        <p:grpSpPr>
          <a:xfrm>
            <a:off x="3301930" y="-2"/>
            <a:ext cx="641313" cy="1441454"/>
            <a:chOff x="2484475" y="746199"/>
            <a:chExt cx="1046700" cy="2352626"/>
          </a:xfrm>
        </p:grpSpPr>
        <p:sp>
          <p:nvSpPr>
            <p:cNvPr id="3820" name="Google Shape;3820;p125"/>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1" name="Google Shape;3821;p125"/>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22" name="Google Shape;3822;p125"/>
            <p:cNvGrpSpPr/>
            <p:nvPr/>
          </p:nvGrpSpPr>
          <p:grpSpPr>
            <a:xfrm>
              <a:off x="2769703" y="746199"/>
              <a:ext cx="510180" cy="2066757"/>
              <a:chOff x="1818382" y="1899501"/>
              <a:chExt cx="466728" cy="1890730"/>
            </a:xfrm>
          </p:grpSpPr>
          <p:grpSp>
            <p:nvGrpSpPr>
              <p:cNvPr id="3823" name="Google Shape;3823;p125"/>
              <p:cNvGrpSpPr/>
              <p:nvPr/>
            </p:nvGrpSpPr>
            <p:grpSpPr>
              <a:xfrm>
                <a:off x="1818382" y="2971595"/>
                <a:ext cx="466728" cy="818636"/>
                <a:chOff x="1818382" y="2942618"/>
                <a:chExt cx="466728" cy="818636"/>
              </a:xfrm>
            </p:grpSpPr>
            <p:sp>
              <p:nvSpPr>
                <p:cNvPr id="3824" name="Google Shape;3824;p125"/>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25" name="Google Shape;3825;p125"/>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26" name="Google Shape;3826;p125"/>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27" name="Google Shape;3827;p125"/>
              <p:cNvSpPr/>
              <p:nvPr/>
            </p:nvSpPr>
            <p:spPr>
              <a:xfrm>
                <a:off x="2046061" y="1899501"/>
                <a:ext cx="17700" cy="1078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28" name="Google Shape;3828;p125"/>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19050">
              <a:solidFill>
                <a:schemeClr val="lt1"/>
              </a:solidFill>
              <a:prstDash val="solid"/>
              <a:round/>
              <a:headEnd len="med" w="med" type="none"/>
              <a:tailEnd len="med" w="med" type="none"/>
            </a:ln>
          </p:spPr>
        </p:sp>
      </p:grpSp>
      <p:grpSp>
        <p:nvGrpSpPr>
          <p:cNvPr id="3829" name="Google Shape;3829;p125"/>
          <p:cNvGrpSpPr/>
          <p:nvPr/>
        </p:nvGrpSpPr>
        <p:grpSpPr>
          <a:xfrm>
            <a:off x="4207129" y="-1"/>
            <a:ext cx="554672" cy="791533"/>
            <a:chOff x="3961868" y="621833"/>
            <a:chExt cx="905291" cy="1291877"/>
          </a:xfrm>
        </p:grpSpPr>
        <p:grpSp>
          <p:nvGrpSpPr>
            <p:cNvPr id="3830" name="Google Shape;3830;p125"/>
            <p:cNvGrpSpPr/>
            <p:nvPr/>
          </p:nvGrpSpPr>
          <p:grpSpPr>
            <a:xfrm>
              <a:off x="3961868" y="1008419"/>
              <a:ext cx="905291" cy="905291"/>
              <a:chOff x="764100" y="3623300"/>
              <a:chExt cx="1046700" cy="1046700"/>
            </a:xfrm>
          </p:grpSpPr>
          <p:sp>
            <p:nvSpPr>
              <p:cNvPr id="3831" name="Google Shape;3831;p125"/>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2" name="Google Shape;3832;p125"/>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33" name="Google Shape;3833;p125"/>
            <p:cNvGrpSpPr/>
            <p:nvPr/>
          </p:nvGrpSpPr>
          <p:grpSpPr>
            <a:xfrm>
              <a:off x="4155315" y="621833"/>
              <a:ext cx="522826" cy="1099260"/>
              <a:chOff x="2447534" y="2604168"/>
              <a:chExt cx="478297" cy="1005636"/>
            </a:xfrm>
          </p:grpSpPr>
          <p:grpSp>
            <p:nvGrpSpPr>
              <p:cNvPr id="3834" name="Google Shape;3834;p125"/>
              <p:cNvGrpSpPr/>
              <p:nvPr/>
            </p:nvGrpSpPr>
            <p:grpSpPr>
              <a:xfrm>
                <a:off x="2447534" y="2604168"/>
                <a:ext cx="478297" cy="1005636"/>
                <a:chOff x="2447534" y="2604168"/>
                <a:chExt cx="478297" cy="1005636"/>
              </a:xfrm>
            </p:grpSpPr>
            <p:grpSp>
              <p:nvGrpSpPr>
                <p:cNvPr id="3835" name="Google Shape;3835;p125"/>
                <p:cNvGrpSpPr/>
                <p:nvPr/>
              </p:nvGrpSpPr>
              <p:grpSpPr>
                <a:xfrm>
                  <a:off x="2447534" y="2971595"/>
                  <a:ext cx="478297" cy="638209"/>
                  <a:chOff x="2447534" y="3081786"/>
                  <a:chExt cx="478297" cy="638209"/>
                </a:xfrm>
              </p:grpSpPr>
              <p:sp>
                <p:nvSpPr>
                  <p:cNvPr id="3836" name="Google Shape;3836;p125"/>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37" name="Google Shape;3837;p125"/>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38" name="Google Shape;3838;p125"/>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39" name="Google Shape;3839;p125"/>
                <p:cNvSpPr/>
                <p:nvPr/>
              </p:nvSpPr>
              <p:spPr>
                <a:xfrm>
                  <a:off x="2675601" y="2604168"/>
                  <a:ext cx="17700" cy="373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40" name="Google Shape;3840;p125"/>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19050">
                <a:solidFill>
                  <a:schemeClr val="lt1"/>
                </a:solidFill>
                <a:prstDash val="solid"/>
                <a:round/>
                <a:headEnd len="med" w="med" type="none"/>
                <a:tailEnd len="med" w="med" type="none"/>
              </a:ln>
            </p:spPr>
          </p:sp>
          <p:sp>
            <p:nvSpPr>
              <p:cNvPr id="3841" name="Google Shape;3841;p125"/>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19050">
                <a:solidFill>
                  <a:schemeClr val="lt1"/>
                </a:solidFill>
                <a:prstDash val="solid"/>
                <a:round/>
                <a:headEnd len="med" w="med" type="none"/>
                <a:tailEnd len="med" w="med" type="none"/>
              </a:ln>
            </p:spPr>
          </p:sp>
        </p:grpSp>
      </p:grpSp>
      <p:grpSp>
        <p:nvGrpSpPr>
          <p:cNvPr id="3842" name="Google Shape;3842;p125"/>
          <p:cNvGrpSpPr/>
          <p:nvPr/>
        </p:nvGrpSpPr>
        <p:grpSpPr>
          <a:xfrm>
            <a:off x="4962190" y="-7"/>
            <a:ext cx="320336" cy="486565"/>
            <a:chOff x="5194218" y="621823"/>
            <a:chExt cx="522827" cy="794132"/>
          </a:xfrm>
        </p:grpSpPr>
        <p:grpSp>
          <p:nvGrpSpPr>
            <p:cNvPr id="3843" name="Google Shape;3843;p125"/>
            <p:cNvGrpSpPr/>
            <p:nvPr/>
          </p:nvGrpSpPr>
          <p:grpSpPr>
            <a:xfrm>
              <a:off x="5194218" y="893129"/>
              <a:ext cx="522827" cy="522827"/>
              <a:chOff x="764100" y="3623300"/>
              <a:chExt cx="1046700" cy="1046700"/>
            </a:xfrm>
          </p:grpSpPr>
          <p:sp>
            <p:nvSpPr>
              <p:cNvPr id="3844" name="Google Shape;3844;p125"/>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5" name="Google Shape;3845;p125"/>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46" name="Google Shape;3846;p125"/>
            <p:cNvGrpSpPr/>
            <p:nvPr/>
          </p:nvGrpSpPr>
          <p:grpSpPr>
            <a:xfrm>
              <a:off x="5371921" y="621823"/>
              <a:ext cx="182209" cy="655932"/>
              <a:chOff x="3305183" y="2722527"/>
              <a:chExt cx="166690" cy="600065"/>
            </a:xfrm>
          </p:grpSpPr>
          <p:grpSp>
            <p:nvGrpSpPr>
              <p:cNvPr id="3847" name="Google Shape;3847;p125"/>
              <p:cNvGrpSpPr/>
              <p:nvPr/>
            </p:nvGrpSpPr>
            <p:grpSpPr>
              <a:xfrm>
                <a:off x="3305183" y="2722527"/>
                <a:ext cx="166690" cy="600065"/>
                <a:chOff x="3305183" y="2722527"/>
                <a:chExt cx="166690" cy="600065"/>
              </a:xfrm>
            </p:grpSpPr>
            <p:grpSp>
              <p:nvGrpSpPr>
                <p:cNvPr id="3848" name="Google Shape;3848;p125"/>
                <p:cNvGrpSpPr/>
                <p:nvPr/>
              </p:nvGrpSpPr>
              <p:grpSpPr>
                <a:xfrm>
                  <a:off x="3305183" y="2971595"/>
                  <a:ext cx="166690" cy="350998"/>
                  <a:chOff x="3305183" y="3146560"/>
                  <a:chExt cx="166690" cy="350998"/>
                </a:xfrm>
              </p:grpSpPr>
              <p:sp>
                <p:nvSpPr>
                  <p:cNvPr id="3849" name="Google Shape;3849;p125"/>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50" name="Google Shape;3850;p125"/>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51" name="Google Shape;3851;p125"/>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52" name="Google Shape;3852;p125"/>
                <p:cNvSpPr/>
                <p:nvPr/>
              </p:nvSpPr>
              <p:spPr>
                <a:xfrm>
                  <a:off x="3375891" y="2722527"/>
                  <a:ext cx="17700" cy="255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53" name="Google Shape;3853;p125"/>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grpSp>
        <p:nvGrpSpPr>
          <p:cNvPr id="3854" name="Google Shape;3854;p125"/>
          <p:cNvGrpSpPr/>
          <p:nvPr/>
        </p:nvGrpSpPr>
        <p:grpSpPr>
          <a:xfrm>
            <a:off x="6573945" y="2"/>
            <a:ext cx="527288" cy="1319623"/>
            <a:chOff x="7824797" y="870572"/>
            <a:chExt cx="860597" cy="2153783"/>
          </a:xfrm>
        </p:grpSpPr>
        <p:grpSp>
          <p:nvGrpSpPr>
            <p:cNvPr id="3855" name="Google Shape;3855;p125"/>
            <p:cNvGrpSpPr/>
            <p:nvPr/>
          </p:nvGrpSpPr>
          <p:grpSpPr>
            <a:xfrm>
              <a:off x="7824797" y="1891931"/>
              <a:ext cx="860597" cy="1132425"/>
              <a:chOff x="764100" y="3623300"/>
              <a:chExt cx="1046700" cy="1046700"/>
            </a:xfrm>
          </p:grpSpPr>
          <p:sp>
            <p:nvSpPr>
              <p:cNvPr id="3856" name="Google Shape;3856;p125"/>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7" name="Google Shape;3857;p125"/>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58" name="Google Shape;3858;p125"/>
            <p:cNvGrpSpPr/>
            <p:nvPr/>
          </p:nvGrpSpPr>
          <p:grpSpPr>
            <a:xfrm>
              <a:off x="8100547" y="870572"/>
              <a:ext cx="300376" cy="1935114"/>
              <a:chOff x="3792712" y="2051381"/>
              <a:chExt cx="274793" cy="1770299"/>
            </a:xfrm>
          </p:grpSpPr>
          <p:grpSp>
            <p:nvGrpSpPr>
              <p:cNvPr id="3859" name="Google Shape;3859;p125"/>
              <p:cNvGrpSpPr/>
              <p:nvPr/>
            </p:nvGrpSpPr>
            <p:grpSpPr>
              <a:xfrm>
                <a:off x="3792712" y="2051381"/>
                <a:ext cx="274793" cy="1770299"/>
                <a:chOff x="3792712" y="2051381"/>
                <a:chExt cx="274793" cy="1770299"/>
              </a:xfrm>
            </p:grpSpPr>
            <p:grpSp>
              <p:nvGrpSpPr>
                <p:cNvPr id="3860" name="Google Shape;3860;p125"/>
                <p:cNvGrpSpPr/>
                <p:nvPr/>
              </p:nvGrpSpPr>
              <p:grpSpPr>
                <a:xfrm>
                  <a:off x="3792712" y="2971595"/>
                  <a:ext cx="274793" cy="850085"/>
                  <a:chOff x="3792712" y="2879468"/>
                  <a:chExt cx="274793" cy="850085"/>
                </a:xfrm>
              </p:grpSpPr>
              <p:sp>
                <p:nvSpPr>
                  <p:cNvPr id="3861" name="Google Shape;3861;p125"/>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62" name="Google Shape;3862;p125"/>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63" name="Google Shape;3863;p125"/>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64" name="Google Shape;3864;p125"/>
                <p:cNvSpPr/>
                <p:nvPr/>
              </p:nvSpPr>
              <p:spPr>
                <a:xfrm>
                  <a:off x="3923176" y="2051381"/>
                  <a:ext cx="17700" cy="926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65" name="Google Shape;3865;p125"/>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19050">
                <a:solidFill>
                  <a:schemeClr val="lt1"/>
                </a:solidFill>
                <a:prstDash val="solid"/>
                <a:round/>
                <a:headEnd len="med" w="med" type="none"/>
                <a:tailEnd len="med" w="med" type="none"/>
              </a:ln>
            </p:spPr>
          </p:sp>
          <p:sp>
            <p:nvSpPr>
              <p:cNvPr id="3866" name="Google Shape;3866;p125"/>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19050">
                <a:solidFill>
                  <a:schemeClr val="lt1"/>
                </a:solidFill>
                <a:prstDash val="solid"/>
                <a:round/>
                <a:headEnd len="med" w="med" type="none"/>
                <a:tailEnd len="med" w="med" type="none"/>
              </a:ln>
            </p:spPr>
          </p:sp>
        </p:grpSp>
      </p:grpSp>
      <p:grpSp>
        <p:nvGrpSpPr>
          <p:cNvPr id="3867" name="Google Shape;3867;p125"/>
          <p:cNvGrpSpPr/>
          <p:nvPr/>
        </p:nvGrpSpPr>
        <p:grpSpPr>
          <a:xfrm>
            <a:off x="2510399" y="7"/>
            <a:ext cx="641313" cy="1028549"/>
            <a:chOff x="1192601" y="746213"/>
            <a:chExt cx="1046700" cy="1678715"/>
          </a:xfrm>
        </p:grpSpPr>
        <p:grpSp>
          <p:nvGrpSpPr>
            <p:cNvPr id="3868" name="Google Shape;3868;p125"/>
            <p:cNvGrpSpPr/>
            <p:nvPr/>
          </p:nvGrpSpPr>
          <p:grpSpPr>
            <a:xfrm>
              <a:off x="1192601" y="1378228"/>
              <a:ext cx="1046700" cy="1046700"/>
              <a:chOff x="764100" y="3623300"/>
              <a:chExt cx="1046700" cy="1046700"/>
            </a:xfrm>
          </p:grpSpPr>
          <p:sp>
            <p:nvSpPr>
              <p:cNvPr id="3869" name="Google Shape;3869;p125"/>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0" name="Google Shape;3870;p125"/>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71" name="Google Shape;3871;p125"/>
            <p:cNvGrpSpPr/>
            <p:nvPr/>
          </p:nvGrpSpPr>
          <p:grpSpPr>
            <a:xfrm>
              <a:off x="1417979" y="746213"/>
              <a:ext cx="580390" cy="1384973"/>
              <a:chOff x="522260" y="2632808"/>
              <a:chExt cx="530958" cy="1267014"/>
            </a:xfrm>
          </p:grpSpPr>
          <p:grpSp>
            <p:nvGrpSpPr>
              <p:cNvPr id="3872" name="Google Shape;3872;p125"/>
              <p:cNvGrpSpPr/>
              <p:nvPr/>
            </p:nvGrpSpPr>
            <p:grpSpPr>
              <a:xfrm>
                <a:off x="522260" y="2632808"/>
                <a:ext cx="530958" cy="1267014"/>
                <a:chOff x="522260" y="2632808"/>
                <a:chExt cx="530958" cy="1267014"/>
              </a:xfrm>
            </p:grpSpPr>
            <p:grpSp>
              <p:nvGrpSpPr>
                <p:cNvPr id="3873" name="Google Shape;3873;p125"/>
                <p:cNvGrpSpPr/>
                <p:nvPr/>
              </p:nvGrpSpPr>
              <p:grpSpPr>
                <a:xfrm>
                  <a:off x="522260" y="2971595"/>
                  <a:ext cx="530958" cy="928227"/>
                  <a:chOff x="522260" y="2971595"/>
                  <a:chExt cx="530958" cy="928227"/>
                </a:xfrm>
              </p:grpSpPr>
              <p:sp>
                <p:nvSpPr>
                  <p:cNvPr id="3874" name="Google Shape;3874;p125"/>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5" name="Google Shape;3875;p125"/>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6" name="Google Shape;3876;p125"/>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7" name="Google Shape;3877;p125"/>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78" name="Google Shape;3878;p125"/>
                <p:cNvSpPr/>
                <p:nvPr/>
              </p:nvSpPr>
              <p:spPr>
                <a:xfrm>
                  <a:off x="786932" y="2632808"/>
                  <a:ext cx="17700" cy="345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79" name="Google Shape;3879;p125"/>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19050">
                <a:solidFill>
                  <a:schemeClr val="lt1"/>
                </a:solidFill>
                <a:prstDash val="solid"/>
                <a:round/>
                <a:headEnd len="med" w="med" type="none"/>
                <a:tailEnd len="med" w="med" type="none"/>
              </a:ln>
            </p:spPr>
          </p:sp>
        </p:grpSp>
      </p:grpSp>
      <p:grpSp>
        <p:nvGrpSpPr>
          <p:cNvPr id="3880" name="Google Shape;3880;p125"/>
          <p:cNvGrpSpPr/>
          <p:nvPr/>
        </p:nvGrpSpPr>
        <p:grpSpPr>
          <a:xfrm>
            <a:off x="5462591" y="6"/>
            <a:ext cx="641313" cy="1178098"/>
            <a:chOff x="6010934" y="870580"/>
            <a:chExt cx="1046700" cy="1922797"/>
          </a:xfrm>
        </p:grpSpPr>
        <p:grpSp>
          <p:nvGrpSpPr>
            <p:cNvPr id="3881" name="Google Shape;3881;p125"/>
            <p:cNvGrpSpPr/>
            <p:nvPr/>
          </p:nvGrpSpPr>
          <p:grpSpPr>
            <a:xfrm>
              <a:off x="6010934" y="1746678"/>
              <a:ext cx="1046700" cy="1046700"/>
              <a:chOff x="764100" y="3623300"/>
              <a:chExt cx="1046700" cy="1046700"/>
            </a:xfrm>
          </p:grpSpPr>
          <p:sp>
            <p:nvSpPr>
              <p:cNvPr id="3882" name="Google Shape;3882;p125"/>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3" name="Google Shape;3883;p125"/>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884" name="Google Shape;3884;p125"/>
            <p:cNvGrpSpPr/>
            <p:nvPr/>
          </p:nvGrpSpPr>
          <p:grpSpPr>
            <a:xfrm>
              <a:off x="6308747" y="870580"/>
              <a:ext cx="441786" cy="1701306"/>
              <a:chOff x="1121941" y="2406098"/>
              <a:chExt cx="404159" cy="1556405"/>
            </a:xfrm>
          </p:grpSpPr>
          <p:grpSp>
            <p:nvGrpSpPr>
              <p:cNvPr id="3885" name="Google Shape;3885;p125"/>
              <p:cNvGrpSpPr/>
              <p:nvPr/>
            </p:nvGrpSpPr>
            <p:grpSpPr>
              <a:xfrm>
                <a:off x="1121941" y="2406098"/>
                <a:ext cx="404159" cy="1556405"/>
                <a:chOff x="1121941" y="2406098"/>
                <a:chExt cx="404159" cy="1556405"/>
              </a:xfrm>
            </p:grpSpPr>
            <p:grpSp>
              <p:nvGrpSpPr>
                <p:cNvPr id="3886" name="Google Shape;3886;p125"/>
                <p:cNvGrpSpPr/>
                <p:nvPr/>
              </p:nvGrpSpPr>
              <p:grpSpPr>
                <a:xfrm>
                  <a:off x="1121941" y="2971595"/>
                  <a:ext cx="404159" cy="990908"/>
                  <a:chOff x="1121941" y="2969319"/>
                  <a:chExt cx="404159" cy="990908"/>
                </a:xfrm>
              </p:grpSpPr>
              <p:sp>
                <p:nvSpPr>
                  <p:cNvPr id="3887" name="Google Shape;3887;p125"/>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88" name="Google Shape;3888;p125"/>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89" name="Google Shape;3889;p125"/>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90" name="Google Shape;3890;p125"/>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91" name="Google Shape;3891;p125"/>
                <p:cNvSpPr/>
                <p:nvPr/>
              </p:nvSpPr>
              <p:spPr>
                <a:xfrm>
                  <a:off x="1308638" y="2406098"/>
                  <a:ext cx="17700" cy="571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92" name="Google Shape;3892;p125"/>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19050">
                <a:solidFill>
                  <a:schemeClr val="lt1"/>
                </a:solidFill>
                <a:prstDash val="solid"/>
                <a:round/>
                <a:headEnd len="med" w="med" type="none"/>
                <a:tailEnd len="med" w="med" type="none"/>
              </a:ln>
            </p:spPr>
          </p:sp>
          <p:sp>
            <p:nvSpPr>
              <p:cNvPr id="3893" name="Google Shape;3893;p125"/>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19050">
                <a:solidFill>
                  <a:schemeClr val="lt1"/>
                </a:solidFill>
                <a:prstDash val="solid"/>
                <a:round/>
                <a:headEnd len="med" w="med" type="none"/>
                <a:tailEnd len="med" w="med" type="none"/>
              </a:ln>
            </p:spPr>
          </p:sp>
          <p:sp>
            <p:nvSpPr>
              <p:cNvPr id="3894" name="Google Shape;3894;p125"/>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19050">
                <a:solidFill>
                  <a:schemeClr val="lt1"/>
                </a:solidFill>
                <a:prstDash val="solid"/>
                <a:round/>
                <a:headEnd len="med" w="med" type="none"/>
                <a:tailEnd len="med" w="med" type="none"/>
              </a:ln>
            </p:spPr>
          </p:sp>
          <p:sp>
            <p:nvSpPr>
              <p:cNvPr id="3895" name="Google Shape;3895;p125"/>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19050">
                <a:solidFill>
                  <a:schemeClr val="lt1"/>
                </a:solidFill>
                <a:prstDash val="solid"/>
                <a:round/>
                <a:headEnd len="med" w="med" type="none"/>
                <a:tailEnd len="med" w="med" type="none"/>
              </a:ln>
            </p:spPr>
          </p:sp>
        </p:grpSp>
      </p:grpSp>
      <p:grpSp>
        <p:nvGrpSpPr>
          <p:cNvPr id="3896" name="Google Shape;3896;p125"/>
          <p:cNvGrpSpPr/>
          <p:nvPr/>
        </p:nvGrpSpPr>
        <p:grpSpPr>
          <a:xfrm>
            <a:off x="2221896" y="1"/>
            <a:ext cx="320336" cy="1232124"/>
            <a:chOff x="721731" y="746204"/>
            <a:chExt cx="522827" cy="2010974"/>
          </a:xfrm>
        </p:grpSpPr>
        <p:grpSp>
          <p:nvGrpSpPr>
            <p:cNvPr id="3897" name="Google Shape;3897;p125"/>
            <p:cNvGrpSpPr/>
            <p:nvPr/>
          </p:nvGrpSpPr>
          <p:grpSpPr>
            <a:xfrm>
              <a:off x="721731" y="2234351"/>
              <a:ext cx="522827" cy="522827"/>
              <a:chOff x="764100" y="3623300"/>
              <a:chExt cx="1046700" cy="1046700"/>
            </a:xfrm>
          </p:grpSpPr>
          <p:sp>
            <p:nvSpPr>
              <p:cNvPr id="3898" name="Google Shape;3898;p125"/>
              <p:cNvSpPr/>
              <p:nvPr/>
            </p:nvSpPr>
            <p:spPr>
              <a:xfrm>
                <a:off x="764100" y="3623300"/>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9" name="Google Shape;3899;p125"/>
              <p:cNvSpPr/>
              <p:nvPr/>
            </p:nvSpPr>
            <p:spPr>
              <a:xfrm>
                <a:off x="922769" y="3781968"/>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00" name="Google Shape;3900;p125"/>
            <p:cNvGrpSpPr/>
            <p:nvPr/>
          </p:nvGrpSpPr>
          <p:grpSpPr>
            <a:xfrm>
              <a:off x="892053" y="746204"/>
              <a:ext cx="182209" cy="1869993"/>
              <a:chOff x="3305183" y="1611869"/>
              <a:chExt cx="166690" cy="1710724"/>
            </a:xfrm>
          </p:grpSpPr>
          <p:grpSp>
            <p:nvGrpSpPr>
              <p:cNvPr id="3901" name="Google Shape;3901;p125"/>
              <p:cNvGrpSpPr/>
              <p:nvPr/>
            </p:nvGrpSpPr>
            <p:grpSpPr>
              <a:xfrm>
                <a:off x="3305183" y="1611869"/>
                <a:ext cx="166690" cy="1710724"/>
                <a:chOff x="3305183" y="1611869"/>
                <a:chExt cx="166690" cy="1710724"/>
              </a:xfrm>
            </p:grpSpPr>
            <p:grpSp>
              <p:nvGrpSpPr>
                <p:cNvPr id="3902" name="Google Shape;3902;p125"/>
                <p:cNvGrpSpPr/>
                <p:nvPr/>
              </p:nvGrpSpPr>
              <p:grpSpPr>
                <a:xfrm>
                  <a:off x="3305183" y="2971595"/>
                  <a:ext cx="166690" cy="350998"/>
                  <a:chOff x="3305183" y="3146560"/>
                  <a:chExt cx="166690" cy="350998"/>
                </a:xfrm>
              </p:grpSpPr>
              <p:sp>
                <p:nvSpPr>
                  <p:cNvPr id="3903" name="Google Shape;3903;p125"/>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04" name="Google Shape;3904;p125"/>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05" name="Google Shape;3905;p125"/>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906" name="Google Shape;3906;p125"/>
                <p:cNvSpPr/>
                <p:nvPr/>
              </p:nvSpPr>
              <p:spPr>
                <a:xfrm>
                  <a:off x="3375914" y="1611869"/>
                  <a:ext cx="17700" cy="136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07" name="Google Shape;3907;p125"/>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908" name="Shape 3908"/>
        <p:cNvGrpSpPr/>
        <p:nvPr/>
      </p:nvGrpSpPr>
      <p:grpSpPr>
        <a:xfrm>
          <a:off x="0" y="0"/>
          <a:ext cx="0" cy="0"/>
          <a:chOff x="0" y="0"/>
          <a:chExt cx="0" cy="0"/>
        </a:xfrm>
      </p:grpSpPr>
      <p:sp>
        <p:nvSpPr>
          <p:cNvPr id="3909" name="Google Shape;3909;p126"/>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3910" name="Google Shape;3910;p126"/>
          <p:cNvGrpSpPr/>
          <p:nvPr/>
        </p:nvGrpSpPr>
        <p:grpSpPr>
          <a:xfrm>
            <a:off x="6800134" y="-29"/>
            <a:ext cx="2382301" cy="4610466"/>
            <a:chOff x="6800134" y="-29"/>
            <a:chExt cx="2382301" cy="4610466"/>
          </a:xfrm>
        </p:grpSpPr>
        <p:grpSp>
          <p:nvGrpSpPr>
            <p:cNvPr id="3911" name="Google Shape;3911;p126"/>
            <p:cNvGrpSpPr/>
            <p:nvPr/>
          </p:nvGrpSpPr>
          <p:grpSpPr>
            <a:xfrm>
              <a:off x="7737776" y="-17"/>
              <a:ext cx="448629" cy="4610455"/>
              <a:chOff x="6798998" y="-1296139"/>
              <a:chExt cx="476555" cy="4897445"/>
            </a:xfrm>
          </p:grpSpPr>
          <p:sp>
            <p:nvSpPr>
              <p:cNvPr id="3912" name="Google Shape;3912;p126"/>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13" name="Google Shape;3913;p126"/>
              <p:cNvSpPr/>
              <p:nvPr/>
            </p:nvSpPr>
            <p:spPr>
              <a:xfrm>
                <a:off x="7026850" y="-1296139"/>
                <a:ext cx="17700" cy="4271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14" name="Google Shape;3914;p126"/>
            <p:cNvGrpSpPr/>
            <p:nvPr/>
          </p:nvGrpSpPr>
          <p:grpSpPr>
            <a:xfrm>
              <a:off x="8636876" y="46"/>
              <a:ext cx="382387" cy="1450044"/>
              <a:chOff x="5578966" y="2422197"/>
              <a:chExt cx="406190" cy="1540306"/>
            </a:xfrm>
          </p:grpSpPr>
          <p:sp>
            <p:nvSpPr>
              <p:cNvPr id="3915" name="Google Shape;3915;p126"/>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16" name="Google Shape;3916;p126"/>
              <p:cNvSpPr/>
              <p:nvPr/>
            </p:nvSpPr>
            <p:spPr>
              <a:xfrm>
                <a:off x="5774600" y="2422197"/>
                <a:ext cx="17700" cy="55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17" name="Google Shape;3917;p126"/>
            <p:cNvGrpSpPr/>
            <p:nvPr/>
          </p:nvGrpSpPr>
          <p:grpSpPr>
            <a:xfrm>
              <a:off x="8035385" y="23"/>
              <a:ext cx="439174" cy="2683136"/>
              <a:chOff x="6176324" y="940075"/>
              <a:chExt cx="466512" cy="2850155"/>
            </a:xfrm>
          </p:grpSpPr>
          <p:sp>
            <p:nvSpPr>
              <p:cNvPr id="3918" name="Google Shape;3918;p126"/>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19" name="Google Shape;3919;p126"/>
              <p:cNvSpPr/>
              <p:nvPr/>
            </p:nvSpPr>
            <p:spPr>
              <a:xfrm>
                <a:off x="6400713" y="940075"/>
                <a:ext cx="17700" cy="2034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20" name="Google Shape;3920;p126"/>
            <p:cNvGrpSpPr/>
            <p:nvPr/>
          </p:nvGrpSpPr>
          <p:grpSpPr>
            <a:xfrm>
              <a:off x="6999976" y="11"/>
              <a:ext cx="271476" cy="3307837"/>
              <a:chOff x="7883572" y="308161"/>
              <a:chExt cx="288375" cy="3513742"/>
            </a:xfrm>
          </p:grpSpPr>
          <p:sp>
            <p:nvSpPr>
              <p:cNvPr id="3921" name="Google Shape;3921;p126"/>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22" name="Google Shape;3922;p126"/>
              <p:cNvSpPr/>
              <p:nvPr/>
            </p:nvSpPr>
            <p:spPr>
              <a:xfrm>
                <a:off x="8024899" y="308161"/>
                <a:ext cx="17700" cy="2667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23" name="Google Shape;3923;p126"/>
            <p:cNvGrpSpPr/>
            <p:nvPr/>
          </p:nvGrpSpPr>
          <p:grpSpPr>
            <a:xfrm>
              <a:off x="6827964" y="636458"/>
              <a:ext cx="230791" cy="243118"/>
              <a:chOff x="3770248" y="2527300"/>
              <a:chExt cx="180404" cy="190055"/>
            </a:xfrm>
          </p:grpSpPr>
          <p:sp>
            <p:nvSpPr>
              <p:cNvPr id="3924" name="Google Shape;3924;p126"/>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25" name="Google Shape;3925;p126"/>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26" name="Google Shape;3926;p126"/>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27" name="Google Shape;3927;p126"/>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928" name="Google Shape;3928;p126"/>
            <p:cNvGrpSpPr/>
            <p:nvPr/>
          </p:nvGrpSpPr>
          <p:grpSpPr>
            <a:xfrm>
              <a:off x="8763367" y="2641902"/>
              <a:ext cx="230809" cy="243156"/>
              <a:chOff x="3770248" y="2527300"/>
              <a:chExt cx="180404" cy="190055"/>
            </a:xfrm>
          </p:grpSpPr>
          <p:sp>
            <p:nvSpPr>
              <p:cNvPr id="3929" name="Google Shape;3929;p126"/>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0" name="Google Shape;3930;p126"/>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1" name="Google Shape;3931;p126"/>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2" name="Google Shape;3932;p126"/>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933" name="Google Shape;3933;p126"/>
            <p:cNvGrpSpPr/>
            <p:nvPr/>
          </p:nvGrpSpPr>
          <p:grpSpPr>
            <a:xfrm rot="5400000">
              <a:off x="8655427" y="4253521"/>
              <a:ext cx="201871" cy="231166"/>
              <a:chOff x="3462796" y="2555878"/>
              <a:chExt cx="157798" cy="180711"/>
            </a:xfrm>
          </p:grpSpPr>
          <p:sp>
            <p:nvSpPr>
              <p:cNvPr id="3934" name="Google Shape;3934;p126"/>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5" name="Google Shape;3935;p126"/>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6" name="Google Shape;3936;p126"/>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7" name="Google Shape;3937;p126"/>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8" name="Google Shape;3938;p126"/>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39" name="Google Shape;3939;p126"/>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940" name="Google Shape;3940;p126"/>
            <p:cNvGrpSpPr/>
            <p:nvPr/>
          </p:nvGrpSpPr>
          <p:grpSpPr>
            <a:xfrm rot="-2700000">
              <a:off x="7375305" y="1863439"/>
              <a:ext cx="169840" cy="178926"/>
              <a:chOff x="3770248" y="2527300"/>
              <a:chExt cx="180404" cy="190055"/>
            </a:xfrm>
          </p:grpSpPr>
          <p:sp>
            <p:nvSpPr>
              <p:cNvPr id="3941" name="Google Shape;3941;p126"/>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42" name="Google Shape;3942;p126"/>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43" name="Google Shape;3943;p126"/>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44" name="Google Shape;3944;p126"/>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945" name="Google Shape;3945;p126"/>
            <p:cNvGrpSpPr/>
            <p:nvPr/>
          </p:nvGrpSpPr>
          <p:grpSpPr>
            <a:xfrm>
              <a:off x="6800134" y="23"/>
              <a:ext cx="985363" cy="1665685"/>
              <a:chOff x="2484475" y="1329455"/>
              <a:chExt cx="1046700" cy="1769370"/>
            </a:xfrm>
          </p:grpSpPr>
          <p:sp>
            <p:nvSpPr>
              <p:cNvPr id="3946" name="Google Shape;3946;p126"/>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7" name="Google Shape;3947;p126"/>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48" name="Google Shape;3948;p126"/>
              <p:cNvGrpSpPr/>
              <p:nvPr/>
            </p:nvGrpSpPr>
            <p:grpSpPr>
              <a:xfrm>
                <a:off x="2769703" y="1329455"/>
                <a:ext cx="510180" cy="1483501"/>
                <a:chOff x="1818382" y="2433081"/>
                <a:chExt cx="466728" cy="1357150"/>
              </a:xfrm>
            </p:grpSpPr>
            <p:grpSp>
              <p:nvGrpSpPr>
                <p:cNvPr id="3949" name="Google Shape;3949;p126"/>
                <p:cNvGrpSpPr/>
                <p:nvPr/>
              </p:nvGrpSpPr>
              <p:grpSpPr>
                <a:xfrm>
                  <a:off x="1818382" y="2971595"/>
                  <a:ext cx="466728" cy="818636"/>
                  <a:chOff x="1818382" y="2942618"/>
                  <a:chExt cx="466728" cy="818636"/>
                </a:xfrm>
              </p:grpSpPr>
              <p:sp>
                <p:nvSpPr>
                  <p:cNvPr id="3950" name="Google Shape;3950;p126"/>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51" name="Google Shape;3951;p126"/>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52" name="Google Shape;3952;p126"/>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953" name="Google Shape;3953;p126"/>
                <p:cNvSpPr/>
                <p:nvPr/>
              </p:nvSpPr>
              <p:spPr>
                <a:xfrm>
                  <a:off x="2046046" y="2433081"/>
                  <a:ext cx="17700" cy="544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54" name="Google Shape;3954;p126"/>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38100">
                <a:solidFill>
                  <a:schemeClr val="lt1"/>
                </a:solidFill>
                <a:prstDash val="solid"/>
                <a:round/>
                <a:headEnd len="med" w="med" type="none"/>
                <a:tailEnd len="med" w="med" type="none"/>
              </a:ln>
            </p:spPr>
          </p:sp>
        </p:grpSp>
        <p:grpSp>
          <p:nvGrpSpPr>
            <p:cNvPr id="3955" name="Google Shape;3955;p126"/>
            <p:cNvGrpSpPr/>
            <p:nvPr/>
          </p:nvGrpSpPr>
          <p:grpSpPr>
            <a:xfrm>
              <a:off x="8330194" y="-10"/>
              <a:ext cx="852241" cy="2641273"/>
              <a:chOff x="3961868" y="-891976"/>
              <a:chExt cx="905291" cy="2805686"/>
            </a:xfrm>
          </p:grpSpPr>
          <p:grpSp>
            <p:nvGrpSpPr>
              <p:cNvPr id="3956" name="Google Shape;3956;p126"/>
              <p:cNvGrpSpPr/>
              <p:nvPr/>
            </p:nvGrpSpPr>
            <p:grpSpPr>
              <a:xfrm>
                <a:off x="3961868" y="1008419"/>
                <a:ext cx="905291" cy="905291"/>
                <a:chOff x="764100" y="3623300"/>
                <a:chExt cx="1046700" cy="1046700"/>
              </a:xfrm>
            </p:grpSpPr>
            <p:sp>
              <p:nvSpPr>
                <p:cNvPr id="3957" name="Google Shape;3957;p126"/>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8" name="Google Shape;3958;p126"/>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59" name="Google Shape;3959;p126"/>
              <p:cNvGrpSpPr/>
              <p:nvPr/>
            </p:nvGrpSpPr>
            <p:grpSpPr>
              <a:xfrm>
                <a:off x="4155315" y="-891976"/>
                <a:ext cx="522826" cy="2613070"/>
                <a:chOff x="2447534" y="1219291"/>
                <a:chExt cx="478297" cy="2390513"/>
              </a:xfrm>
            </p:grpSpPr>
            <p:grpSp>
              <p:nvGrpSpPr>
                <p:cNvPr id="3960" name="Google Shape;3960;p126"/>
                <p:cNvGrpSpPr/>
                <p:nvPr/>
              </p:nvGrpSpPr>
              <p:grpSpPr>
                <a:xfrm>
                  <a:off x="2447534" y="1219291"/>
                  <a:ext cx="478297" cy="2390513"/>
                  <a:chOff x="2447534" y="1219291"/>
                  <a:chExt cx="478297" cy="2390513"/>
                </a:xfrm>
              </p:grpSpPr>
              <p:grpSp>
                <p:nvGrpSpPr>
                  <p:cNvPr id="3961" name="Google Shape;3961;p126"/>
                  <p:cNvGrpSpPr/>
                  <p:nvPr/>
                </p:nvGrpSpPr>
                <p:grpSpPr>
                  <a:xfrm>
                    <a:off x="2447534" y="2971595"/>
                    <a:ext cx="478297" cy="638209"/>
                    <a:chOff x="2447534" y="3081786"/>
                    <a:chExt cx="478297" cy="638209"/>
                  </a:xfrm>
                </p:grpSpPr>
                <p:sp>
                  <p:nvSpPr>
                    <p:cNvPr id="3962" name="Google Shape;3962;p126"/>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63" name="Google Shape;3963;p126"/>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64" name="Google Shape;3964;p126"/>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965" name="Google Shape;3965;p126"/>
                  <p:cNvSpPr/>
                  <p:nvPr/>
                </p:nvSpPr>
                <p:spPr>
                  <a:xfrm>
                    <a:off x="2675610" y="1219291"/>
                    <a:ext cx="17700" cy="1758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66" name="Google Shape;3966;p126"/>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38100">
                  <a:solidFill>
                    <a:schemeClr val="lt1"/>
                  </a:solidFill>
                  <a:prstDash val="solid"/>
                  <a:round/>
                  <a:headEnd len="med" w="med" type="none"/>
                  <a:tailEnd len="med" w="med" type="none"/>
                </a:ln>
              </p:spPr>
            </p:sp>
            <p:sp>
              <p:nvSpPr>
                <p:cNvPr id="3967" name="Google Shape;3967;p126"/>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38100">
                  <a:solidFill>
                    <a:schemeClr val="lt1"/>
                  </a:solidFill>
                  <a:prstDash val="solid"/>
                  <a:round/>
                  <a:headEnd len="med" w="med" type="none"/>
                  <a:tailEnd len="med" w="med" type="none"/>
                </a:ln>
              </p:spPr>
            </p:sp>
          </p:grpSp>
        </p:grpSp>
        <p:grpSp>
          <p:nvGrpSpPr>
            <p:cNvPr id="3968" name="Google Shape;3968;p126"/>
            <p:cNvGrpSpPr/>
            <p:nvPr/>
          </p:nvGrpSpPr>
          <p:grpSpPr>
            <a:xfrm>
              <a:off x="7811773" y="-2"/>
              <a:ext cx="492189" cy="1837864"/>
              <a:chOff x="5194218" y="-536312"/>
              <a:chExt cx="522827" cy="1952267"/>
            </a:xfrm>
          </p:grpSpPr>
          <p:grpSp>
            <p:nvGrpSpPr>
              <p:cNvPr id="3969" name="Google Shape;3969;p126"/>
              <p:cNvGrpSpPr/>
              <p:nvPr/>
            </p:nvGrpSpPr>
            <p:grpSpPr>
              <a:xfrm>
                <a:off x="5194218" y="893129"/>
                <a:ext cx="522827" cy="522827"/>
                <a:chOff x="764100" y="3623300"/>
                <a:chExt cx="1046700" cy="1046700"/>
              </a:xfrm>
            </p:grpSpPr>
            <p:sp>
              <p:nvSpPr>
                <p:cNvPr id="3970" name="Google Shape;3970;p126"/>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1" name="Google Shape;3971;p126"/>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72" name="Google Shape;3972;p126"/>
              <p:cNvGrpSpPr/>
              <p:nvPr/>
            </p:nvGrpSpPr>
            <p:grpSpPr>
              <a:xfrm>
                <a:off x="5371921" y="-536312"/>
                <a:ext cx="182209" cy="1814066"/>
                <a:chOff x="3305183" y="1663032"/>
                <a:chExt cx="166690" cy="1659561"/>
              </a:xfrm>
            </p:grpSpPr>
            <p:grpSp>
              <p:nvGrpSpPr>
                <p:cNvPr id="3973" name="Google Shape;3973;p126"/>
                <p:cNvGrpSpPr/>
                <p:nvPr/>
              </p:nvGrpSpPr>
              <p:grpSpPr>
                <a:xfrm>
                  <a:off x="3305183" y="1663032"/>
                  <a:ext cx="166690" cy="1659561"/>
                  <a:chOff x="3305183" y="1663032"/>
                  <a:chExt cx="166690" cy="1659561"/>
                </a:xfrm>
              </p:grpSpPr>
              <p:grpSp>
                <p:nvGrpSpPr>
                  <p:cNvPr id="3974" name="Google Shape;3974;p126"/>
                  <p:cNvGrpSpPr/>
                  <p:nvPr/>
                </p:nvGrpSpPr>
                <p:grpSpPr>
                  <a:xfrm>
                    <a:off x="3305183" y="2971595"/>
                    <a:ext cx="166690" cy="350998"/>
                    <a:chOff x="3305183" y="3146560"/>
                    <a:chExt cx="166690" cy="350998"/>
                  </a:xfrm>
                </p:grpSpPr>
                <p:sp>
                  <p:nvSpPr>
                    <p:cNvPr id="3975" name="Google Shape;3975;p126"/>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76" name="Google Shape;3976;p126"/>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77" name="Google Shape;3977;p126"/>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978" name="Google Shape;3978;p126"/>
                  <p:cNvSpPr/>
                  <p:nvPr/>
                </p:nvSpPr>
                <p:spPr>
                  <a:xfrm>
                    <a:off x="3375902" y="1663032"/>
                    <a:ext cx="17700" cy="131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79" name="Google Shape;3979;p126"/>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28575">
                  <a:solidFill>
                    <a:schemeClr val="lt1"/>
                  </a:solidFill>
                  <a:prstDash val="solid"/>
                  <a:round/>
                  <a:headEnd len="med" w="med" type="none"/>
                  <a:tailEnd len="med" w="med" type="none"/>
                </a:ln>
              </p:spPr>
            </p:sp>
          </p:grpSp>
        </p:grpSp>
        <p:grpSp>
          <p:nvGrpSpPr>
            <p:cNvPr id="3980" name="Google Shape;3980;p126"/>
            <p:cNvGrpSpPr/>
            <p:nvPr/>
          </p:nvGrpSpPr>
          <p:grpSpPr>
            <a:xfrm>
              <a:off x="8018879" y="-29"/>
              <a:ext cx="810166" cy="4470272"/>
              <a:chOff x="7824797" y="-1724181"/>
              <a:chExt cx="860597" cy="4748536"/>
            </a:xfrm>
          </p:grpSpPr>
          <p:grpSp>
            <p:nvGrpSpPr>
              <p:cNvPr id="3981" name="Google Shape;3981;p126"/>
              <p:cNvGrpSpPr/>
              <p:nvPr/>
            </p:nvGrpSpPr>
            <p:grpSpPr>
              <a:xfrm>
                <a:off x="7824797" y="1891931"/>
                <a:ext cx="860597" cy="1132425"/>
                <a:chOff x="764100" y="3623300"/>
                <a:chExt cx="1046700" cy="1046700"/>
              </a:xfrm>
            </p:grpSpPr>
            <p:sp>
              <p:nvSpPr>
                <p:cNvPr id="3982" name="Google Shape;3982;p126"/>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3" name="Google Shape;3983;p126"/>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84" name="Google Shape;3984;p126"/>
              <p:cNvGrpSpPr/>
              <p:nvPr/>
            </p:nvGrpSpPr>
            <p:grpSpPr>
              <a:xfrm>
                <a:off x="8100547" y="-1724181"/>
                <a:ext cx="300376" cy="4529867"/>
                <a:chOff x="3792712" y="-322375"/>
                <a:chExt cx="274793" cy="4144055"/>
              </a:xfrm>
            </p:grpSpPr>
            <p:grpSp>
              <p:nvGrpSpPr>
                <p:cNvPr id="3985" name="Google Shape;3985;p126"/>
                <p:cNvGrpSpPr/>
                <p:nvPr/>
              </p:nvGrpSpPr>
              <p:grpSpPr>
                <a:xfrm>
                  <a:off x="3792712" y="-322375"/>
                  <a:ext cx="274793" cy="4144055"/>
                  <a:chOff x="3792712" y="-322375"/>
                  <a:chExt cx="274793" cy="4144055"/>
                </a:xfrm>
              </p:grpSpPr>
              <p:grpSp>
                <p:nvGrpSpPr>
                  <p:cNvPr id="3986" name="Google Shape;3986;p126"/>
                  <p:cNvGrpSpPr/>
                  <p:nvPr/>
                </p:nvGrpSpPr>
                <p:grpSpPr>
                  <a:xfrm>
                    <a:off x="3792712" y="2971595"/>
                    <a:ext cx="274793" cy="850085"/>
                    <a:chOff x="3792712" y="2879468"/>
                    <a:chExt cx="274793" cy="850085"/>
                  </a:xfrm>
                </p:grpSpPr>
                <p:sp>
                  <p:nvSpPr>
                    <p:cNvPr id="3987" name="Google Shape;3987;p126"/>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8" name="Google Shape;3988;p126"/>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9" name="Google Shape;3989;p126"/>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990" name="Google Shape;3990;p126"/>
                  <p:cNvSpPr/>
                  <p:nvPr/>
                </p:nvSpPr>
                <p:spPr>
                  <a:xfrm>
                    <a:off x="3923169" y="-322375"/>
                    <a:ext cx="17700" cy="3300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91" name="Google Shape;3991;p126"/>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28575">
                  <a:solidFill>
                    <a:schemeClr val="lt1"/>
                  </a:solidFill>
                  <a:prstDash val="solid"/>
                  <a:round/>
                  <a:headEnd len="med" w="med" type="none"/>
                  <a:tailEnd len="med" w="med" type="none"/>
                </a:ln>
              </p:spPr>
            </p:sp>
            <p:sp>
              <p:nvSpPr>
                <p:cNvPr id="3992" name="Google Shape;3992;p126"/>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28575">
                  <a:solidFill>
                    <a:schemeClr val="lt1"/>
                  </a:solidFill>
                  <a:prstDash val="solid"/>
                  <a:round/>
                  <a:headEnd len="med" w="med" type="none"/>
                  <a:tailEnd len="med" w="med" type="none"/>
                </a:ln>
              </p:spPr>
            </p:sp>
          </p:grpSp>
        </p:grpSp>
        <p:grpSp>
          <p:nvGrpSpPr>
            <p:cNvPr id="3993" name="Google Shape;3993;p126"/>
            <p:cNvGrpSpPr/>
            <p:nvPr/>
          </p:nvGrpSpPr>
          <p:grpSpPr>
            <a:xfrm>
              <a:off x="7184797" y="-17"/>
              <a:ext cx="985363" cy="3905971"/>
              <a:chOff x="1192601" y="-1724180"/>
              <a:chExt cx="1046700" cy="4149108"/>
            </a:xfrm>
          </p:grpSpPr>
          <p:grpSp>
            <p:nvGrpSpPr>
              <p:cNvPr id="3994" name="Google Shape;3994;p126"/>
              <p:cNvGrpSpPr/>
              <p:nvPr/>
            </p:nvGrpSpPr>
            <p:grpSpPr>
              <a:xfrm>
                <a:off x="1192601" y="1378228"/>
                <a:ext cx="1046700" cy="1046700"/>
                <a:chOff x="764100" y="3623300"/>
                <a:chExt cx="1046700" cy="1046700"/>
              </a:xfrm>
            </p:grpSpPr>
            <p:sp>
              <p:nvSpPr>
                <p:cNvPr id="3995" name="Google Shape;3995;p126"/>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6" name="Google Shape;3996;p126"/>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97" name="Google Shape;3997;p126"/>
              <p:cNvGrpSpPr/>
              <p:nvPr/>
            </p:nvGrpSpPr>
            <p:grpSpPr>
              <a:xfrm>
                <a:off x="1417979" y="-1724180"/>
                <a:ext cx="580390" cy="3855366"/>
                <a:chOff x="522260" y="372820"/>
                <a:chExt cx="530958" cy="3527002"/>
              </a:xfrm>
            </p:grpSpPr>
            <p:grpSp>
              <p:nvGrpSpPr>
                <p:cNvPr id="3998" name="Google Shape;3998;p126"/>
                <p:cNvGrpSpPr/>
                <p:nvPr/>
              </p:nvGrpSpPr>
              <p:grpSpPr>
                <a:xfrm>
                  <a:off x="522260" y="372820"/>
                  <a:ext cx="530958" cy="3527002"/>
                  <a:chOff x="522260" y="372820"/>
                  <a:chExt cx="530958" cy="3527002"/>
                </a:xfrm>
              </p:grpSpPr>
              <p:grpSp>
                <p:nvGrpSpPr>
                  <p:cNvPr id="3999" name="Google Shape;3999;p126"/>
                  <p:cNvGrpSpPr/>
                  <p:nvPr/>
                </p:nvGrpSpPr>
                <p:grpSpPr>
                  <a:xfrm>
                    <a:off x="522260" y="2971595"/>
                    <a:ext cx="530958" cy="928227"/>
                    <a:chOff x="522260" y="2971595"/>
                    <a:chExt cx="530958" cy="928227"/>
                  </a:xfrm>
                </p:grpSpPr>
                <p:sp>
                  <p:nvSpPr>
                    <p:cNvPr id="4000" name="Google Shape;4000;p126"/>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1" name="Google Shape;4001;p126"/>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2" name="Google Shape;4002;p126"/>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3" name="Google Shape;4003;p126"/>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004" name="Google Shape;4004;p126"/>
                  <p:cNvSpPr/>
                  <p:nvPr/>
                </p:nvSpPr>
                <p:spPr>
                  <a:xfrm>
                    <a:off x="786939" y="372820"/>
                    <a:ext cx="17700" cy="2605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5" name="Google Shape;4005;p126"/>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38100">
                  <a:solidFill>
                    <a:schemeClr val="lt1"/>
                  </a:solidFill>
                  <a:prstDash val="solid"/>
                  <a:round/>
                  <a:headEnd len="med" w="med" type="none"/>
                  <a:tailEnd len="med" w="med" type="none"/>
                </a:ln>
              </p:spPr>
            </p:sp>
          </p:grpSp>
        </p:grpSp>
        <p:grpSp>
          <p:nvGrpSpPr>
            <p:cNvPr id="4006" name="Google Shape;4006;p126"/>
            <p:cNvGrpSpPr/>
            <p:nvPr/>
          </p:nvGrpSpPr>
          <p:grpSpPr>
            <a:xfrm>
              <a:off x="7192739" y="3730341"/>
              <a:ext cx="148551" cy="170121"/>
              <a:chOff x="3462796" y="2555878"/>
              <a:chExt cx="157798" cy="180711"/>
            </a:xfrm>
          </p:grpSpPr>
          <p:sp>
            <p:nvSpPr>
              <p:cNvPr id="4007" name="Google Shape;4007;p126"/>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8" name="Google Shape;4008;p126"/>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9" name="Google Shape;4009;p126"/>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0" name="Google Shape;4010;p126"/>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1" name="Google Shape;4011;p126"/>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2" name="Google Shape;4012;p126"/>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Top drawing">
  <p:cSld name="BLANK_1">
    <p:spTree>
      <p:nvGrpSpPr>
        <p:cNvPr id="4013" name="Shape 4013"/>
        <p:cNvGrpSpPr/>
        <p:nvPr/>
      </p:nvGrpSpPr>
      <p:grpSpPr>
        <a:xfrm>
          <a:off x="0" y="0"/>
          <a:ext cx="0" cy="0"/>
          <a:chOff x="0" y="0"/>
          <a:chExt cx="0" cy="0"/>
        </a:xfrm>
      </p:grpSpPr>
      <p:sp>
        <p:nvSpPr>
          <p:cNvPr id="4014" name="Google Shape;4014;p127"/>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4015" name="Google Shape;4015;p127"/>
          <p:cNvGrpSpPr/>
          <p:nvPr/>
        </p:nvGrpSpPr>
        <p:grpSpPr>
          <a:xfrm>
            <a:off x="501117" y="14"/>
            <a:ext cx="222106" cy="963625"/>
            <a:chOff x="6176324" y="1765810"/>
            <a:chExt cx="466512" cy="2024421"/>
          </a:xfrm>
        </p:grpSpPr>
        <p:sp>
          <p:nvSpPr>
            <p:cNvPr id="4016" name="Google Shape;4016;p127"/>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7" name="Google Shape;4017;p127"/>
            <p:cNvSpPr/>
            <p:nvPr/>
          </p:nvSpPr>
          <p:spPr>
            <a:xfrm>
              <a:off x="6400743" y="1765810"/>
              <a:ext cx="17700" cy="120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18" name="Google Shape;4018;p127"/>
          <p:cNvGrpSpPr/>
          <p:nvPr/>
        </p:nvGrpSpPr>
        <p:grpSpPr>
          <a:xfrm>
            <a:off x="4054453" y="110"/>
            <a:ext cx="281103" cy="638706"/>
            <a:chOff x="4897958" y="2723139"/>
            <a:chExt cx="514087" cy="1168081"/>
          </a:xfrm>
        </p:grpSpPr>
        <p:sp>
          <p:nvSpPr>
            <p:cNvPr id="4019" name="Google Shape;4019;p127"/>
            <p:cNvSpPr/>
            <p:nvPr/>
          </p:nvSpPr>
          <p:spPr>
            <a:xfrm>
              <a:off x="4897958" y="2971595"/>
              <a:ext cx="514087" cy="919625"/>
            </a:xfrm>
            <a:custGeom>
              <a:rect b="b" l="l" r="r" t="t"/>
              <a:pathLst>
                <a:path extrusionOk="0" h="919625" w="514087">
                  <a:moveTo>
                    <a:pt x="503440" y="612940"/>
                  </a:moveTo>
                  <a:cubicBezTo>
                    <a:pt x="488835" y="497878"/>
                    <a:pt x="385076" y="411391"/>
                    <a:pt x="386663" y="292519"/>
                  </a:cubicBezTo>
                  <a:cubicBezTo>
                    <a:pt x="400316" y="294106"/>
                    <a:pt x="377964" y="247751"/>
                    <a:pt x="368312" y="237972"/>
                  </a:cubicBezTo>
                  <a:cubicBezTo>
                    <a:pt x="360247" y="200825"/>
                    <a:pt x="403681" y="12865"/>
                    <a:pt x="343674" y="33820"/>
                  </a:cubicBezTo>
                  <a:cubicBezTo>
                    <a:pt x="345134" y="-16980"/>
                    <a:pt x="171017" y="-6630"/>
                    <a:pt x="171208" y="38837"/>
                  </a:cubicBezTo>
                  <a:cubicBezTo>
                    <a:pt x="161746" y="39408"/>
                    <a:pt x="145808" y="36233"/>
                    <a:pt x="145808" y="50139"/>
                  </a:cubicBezTo>
                  <a:cubicBezTo>
                    <a:pt x="145808" y="112369"/>
                    <a:pt x="144919" y="174028"/>
                    <a:pt x="145236" y="236068"/>
                  </a:cubicBezTo>
                  <a:cubicBezTo>
                    <a:pt x="131203" y="242418"/>
                    <a:pt x="99262" y="286359"/>
                    <a:pt x="127456" y="301345"/>
                  </a:cubicBezTo>
                  <a:cubicBezTo>
                    <a:pt x="139839" y="437108"/>
                    <a:pt x="-22340" y="548995"/>
                    <a:pt x="2615" y="706349"/>
                  </a:cubicBezTo>
                  <a:cubicBezTo>
                    <a:pt x="55892" y="1056297"/>
                    <a:pt x="596023" y="940409"/>
                    <a:pt x="503440" y="61294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0" name="Google Shape;4020;p127"/>
            <p:cNvSpPr/>
            <p:nvPr/>
          </p:nvSpPr>
          <p:spPr>
            <a:xfrm>
              <a:off x="5157477" y="2723139"/>
              <a:ext cx="17700" cy="252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21" name="Google Shape;4021;p127"/>
          <p:cNvGrpSpPr/>
          <p:nvPr/>
        </p:nvGrpSpPr>
        <p:grpSpPr>
          <a:xfrm>
            <a:off x="2016228" y="118"/>
            <a:ext cx="222105" cy="594985"/>
            <a:chOff x="5578966" y="2874382"/>
            <a:chExt cx="406190" cy="1088121"/>
          </a:xfrm>
        </p:grpSpPr>
        <p:sp>
          <p:nvSpPr>
            <p:cNvPr id="4022" name="Google Shape;4022;p127"/>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3" name="Google Shape;4023;p127"/>
            <p:cNvSpPr/>
            <p:nvPr/>
          </p:nvSpPr>
          <p:spPr>
            <a:xfrm>
              <a:off x="5774610" y="2874382"/>
              <a:ext cx="17700" cy="100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24" name="Google Shape;4024;p127"/>
          <p:cNvGrpSpPr/>
          <p:nvPr/>
        </p:nvGrpSpPr>
        <p:grpSpPr>
          <a:xfrm>
            <a:off x="2887321" y="81"/>
            <a:ext cx="255089" cy="1042043"/>
            <a:chOff x="6176324" y="1884520"/>
            <a:chExt cx="466512" cy="1905711"/>
          </a:xfrm>
        </p:grpSpPr>
        <p:sp>
          <p:nvSpPr>
            <p:cNvPr id="4025" name="Google Shape;4025;p127"/>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6" name="Google Shape;4026;p127"/>
            <p:cNvSpPr/>
            <p:nvPr/>
          </p:nvSpPr>
          <p:spPr>
            <a:xfrm>
              <a:off x="6400710" y="1884520"/>
              <a:ext cx="17700" cy="109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27" name="Google Shape;4027;p127"/>
          <p:cNvGrpSpPr/>
          <p:nvPr/>
        </p:nvGrpSpPr>
        <p:grpSpPr>
          <a:xfrm>
            <a:off x="835052" y="109"/>
            <a:ext cx="260580" cy="559437"/>
            <a:chOff x="6798998" y="2578195"/>
            <a:chExt cx="476555" cy="1023111"/>
          </a:xfrm>
        </p:grpSpPr>
        <p:sp>
          <p:nvSpPr>
            <p:cNvPr id="4028" name="Google Shape;4028;p127"/>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9" name="Google Shape;4029;p127"/>
            <p:cNvSpPr/>
            <p:nvPr/>
          </p:nvSpPr>
          <p:spPr>
            <a:xfrm>
              <a:off x="7026852" y="2578195"/>
              <a:ext cx="17700" cy="396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30" name="Google Shape;4030;p127"/>
          <p:cNvGrpSpPr/>
          <p:nvPr/>
        </p:nvGrpSpPr>
        <p:grpSpPr>
          <a:xfrm>
            <a:off x="4849828" y="86"/>
            <a:ext cx="93214" cy="745528"/>
            <a:chOff x="7576714" y="1965553"/>
            <a:chExt cx="170472" cy="1363439"/>
          </a:xfrm>
        </p:grpSpPr>
        <p:sp>
          <p:nvSpPr>
            <p:cNvPr id="4031" name="Google Shape;4031;p127"/>
            <p:cNvSpPr/>
            <p:nvPr/>
          </p:nvSpPr>
          <p:spPr>
            <a:xfrm>
              <a:off x="7576714" y="2971595"/>
              <a:ext cx="170472" cy="357397"/>
            </a:xfrm>
            <a:custGeom>
              <a:rect b="b" l="l" r="r" t="t"/>
              <a:pathLst>
                <a:path extrusionOk="0" h="357397" w="170472">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2" name="Google Shape;4032;p127"/>
            <p:cNvSpPr/>
            <p:nvPr/>
          </p:nvSpPr>
          <p:spPr>
            <a:xfrm>
              <a:off x="7652967" y="1965553"/>
              <a:ext cx="17700" cy="1009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33" name="Google Shape;4033;p127"/>
          <p:cNvGrpSpPr/>
          <p:nvPr/>
        </p:nvGrpSpPr>
        <p:grpSpPr>
          <a:xfrm>
            <a:off x="1449079" y="70"/>
            <a:ext cx="157683" cy="1169334"/>
            <a:chOff x="7883572" y="1683399"/>
            <a:chExt cx="288375" cy="2138505"/>
          </a:xfrm>
        </p:grpSpPr>
        <p:sp>
          <p:nvSpPr>
            <p:cNvPr id="4034" name="Google Shape;4034;p127"/>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5" name="Google Shape;4035;p127"/>
            <p:cNvSpPr/>
            <p:nvPr/>
          </p:nvSpPr>
          <p:spPr>
            <a:xfrm>
              <a:off x="8024914" y="1683399"/>
              <a:ext cx="17700" cy="129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36" name="Google Shape;4036;p127"/>
          <p:cNvGrpSpPr/>
          <p:nvPr/>
        </p:nvGrpSpPr>
        <p:grpSpPr>
          <a:xfrm>
            <a:off x="817647" y="92422"/>
            <a:ext cx="86284" cy="98813"/>
            <a:chOff x="3462796" y="2555878"/>
            <a:chExt cx="157798" cy="180711"/>
          </a:xfrm>
        </p:grpSpPr>
        <p:sp>
          <p:nvSpPr>
            <p:cNvPr id="4037" name="Google Shape;4037;p127"/>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8" name="Google Shape;4038;p127"/>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9" name="Google Shape;4039;p127"/>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0" name="Google Shape;4040;p127"/>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1" name="Google Shape;4041;p127"/>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2" name="Google Shape;4042;p127"/>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43" name="Google Shape;4043;p127"/>
          <p:cNvGrpSpPr/>
          <p:nvPr/>
        </p:nvGrpSpPr>
        <p:grpSpPr>
          <a:xfrm>
            <a:off x="2393331" y="638764"/>
            <a:ext cx="98645" cy="103922"/>
            <a:chOff x="3770248" y="2527300"/>
            <a:chExt cx="180404" cy="190055"/>
          </a:xfrm>
        </p:grpSpPr>
        <p:sp>
          <p:nvSpPr>
            <p:cNvPr id="4044" name="Google Shape;4044;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5" name="Google Shape;4045;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6" name="Google Shape;4046;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7" name="Google Shape;4047;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48" name="Google Shape;4048;p127"/>
          <p:cNvGrpSpPr/>
          <p:nvPr/>
        </p:nvGrpSpPr>
        <p:grpSpPr>
          <a:xfrm>
            <a:off x="4448250" y="26354"/>
            <a:ext cx="117260" cy="134286"/>
            <a:chOff x="3462796" y="2555878"/>
            <a:chExt cx="157798" cy="180711"/>
          </a:xfrm>
        </p:grpSpPr>
        <p:sp>
          <p:nvSpPr>
            <p:cNvPr id="4049" name="Google Shape;4049;p127"/>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0" name="Google Shape;4050;p127"/>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1" name="Google Shape;4051;p127"/>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2" name="Google Shape;4052;p127"/>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3" name="Google Shape;4053;p127"/>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4" name="Google Shape;4054;p127"/>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55" name="Google Shape;4055;p127"/>
          <p:cNvGrpSpPr/>
          <p:nvPr/>
        </p:nvGrpSpPr>
        <p:grpSpPr>
          <a:xfrm>
            <a:off x="3457306" y="904099"/>
            <a:ext cx="134058" cy="141230"/>
            <a:chOff x="3770248" y="2527300"/>
            <a:chExt cx="180404" cy="190055"/>
          </a:xfrm>
        </p:grpSpPr>
        <p:sp>
          <p:nvSpPr>
            <p:cNvPr id="4056" name="Google Shape;4056;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7" name="Google Shape;4057;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8" name="Google Shape;4058;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9" name="Google Shape;4059;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60" name="Google Shape;4060;p127"/>
          <p:cNvGrpSpPr/>
          <p:nvPr/>
        </p:nvGrpSpPr>
        <p:grpSpPr>
          <a:xfrm rot="5400000">
            <a:off x="3320205" y="266918"/>
            <a:ext cx="117260" cy="134268"/>
            <a:chOff x="3462796" y="2555878"/>
            <a:chExt cx="157798" cy="180711"/>
          </a:xfrm>
        </p:grpSpPr>
        <p:sp>
          <p:nvSpPr>
            <p:cNvPr id="4061" name="Google Shape;4061;p127"/>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2" name="Google Shape;4062;p127"/>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3" name="Google Shape;4063;p127"/>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4" name="Google Shape;4064;p127"/>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5" name="Google Shape;4065;p127"/>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6" name="Google Shape;4066;p127"/>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67" name="Google Shape;4067;p127"/>
          <p:cNvGrpSpPr/>
          <p:nvPr/>
        </p:nvGrpSpPr>
        <p:grpSpPr>
          <a:xfrm>
            <a:off x="490004" y="711414"/>
            <a:ext cx="98645" cy="103922"/>
            <a:chOff x="3770248" y="2527300"/>
            <a:chExt cx="180404" cy="190055"/>
          </a:xfrm>
        </p:grpSpPr>
        <p:sp>
          <p:nvSpPr>
            <p:cNvPr id="4068" name="Google Shape;4068;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9" name="Google Shape;4069;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0" name="Google Shape;4070;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1" name="Google Shape;4071;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72" name="Google Shape;4072;p127"/>
          <p:cNvGrpSpPr/>
          <p:nvPr/>
        </p:nvGrpSpPr>
        <p:grpSpPr>
          <a:xfrm rot="-2700000">
            <a:off x="4871785" y="1077752"/>
            <a:ext cx="98633" cy="103910"/>
            <a:chOff x="3770248" y="2527300"/>
            <a:chExt cx="180404" cy="190055"/>
          </a:xfrm>
        </p:grpSpPr>
        <p:sp>
          <p:nvSpPr>
            <p:cNvPr id="4073" name="Google Shape;4073;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4" name="Google Shape;4074;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5" name="Google Shape;4075;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6" name="Google Shape;4076;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77" name="Google Shape;4077;p127"/>
          <p:cNvGrpSpPr/>
          <p:nvPr/>
        </p:nvGrpSpPr>
        <p:grpSpPr>
          <a:xfrm>
            <a:off x="1552394" y="34"/>
            <a:ext cx="572336" cy="1286416"/>
            <a:chOff x="2484475" y="746199"/>
            <a:chExt cx="1046700" cy="2352626"/>
          </a:xfrm>
        </p:grpSpPr>
        <p:sp>
          <p:nvSpPr>
            <p:cNvPr id="4078" name="Google Shape;4078;p127"/>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9" name="Google Shape;4079;p127"/>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80" name="Google Shape;4080;p127"/>
            <p:cNvGrpSpPr/>
            <p:nvPr/>
          </p:nvGrpSpPr>
          <p:grpSpPr>
            <a:xfrm>
              <a:off x="2769703" y="746199"/>
              <a:ext cx="510180" cy="2066757"/>
              <a:chOff x="1818382" y="1899501"/>
              <a:chExt cx="466728" cy="1890730"/>
            </a:xfrm>
          </p:grpSpPr>
          <p:grpSp>
            <p:nvGrpSpPr>
              <p:cNvPr id="4081" name="Google Shape;4081;p127"/>
              <p:cNvGrpSpPr/>
              <p:nvPr/>
            </p:nvGrpSpPr>
            <p:grpSpPr>
              <a:xfrm>
                <a:off x="1818382" y="2971595"/>
                <a:ext cx="466728" cy="818636"/>
                <a:chOff x="1818382" y="2942618"/>
                <a:chExt cx="466728" cy="818636"/>
              </a:xfrm>
            </p:grpSpPr>
            <p:sp>
              <p:nvSpPr>
                <p:cNvPr id="4082" name="Google Shape;4082;p127"/>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83" name="Google Shape;4083;p127"/>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84" name="Google Shape;4084;p127"/>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085" name="Google Shape;4085;p127"/>
              <p:cNvSpPr/>
              <p:nvPr/>
            </p:nvSpPr>
            <p:spPr>
              <a:xfrm>
                <a:off x="2046061" y="1899501"/>
                <a:ext cx="17700" cy="1078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86" name="Google Shape;4086;p127"/>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19050">
              <a:solidFill>
                <a:schemeClr val="lt1"/>
              </a:solidFill>
              <a:prstDash val="solid"/>
              <a:round/>
              <a:headEnd len="med" w="med" type="none"/>
              <a:tailEnd len="med" w="med" type="none"/>
            </a:ln>
          </p:spPr>
        </p:sp>
      </p:grpSp>
      <p:grpSp>
        <p:nvGrpSpPr>
          <p:cNvPr id="4087" name="Google Shape;4087;p127"/>
          <p:cNvGrpSpPr/>
          <p:nvPr/>
        </p:nvGrpSpPr>
        <p:grpSpPr>
          <a:xfrm>
            <a:off x="2360233" y="30"/>
            <a:ext cx="495013" cy="706398"/>
            <a:chOff x="3961868" y="621833"/>
            <a:chExt cx="905291" cy="1291877"/>
          </a:xfrm>
        </p:grpSpPr>
        <p:grpSp>
          <p:nvGrpSpPr>
            <p:cNvPr id="4088" name="Google Shape;4088;p127"/>
            <p:cNvGrpSpPr/>
            <p:nvPr/>
          </p:nvGrpSpPr>
          <p:grpSpPr>
            <a:xfrm>
              <a:off x="3961868" y="1008419"/>
              <a:ext cx="905291" cy="905291"/>
              <a:chOff x="764100" y="3623300"/>
              <a:chExt cx="1046700" cy="1046700"/>
            </a:xfrm>
          </p:grpSpPr>
          <p:sp>
            <p:nvSpPr>
              <p:cNvPr id="4089" name="Google Shape;4089;p127"/>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0" name="Google Shape;4090;p127"/>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91" name="Google Shape;4091;p127"/>
            <p:cNvGrpSpPr/>
            <p:nvPr/>
          </p:nvGrpSpPr>
          <p:grpSpPr>
            <a:xfrm>
              <a:off x="4155315" y="621833"/>
              <a:ext cx="522826" cy="1099260"/>
              <a:chOff x="2447534" y="2604168"/>
              <a:chExt cx="478297" cy="1005636"/>
            </a:xfrm>
          </p:grpSpPr>
          <p:grpSp>
            <p:nvGrpSpPr>
              <p:cNvPr id="4092" name="Google Shape;4092;p127"/>
              <p:cNvGrpSpPr/>
              <p:nvPr/>
            </p:nvGrpSpPr>
            <p:grpSpPr>
              <a:xfrm>
                <a:off x="2447534" y="2604168"/>
                <a:ext cx="478297" cy="1005636"/>
                <a:chOff x="2447534" y="2604168"/>
                <a:chExt cx="478297" cy="1005636"/>
              </a:xfrm>
            </p:grpSpPr>
            <p:grpSp>
              <p:nvGrpSpPr>
                <p:cNvPr id="4093" name="Google Shape;4093;p127"/>
                <p:cNvGrpSpPr/>
                <p:nvPr/>
              </p:nvGrpSpPr>
              <p:grpSpPr>
                <a:xfrm>
                  <a:off x="2447534" y="2971595"/>
                  <a:ext cx="478297" cy="638209"/>
                  <a:chOff x="2447534" y="3081786"/>
                  <a:chExt cx="478297" cy="638209"/>
                </a:xfrm>
              </p:grpSpPr>
              <p:sp>
                <p:nvSpPr>
                  <p:cNvPr id="4094" name="Google Shape;4094;p127"/>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95" name="Google Shape;4095;p127"/>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96" name="Google Shape;4096;p127"/>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097" name="Google Shape;4097;p127"/>
                <p:cNvSpPr/>
                <p:nvPr/>
              </p:nvSpPr>
              <p:spPr>
                <a:xfrm>
                  <a:off x="2675601" y="2604168"/>
                  <a:ext cx="17700" cy="373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98" name="Google Shape;4098;p127"/>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19050">
                <a:solidFill>
                  <a:schemeClr val="lt1"/>
                </a:solidFill>
                <a:prstDash val="solid"/>
                <a:round/>
                <a:headEnd len="med" w="med" type="none"/>
                <a:tailEnd len="med" w="med" type="none"/>
              </a:ln>
            </p:spPr>
          </p:sp>
          <p:sp>
            <p:nvSpPr>
              <p:cNvPr id="4099" name="Google Shape;4099;p127"/>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19050">
                <a:solidFill>
                  <a:schemeClr val="lt1"/>
                </a:solidFill>
                <a:prstDash val="solid"/>
                <a:round/>
                <a:headEnd len="med" w="med" type="none"/>
                <a:tailEnd len="med" w="med" type="none"/>
              </a:ln>
            </p:spPr>
          </p:sp>
        </p:grpSp>
      </p:grpSp>
      <p:grpSp>
        <p:nvGrpSpPr>
          <p:cNvPr id="4100" name="Google Shape;4100;p127"/>
          <p:cNvGrpSpPr/>
          <p:nvPr/>
        </p:nvGrpSpPr>
        <p:grpSpPr>
          <a:xfrm>
            <a:off x="3034082" y="24"/>
            <a:ext cx="285882" cy="434231"/>
            <a:chOff x="5194218" y="621823"/>
            <a:chExt cx="522827" cy="794132"/>
          </a:xfrm>
        </p:grpSpPr>
        <p:grpSp>
          <p:nvGrpSpPr>
            <p:cNvPr id="4101" name="Google Shape;4101;p127"/>
            <p:cNvGrpSpPr/>
            <p:nvPr/>
          </p:nvGrpSpPr>
          <p:grpSpPr>
            <a:xfrm>
              <a:off x="5194218" y="893129"/>
              <a:ext cx="522827" cy="522827"/>
              <a:chOff x="764100" y="3623300"/>
              <a:chExt cx="1046700" cy="1046700"/>
            </a:xfrm>
          </p:grpSpPr>
          <p:sp>
            <p:nvSpPr>
              <p:cNvPr id="4102" name="Google Shape;4102;p127"/>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127"/>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04" name="Google Shape;4104;p127"/>
            <p:cNvGrpSpPr/>
            <p:nvPr/>
          </p:nvGrpSpPr>
          <p:grpSpPr>
            <a:xfrm>
              <a:off x="5371921" y="621823"/>
              <a:ext cx="182209" cy="655932"/>
              <a:chOff x="3305183" y="2722527"/>
              <a:chExt cx="166690" cy="600065"/>
            </a:xfrm>
          </p:grpSpPr>
          <p:grpSp>
            <p:nvGrpSpPr>
              <p:cNvPr id="4105" name="Google Shape;4105;p127"/>
              <p:cNvGrpSpPr/>
              <p:nvPr/>
            </p:nvGrpSpPr>
            <p:grpSpPr>
              <a:xfrm>
                <a:off x="3305183" y="2722527"/>
                <a:ext cx="166690" cy="600065"/>
                <a:chOff x="3305183" y="2722527"/>
                <a:chExt cx="166690" cy="600065"/>
              </a:xfrm>
            </p:grpSpPr>
            <p:grpSp>
              <p:nvGrpSpPr>
                <p:cNvPr id="4106" name="Google Shape;4106;p127"/>
                <p:cNvGrpSpPr/>
                <p:nvPr/>
              </p:nvGrpSpPr>
              <p:grpSpPr>
                <a:xfrm>
                  <a:off x="3305183" y="2971595"/>
                  <a:ext cx="166690" cy="350998"/>
                  <a:chOff x="3305183" y="3146560"/>
                  <a:chExt cx="166690" cy="350998"/>
                </a:xfrm>
              </p:grpSpPr>
              <p:sp>
                <p:nvSpPr>
                  <p:cNvPr id="4107" name="Google Shape;4107;p127"/>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08" name="Google Shape;4108;p127"/>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09" name="Google Shape;4109;p127"/>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110" name="Google Shape;4110;p127"/>
                <p:cNvSpPr/>
                <p:nvPr/>
              </p:nvSpPr>
              <p:spPr>
                <a:xfrm>
                  <a:off x="3375891" y="2722527"/>
                  <a:ext cx="17700" cy="255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11" name="Google Shape;4111;p127"/>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grpSp>
        <p:nvGrpSpPr>
          <p:cNvPr id="4112" name="Google Shape;4112;p127"/>
          <p:cNvGrpSpPr/>
          <p:nvPr/>
        </p:nvGrpSpPr>
        <p:grpSpPr>
          <a:xfrm>
            <a:off x="4472482" y="42"/>
            <a:ext cx="470574" cy="1177689"/>
            <a:chOff x="7824797" y="870572"/>
            <a:chExt cx="860597" cy="2153783"/>
          </a:xfrm>
        </p:grpSpPr>
        <p:grpSp>
          <p:nvGrpSpPr>
            <p:cNvPr id="4113" name="Google Shape;4113;p127"/>
            <p:cNvGrpSpPr/>
            <p:nvPr/>
          </p:nvGrpSpPr>
          <p:grpSpPr>
            <a:xfrm>
              <a:off x="7824797" y="1891931"/>
              <a:ext cx="860597" cy="1132425"/>
              <a:chOff x="764100" y="3623300"/>
              <a:chExt cx="1046700" cy="1046700"/>
            </a:xfrm>
          </p:grpSpPr>
          <p:sp>
            <p:nvSpPr>
              <p:cNvPr id="4114" name="Google Shape;4114;p127"/>
              <p:cNvSpPr/>
              <p:nvPr/>
            </p:nvSpPr>
            <p:spPr>
              <a:xfrm>
                <a:off x="764100" y="3623300"/>
                <a:ext cx="1046700" cy="10467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5" name="Google Shape;4115;p127"/>
              <p:cNvSpPr/>
              <p:nvPr/>
            </p:nvSpPr>
            <p:spPr>
              <a:xfrm>
                <a:off x="922769" y="3781968"/>
                <a:ext cx="729300" cy="729300"/>
              </a:xfrm>
              <a:prstGeom prst="ellipse">
                <a:avLst/>
              </a:prstGeom>
              <a:solidFill>
                <a:srgbClr val="10A3FF">
                  <a:alpha val="61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16" name="Google Shape;4116;p127"/>
            <p:cNvGrpSpPr/>
            <p:nvPr/>
          </p:nvGrpSpPr>
          <p:grpSpPr>
            <a:xfrm>
              <a:off x="8100547" y="870572"/>
              <a:ext cx="300376" cy="1935114"/>
              <a:chOff x="3792712" y="2051381"/>
              <a:chExt cx="274793" cy="1770299"/>
            </a:xfrm>
          </p:grpSpPr>
          <p:grpSp>
            <p:nvGrpSpPr>
              <p:cNvPr id="4117" name="Google Shape;4117;p127"/>
              <p:cNvGrpSpPr/>
              <p:nvPr/>
            </p:nvGrpSpPr>
            <p:grpSpPr>
              <a:xfrm>
                <a:off x="3792712" y="2051381"/>
                <a:ext cx="274793" cy="1770299"/>
                <a:chOff x="3792712" y="2051381"/>
                <a:chExt cx="274793" cy="1770299"/>
              </a:xfrm>
            </p:grpSpPr>
            <p:grpSp>
              <p:nvGrpSpPr>
                <p:cNvPr id="4118" name="Google Shape;4118;p127"/>
                <p:cNvGrpSpPr/>
                <p:nvPr/>
              </p:nvGrpSpPr>
              <p:grpSpPr>
                <a:xfrm>
                  <a:off x="3792712" y="2971595"/>
                  <a:ext cx="274793" cy="850085"/>
                  <a:chOff x="3792712" y="2879468"/>
                  <a:chExt cx="274793" cy="850085"/>
                </a:xfrm>
              </p:grpSpPr>
              <p:sp>
                <p:nvSpPr>
                  <p:cNvPr id="4119" name="Google Shape;4119;p127"/>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0" name="Google Shape;4120;p127"/>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1" name="Google Shape;4121;p127"/>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122" name="Google Shape;4122;p127"/>
                <p:cNvSpPr/>
                <p:nvPr/>
              </p:nvSpPr>
              <p:spPr>
                <a:xfrm>
                  <a:off x="3923176" y="2051381"/>
                  <a:ext cx="17700" cy="9264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23" name="Google Shape;4123;p127"/>
              <p:cNvSpPr/>
              <p:nvPr/>
            </p:nvSpPr>
            <p:spPr>
              <a:xfrm>
                <a:off x="3834925" y="3637375"/>
                <a:ext cx="76100" cy="135925"/>
              </a:xfrm>
              <a:custGeom>
                <a:rect b="b" l="l" r="r" t="t"/>
                <a:pathLst>
                  <a:path extrusionOk="0" h="5437" w="3044">
                    <a:moveTo>
                      <a:pt x="0" y="0"/>
                    </a:moveTo>
                    <a:cubicBezTo>
                      <a:pt x="372" y="2043"/>
                      <a:pt x="1116" y="4666"/>
                      <a:pt x="3044" y="5437"/>
                    </a:cubicBezTo>
                  </a:path>
                </a:pathLst>
              </a:custGeom>
              <a:noFill/>
              <a:ln cap="rnd" cmpd="sng" w="19050">
                <a:solidFill>
                  <a:schemeClr val="lt1"/>
                </a:solidFill>
                <a:prstDash val="solid"/>
                <a:round/>
                <a:headEnd len="med" w="med" type="none"/>
                <a:tailEnd len="med" w="med" type="none"/>
              </a:ln>
            </p:spPr>
          </p:sp>
          <p:sp>
            <p:nvSpPr>
              <p:cNvPr id="4124" name="Google Shape;4124;p127"/>
              <p:cNvSpPr/>
              <p:nvPr/>
            </p:nvSpPr>
            <p:spPr>
              <a:xfrm>
                <a:off x="3834925" y="3552200"/>
                <a:ext cx="1825" cy="21750"/>
              </a:xfrm>
              <a:custGeom>
                <a:rect b="b" l="l" r="r" t="t"/>
                <a:pathLst>
                  <a:path extrusionOk="0" h="870" w="73">
                    <a:moveTo>
                      <a:pt x="0" y="0"/>
                    </a:moveTo>
                    <a:cubicBezTo>
                      <a:pt x="37" y="435"/>
                      <a:pt x="37" y="435"/>
                      <a:pt x="73" y="870"/>
                    </a:cubicBezTo>
                  </a:path>
                </a:pathLst>
              </a:custGeom>
              <a:noFill/>
              <a:ln cap="rnd" cmpd="sng" w="19050">
                <a:solidFill>
                  <a:schemeClr val="lt1"/>
                </a:solidFill>
                <a:prstDash val="solid"/>
                <a:round/>
                <a:headEnd len="med" w="med" type="none"/>
                <a:tailEnd len="med" w="med" type="none"/>
              </a:ln>
            </p:spPr>
          </p:sp>
        </p:grpSp>
      </p:grpSp>
      <p:grpSp>
        <p:nvGrpSpPr>
          <p:cNvPr id="4125" name="Google Shape;4125;p127"/>
          <p:cNvGrpSpPr/>
          <p:nvPr/>
        </p:nvGrpSpPr>
        <p:grpSpPr>
          <a:xfrm>
            <a:off x="845998" y="42"/>
            <a:ext cx="572336" cy="917921"/>
            <a:chOff x="1192601" y="746213"/>
            <a:chExt cx="1046700" cy="1678715"/>
          </a:xfrm>
        </p:grpSpPr>
        <p:grpSp>
          <p:nvGrpSpPr>
            <p:cNvPr id="4126" name="Google Shape;4126;p127"/>
            <p:cNvGrpSpPr/>
            <p:nvPr/>
          </p:nvGrpSpPr>
          <p:grpSpPr>
            <a:xfrm>
              <a:off x="1192601" y="1378228"/>
              <a:ext cx="1046700" cy="1046700"/>
              <a:chOff x="764100" y="3623300"/>
              <a:chExt cx="1046700" cy="1046700"/>
            </a:xfrm>
          </p:grpSpPr>
          <p:sp>
            <p:nvSpPr>
              <p:cNvPr id="4127" name="Google Shape;4127;p127"/>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8" name="Google Shape;4128;p127"/>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29" name="Google Shape;4129;p127"/>
            <p:cNvGrpSpPr/>
            <p:nvPr/>
          </p:nvGrpSpPr>
          <p:grpSpPr>
            <a:xfrm>
              <a:off x="1417979" y="746213"/>
              <a:ext cx="580390" cy="1384973"/>
              <a:chOff x="522260" y="2632808"/>
              <a:chExt cx="530958" cy="1267014"/>
            </a:xfrm>
          </p:grpSpPr>
          <p:grpSp>
            <p:nvGrpSpPr>
              <p:cNvPr id="4130" name="Google Shape;4130;p127"/>
              <p:cNvGrpSpPr/>
              <p:nvPr/>
            </p:nvGrpSpPr>
            <p:grpSpPr>
              <a:xfrm>
                <a:off x="522260" y="2632808"/>
                <a:ext cx="530958" cy="1267014"/>
                <a:chOff x="522260" y="2632808"/>
                <a:chExt cx="530958" cy="1267014"/>
              </a:xfrm>
            </p:grpSpPr>
            <p:grpSp>
              <p:nvGrpSpPr>
                <p:cNvPr id="4131" name="Google Shape;4131;p127"/>
                <p:cNvGrpSpPr/>
                <p:nvPr/>
              </p:nvGrpSpPr>
              <p:grpSpPr>
                <a:xfrm>
                  <a:off x="522260" y="2971595"/>
                  <a:ext cx="530958" cy="928227"/>
                  <a:chOff x="522260" y="2971595"/>
                  <a:chExt cx="530958" cy="928227"/>
                </a:xfrm>
              </p:grpSpPr>
              <p:sp>
                <p:nvSpPr>
                  <p:cNvPr id="4132" name="Google Shape;4132;p127"/>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3" name="Google Shape;4133;p127"/>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4" name="Google Shape;4134;p127"/>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5" name="Google Shape;4135;p127"/>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136" name="Google Shape;4136;p127"/>
                <p:cNvSpPr/>
                <p:nvPr/>
              </p:nvSpPr>
              <p:spPr>
                <a:xfrm>
                  <a:off x="786932" y="2632808"/>
                  <a:ext cx="17700" cy="345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37" name="Google Shape;4137;p127"/>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19050">
                <a:solidFill>
                  <a:schemeClr val="lt1"/>
                </a:solidFill>
                <a:prstDash val="solid"/>
                <a:round/>
                <a:headEnd len="med" w="med" type="none"/>
                <a:tailEnd len="med" w="med" type="none"/>
              </a:ln>
            </p:spPr>
          </p:sp>
        </p:grpSp>
      </p:grpSp>
      <p:grpSp>
        <p:nvGrpSpPr>
          <p:cNvPr id="4138" name="Google Shape;4138;p127"/>
          <p:cNvGrpSpPr/>
          <p:nvPr/>
        </p:nvGrpSpPr>
        <p:grpSpPr>
          <a:xfrm>
            <a:off x="3480662" y="46"/>
            <a:ext cx="572336" cy="1051386"/>
            <a:chOff x="6010934" y="870580"/>
            <a:chExt cx="1046700" cy="1922797"/>
          </a:xfrm>
        </p:grpSpPr>
        <p:grpSp>
          <p:nvGrpSpPr>
            <p:cNvPr id="4139" name="Google Shape;4139;p127"/>
            <p:cNvGrpSpPr/>
            <p:nvPr/>
          </p:nvGrpSpPr>
          <p:grpSpPr>
            <a:xfrm>
              <a:off x="6010934" y="1746678"/>
              <a:ext cx="1046700" cy="1046700"/>
              <a:chOff x="764100" y="3623300"/>
              <a:chExt cx="1046700" cy="1046700"/>
            </a:xfrm>
          </p:grpSpPr>
          <p:sp>
            <p:nvSpPr>
              <p:cNvPr id="4140" name="Google Shape;4140;p127"/>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1" name="Google Shape;4141;p127"/>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42" name="Google Shape;4142;p127"/>
            <p:cNvGrpSpPr/>
            <p:nvPr/>
          </p:nvGrpSpPr>
          <p:grpSpPr>
            <a:xfrm>
              <a:off x="6308747" y="870580"/>
              <a:ext cx="441786" cy="1701306"/>
              <a:chOff x="1121941" y="2406098"/>
              <a:chExt cx="404159" cy="1556405"/>
            </a:xfrm>
          </p:grpSpPr>
          <p:grpSp>
            <p:nvGrpSpPr>
              <p:cNvPr id="4143" name="Google Shape;4143;p127"/>
              <p:cNvGrpSpPr/>
              <p:nvPr/>
            </p:nvGrpSpPr>
            <p:grpSpPr>
              <a:xfrm>
                <a:off x="1121941" y="2406098"/>
                <a:ext cx="404159" cy="1556405"/>
                <a:chOff x="1121941" y="2406098"/>
                <a:chExt cx="404159" cy="1556405"/>
              </a:xfrm>
            </p:grpSpPr>
            <p:grpSp>
              <p:nvGrpSpPr>
                <p:cNvPr id="4144" name="Google Shape;4144;p127"/>
                <p:cNvGrpSpPr/>
                <p:nvPr/>
              </p:nvGrpSpPr>
              <p:grpSpPr>
                <a:xfrm>
                  <a:off x="1121941" y="2971595"/>
                  <a:ext cx="404159" cy="990908"/>
                  <a:chOff x="1121941" y="2969319"/>
                  <a:chExt cx="404159" cy="990908"/>
                </a:xfrm>
              </p:grpSpPr>
              <p:sp>
                <p:nvSpPr>
                  <p:cNvPr id="4145" name="Google Shape;4145;p127"/>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46" name="Google Shape;4146;p127"/>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47" name="Google Shape;4147;p127"/>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48" name="Google Shape;4148;p127"/>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149" name="Google Shape;4149;p127"/>
                <p:cNvSpPr/>
                <p:nvPr/>
              </p:nvSpPr>
              <p:spPr>
                <a:xfrm>
                  <a:off x="1308638" y="2406098"/>
                  <a:ext cx="17700" cy="571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50" name="Google Shape;4150;p127"/>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19050">
                <a:solidFill>
                  <a:schemeClr val="lt1"/>
                </a:solidFill>
                <a:prstDash val="solid"/>
                <a:round/>
                <a:headEnd len="med" w="med" type="none"/>
                <a:tailEnd len="med" w="med" type="none"/>
              </a:ln>
            </p:spPr>
          </p:sp>
          <p:sp>
            <p:nvSpPr>
              <p:cNvPr id="4151" name="Google Shape;4151;p127"/>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19050">
                <a:solidFill>
                  <a:schemeClr val="lt1"/>
                </a:solidFill>
                <a:prstDash val="solid"/>
                <a:round/>
                <a:headEnd len="med" w="med" type="none"/>
                <a:tailEnd len="med" w="med" type="none"/>
              </a:ln>
            </p:spPr>
          </p:sp>
          <p:sp>
            <p:nvSpPr>
              <p:cNvPr id="4152" name="Google Shape;4152;p127"/>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19050">
                <a:solidFill>
                  <a:schemeClr val="lt1"/>
                </a:solidFill>
                <a:prstDash val="solid"/>
                <a:round/>
                <a:headEnd len="med" w="med" type="none"/>
                <a:tailEnd len="med" w="med" type="none"/>
              </a:ln>
            </p:spPr>
          </p:sp>
          <p:sp>
            <p:nvSpPr>
              <p:cNvPr id="4153" name="Google Shape;4153;p127"/>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19050">
                <a:solidFill>
                  <a:schemeClr val="lt1"/>
                </a:solidFill>
                <a:prstDash val="solid"/>
                <a:round/>
                <a:headEnd len="med" w="med" type="none"/>
                <a:tailEnd len="med" w="med" type="none"/>
              </a:ln>
            </p:spPr>
          </p:sp>
        </p:grpSp>
      </p:grpSp>
      <p:grpSp>
        <p:nvGrpSpPr>
          <p:cNvPr id="4154" name="Google Shape;4154;p127"/>
          <p:cNvGrpSpPr/>
          <p:nvPr/>
        </p:nvGrpSpPr>
        <p:grpSpPr>
          <a:xfrm>
            <a:off x="588526" y="36"/>
            <a:ext cx="285882" cy="1099601"/>
            <a:chOff x="721731" y="746204"/>
            <a:chExt cx="522827" cy="2010974"/>
          </a:xfrm>
        </p:grpSpPr>
        <p:grpSp>
          <p:nvGrpSpPr>
            <p:cNvPr id="4155" name="Google Shape;4155;p127"/>
            <p:cNvGrpSpPr/>
            <p:nvPr/>
          </p:nvGrpSpPr>
          <p:grpSpPr>
            <a:xfrm>
              <a:off x="721731" y="2234351"/>
              <a:ext cx="522827" cy="522827"/>
              <a:chOff x="764100" y="3623300"/>
              <a:chExt cx="1046700" cy="1046700"/>
            </a:xfrm>
          </p:grpSpPr>
          <p:sp>
            <p:nvSpPr>
              <p:cNvPr id="4156" name="Google Shape;4156;p127"/>
              <p:cNvSpPr/>
              <p:nvPr/>
            </p:nvSpPr>
            <p:spPr>
              <a:xfrm>
                <a:off x="764100" y="3623300"/>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127"/>
              <p:cNvSpPr/>
              <p:nvPr/>
            </p:nvSpPr>
            <p:spPr>
              <a:xfrm>
                <a:off x="922769" y="3781968"/>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58" name="Google Shape;4158;p127"/>
            <p:cNvGrpSpPr/>
            <p:nvPr/>
          </p:nvGrpSpPr>
          <p:grpSpPr>
            <a:xfrm>
              <a:off x="892053" y="746204"/>
              <a:ext cx="182209" cy="1869993"/>
              <a:chOff x="3305183" y="1611869"/>
              <a:chExt cx="166690" cy="1710724"/>
            </a:xfrm>
          </p:grpSpPr>
          <p:grpSp>
            <p:nvGrpSpPr>
              <p:cNvPr id="4159" name="Google Shape;4159;p127"/>
              <p:cNvGrpSpPr/>
              <p:nvPr/>
            </p:nvGrpSpPr>
            <p:grpSpPr>
              <a:xfrm>
                <a:off x="3305183" y="1611869"/>
                <a:ext cx="166690" cy="1710724"/>
                <a:chOff x="3305183" y="1611869"/>
                <a:chExt cx="166690" cy="1710724"/>
              </a:xfrm>
            </p:grpSpPr>
            <p:grpSp>
              <p:nvGrpSpPr>
                <p:cNvPr id="4160" name="Google Shape;4160;p127"/>
                <p:cNvGrpSpPr/>
                <p:nvPr/>
              </p:nvGrpSpPr>
              <p:grpSpPr>
                <a:xfrm>
                  <a:off x="3305183" y="2971595"/>
                  <a:ext cx="166690" cy="350998"/>
                  <a:chOff x="3305183" y="3146560"/>
                  <a:chExt cx="166690" cy="350998"/>
                </a:xfrm>
              </p:grpSpPr>
              <p:sp>
                <p:nvSpPr>
                  <p:cNvPr id="4161" name="Google Shape;4161;p127"/>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2" name="Google Shape;4162;p127"/>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3" name="Google Shape;4163;p127"/>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164" name="Google Shape;4164;p127"/>
                <p:cNvSpPr/>
                <p:nvPr/>
              </p:nvSpPr>
              <p:spPr>
                <a:xfrm>
                  <a:off x="3375914" y="1611869"/>
                  <a:ext cx="17700" cy="136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65" name="Google Shape;4165;p127"/>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grpSp>
        <p:nvGrpSpPr>
          <p:cNvPr id="4166" name="Google Shape;4166;p127"/>
          <p:cNvGrpSpPr/>
          <p:nvPr/>
        </p:nvGrpSpPr>
        <p:grpSpPr>
          <a:xfrm>
            <a:off x="5102111" y="14"/>
            <a:ext cx="222106" cy="963625"/>
            <a:chOff x="6176324" y="1765810"/>
            <a:chExt cx="466512" cy="2024421"/>
          </a:xfrm>
        </p:grpSpPr>
        <p:sp>
          <p:nvSpPr>
            <p:cNvPr id="4167" name="Google Shape;4167;p127"/>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8" name="Google Shape;4168;p127"/>
            <p:cNvSpPr/>
            <p:nvPr/>
          </p:nvSpPr>
          <p:spPr>
            <a:xfrm>
              <a:off x="6400743" y="1765810"/>
              <a:ext cx="17700" cy="12093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69" name="Google Shape;4169;p127"/>
          <p:cNvGrpSpPr/>
          <p:nvPr/>
        </p:nvGrpSpPr>
        <p:grpSpPr>
          <a:xfrm>
            <a:off x="6617222" y="118"/>
            <a:ext cx="222105" cy="594985"/>
            <a:chOff x="5578966" y="2874382"/>
            <a:chExt cx="406190" cy="1088121"/>
          </a:xfrm>
        </p:grpSpPr>
        <p:sp>
          <p:nvSpPr>
            <p:cNvPr id="4170" name="Google Shape;4170;p127"/>
            <p:cNvSpPr/>
            <p:nvPr/>
          </p:nvSpPr>
          <p:spPr>
            <a:xfrm>
              <a:off x="5578966" y="2971595"/>
              <a:ext cx="406190" cy="990908"/>
            </a:xfrm>
            <a:custGeom>
              <a:rect b="b" l="l" r="r" t="t"/>
              <a:pathLst>
                <a:path extrusionOk="0" h="990908" w="40619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1" name="Google Shape;4171;p127"/>
            <p:cNvSpPr/>
            <p:nvPr/>
          </p:nvSpPr>
          <p:spPr>
            <a:xfrm>
              <a:off x="5774610" y="2874382"/>
              <a:ext cx="17700" cy="100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2" name="Google Shape;4172;p127"/>
          <p:cNvGrpSpPr/>
          <p:nvPr/>
        </p:nvGrpSpPr>
        <p:grpSpPr>
          <a:xfrm>
            <a:off x="7488315" y="81"/>
            <a:ext cx="255089" cy="1042043"/>
            <a:chOff x="6176324" y="1884520"/>
            <a:chExt cx="466512" cy="1905711"/>
          </a:xfrm>
        </p:grpSpPr>
        <p:sp>
          <p:nvSpPr>
            <p:cNvPr id="4173" name="Google Shape;4173;p127"/>
            <p:cNvSpPr/>
            <p:nvPr/>
          </p:nvSpPr>
          <p:spPr>
            <a:xfrm>
              <a:off x="6176324" y="2971595"/>
              <a:ext cx="466512" cy="818636"/>
            </a:xfrm>
            <a:custGeom>
              <a:rect b="b" l="l" r="r" t="t"/>
              <a:pathLst>
                <a:path extrusionOk="0" h="818636" w="466512">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4" name="Google Shape;4174;p127"/>
            <p:cNvSpPr/>
            <p:nvPr/>
          </p:nvSpPr>
          <p:spPr>
            <a:xfrm>
              <a:off x="6400710" y="1884520"/>
              <a:ext cx="17700" cy="109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5" name="Google Shape;4175;p127"/>
          <p:cNvGrpSpPr/>
          <p:nvPr/>
        </p:nvGrpSpPr>
        <p:grpSpPr>
          <a:xfrm>
            <a:off x="5436046" y="109"/>
            <a:ext cx="260580" cy="559437"/>
            <a:chOff x="6798998" y="2578195"/>
            <a:chExt cx="476555" cy="1023111"/>
          </a:xfrm>
        </p:grpSpPr>
        <p:sp>
          <p:nvSpPr>
            <p:cNvPr id="4176" name="Google Shape;4176;p127"/>
            <p:cNvSpPr/>
            <p:nvPr/>
          </p:nvSpPr>
          <p:spPr>
            <a:xfrm>
              <a:off x="6798998" y="2971595"/>
              <a:ext cx="476555" cy="629711"/>
            </a:xfrm>
            <a:custGeom>
              <a:rect b="b" l="l" r="r" t="t"/>
              <a:pathLst>
                <a:path extrusionOk="0" h="629711" w="476555">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7" name="Google Shape;4177;p127"/>
            <p:cNvSpPr/>
            <p:nvPr/>
          </p:nvSpPr>
          <p:spPr>
            <a:xfrm>
              <a:off x="7026852" y="2578195"/>
              <a:ext cx="17700" cy="396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8" name="Google Shape;4178;p127"/>
          <p:cNvGrpSpPr/>
          <p:nvPr/>
        </p:nvGrpSpPr>
        <p:grpSpPr>
          <a:xfrm>
            <a:off x="6050073" y="70"/>
            <a:ext cx="157683" cy="1169334"/>
            <a:chOff x="7883572" y="1683399"/>
            <a:chExt cx="288375" cy="2138505"/>
          </a:xfrm>
        </p:grpSpPr>
        <p:sp>
          <p:nvSpPr>
            <p:cNvPr id="4179" name="Google Shape;4179;p127"/>
            <p:cNvSpPr/>
            <p:nvPr/>
          </p:nvSpPr>
          <p:spPr>
            <a:xfrm>
              <a:off x="7883572" y="2971595"/>
              <a:ext cx="288375" cy="850309"/>
            </a:xfrm>
            <a:custGeom>
              <a:rect b="b" l="l" r="r" t="t"/>
              <a:pathLst>
                <a:path extrusionOk="0" h="850309" w="288375">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0" name="Google Shape;4180;p127"/>
            <p:cNvSpPr/>
            <p:nvPr/>
          </p:nvSpPr>
          <p:spPr>
            <a:xfrm>
              <a:off x="8024914" y="1683399"/>
              <a:ext cx="17700" cy="129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81" name="Google Shape;4181;p127"/>
          <p:cNvGrpSpPr/>
          <p:nvPr/>
        </p:nvGrpSpPr>
        <p:grpSpPr>
          <a:xfrm>
            <a:off x="5418641" y="92422"/>
            <a:ext cx="86284" cy="98813"/>
            <a:chOff x="3462796" y="2555878"/>
            <a:chExt cx="157798" cy="180711"/>
          </a:xfrm>
        </p:grpSpPr>
        <p:sp>
          <p:nvSpPr>
            <p:cNvPr id="4182" name="Google Shape;4182;p127"/>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3" name="Google Shape;4183;p127"/>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4" name="Google Shape;4184;p127"/>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5" name="Google Shape;4185;p127"/>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6" name="Google Shape;4186;p127"/>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7" name="Google Shape;4187;p127"/>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188" name="Google Shape;4188;p127"/>
          <p:cNvGrpSpPr/>
          <p:nvPr/>
        </p:nvGrpSpPr>
        <p:grpSpPr>
          <a:xfrm>
            <a:off x="6994325" y="638764"/>
            <a:ext cx="98645" cy="103922"/>
            <a:chOff x="3770248" y="2527300"/>
            <a:chExt cx="180404" cy="190055"/>
          </a:xfrm>
        </p:grpSpPr>
        <p:sp>
          <p:nvSpPr>
            <p:cNvPr id="4189" name="Google Shape;4189;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0" name="Google Shape;4190;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1" name="Google Shape;4191;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2" name="Google Shape;4192;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193" name="Google Shape;4193;p127"/>
          <p:cNvGrpSpPr/>
          <p:nvPr/>
        </p:nvGrpSpPr>
        <p:grpSpPr>
          <a:xfrm>
            <a:off x="8058300" y="904099"/>
            <a:ext cx="134058" cy="141230"/>
            <a:chOff x="3770248" y="2527300"/>
            <a:chExt cx="180404" cy="190055"/>
          </a:xfrm>
        </p:grpSpPr>
        <p:sp>
          <p:nvSpPr>
            <p:cNvPr id="4194" name="Google Shape;4194;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5" name="Google Shape;4195;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6" name="Google Shape;4196;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7" name="Google Shape;4197;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198" name="Google Shape;4198;p127"/>
          <p:cNvGrpSpPr/>
          <p:nvPr/>
        </p:nvGrpSpPr>
        <p:grpSpPr>
          <a:xfrm rot="5400000">
            <a:off x="7921199" y="266918"/>
            <a:ext cx="117260" cy="134268"/>
            <a:chOff x="3462796" y="2555878"/>
            <a:chExt cx="157798" cy="180711"/>
          </a:xfrm>
        </p:grpSpPr>
        <p:sp>
          <p:nvSpPr>
            <p:cNvPr id="4199" name="Google Shape;4199;p127"/>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0" name="Google Shape;4200;p127"/>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1" name="Google Shape;4201;p127"/>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2" name="Google Shape;4202;p127"/>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3" name="Google Shape;4203;p127"/>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4" name="Google Shape;4204;p127"/>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05" name="Google Shape;4205;p127"/>
          <p:cNvGrpSpPr/>
          <p:nvPr/>
        </p:nvGrpSpPr>
        <p:grpSpPr>
          <a:xfrm>
            <a:off x="5090998" y="711414"/>
            <a:ext cx="98645" cy="103922"/>
            <a:chOff x="3770248" y="2527300"/>
            <a:chExt cx="180404" cy="190055"/>
          </a:xfrm>
        </p:grpSpPr>
        <p:sp>
          <p:nvSpPr>
            <p:cNvPr id="4206" name="Google Shape;4206;p127"/>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7" name="Google Shape;4207;p127"/>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8" name="Google Shape;4208;p127"/>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9" name="Google Shape;4209;p127"/>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10" name="Google Shape;4210;p127"/>
          <p:cNvGrpSpPr/>
          <p:nvPr/>
        </p:nvGrpSpPr>
        <p:grpSpPr>
          <a:xfrm>
            <a:off x="6153388" y="34"/>
            <a:ext cx="572336" cy="1286416"/>
            <a:chOff x="2484475" y="746199"/>
            <a:chExt cx="1046700" cy="2352626"/>
          </a:xfrm>
        </p:grpSpPr>
        <p:sp>
          <p:nvSpPr>
            <p:cNvPr id="4211" name="Google Shape;4211;p127"/>
            <p:cNvSpPr/>
            <p:nvPr/>
          </p:nvSpPr>
          <p:spPr>
            <a:xfrm>
              <a:off x="2484475" y="2052125"/>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2" name="Google Shape;4212;p127"/>
            <p:cNvSpPr/>
            <p:nvPr/>
          </p:nvSpPr>
          <p:spPr>
            <a:xfrm>
              <a:off x="2643144" y="2210793"/>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13" name="Google Shape;4213;p127"/>
            <p:cNvGrpSpPr/>
            <p:nvPr/>
          </p:nvGrpSpPr>
          <p:grpSpPr>
            <a:xfrm>
              <a:off x="2769703" y="746199"/>
              <a:ext cx="510180" cy="2066757"/>
              <a:chOff x="1818382" y="1899501"/>
              <a:chExt cx="466728" cy="1890730"/>
            </a:xfrm>
          </p:grpSpPr>
          <p:grpSp>
            <p:nvGrpSpPr>
              <p:cNvPr id="4214" name="Google Shape;4214;p127"/>
              <p:cNvGrpSpPr/>
              <p:nvPr/>
            </p:nvGrpSpPr>
            <p:grpSpPr>
              <a:xfrm>
                <a:off x="1818382" y="2971595"/>
                <a:ext cx="466728" cy="818636"/>
                <a:chOff x="1818382" y="2942618"/>
                <a:chExt cx="466728" cy="818636"/>
              </a:xfrm>
            </p:grpSpPr>
            <p:sp>
              <p:nvSpPr>
                <p:cNvPr id="4215" name="Google Shape;4215;p127"/>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16" name="Google Shape;4216;p127"/>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17" name="Google Shape;4217;p127"/>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18" name="Google Shape;4218;p127"/>
              <p:cNvSpPr/>
              <p:nvPr/>
            </p:nvSpPr>
            <p:spPr>
              <a:xfrm>
                <a:off x="2046061" y="1899501"/>
                <a:ext cx="17700" cy="1078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19" name="Google Shape;4219;p127"/>
            <p:cNvSpPr/>
            <p:nvPr/>
          </p:nvSpPr>
          <p:spPr>
            <a:xfrm>
              <a:off x="2848289" y="2564652"/>
              <a:ext cx="130735" cy="158472"/>
            </a:xfrm>
            <a:custGeom>
              <a:rect b="b" l="l" r="r" t="t"/>
              <a:pathLst>
                <a:path extrusionOk="0" h="5799" w="4784">
                  <a:moveTo>
                    <a:pt x="0" y="0"/>
                  </a:moveTo>
                  <a:cubicBezTo>
                    <a:pt x="0" y="2506"/>
                    <a:pt x="2375" y="5110"/>
                    <a:pt x="4784" y="5799"/>
                  </a:cubicBezTo>
                </a:path>
              </a:pathLst>
            </a:custGeom>
            <a:noFill/>
            <a:ln cap="rnd" cmpd="sng" w="19050">
              <a:solidFill>
                <a:schemeClr val="lt1"/>
              </a:solidFill>
              <a:prstDash val="solid"/>
              <a:round/>
              <a:headEnd len="med" w="med" type="none"/>
              <a:tailEnd len="med" w="med" type="none"/>
            </a:ln>
          </p:spPr>
        </p:sp>
      </p:grpSp>
      <p:grpSp>
        <p:nvGrpSpPr>
          <p:cNvPr id="4220" name="Google Shape;4220;p127"/>
          <p:cNvGrpSpPr/>
          <p:nvPr/>
        </p:nvGrpSpPr>
        <p:grpSpPr>
          <a:xfrm>
            <a:off x="6961227" y="30"/>
            <a:ext cx="495013" cy="706398"/>
            <a:chOff x="3961868" y="621833"/>
            <a:chExt cx="905291" cy="1291877"/>
          </a:xfrm>
        </p:grpSpPr>
        <p:grpSp>
          <p:nvGrpSpPr>
            <p:cNvPr id="4221" name="Google Shape;4221;p127"/>
            <p:cNvGrpSpPr/>
            <p:nvPr/>
          </p:nvGrpSpPr>
          <p:grpSpPr>
            <a:xfrm>
              <a:off x="3961868" y="1008419"/>
              <a:ext cx="905291" cy="905291"/>
              <a:chOff x="764100" y="3623300"/>
              <a:chExt cx="1046700" cy="1046700"/>
            </a:xfrm>
          </p:grpSpPr>
          <p:sp>
            <p:nvSpPr>
              <p:cNvPr id="4222" name="Google Shape;4222;p127"/>
              <p:cNvSpPr/>
              <p:nvPr/>
            </p:nvSpPr>
            <p:spPr>
              <a:xfrm>
                <a:off x="764100" y="3623300"/>
                <a:ext cx="1046700" cy="10467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3" name="Google Shape;4223;p127"/>
              <p:cNvSpPr/>
              <p:nvPr/>
            </p:nvSpPr>
            <p:spPr>
              <a:xfrm>
                <a:off x="922769" y="3781968"/>
                <a:ext cx="729300" cy="729300"/>
              </a:xfrm>
              <a:prstGeom prst="ellipse">
                <a:avLst/>
              </a:prstGeom>
              <a:solidFill>
                <a:srgbClr val="D8B8FF">
                  <a:alpha val="167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24" name="Google Shape;4224;p127"/>
            <p:cNvGrpSpPr/>
            <p:nvPr/>
          </p:nvGrpSpPr>
          <p:grpSpPr>
            <a:xfrm>
              <a:off x="4155315" y="621833"/>
              <a:ext cx="522826" cy="1099260"/>
              <a:chOff x="2447534" y="2604168"/>
              <a:chExt cx="478297" cy="1005636"/>
            </a:xfrm>
          </p:grpSpPr>
          <p:grpSp>
            <p:nvGrpSpPr>
              <p:cNvPr id="4225" name="Google Shape;4225;p127"/>
              <p:cNvGrpSpPr/>
              <p:nvPr/>
            </p:nvGrpSpPr>
            <p:grpSpPr>
              <a:xfrm>
                <a:off x="2447534" y="2604168"/>
                <a:ext cx="478297" cy="1005636"/>
                <a:chOff x="2447534" y="2604168"/>
                <a:chExt cx="478297" cy="1005636"/>
              </a:xfrm>
            </p:grpSpPr>
            <p:grpSp>
              <p:nvGrpSpPr>
                <p:cNvPr id="4226" name="Google Shape;4226;p127"/>
                <p:cNvGrpSpPr/>
                <p:nvPr/>
              </p:nvGrpSpPr>
              <p:grpSpPr>
                <a:xfrm>
                  <a:off x="2447534" y="2971595"/>
                  <a:ext cx="478297" cy="638209"/>
                  <a:chOff x="2447534" y="3081786"/>
                  <a:chExt cx="478297" cy="638209"/>
                </a:xfrm>
              </p:grpSpPr>
              <p:sp>
                <p:nvSpPr>
                  <p:cNvPr id="4227" name="Google Shape;4227;p127"/>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28" name="Google Shape;4228;p127"/>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29" name="Google Shape;4229;p127"/>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30" name="Google Shape;4230;p127"/>
                <p:cNvSpPr/>
                <p:nvPr/>
              </p:nvSpPr>
              <p:spPr>
                <a:xfrm>
                  <a:off x="2675601" y="2604168"/>
                  <a:ext cx="17700" cy="373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31" name="Google Shape;4231;p127"/>
              <p:cNvSpPr/>
              <p:nvPr/>
            </p:nvSpPr>
            <p:spPr>
              <a:xfrm>
                <a:off x="2546350" y="3472450"/>
                <a:ext cx="97850" cy="61625"/>
              </a:xfrm>
              <a:custGeom>
                <a:rect b="b" l="l" r="r" t="t"/>
                <a:pathLst>
                  <a:path extrusionOk="0" h="2465" w="3914">
                    <a:moveTo>
                      <a:pt x="0" y="0"/>
                    </a:moveTo>
                    <a:cubicBezTo>
                      <a:pt x="946" y="1217"/>
                      <a:pt x="2412" y="2117"/>
                      <a:pt x="3914" y="2465"/>
                    </a:cubicBezTo>
                  </a:path>
                </a:pathLst>
              </a:custGeom>
              <a:noFill/>
              <a:ln cap="rnd" cmpd="sng" w="19050">
                <a:solidFill>
                  <a:schemeClr val="lt1"/>
                </a:solidFill>
                <a:prstDash val="solid"/>
                <a:round/>
                <a:headEnd len="med" w="med" type="none"/>
                <a:tailEnd len="med" w="med" type="none"/>
              </a:ln>
            </p:spPr>
          </p:sp>
          <p:sp>
            <p:nvSpPr>
              <p:cNvPr id="4232" name="Google Shape;4232;p127"/>
              <p:cNvSpPr/>
              <p:nvPr/>
            </p:nvSpPr>
            <p:spPr>
              <a:xfrm>
                <a:off x="2515525" y="3392700"/>
                <a:ext cx="9075" cy="19950"/>
              </a:xfrm>
              <a:custGeom>
                <a:rect b="b" l="l" r="r" t="t"/>
                <a:pathLst>
                  <a:path extrusionOk="0" h="798" w="363">
                    <a:moveTo>
                      <a:pt x="0" y="0"/>
                    </a:moveTo>
                    <a:cubicBezTo>
                      <a:pt x="182" y="399"/>
                      <a:pt x="182" y="399"/>
                      <a:pt x="363" y="798"/>
                    </a:cubicBezTo>
                  </a:path>
                </a:pathLst>
              </a:custGeom>
              <a:noFill/>
              <a:ln cap="rnd" cmpd="sng" w="19050">
                <a:solidFill>
                  <a:schemeClr val="lt1"/>
                </a:solidFill>
                <a:prstDash val="solid"/>
                <a:round/>
                <a:headEnd len="med" w="med" type="none"/>
                <a:tailEnd len="med" w="med" type="none"/>
              </a:ln>
            </p:spPr>
          </p:sp>
        </p:grpSp>
      </p:grpSp>
      <p:grpSp>
        <p:nvGrpSpPr>
          <p:cNvPr id="4233" name="Google Shape;4233;p127"/>
          <p:cNvGrpSpPr/>
          <p:nvPr/>
        </p:nvGrpSpPr>
        <p:grpSpPr>
          <a:xfrm>
            <a:off x="7635076" y="24"/>
            <a:ext cx="285882" cy="434231"/>
            <a:chOff x="5194218" y="621823"/>
            <a:chExt cx="522827" cy="794132"/>
          </a:xfrm>
        </p:grpSpPr>
        <p:grpSp>
          <p:nvGrpSpPr>
            <p:cNvPr id="4234" name="Google Shape;4234;p127"/>
            <p:cNvGrpSpPr/>
            <p:nvPr/>
          </p:nvGrpSpPr>
          <p:grpSpPr>
            <a:xfrm>
              <a:off x="5194218" y="893129"/>
              <a:ext cx="522827" cy="522827"/>
              <a:chOff x="764100" y="3623300"/>
              <a:chExt cx="1046700" cy="1046700"/>
            </a:xfrm>
          </p:grpSpPr>
          <p:sp>
            <p:nvSpPr>
              <p:cNvPr id="4235" name="Google Shape;4235;p127"/>
              <p:cNvSpPr/>
              <p:nvPr/>
            </p:nvSpPr>
            <p:spPr>
              <a:xfrm>
                <a:off x="764100" y="3623300"/>
                <a:ext cx="1046700" cy="10467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6" name="Google Shape;4236;p127"/>
              <p:cNvSpPr/>
              <p:nvPr/>
            </p:nvSpPr>
            <p:spPr>
              <a:xfrm>
                <a:off x="922769" y="3781968"/>
                <a:ext cx="729300" cy="729300"/>
              </a:xfrm>
              <a:prstGeom prst="ellipse">
                <a:avLst/>
              </a:prstGeom>
              <a:solidFill>
                <a:srgbClr val="FF8900">
                  <a:alpha val="83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37" name="Google Shape;4237;p127"/>
            <p:cNvGrpSpPr/>
            <p:nvPr/>
          </p:nvGrpSpPr>
          <p:grpSpPr>
            <a:xfrm>
              <a:off x="5371921" y="621823"/>
              <a:ext cx="182209" cy="655932"/>
              <a:chOff x="3305183" y="2722527"/>
              <a:chExt cx="166690" cy="600065"/>
            </a:xfrm>
          </p:grpSpPr>
          <p:grpSp>
            <p:nvGrpSpPr>
              <p:cNvPr id="4238" name="Google Shape;4238;p127"/>
              <p:cNvGrpSpPr/>
              <p:nvPr/>
            </p:nvGrpSpPr>
            <p:grpSpPr>
              <a:xfrm>
                <a:off x="3305183" y="2722527"/>
                <a:ext cx="166690" cy="600065"/>
                <a:chOff x="3305183" y="2722527"/>
                <a:chExt cx="166690" cy="600065"/>
              </a:xfrm>
            </p:grpSpPr>
            <p:grpSp>
              <p:nvGrpSpPr>
                <p:cNvPr id="4239" name="Google Shape;4239;p127"/>
                <p:cNvGrpSpPr/>
                <p:nvPr/>
              </p:nvGrpSpPr>
              <p:grpSpPr>
                <a:xfrm>
                  <a:off x="3305183" y="2971595"/>
                  <a:ext cx="166690" cy="350998"/>
                  <a:chOff x="3305183" y="3146560"/>
                  <a:chExt cx="166690" cy="350998"/>
                </a:xfrm>
              </p:grpSpPr>
              <p:sp>
                <p:nvSpPr>
                  <p:cNvPr id="4240" name="Google Shape;4240;p127"/>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41" name="Google Shape;4241;p127"/>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42" name="Google Shape;4242;p127"/>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43" name="Google Shape;4243;p127"/>
                <p:cNvSpPr/>
                <p:nvPr/>
              </p:nvSpPr>
              <p:spPr>
                <a:xfrm>
                  <a:off x="3375891" y="2722527"/>
                  <a:ext cx="17700" cy="2556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44" name="Google Shape;4244;p127"/>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grpSp>
        <p:nvGrpSpPr>
          <p:cNvPr id="4245" name="Google Shape;4245;p127"/>
          <p:cNvGrpSpPr/>
          <p:nvPr/>
        </p:nvGrpSpPr>
        <p:grpSpPr>
          <a:xfrm>
            <a:off x="5446992" y="42"/>
            <a:ext cx="572336" cy="917921"/>
            <a:chOff x="1192601" y="746213"/>
            <a:chExt cx="1046700" cy="1678715"/>
          </a:xfrm>
        </p:grpSpPr>
        <p:grpSp>
          <p:nvGrpSpPr>
            <p:cNvPr id="4246" name="Google Shape;4246;p127"/>
            <p:cNvGrpSpPr/>
            <p:nvPr/>
          </p:nvGrpSpPr>
          <p:grpSpPr>
            <a:xfrm>
              <a:off x="1192601" y="1378228"/>
              <a:ext cx="1046700" cy="1046700"/>
              <a:chOff x="764100" y="3623300"/>
              <a:chExt cx="1046700" cy="1046700"/>
            </a:xfrm>
          </p:grpSpPr>
          <p:sp>
            <p:nvSpPr>
              <p:cNvPr id="4247" name="Google Shape;4247;p127"/>
              <p:cNvSpPr/>
              <p:nvPr/>
            </p:nvSpPr>
            <p:spPr>
              <a:xfrm>
                <a:off x="764100" y="3623300"/>
                <a:ext cx="1046700" cy="10467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8" name="Google Shape;4248;p127"/>
              <p:cNvSpPr/>
              <p:nvPr/>
            </p:nvSpPr>
            <p:spPr>
              <a:xfrm>
                <a:off x="922769" y="3781968"/>
                <a:ext cx="729300" cy="729300"/>
              </a:xfrm>
              <a:prstGeom prst="ellipse">
                <a:avLst/>
              </a:prstGeom>
              <a:solidFill>
                <a:srgbClr val="18ECFF">
                  <a:alpha val="95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49" name="Google Shape;4249;p127"/>
            <p:cNvGrpSpPr/>
            <p:nvPr/>
          </p:nvGrpSpPr>
          <p:grpSpPr>
            <a:xfrm>
              <a:off x="1417979" y="746213"/>
              <a:ext cx="580390" cy="1384973"/>
              <a:chOff x="522260" y="2632808"/>
              <a:chExt cx="530958" cy="1267014"/>
            </a:xfrm>
          </p:grpSpPr>
          <p:grpSp>
            <p:nvGrpSpPr>
              <p:cNvPr id="4250" name="Google Shape;4250;p127"/>
              <p:cNvGrpSpPr/>
              <p:nvPr/>
            </p:nvGrpSpPr>
            <p:grpSpPr>
              <a:xfrm>
                <a:off x="522260" y="2632808"/>
                <a:ext cx="530958" cy="1267014"/>
                <a:chOff x="522260" y="2632808"/>
                <a:chExt cx="530958" cy="1267014"/>
              </a:xfrm>
            </p:grpSpPr>
            <p:grpSp>
              <p:nvGrpSpPr>
                <p:cNvPr id="4251" name="Google Shape;4251;p127"/>
                <p:cNvGrpSpPr/>
                <p:nvPr/>
              </p:nvGrpSpPr>
              <p:grpSpPr>
                <a:xfrm>
                  <a:off x="522260" y="2971595"/>
                  <a:ext cx="530958" cy="928227"/>
                  <a:chOff x="522260" y="2971595"/>
                  <a:chExt cx="530958" cy="928227"/>
                </a:xfrm>
              </p:grpSpPr>
              <p:sp>
                <p:nvSpPr>
                  <p:cNvPr id="4252" name="Google Shape;4252;p127"/>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3" name="Google Shape;4253;p127"/>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4" name="Google Shape;4254;p127"/>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5" name="Google Shape;4255;p127"/>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56" name="Google Shape;4256;p127"/>
                <p:cNvSpPr/>
                <p:nvPr/>
              </p:nvSpPr>
              <p:spPr>
                <a:xfrm>
                  <a:off x="786932" y="2632808"/>
                  <a:ext cx="17700" cy="345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57" name="Google Shape;4257;p127"/>
              <p:cNvSpPr/>
              <p:nvPr/>
            </p:nvSpPr>
            <p:spPr>
              <a:xfrm>
                <a:off x="636125" y="3766050"/>
                <a:ext cx="121425" cy="74300"/>
              </a:xfrm>
              <a:custGeom>
                <a:rect b="b" l="l" r="r" t="t"/>
                <a:pathLst>
                  <a:path extrusionOk="0" h="2972" w="4857">
                    <a:moveTo>
                      <a:pt x="0" y="0"/>
                    </a:moveTo>
                    <a:cubicBezTo>
                      <a:pt x="1186" y="1482"/>
                      <a:pt x="3080" y="2306"/>
                      <a:pt x="4857" y="2972"/>
                    </a:cubicBezTo>
                  </a:path>
                </a:pathLst>
              </a:custGeom>
              <a:noFill/>
              <a:ln cap="rnd" cmpd="sng" w="19050">
                <a:solidFill>
                  <a:schemeClr val="lt1"/>
                </a:solidFill>
                <a:prstDash val="solid"/>
                <a:round/>
                <a:headEnd len="med" w="med" type="none"/>
                <a:tailEnd len="med" w="med" type="none"/>
              </a:ln>
            </p:spPr>
          </p:sp>
        </p:grpSp>
      </p:grpSp>
      <p:grpSp>
        <p:nvGrpSpPr>
          <p:cNvPr id="4258" name="Google Shape;4258;p127"/>
          <p:cNvGrpSpPr/>
          <p:nvPr/>
        </p:nvGrpSpPr>
        <p:grpSpPr>
          <a:xfrm>
            <a:off x="8081656" y="46"/>
            <a:ext cx="572336" cy="1051386"/>
            <a:chOff x="6010934" y="870580"/>
            <a:chExt cx="1046700" cy="1922797"/>
          </a:xfrm>
        </p:grpSpPr>
        <p:grpSp>
          <p:nvGrpSpPr>
            <p:cNvPr id="4259" name="Google Shape;4259;p127"/>
            <p:cNvGrpSpPr/>
            <p:nvPr/>
          </p:nvGrpSpPr>
          <p:grpSpPr>
            <a:xfrm>
              <a:off x="6010934" y="1746678"/>
              <a:ext cx="1046700" cy="1046700"/>
              <a:chOff x="764100" y="3623300"/>
              <a:chExt cx="1046700" cy="1046700"/>
            </a:xfrm>
          </p:grpSpPr>
          <p:sp>
            <p:nvSpPr>
              <p:cNvPr id="4260" name="Google Shape;4260;p127"/>
              <p:cNvSpPr/>
              <p:nvPr/>
            </p:nvSpPr>
            <p:spPr>
              <a:xfrm>
                <a:off x="764100" y="3623300"/>
                <a:ext cx="1046700" cy="10467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1" name="Google Shape;4261;p127"/>
              <p:cNvSpPr/>
              <p:nvPr/>
            </p:nvSpPr>
            <p:spPr>
              <a:xfrm>
                <a:off x="922769" y="3781968"/>
                <a:ext cx="729300" cy="729300"/>
              </a:xfrm>
              <a:prstGeom prst="ellipse">
                <a:avLst/>
              </a:prstGeom>
              <a:solidFill>
                <a:srgbClr val="76DC35">
                  <a:alpha val="100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62" name="Google Shape;4262;p127"/>
            <p:cNvGrpSpPr/>
            <p:nvPr/>
          </p:nvGrpSpPr>
          <p:grpSpPr>
            <a:xfrm>
              <a:off x="6308747" y="870580"/>
              <a:ext cx="441786" cy="1701306"/>
              <a:chOff x="1121941" y="2406098"/>
              <a:chExt cx="404159" cy="1556405"/>
            </a:xfrm>
          </p:grpSpPr>
          <p:grpSp>
            <p:nvGrpSpPr>
              <p:cNvPr id="4263" name="Google Shape;4263;p127"/>
              <p:cNvGrpSpPr/>
              <p:nvPr/>
            </p:nvGrpSpPr>
            <p:grpSpPr>
              <a:xfrm>
                <a:off x="1121941" y="2406098"/>
                <a:ext cx="404159" cy="1556405"/>
                <a:chOff x="1121941" y="2406098"/>
                <a:chExt cx="404159" cy="1556405"/>
              </a:xfrm>
            </p:grpSpPr>
            <p:grpSp>
              <p:nvGrpSpPr>
                <p:cNvPr id="4264" name="Google Shape;4264;p127"/>
                <p:cNvGrpSpPr/>
                <p:nvPr/>
              </p:nvGrpSpPr>
              <p:grpSpPr>
                <a:xfrm>
                  <a:off x="1121941" y="2971595"/>
                  <a:ext cx="404159" cy="990908"/>
                  <a:chOff x="1121941" y="2969319"/>
                  <a:chExt cx="404159" cy="990908"/>
                </a:xfrm>
              </p:grpSpPr>
              <p:sp>
                <p:nvSpPr>
                  <p:cNvPr id="4265" name="Google Shape;4265;p127"/>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6" name="Google Shape;4266;p127"/>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7" name="Google Shape;4267;p127"/>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8" name="Google Shape;4268;p127"/>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69" name="Google Shape;4269;p127"/>
                <p:cNvSpPr/>
                <p:nvPr/>
              </p:nvSpPr>
              <p:spPr>
                <a:xfrm>
                  <a:off x="1308638" y="2406098"/>
                  <a:ext cx="17700" cy="571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70" name="Google Shape;4270;p127"/>
              <p:cNvSpPr/>
              <p:nvPr/>
            </p:nvSpPr>
            <p:spPr>
              <a:xfrm>
                <a:off x="1183450" y="3621050"/>
                <a:ext cx="70700" cy="18125"/>
              </a:xfrm>
              <a:custGeom>
                <a:rect b="b" l="l" r="r" t="t"/>
                <a:pathLst>
                  <a:path extrusionOk="0" h="725" w="2828">
                    <a:moveTo>
                      <a:pt x="0" y="725"/>
                    </a:moveTo>
                    <a:cubicBezTo>
                      <a:pt x="930" y="439"/>
                      <a:pt x="1889" y="256"/>
                      <a:pt x="2828" y="0"/>
                    </a:cubicBezTo>
                  </a:path>
                </a:pathLst>
              </a:custGeom>
              <a:noFill/>
              <a:ln cap="rnd" cmpd="sng" w="19050">
                <a:solidFill>
                  <a:schemeClr val="lt1"/>
                </a:solidFill>
                <a:prstDash val="solid"/>
                <a:round/>
                <a:headEnd len="med" w="med" type="none"/>
                <a:tailEnd len="med" w="med" type="none"/>
              </a:ln>
            </p:spPr>
          </p:sp>
          <p:sp>
            <p:nvSpPr>
              <p:cNvPr id="4271" name="Google Shape;4271;p127"/>
              <p:cNvSpPr/>
              <p:nvPr/>
            </p:nvSpPr>
            <p:spPr>
              <a:xfrm>
                <a:off x="1188900" y="3717125"/>
                <a:ext cx="76125" cy="18100"/>
              </a:xfrm>
              <a:custGeom>
                <a:rect b="b" l="l" r="r" t="t"/>
                <a:pathLst>
                  <a:path extrusionOk="0" h="724" w="3045">
                    <a:moveTo>
                      <a:pt x="0" y="724"/>
                    </a:moveTo>
                    <a:cubicBezTo>
                      <a:pt x="995" y="410"/>
                      <a:pt x="2019" y="187"/>
                      <a:pt x="3045" y="0"/>
                    </a:cubicBezTo>
                  </a:path>
                </a:pathLst>
              </a:custGeom>
              <a:noFill/>
              <a:ln cap="rnd" cmpd="sng" w="19050">
                <a:solidFill>
                  <a:schemeClr val="lt1"/>
                </a:solidFill>
                <a:prstDash val="solid"/>
                <a:round/>
                <a:headEnd len="med" w="med" type="none"/>
                <a:tailEnd len="med" w="med" type="none"/>
              </a:ln>
            </p:spPr>
          </p:sp>
          <p:sp>
            <p:nvSpPr>
              <p:cNvPr id="4272" name="Google Shape;4272;p127"/>
              <p:cNvSpPr/>
              <p:nvPr/>
            </p:nvSpPr>
            <p:spPr>
              <a:xfrm>
                <a:off x="1185275" y="3820425"/>
                <a:ext cx="39875" cy="9050"/>
              </a:xfrm>
              <a:custGeom>
                <a:rect b="b" l="l" r="r" t="t"/>
                <a:pathLst>
                  <a:path extrusionOk="0" h="362" w="1595">
                    <a:moveTo>
                      <a:pt x="0" y="362"/>
                    </a:moveTo>
                    <a:cubicBezTo>
                      <a:pt x="526" y="219"/>
                      <a:pt x="1059" y="97"/>
                      <a:pt x="1595" y="0"/>
                    </a:cubicBezTo>
                  </a:path>
                </a:pathLst>
              </a:custGeom>
              <a:noFill/>
              <a:ln cap="rnd" cmpd="sng" w="19050">
                <a:solidFill>
                  <a:schemeClr val="lt1"/>
                </a:solidFill>
                <a:prstDash val="solid"/>
                <a:round/>
                <a:headEnd len="med" w="med" type="none"/>
                <a:tailEnd len="med" w="med" type="none"/>
              </a:ln>
            </p:spPr>
          </p:sp>
          <p:sp>
            <p:nvSpPr>
              <p:cNvPr id="4273" name="Google Shape;4273;p127"/>
              <p:cNvSpPr/>
              <p:nvPr/>
            </p:nvSpPr>
            <p:spPr>
              <a:xfrm>
                <a:off x="1301250" y="3911025"/>
                <a:ext cx="18125" cy="7250"/>
              </a:xfrm>
              <a:custGeom>
                <a:rect b="b" l="l" r="r" t="t"/>
                <a:pathLst>
                  <a:path extrusionOk="0" h="290" w="725">
                    <a:moveTo>
                      <a:pt x="0" y="290"/>
                    </a:moveTo>
                    <a:cubicBezTo>
                      <a:pt x="363" y="145"/>
                      <a:pt x="363" y="145"/>
                      <a:pt x="725" y="0"/>
                    </a:cubicBezTo>
                  </a:path>
                </a:pathLst>
              </a:custGeom>
              <a:noFill/>
              <a:ln cap="rnd" cmpd="sng" w="19050">
                <a:solidFill>
                  <a:schemeClr val="lt1"/>
                </a:solidFill>
                <a:prstDash val="solid"/>
                <a:round/>
                <a:headEnd len="med" w="med" type="none"/>
                <a:tailEnd len="med" w="med" type="none"/>
              </a:ln>
            </p:spPr>
          </p:sp>
        </p:grpSp>
      </p:grpSp>
      <p:grpSp>
        <p:nvGrpSpPr>
          <p:cNvPr id="4274" name="Google Shape;4274;p127"/>
          <p:cNvGrpSpPr/>
          <p:nvPr/>
        </p:nvGrpSpPr>
        <p:grpSpPr>
          <a:xfrm>
            <a:off x="5189520" y="36"/>
            <a:ext cx="285882" cy="1099601"/>
            <a:chOff x="721731" y="746204"/>
            <a:chExt cx="522827" cy="2010974"/>
          </a:xfrm>
        </p:grpSpPr>
        <p:grpSp>
          <p:nvGrpSpPr>
            <p:cNvPr id="4275" name="Google Shape;4275;p127"/>
            <p:cNvGrpSpPr/>
            <p:nvPr/>
          </p:nvGrpSpPr>
          <p:grpSpPr>
            <a:xfrm>
              <a:off x="721731" y="2234351"/>
              <a:ext cx="522827" cy="522827"/>
              <a:chOff x="764100" y="3623300"/>
              <a:chExt cx="1046700" cy="1046700"/>
            </a:xfrm>
          </p:grpSpPr>
          <p:sp>
            <p:nvSpPr>
              <p:cNvPr id="4276" name="Google Shape;4276;p127"/>
              <p:cNvSpPr/>
              <p:nvPr/>
            </p:nvSpPr>
            <p:spPr>
              <a:xfrm>
                <a:off x="764100" y="3623300"/>
                <a:ext cx="1046700" cy="10467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7" name="Google Shape;4277;p127"/>
              <p:cNvSpPr/>
              <p:nvPr/>
            </p:nvSpPr>
            <p:spPr>
              <a:xfrm>
                <a:off x="922769" y="3781968"/>
                <a:ext cx="729300" cy="729300"/>
              </a:xfrm>
              <a:prstGeom prst="ellipse">
                <a:avLst/>
              </a:prstGeom>
              <a:solidFill>
                <a:srgbClr val="FFDE00">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278" name="Google Shape;4278;p127"/>
            <p:cNvGrpSpPr/>
            <p:nvPr/>
          </p:nvGrpSpPr>
          <p:grpSpPr>
            <a:xfrm>
              <a:off x="892053" y="746204"/>
              <a:ext cx="182209" cy="1869993"/>
              <a:chOff x="3305183" y="1611869"/>
              <a:chExt cx="166690" cy="1710724"/>
            </a:xfrm>
          </p:grpSpPr>
          <p:grpSp>
            <p:nvGrpSpPr>
              <p:cNvPr id="4279" name="Google Shape;4279;p127"/>
              <p:cNvGrpSpPr/>
              <p:nvPr/>
            </p:nvGrpSpPr>
            <p:grpSpPr>
              <a:xfrm>
                <a:off x="3305183" y="1611869"/>
                <a:ext cx="166690" cy="1710724"/>
                <a:chOff x="3305183" y="1611869"/>
                <a:chExt cx="166690" cy="1710724"/>
              </a:xfrm>
            </p:grpSpPr>
            <p:grpSp>
              <p:nvGrpSpPr>
                <p:cNvPr id="4280" name="Google Shape;4280;p127"/>
                <p:cNvGrpSpPr/>
                <p:nvPr/>
              </p:nvGrpSpPr>
              <p:grpSpPr>
                <a:xfrm>
                  <a:off x="3305183" y="2971595"/>
                  <a:ext cx="166690" cy="350998"/>
                  <a:chOff x="3305183" y="3146560"/>
                  <a:chExt cx="166690" cy="350998"/>
                </a:xfrm>
              </p:grpSpPr>
              <p:sp>
                <p:nvSpPr>
                  <p:cNvPr id="4281" name="Google Shape;4281;p127"/>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82" name="Google Shape;4282;p127"/>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2C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83" name="Google Shape;4283;p127"/>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284" name="Google Shape;4284;p127"/>
                <p:cNvSpPr/>
                <p:nvPr/>
              </p:nvSpPr>
              <p:spPr>
                <a:xfrm>
                  <a:off x="3375914" y="1611869"/>
                  <a:ext cx="17700" cy="136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85" name="Google Shape;4285;p127"/>
              <p:cNvSpPr/>
              <p:nvPr/>
            </p:nvSpPr>
            <p:spPr>
              <a:xfrm>
                <a:off x="3352825" y="3244100"/>
                <a:ext cx="27200" cy="29000"/>
              </a:xfrm>
              <a:custGeom>
                <a:rect b="b" l="l" r="r" t="t"/>
                <a:pathLst>
                  <a:path extrusionOk="0" h="1160" w="1088">
                    <a:moveTo>
                      <a:pt x="0" y="0"/>
                    </a:moveTo>
                    <a:cubicBezTo>
                      <a:pt x="294" y="441"/>
                      <a:pt x="670" y="834"/>
                      <a:pt x="1088" y="1160"/>
                    </a:cubicBezTo>
                  </a:path>
                </a:pathLst>
              </a:custGeom>
              <a:noFill/>
              <a:ln cap="rnd" cmpd="sng" w="19050">
                <a:solidFill>
                  <a:schemeClr val="lt1"/>
                </a:solidFill>
                <a:prstDash val="solid"/>
                <a:round/>
                <a:headEnd len="med" w="med" type="none"/>
                <a:tailEnd len="med" w="med" type="none"/>
              </a:ln>
            </p:spPr>
          </p:sp>
        </p:grpSp>
      </p:gr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olor background">
  <p:cSld name="BLANK_1_1">
    <p:bg>
      <p:bgPr>
        <a:solidFill>
          <a:schemeClr val="accent2"/>
        </a:solidFill>
      </p:bgPr>
    </p:bg>
    <p:spTree>
      <p:nvGrpSpPr>
        <p:cNvPr id="4286" name="Shape 4286"/>
        <p:cNvGrpSpPr/>
        <p:nvPr/>
      </p:nvGrpSpPr>
      <p:grpSpPr>
        <a:xfrm>
          <a:off x="0" y="0"/>
          <a:ext cx="0" cy="0"/>
          <a:chOff x="0" y="0"/>
          <a:chExt cx="0" cy="0"/>
        </a:xfrm>
      </p:grpSpPr>
      <p:sp>
        <p:nvSpPr>
          <p:cNvPr id="4287" name="Google Shape;4287;p128"/>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grpSp>
        <p:nvGrpSpPr>
          <p:cNvPr id="4288" name="Google Shape;4288;p128"/>
          <p:cNvGrpSpPr/>
          <p:nvPr/>
        </p:nvGrpSpPr>
        <p:grpSpPr>
          <a:xfrm>
            <a:off x="7374896" y="4521435"/>
            <a:ext cx="230809" cy="243156"/>
            <a:chOff x="3770248" y="2527300"/>
            <a:chExt cx="180404" cy="190055"/>
          </a:xfrm>
        </p:grpSpPr>
        <p:sp>
          <p:nvSpPr>
            <p:cNvPr id="4289" name="Google Shape;4289;p12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0" name="Google Shape;4290;p12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1" name="Google Shape;4291;p12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2" name="Google Shape;4292;p12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93" name="Google Shape;4293;p128"/>
          <p:cNvGrpSpPr/>
          <p:nvPr/>
        </p:nvGrpSpPr>
        <p:grpSpPr>
          <a:xfrm>
            <a:off x="8747492" y="2424502"/>
            <a:ext cx="230809" cy="243156"/>
            <a:chOff x="3770248" y="2527300"/>
            <a:chExt cx="180404" cy="190055"/>
          </a:xfrm>
        </p:grpSpPr>
        <p:sp>
          <p:nvSpPr>
            <p:cNvPr id="4294" name="Google Shape;4294;p12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5" name="Google Shape;4295;p12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6" name="Google Shape;4296;p12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97" name="Google Shape;4297;p12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298" name="Google Shape;4298;p128"/>
          <p:cNvGrpSpPr/>
          <p:nvPr/>
        </p:nvGrpSpPr>
        <p:grpSpPr>
          <a:xfrm rot="5400000">
            <a:off x="8655377" y="3665221"/>
            <a:ext cx="201871" cy="231166"/>
            <a:chOff x="3462796" y="2555878"/>
            <a:chExt cx="157798" cy="180711"/>
          </a:xfrm>
        </p:grpSpPr>
        <p:sp>
          <p:nvSpPr>
            <p:cNvPr id="4299" name="Google Shape;4299;p128"/>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0" name="Google Shape;4300;p128"/>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1" name="Google Shape;4301;p128"/>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2" name="Google Shape;4302;p128"/>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3" name="Google Shape;4303;p128"/>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4" name="Google Shape;4304;p128"/>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305" name="Google Shape;4305;p128"/>
          <p:cNvGrpSpPr/>
          <p:nvPr/>
        </p:nvGrpSpPr>
        <p:grpSpPr>
          <a:xfrm rot="-2700000">
            <a:off x="8038130" y="1128089"/>
            <a:ext cx="169840" cy="178926"/>
            <a:chOff x="3770248" y="2527300"/>
            <a:chExt cx="180404" cy="190055"/>
          </a:xfrm>
        </p:grpSpPr>
        <p:sp>
          <p:nvSpPr>
            <p:cNvPr id="4306" name="Google Shape;4306;p128"/>
            <p:cNvSpPr/>
            <p:nvPr/>
          </p:nvSpPr>
          <p:spPr>
            <a:xfrm>
              <a:off x="3775135" y="2655951"/>
              <a:ext cx="51441" cy="61404"/>
            </a:xfrm>
            <a:custGeom>
              <a:rect b="b" l="l" r="r" t="t"/>
              <a:pathLst>
                <a:path extrusionOk="0" h="61404" w="51441">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7" name="Google Shape;4307;p128"/>
            <p:cNvSpPr/>
            <p:nvPr/>
          </p:nvSpPr>
          <p:spPr>
            <a:xfrm>
              <a:off x="3894324" y="2527300"/>
              <a:ext cx="51441" cy="61341"/>
            </a:xfrm>
            <a:custGeom>
              <a:rect b="b" l="l" r="r" t="t"/>
              <a:pathLst>
                <a:path extrusionOk="0" h="61341" w="51441">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8" name="Google Shape;4308;p128"/>
            <p:cNvSpPr/>
            <p:nvPr/>
          </p:nvSpPr>
          <p:spPr>
            <a:xfrm>
              <a:off x="3770248" y="2531866"/>
              <a:ext cx="58420" cy="54430"/>
            </a:xfrm>
            <a:custGeom>
              <a:rect b="b" l="l" r="r" t="t"/>
              <a:pathLst>
                <a:path extrusionOk="0" h="54430" w="5842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9" name="Google Shape;4309;p128"/>
            <p:cNvSpPr/>
            <p:nvPr/>
          </p:nvSpPr>
          <p:spPr>
            <a:xfrm>
              <a:off x="3892168" y="2658113"/>
              <a:ext cx="58484" cy="54484"/>
            </a:xfrm>
            <a:custGeom>
              <a:rect b="b" l="l" r="r" t="t"/>
              <a:pathLst>
                <a:path extrusionOk="0" h="54484" w="58484">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310" name="Google Shape;4310;p128"/>
          <p:cNvGrpSpPr/>
          <p:nvPr/>
        </p:nvGrpSpPr>
        <p:grpSpPr>
          <a:xfrm>
            <a:off x="6800134" y="23"/>
            <a:ext cx="985363" cy="1665685"/>
            <a:chOff x="2484475" y="1329455"/>
            <a:chExt cx="1046700" cy="1769370"/>
          </a:xfrm>
        </p:grpSpPr>
        <p:sp>
          <p:nvSpPr>
            <p:cNvPr id="4311" name="Google Shape;4311;p128"/>
            <p:cNvSpPr/>
            <p:nvPr/>
          </p:nvSpPr>
          <p:spPr>
            <a:xfrm>
              <a:off x="2484475" y="2052125"/>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2" name="Google Shape;4312;p128"/>
            <p:cNvSpPr/>
            <p:nvPr/>
          </p:nvSpPr>
          <p:spPr>
            <a:xfrm>
              <a:off x="2643144" y="2210793"/>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13" name="Google Shape;4313;p128"/>
            <p:cNvGrpSpPr/>
            <p:nvPr/>
          </p:nvGrpSpPr>
          <p:grpSpPr>
            <a:xfrm>
              <a:off x="2769703" y="1329455"/>
              <a:ext cx="510180" cy="1483501"/>
              <a:chOff x="1818382" y="2433081"/>
              <a:chExt cx="466728" cy="1357150"/>
            </a:xfrm>
          </p:grpSpPr>
          <p:grpSp>
            <p:nvGrpSpPr>
              <p:cNvPr id="4314" name="Google Shape;4314;p128"/>
              <p:cNvGrpSpPr/>
              <p:nvPr/>
            </p:nvGrpSpPr>
            <p:grpSpPr>
              <a:xfrm>
                <a:off x="1818382" y="2971595"/>
                <a:ext cx="466728" cy="818636"/>
                <a:chOff x="1818382" y="2942618"/>
                <a:chExt cx="466728" cy="818636"/>
              </a:xfrm>
            </p:grpSpPr>
            <p:sp>
              <p:nvSpPr>
                <p:cNvPr id="4315" name="Google Shape;4315;p128"/>
                <p:cNvSpPr/>
                <p:nvPr/>
              </p:nvSpPr>
              <p:spPr>
                <a:xfrm>
                  <a:off x="1951772" y="2948396"/>
                  <a:ext cx="202080" cy="208143"/>
                </a:xfrm>
                <a:custGeom>
                  <a:rect b="b" l="l" r="r" t="t"/>
                  <a:pathLst>
                    <a:path extrusionOk="0" h="208143" w="20208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16" name="Google Shape;4316;p128"/>
                <p:cNvSpPr/>
                <p:nvPr/>
              </p:nvSpPr>
              <p:spPr>
                <a:xfrm>
                  <a:off x="1833104" y="3156294"/>
                  <a:ext cx="444195" cy="592827"/>
                </a:xfrm>
                <a:custGeom>
                  <a:rect b="b" l="l" r="r" t="t"/>
                  <a:pathLst>
                    <a:path extrusionOk="0" h="592827" w="444195">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17" name="Google Shape;4317;p128"/>
                <p:cNvSpPr/>
                <p:nvPr/>
              </p:nvSpPr>
              <p:spPr>
                <a:xfrm>
                  <a:off x="1818382" y="2942618"/>
                  <a:ext cx="466728" cy="818636"/>
                </a:xfrm>
                <a:custGeom>
                  <a:rect b="b" l="l" r="r" t="t"/>
                  <a:pathLst>
                    <a:path extrusionOk="0" h="818636" w="466728">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18" name="Google Shape;4318;p128"/>
              <p:cNvSpPr/>
              <p:nvPr/>
            </p:nvSpPr>
            <p:spPr>
              <a:xfrm>
                <a:off x="2046046" y="2433081"/>
                <a:ext cx="17700" cy="544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19" name="Google Shape;4319;p128"/>
          <p:cNvGrpSpPr/>
          <p:nvPr/>
        </p:nvGrpSpPr>
        <p:grpSpPr>
          <a:xfrm>
            <a:off x="8330194" y="1"/>
            <a:ext cx="852241" cy="2239549"/>
            <a:chOff x="3961868" y="-465246"/>
            <a:chExt cx="905291" cy="2378956"/>
          </a:xfrm>
        </p:grpSpPr>
        <p:grpSp>
          <p:nvGrpSpPr>
            <p:cNvPr id="4320" name="Google Shape;4320;p128"/>
            <p:cNvGrpSpPr/>
            <p:nvPr/>
          </p:nvGrpSpPr>
          <p:grpSpPr>
            <a:xfrm>
              <a:off x="3961868" y="1008419"/>
              <a:ext cx="905291" cy="905291"/>
              <a:chOff x="764100" y="3623300"/>
              <a:chExt cx="1046700" cy="1046700"/>
            </a:xfrm>
          </p:grpSpPr>
          <p:sp>
            <p:nvSpPr>
              <p:cNvPr id="4321" name="Google Shape;4321;p12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2" name="Google Shape;4322;p12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23" name="Google Shape;4323;p128"/>
            <p:cNvGrpSpPr/>
            <p:nvPr/>
          </p:nvGrpSpPr>
          <p:grpSpPr>
            <a:xfrm>
              <a:off x="4155315" y="-465246"/>
              <a:ext cx="522826" cy="2186340"/>
              <a:chOff x="2447534" y="1609676"/>
              <a:chExt cx="478297" cy="2000128"/>
            </a:xfrm>
          </p:grpSpPr>
          <p:grpSp>
            <p:nvGrpSpPr>
              <p:cNvPr id="4324" name="Google Shape;4324;p128"/>
              <p:cNvGrpSpPr/>
              <p:nvPr/>
            </p:nvGrpSpPr>
            <p:grpSpPr>
              <a:xfrm>
                <a:off x="2447534" y="2971595"/>
                <a:ext cx="478297" cy="638209"/>
                <a:chOff x="2447534" y="3081786"/>
                <a:chExt cx="478297" cy="638209"/>
              </a:xfrm>
            </p:grpSpPr>
            <p:sp>
              <p:nvSpPr>
                <p:cNvPr id="4325" name="Google Shape;4325;p128"/>
                <p:cNvSpPr/>
                <p:nvPr/>
              </p:nvSpPr>
              <p:spPr>
                <a:xfrm>
                  <a:off x="2591014" y="3097533"/>
                  <a:ext cx="179593" cy="168416"/>
                </a:xfrm>
                <a:custGeom>
                  <a:rect b="b" l="l" r="r" t="t"/>
                  <a:pathLst>
                    <a:path extrusionOk="0" h="168416" w="179593">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6" name="Google Shape;4326;p128"/>
                <p:cNvSpPr/>
                <p:nvPr/>
              </p:nvSpPr>
              <p:spPr>
                <a:xfrm>
                  <a:off x="2458233" y="3250561"/>
                  <a:ext cx="453667" cy="462047"/>
                </a:xfrm>
                <a:custGeom>
                  <a:rect b="b" l="l" r="r" t="t"/>
                  <a:pathLst>
                    <a:path extrusionOk="0" h="462047" w="453667">
                      <a:moveTo>
                        <a:pt x="221935" y="462048"/>
                      </a:moveTo>
                      <a:cubicBezTo>
                        <a:pt x="-59306" y="460714"/>
                        <a:pt x="-82865" y="22373"/>
                        <a:pt x="206568" y="847"/>
                      </a:cubicBezTo>
                      <a:cubicBezTo>
                        <a:pt x="522671" y="-22712"/>
                        <a:pt x="543753" y="452904"/>
                        <a:pt x="221935" y="46204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7" name="Google Shape;4327;p128"/>
                <p:cNvSpPr/>
                <p:nvPr/>
              </p:nvSpPr>
              <p:spPr>
                <a:xfrm>
                  <a:off x="2447534" y="3081786"/>
                  <a:ext cx="478297" cy="638209"/>
                </a:xfrm>
                <a:custGeom>
                  <a:rect b="b" l="l" r="r" t="t"/>
                  <a:pathLst>
                    <a:path extrusionOk="0" h="638209" w="478297">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28" name="Google Shape;4328;p128"/>
              <p:cNvSpPr/>
              <p:nvPr/>
            </p:nvSpPr>
            <p:spPr>
              <a:xfrm>
                <a:off x="2675605" y="1609676"/>
                <a:ext cx="17700" cy="1368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29" name="Google Shape;4329;p128"/>
          <p:cNvGrpSpPr/>
          <p:nvPr/>
        </p:nvGrpSpPr>
        <p:grpSpPr>
          <a:xfrm>
            <a:off x="7811773" y="19"/>
            <a:ext cx="492189" cy="1147268"/>
            <a:chOff x="5194218" y="197272"/>
            <a:chExt cx="522827" cy="1218683"/>
          </a:xfrm>
        </p:grpSpPr>
        <p:grpSp>
          <p:nvGrpSpPr>
            <p:cNvPr id="4330" name="Google Shape;4330;p128"/>
            <p:cNvGrpSpPr/>
            <p:nvPr/>
          </p:nvGrpSpPr>
          <p:grpSpPr>
            <a:xfrm>
              <a:off x="5194218" y="893129"/>
              <a:ext cx="522827" cy="522827"/>
              <a:chOff x="764100" y="3623300"/>
              <a:chExt cx="1046700" cy="1046700"/>
            </a:xfrm>
          </p:grpSpPr>
          <p:sp>
            <p:nvSpPr>
              <p:cNvPr id="4331" name="Google Shape;4331;p12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2" name="Google Shape;4332;p12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33" name="Google Shape;4333;p128"/>
            <p:cNvGrpSpPr/>
            <p:nvPr/>
          </p:nvGrpSpPr>
          <p:grpSpPr>
            <a:xfrm>
              <a:off x="5371921" y="197272"/>
              <a:ext cx="182209" cy="1080483"/>
              <a:chOff x="3305183" y="2334136"/>
              <a:chExt cx="166690" cy="988457"/>
            </a:xfrm>
          </p:grpSpPr>
          <p:grpSp>
            <p:nvGrpSpPr>
              <p:cNvPr id="4334" name="Google Shape;4334;p128"/>
              <p:cNvGrpSpPr/>
              <p:nvPr/>
            </p:nvGrpSpPr>
            <p:grpSpPr>
              <a:xfrm>
                <a:off x="3305183" y="2971595"/>
                <a:ext cx="166690" cy="350998"/>
                <a:chOff x="3305183" y="3146560"/>
                <a:chExt cx="166690" cy="350998"/>
              </a:xfrm>
            </p:grpSpPr>
            <p:sp>
              <p:nvSpPr>
                <p:cNvPr id="4335" name="Google Shape;4335;p128"/>
                <p:cNvSpPr/>
                <p:nvPr/>
              </p:nvSpPr>
              <p:spPr>
                <a:xfrm>
                  <a:off x="3324821" y="3152836"/>
                  <a:ext cx="119489" cy="117177"/>
                </a:xfrm>
                <a:custGeom>
                  <a:rect b="b" l="l" r="r" t="t"/>
                  <a:pathLst>
                    <a:path extrusionOk="0" h="117177" w="119489">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6" name="Google Shape;4336;p128"/>
                <p:cNvSpPr/>
                <p:nvPr/>
              </p:nvSpPr>
              <p:spPr>
                <a:xfrm>
                  <a:off x="3312763" y="3270014"/>
                  <a:ext cx="150661" cy="221107"/>
                </a:xfrm>
                <a:custGeom>
                  <a:rect b="b" l="l" r="r" t="t"/>
                  <a:pathLst>
                    <a:path extrusionOk="0" h="221107" w="150661">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7" name="Google Shape;4337;p128"/>
                <p:cNvSpPr/>
                <p:nvPr/>
              </p:nvSpPr>
              <p:spPr>
                <a:xfrm>
                  <a:off x="3305183" y="3146560"/>
                  <a:ext cx="166690" cy="350998"/>
                </a:xfrm>
                <a:custGeom>
                  <a:rect b="b" l="l" r="r" t="t"/>
                  <a:pathLst>
                    <a:path extrusionOk="0" h="350998" w="16669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38" name="Google Shape;4338;p128"/>
              <p:cNvSpPr/>
              <p:nvPr/>
            </p:nvSpPr>
            <p:spPr>
              <a:xfrm>
                <a:off x="3375892" y="2334136"/>
                <a:ext cx="17700" cy="643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39" name="Google Shape;4339;p128"/>
          <p:cNvGrpSpPr/>
          <p:nvPr/>
        </p:nvGrpSpPr>
        <p:grpSpPr>
          <a:xfrm>
            <a:off x="8018879" y="0"/>
            <a:ext cx="810166" cy="3722093"/>
            <a:chOff x="7824797" y="-929429"/>
            <a:chExt cx="860597" cy="3953785"/>
          </a:xfrm>
        </p:grpSpPr>
        <p:grpSp>
          <p:nvGrpSpPr>
            <p:cNvPr id="4340" name="Google Shape;4340;p128"/>
            <p:cNvGrpSpPr/>
            <p:nvPr/>
          </p:nvGrpSpPr>
          <p:grpSpPr>
            <a:xfrm>
              <a:off x="7824797" y="1891931"/>
              <a:ext cx="860597" cy="1132425"/>
              <a:chOff x="764100" y="3623300"/>
              <a:chExt cx="1046700" cy="1046700"/>
            </a:xfrm>
          </p:grpSpPr>
          <p:sp>
            <p:nvSpPr>
              <p:cNvPr id="4341" name="Google Shape;4341;p12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2" name="Google Shape;4342;p12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43" name="Google Shape;4343;p128"/>
            <p:cNvGrpSpPr/>
            <p:nvPr/>
          </p:nvGrpSpPr>
          <p:grpSpPr>
            <a:xfrm>
              <a:off x="8100547" y="-929429"/>
              <a:ext cx="300376" cy="3735115"/>
              <a:chOff x="3792712" y="404687"/>
              <a:chExt cx="274793" cy="3416993"/>
            </a:xfrm>
          </p:grpSpPr>
          <p:grpSp>
            <p:nvGrpSpPr>
              <p:cNvPr id="4344" name="Google Shape;4344;p128"/>
              <p:cNvGrpSpPr/>
              <p:nvPr/>
            </p:nvGrpSpPr>
            <p:grpSpPr>
              <a:xfrm>
                <a:off x="3792712" y="2971595"/>
                <a:ext cx="274793" cy="850085"/>
                <a:chOff x="3792712" y="2879468"/>
                <a:chExt cx="274793" cy="850085"/>
              </a:xfrm>
            </p:grpSpPr>
            <p:sp>
              <p:nvSpPr>
                <p:cNvPr id="4345" name="Google Shape;4345;p128"/>
                <p:cNvSpPr/>
                <p:nvPr/>
              </p:nvSpPr>
              <p:spPr>
                <a:xfrm>
                  <a:off x="3798083" y="3085793"/>
                  <a:ext cx="261578" cy="637356"/>
                </a:xfrm>
                <a:custGeom>
                  <a:rect b="b" l="l" r="r" t="t"/>
                  <a:pathLst>
                    <a:path extrusionOk="0" h="637356" w="261578">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46" name="Google Shape;4346;p128"/>
                <p:cNvSpPr/>
                <p:nvPr/>
              </p:nvSpPr>
              <p:spPr>
                <a:xfrm>
                  <a:off x="3849902" y="2886279"/>
                  <a:ext cx="160096" cy="197298"/>
                </a:xfrm>
                <a:custGeom>
                  <a:rect b="b" l="l" r="r" t="t"/>
                  <a:pathLst>
                    <a:path extrusionOk="0" h="197298" w="160096">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47" name="Google Shape;4347;p128"/>
                <p:cNvSpPr/>
                <p:nvPr/>
              </p:nvSpPr>
              <p:spPr>
                <a:xfrm>
                  <a:off x="3792712" y="2879468"/>
                  <a:ext cx="274793" cy="850085"/>
                </a:xfrm>
                <a:custGeom>
                  <a:rect b="b" l="l" r="r" t="t"/>
                  <a:pathLst>
                    <a:path extrusionOk="0" h="850085" w="274793">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48" name="Google Shape;4348;p128"/>
              <p:cNvSpPr/>
              <p:nvPr/>
            </p:nvSpPr>
            <p:spPr>
              <a:xfrm>
                <a:off x="3923177" y="404687"/>
                <a:ext cx="17700" cy="2573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49" name="Google Shape;4349;p128"/>
          <p:cNvGrpSpPr/>
          <p:nvPr/>
        </p:nvGrpSpPr>
        <p:grpSpPr>
          <a:xfrm>
            <a:off x="7260997" y="0"/>
            <a:ext cx="985363" cy="4610929"/>
            <a:chOff x="1192601" y="-2473021"/>
            <a:chExt cx="1046700" cy="4897949"/>
          </a:xfrm>
        </p:grpSpPr>
        <p:grpSp>
          <p:nvGrpSpPr>
            <p:cNvPr id="4350" name="Google Shape;4350;p128"/>
            <p:cNvGrpSpPr/>
            <p:nvPr/>
          </p:nvGrpSpPr>
          <p:grpSpPr>
            <a:xfrm>
              <a:off x="1192601" y="1378228"/>
              <a:ext cx="1046700" cy="1046700"/>
              <a:chOff x="764100" y="3623300"/>
              <a:chExt cx="1046700" cy="1046700"/>
            </a:xfrm>
          </p:grpSpPr>
          <p:sp>
            <p:nvSpPr>
              <p:cNvPr id="4351" name="Google Shape;4351;p12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2" name="Google Shape;4352;p12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53" name="Google Shape;4353;p128"/>
            <p:cNvGrpSpPr/>
            <p:nvPr/>
          </p:nvGrpSpPr>
          <p:grpSpPr>
            <a:xfrm>
              <a:off x="1417979" y="-2473021"/>
              <a:ext cx="580390" cy="4604206"/>
              <a:chOff x="522260" y="-312241"/>
              <a:chExt cx="530958" cy="4212063"/>
            </a:xfrm>
          </p:grpSpPr>
          <p:grpSp>
            <p:nvGrpSpPr>
              <p:cNvPr id="4354" name="Google Shape;4354;p128"/>
              <p:cNvGrpSpPr/>
              <p:nvPr/>
            </p:nvGrpSpPr>
            <p:grpSpPr>
              <a:xfrm>
                <a:off x="522260" y="2971595"/>
                <a:ext cx="530958" cy="928227"/>
                <a:chOff x="522260" y="2971595"/>
                <a:chExt cx="530958" cy="928227"/>
              </a:xfrm>
            </p:grpSpPr>
            <p:sp>
              <p:nvSpPr>
                <p:cNvPr id="4355" name="Google Shape;4355;p128"/>
                <p:cNvSpPr/>
                <p:nvPr/>
              </p:nvSpPr>
              <p:spPr>
                <a:xfrm>
                  <a:off x="531045" y="3193814"/>
                  <a:ext cx="510950" cy="500199"/>
                </a:xfrm>
                <a:custGeom>
                  <a:rect b="b" l="l" r="r" t="t"/>
                  <a:pathLst>
                    <a:path extrusionOk="0" h="500199" w="51095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6" name="Google Shape;4356;p128"/>
                <p:cNvSpPr/>
                <p:nvPr/>
              </p:nvSpPr>
              <p:spPr>
                <a:xfrm>
                  <a:off x="551585" y="3672350"/>
                  <a:ext cx="488949" cy="214629"/>
                </a:xfrm>
                <a:custGeom>
                  <a:rect b="b" l="l" r="r" t="t"/>
                  <a:pathLst>
                    <a:path extrusionOk="0" h="214629" w="488949">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7" name="Google Shape;4357;p128"/>
                <p:cNvSpPr/>
                <p:nvPr/>
              </p:nvSpPr>
              <p:spPr>
                <a:xfrm>
                  <a:off x="685838" y="2977833"/>
                  <a:ext cx="219884" cy="234649"/>
                </a:xfrm>
                <a:custGeom>
                  <a:rect b="b" l="l" r="r" t="t"/>
                  <a:pathLst>
                    <a:path extrusionOk="0" h="234649" w="219884">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8" name="Google Shape;4358;p128"/>
                <p:cNvSpPr/>
                <p:nvPr/>
              </p:nvSpPr>
              <p:spPr>
                <a:xfrm>
                  <a:off x="522260" y="2971595"/>
                  <a:ext cx="530958" cy="928227"/>
                </a:xfrm>
                <a:custGeom>
                  <a:rect b="b" l="l" r="r" t="t"/>
                  <a:pathLst>
                    <a:path extrusionOk="0" h="928227" w="530958">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59" name="Google Shape;4359;p128"/>
              <p:cNvSpPr/>
              <p:nvPr/>
            </p:nvSpPr>
            <p:spPr>
              <a:xfrm>
                <a:off x="786930" y="-312241"/>
                <a:ext cx="17700" cy="3290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360" name="Google Shape;4360;p128"/>
          <p:cNvGrpSpPr/>
          <p:nvPr/>
        </p:nvGrpSpPr>
        <p:grpSpPr>
          <a:xfrm>
            <a:off x="7310064" y="1807216"/>
            <a:ext cx="148551" cy="170121"/>
            <a:chOff x="3462796" y="2555878"/>
            <a:chExt cx="157798" cy="180711"/>
          </a:xfrm>
        </p:grpSpPr>
        <p:sp>
          <p:nvSpPr>
            <p:cNvPr id="4361" name="Google Shape;4361;p128"/>
            <p:cNvSpPr/>
            <p:nvPr/>
          </p:nvSpPr>
          <p:spPr>
            <a:xfrm>
              <a:off x="3528860" y="2555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2" name="Google Shape;4362;p128"/>
            <p:cNvSpPr/>
            <p:nvPr/>
          </p:nvSpPr>
          <p:spPr>
            <a:xfrm>
              <a:off x="3528860" y="2682878"/>
              <a:ext cx="20839" cy="53711"/>
            </a:xfrm>
            <a:custGeom>
              <a:rect b="b" l="l" r="r" t="t"/>
              <a:pathLst>
                <a:path extrusionOk="0" h="53711" w="20839">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3" name="Google Shape;4363;p128"/>
            <p:cNvSpPr/>
            <p:nvPr/>
          </p:nvSpPr>
          <p:spPr>
            <a:xfrm>
              <a:off x="3571315" y="2597137"/>
              <a:ext cx="47570" cy="33554"/>
            </a:xfrm>
            <a:custGeom>
              <a:rect b="b" l="l" r="r" t="t"/>
              <a:pathLst>
                <a:path extrusionOk="0" h="33554" w="4757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4" name="Google Shape;4364;p128"/>
            <p:cNvSpPr/>
            <p:nvPr/>
          </p:nvSpPr>
          <p:spPr>
            <a:xfrm>
              <a:off x="3572203" y="2660050"/>
              <a:ext cx="48391" cy="35006"/>
            </a:xfrm>
            <a:custGeom>
              <a:rect b="b" l="l" r="r" t="t"/>
              <a:pathLst>
                <a:path extrusionOk="0" h="35006" w="48391">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5" name="Google Shape;4365;p128"/>
            <p:cNvSpPr/>
            <p:nvPr/>
          </p:nvSpPr>
          <p:spPr>
            <a:xfrm>
              <a:off x="3466564" y="2662661"/>
              <a:ext cx="42019" cy="33548"/>
            </a:xfrm>
            <a:custGeom>
              <a:rect b="b" l="l" r="r" t="t"/>
              <a:pathLst>
                <a:path extrusionOk="0" h="33548" w="42019">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6" name="Google Shape;4366;p128"/>
            <p:cNvSpPr/>
            <p:nvPr/>
          </p:nvSpPr>
          <p:spPr>
            <a:xfrm>
              <a:off x="3462796" y="2597064"/>
              <a:ext cx="40843" cy="33781"/>
            </a:xfrm>
            <a:custGeom>
              <a:rect b="b" l="l" r="r" t="t"/>
              <a:pathLst>
                <a:path extrusionOk="0" h="33781" w="40843">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367" name="Google Shape;4367;p128"/>
          <p:cNvGrpSpPr/>
          <p:nvPr/>
        </p:nvGrpSpPr>
        <p:grpSpPr>
          <a:xfrm>
            <a:off x="6425530" y="0"/>
            <a:ext cx="985363" cy="3010692"/>
            <a:chOff x="6010934" y="-404723"/>
            <a:chExt cx="1046700" cy="3198101"/>
          </a:xfrm>
        </p:grpSpPr>
        <p:grpSp>
          <p:nvGrpSpPr>
            <p:cNvPr id="4368" name="Google Shape;4368;p128"/>
            <p:cNvGrpSpPr/>
            <p:nvPr/>
          </p:nvGrpSpPr>
          <p:grpSpPr>
            <a:xfrm>
              <a:off x="6010934" y="1746678"/>
              <a:ext cx="1046700" cy="1046700"/>
              <a:chOff x="764100" y="3623300"/>
              <a:chExt cx="1046700" cy="1046700"/>
            </a:xfrm>
          </p:grpSpPr>
          <p:sp>
            <p:nvSpPr>
              <p:cNvPr id="4369" name="Google Shape;4369;p128"/>
              <p:cNvSpPr/>
              <p:nvPr/>
            </p:nvSpPr>
            <p:spPr>
              <a:xfrm>
                <a:off x="764100" y="3623300"/>
                <a:ext cx="1046700" cy="10467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0" name="Google Shape;4370;p128"/>
              <p:cNvSpPr/>
              <p:nvPr/>
            </p:nvSpPr>
            <p:spPr>
              <a:xfrm>
                <a:off x="922769" y="3781968"/>
                <a:ext cx="729300" cy="729300"/>
              </a:xfrm>
              <a:prstGeom prst="ellipse">
                <a:avLst/>
              </a:prstGeom>
              <a:solidFill>
                <a:srgbClr val="FFFFFF">
                  <a:alpha val="13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71" name="Google Shape;4371;p128"/>
            <p:cNvGrpSpPr/>
            <p:nvPr/>
          </p:nvGrpSpPr>
          <p:grpSpPr>
            <a:xfrm>
              <a:off x="6308747" y="-404723"/>
              <a:ext cx="441786" cy="2976610"/>
              <a:chOff x="1121941" y="1239413"/>
              <a:chExt cx="404159" cy="2723090"/>
            </a:xfrm>
          </p:grpSpPr>
          <p:sp>
            <p:nvSpPr>
              <p:cNvPr id="4372" name="Google Shape;4372;p128"/>
              <p:cNvSpPr/>
              <p:nvPr/>
            </p:nvSpPr>
            <p:spPr>
              <a:xfrm>
                <a:off x="1308652" y="1239413"/>
                <a:ext cx="17700" cy="1738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73" name="Google Shape;4373;p128"/>
              <p:cNvGrpSpPr/>
              <p:nvPr/>
            </p:nvGrpSpPr>
            <p:grpSpPr>
              <a:xfrm>
                <a:off x="1121941" y="2971595"/>
                <a:ext cx="404159" cy="990908"/>
                <a:chOff x="1121941" y="2969319"/>
                <a:chExt cx="404159" cy="990908"/>
              </a:xfrm>
            </p:grpSpPr>
            <p:sp>
              <p:nvSpPr>
                <p:cNvPr id="4374" name="Google Shape;4374;p128"/>
                <p:cNvSpPr/>
                <p:nvPr/>
              </p:nvSpPr>
              <p:spPr>
                <a:xfrm>
                  <a:off x="1210876" y="2975878"/>
                  <a:ext cx="215728" cy="222824"/>
                </a:xfrm>
                <a:custGeom>
                  <a:rect b="b" l="l" r="r" t="t"/>
                  <a:pathLst>
                    <a:path extrusionOk="0" h="222824" w="215728">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5" name="Google Shape;4375;p128"/>
                <p:cNvSpPr/>
                <p:nvPr/>
              </p:nvSpPr>
              <p:spPr>
                <a:xfrm>
                  <a:off x="1128931" y="3411844"/>
                  <a:ext cx="389306" cy="540604"/>
                </a:xfrm>
                <a:custGeom>
                  <a:rect b="b" l="l" r="r" t="t"/>
                  <a:pathLst>
                    <a:path extrusionOk="0" h="540604" w="389306">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6" name="Google Shape;4376;p128"/>
                <p:cNvSpPr/>
                <p:nvPr/>
              </p:nvSpPr>
              <p:spPr>
                <a:xfrm>
                  <a:off x="1121941" y="2969319"/>
                  <a:ext cx="404159" cy="990908"/>
                </a:xfrm>
                <a:custGeom>
                  <a:rect b="b" l="l" r="r" t="t"/>
                  <a:pathLst>
                    <a:path extrusionOk="0" h="990908" w="404159">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7" name="Google Shape;4377;p128"/>
                <p:cNvSpPr/>
                <p:nvPr/>
              </p:nvSpPr>
              <p:spPr>
                <a:xfrm>
                  <a:off x="1160257" y="3179981"/>
                  <a:ext cx="324636" cy="229478"/>
                </a:xfrm>
                <a:custGeom>
                  <a:rect b="b" l="l" r="r" t="t"/>
                  <a:pathLst>
                    <a:path extrusionOk="0" h="229478" w="324636">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rgbClr val="FFFFFF">
                    <a:alpha val="1341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6.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7.xml"/><Relationship Id="rId22" Type="http://schemas.openxmlformats.org/officeDocument/2006/relationships/slideLayout" Target="../slideLayouts/slideLayout39.xml"/><Relationship Id="rId21" Type="http://schemas.openxmlformats.org/officeDocument/2006/relationships/slideLayout" Target="../slideLayouts/slideLayout38.xml"/><Relationship Id="rId24" Type="http://schemas.openxmlformats.org/officeDocument/2006/relationships/slideLayout" Target="../slideLayouts/slideLayout41.xml"/><Relationship Id="rId23" Type="http://schemas.openxmlformats.org/officeDocument/2006/relationships/slideLayout" Target="../slideLayouts/slideLayout40.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26" Type="http://schemas.openxmlformats.org/officeDocument/2006/relationships/slideLayout" Target="../slideLayouts/slideLayout43.xml"/><Relationship Id="rId25" Type="http://schemas.openxmlformats.org/officeDocument/2006/relationships/slideLayout" Target="../slideLayouts/slideLayout42.xml"/><Relationship Id="rId28" Type="http://schemas.openxmlformats.org/officeDocument/2006/relationships/slideLayout" Target="../slideLayouts/slideLayout45.xml"/><Relationship Id="rId27" Type="http://schemas.openxmlformats.org/officeDocument/2006/relationships/slideLayout" Target="../slideLayouts/slideLayout44.xml"/><Relationship Id="rId5" Type="http://schemas.openxmlformats.org/officeDocument/2006/relationships/slideLayout" Target="../slideLayouts/slideLayout22.xml"/><Relationship Id="rId6" Type="http://schemas.openxmlformats.org/officeDocument/2006/relationships/slideLayout" Target="../slideLayouts/slideLayout23.xml"/><Relationship Id="rId29" Type="http://schemas.openxmlformats.org/officeDocument/2006/relationships/slideLayout" Target="../slideLayouts/slideLayout46.xml"/><Relationship Id="rId7" Type="http://schemas.openxmlformats.org/officeDocument/2006/relationships/slideLayout" Target="../slideLayouts/slideLayout24.xml"/><Relationship Id="rId8" Type="http://schemas.openxmlformats.org/officeDocument/2006/relationships/slideLayout" Target="../slideLayouts/slideLayout25.xml"/><Relationship Id="rId31" Type="http://schemas.openxmlformats.org/officeDocument/2006/relationships/slideLayout" Target="../slideLayouts/slideLayout48.xml"/><Relationship Id="rId30" Type="http://schemas.openxmlformats.org/officeDocument/2006/relationships/slideLayout" Target="../slideLayouts/slideLayout47.xml"/><Relationship Id="rId11" Type="http://schemas.openxmlformats.org/officeDocument/2006/relationships/slideLayout" Target="../slideLayouts/slideLayout28.xml"/><Relationship Id="rId33" Type="http://schemas.openxmlformats.org/officeDocument/2006/relationships/slideLayout" Target="../slideLayouts/slideLayout50.xml"/><Relationship Id="rId10" Type="http://schemas.openxmlformats.org/officeDocument/2006/relationships/slideLayout" Target="../slideLayouts/slideLayout27.xml"/><Relationship Id="rId32" Type="http://schemas.openxmlformats.org/officeDocument/2006/relationships/slideLayout" Target="../slideLayouts/slideLayout49.xml"/><Relationship Id="rId13" Type="http://schemas.openxmlformats.org/officeDocument/2006/relationships/slideLayout" Target="../slideLayouts/slideLayout30.xml"/><Relationship Id="rId35" Type="http://schemas.openxmlformats.org/officeDocument/2006/relationships/theme" Target="../theme/theme3.xml"/><Relationship Id="rId12" Type="http://schemas.openxmlformats.org/officeDocument/2006/relationships/slideLayout" Target="../slideLayouts/slideLayout29.xml"/><Relationship Id="rId34" Type="http://schemas.openxmlformats.org/officeDocument/2006/relationships/slideLayout" Target="../slideLayouts/slideLayout51.xml"/><Relationship Id="rId15" Type="http://schemas.openxmlformats.org/officeDocument/2006/relationships/slideLayout" Target="../slideLayouts/slideLayout32.xml"/><Relationship Id="rId14" Type="http://schemas.openxmlformats.org/officeDocument/2006/relationships/slideLayout" Target="../slideLayouts/slideLayout31.xml"/><Relationship Id="rId17" Type="http://schemas.openxmlformats.org/officeDocument/2006/relationships/slideLayout" Target="../slideLayouts/slideLayout34.xml"/><Relationship Id="rId16" Type="http://schemas.openxmlformats.org/officeDocument/2006/relationships/slideLayout" Target="../slideLayouts/slideLayout33.xml"/><Relationship Id="rId19" Type="http://schemas.openxmlformats.org/officeDocument/2006/relationships/slideLayout" Target="../slideLayouts/slideLayout36.xml"/><Relationship Id="rId18"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3" Type="http://schemas.openxmlformats.org/officeDocument/2006/relationships/theme" Target="../theme/theme4.xml"/><Relationship Id="rId12"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slideLayout" Target="../slideLayouts/slideLayout65.xml"/><Relationship Id="rId3" Type="http://schemas.openxmlformats.org/officeDocument/2006/relationships/slideLayout" Target="../slideLayouts/slideLayout66.xml"/><Relationship Id="rId4" Type="http://schemas.openxmlformats.org/officeDocument/2006/relationships/slideLayout" Target="../slideLayouts/slideLayout67.xml"/><Relationship Id="rId9" Type="http://schemas.openxmlformats.org/officeDocument/2006/relationships/slideLayout" Target="../slideLayouts/slideLayout72.xml"/><Relationship Id="rId5" Type="http://schemas.openxmlformats.org/officeDocument/2006/relationships/slideLayout" Target="../slideLayouts/slideLayout68.xml"/><Relationship Id="rId6" Type="http://schemas.openxmlformats.org/officeDocument/2006/relationships/slideLayout" Target="../slideLayouts/slideLayout69.xml"/><Relationship Id="rId7" Type="http://schemas.openxmlformats.org/officeDocument/2006/relationships/slideLayout" Target="../slideLayouts/slideLayout70.xml"/><Relationship Id="rId8" Type="http://schemas.openxmlformats.org/officeDocument/2006/relationships/slideLayout" Target="../slideLayouts/slideLayout71.xml"/><Relationship Id="rId11" Type="http://schemas.openxmlformats.org/officeDocument/2006/relationships/slideLayout" Target="../slideLayouts/slideLayout74.xml"/><Relationship Id="rId10" Type="http://schemas.openxmlformats.org/officeDocument/2006/relationships/slideLayout" Target="../slideLayouts/slideLayout73.xml"/><Relationship Id="rId13" Type="http://schemas.openxmlformats.org/officeDocument/2006/relationships/slideLayout" Target="../slideLayouts/slideLayout76.xml"/><Relationship Id="rId12" Type="http://schemas.openxmlformats.org/officeDocument/2006/relationships/slideLayout" Target="../slideLayouts/slideLayout75.xml"/><Relationship Id="rId14" Type="http://schemas.openxmlformats.org/officeDocument/2006/relationships/theme" Target="../theme/theme2.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96.xml"/><Relationship Id="rId22" Type="http://schemas.openxmlformats.org/officeDocument/2006/relationships/slideLayout" Target="../slideLayouts/slideLayout98.xml"/><Relationship Id="rId21" Type="http://schemas.openxmlformats.org/officeDocument/2006/relationships/slideLayout" Target="../slideLayouts/slideLayout97.xml"/><Relationship Id="rId24" Type="http://schemas.openxmlformats.org/officeDocument/2006/relationships/slideLayout" Target="../slideLayouts/slideLayout100.xml"/><Relationship Id="rId23" Type="http://schemas.openxmlformats.org/officeDocument/2006/relationships/slideLayout" Target="../slideLayouts/slideLayout99.xml"/><Relationship Id="rId1" Type="http://schemas.openxmlformats.org/officeDocument/2006/relationships/slideLayout" Target="../slideLayouts/slideLayout77.xml"/><Relationship Id="rId2" Type="http://schemas.openxmlformats.org/officeDocument/2006/relationships/slideLayout" Target="../slideLayouts/slideLayout78.xml"/><Relationship Id="rId3" Type="http://schemas.openxmlformats.org/officeDocument/2006/relationships/slideLayout" Target="../slideLayouts/slideLayout79.xml"/><Relationship Id="rId4" Type="http://schemas.openxmlformats.org/officeDocument/2006/relationships/slideLayout" Target="../slideLayouts/slideLayout80.xml"/><Relationship Id="rId9" Type="http://schemas.openxmlformats.org/officeDocument/2006/relationships/slideLayout" Target="../slideLayouts/slideLayout85.xml"/><Relationship Id="rId26" Type="http://schemas.openxmlformats.org/officeDocument/2006/relationships/slideLayout" Target="../slideLayouts/slideLayout102.xml"/><Relationship Id="rId25" Type="http://schemas.openxmlformats.org/officeDocument/2006/relationships/slideLayout" Target="../slideLayouts/slideLayout101.xml"/><Relationship Id="rId28" Type="http://schemas.openxmlformats.org/officeDocument/2006/relationships/slideLayout" Target="../slideLayouts/slideLayout104.xml"/><Relationship Id="rId27" Type="http://schemas.openxmlformats.org/officeDocument/2006/relationships/slideLayout" Target="../slideLayouts/slideLayout103.xml"/><Relationship Id="rId5" Type="http://schemas.openxmlformats.org/officeDocument/2006/relationships/slideLayout" Target="../slideLayouts/slideLayout81.xml"/><Relationship Id="rId6" Type="http://schemas.openxmlformats.org/officeDocument/2006/relationships/slideLayout" Target="../slideLayouts/slideLayout82.xml"/><Relationship Id="rId29" Type="http://schemas.openxmlformats.org/officeDocument/2006/relationships/slideLayout" Target="../slideLayouts/slideLayout105.xml"/><Relationship Id="rId7" Type="http://schemas.openxmlformats.org/officeDocument/2006/relationships/slideLayout" Target="../slideLayouts/slideLayout83.xml"/><Relationship Id="rId8" Type="http://schemas.openxmlformats.org/officeDocument/2006/relationships/slideLayout" Target="../slideLayouts/slideLayout84.xml"/><Relationship Id="rId31" Type="http://schemas.openxmlformats.org/officeDocument/2006/relationships/slideLayout" Target="../slideLayouts/slideLayout107.xml"/><Relationship Id="rId30" Type="http://schemas.openxmlformats.org/officeDocument/2006/relationships/slideLayout" Target="../slideLayouts/slideLayout106.xml"/><Relationship Id="rId11" Type="http://schemas.openxmlformats.org/officeDocument/2006/relationships/slideLayout" Target="../slideLayouts/slideLayout87.xml"/><Relationship Id="rId33" Type="http://schemas.openxmlformats.org/officeDocument/2006/relationships/slideLayout" Target="../slideLayouts/slideLayout109.xml"/><Relationship Id="rId10" Type="http://schemas.openxmlformats.org/officeDocument/2006/relationships/slideLayout" Target="../slideLayouts/slideLayout86.xml"/><Relationship Id="rId32" Type="http://schemas.openxmlformats.org/officeDocument/2006/relationships/slideLayout" Target="../slideLayouts/slideLayout108.xml"/><Relationship Id="rId13" Type="http://schemas.openxmlformats.org/officeDocument/2006/relationships/slideLayout" Target="../slideLayouts/slideLayout89.xml"/><Relationship Id="rId35" Type="http://schemas.openxmlformats.org/officeDocument/2006/relationships/theme" Target="../theme/theme7.xml"/><Relationship Id="rId12" Type="http://schemas.openxmlformats.org/officeDocument/2006/relationships/slideLayout" Target="../slideLayouts/slideLayout88.xml"/><Relationship Id="rId34" Type="http://schemas.openxmlformats.org/officeDocument/2006/relationships/slideLayout" Target="../slideLayouts/slideLayout110.xml"/><Relationship Id="rId15" Type="http://schemas.openxmlformats.org/officeDocument/2006/relationships/slideLayout" Target="../slideLayouts/slideLayout91.xml"/><Relationship Id="rId14" Type="http://schemas.openxmlformats.org/officeDocument/2006/relationships/slideLayout" Target="../slideLayouts/slideLayout90.xml"/><Relationship Id="rId17" Type="http://schemas.openxmlformats.org/officeDocument/2006/relationships/slideLayout" Target="../slideLayouts/slideLayout93.xml"/><Relationship Id="rId16" Type="http://schemas.openxmlformats.org/officeDocument/2006/relationships/slideLayout" Target="../slideLayouts/slideLayout92.xml"/><Relationship Id="rId19" Type="http://schemas.openxmlformats.org/officeDocument/2006/relationships/slideLayout" Target="../slideLayouts/slideLayout95.xml"/><Relationship Id="rId18" Type="http://schemas.openxmlformats.org/officeDocument/2006/relationships/slideLayout" Target="../slideLayouts/slideLayout94.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11" Type="http://schemas.openxmlformats.org/officeDocument/2006/relationships/slideLayout" Target="../slideLayouts/slideLayout121.xml"/><Relationship Id="rId10" Type="http://schemas.openxmlformats.org/officeDocument/2006/relationships/slideLayout" Target="../slideLayouts/slideLayout120.xml"/><Relationship Id="rId1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sp>
        <p:nvSpPr>
          <p:cNvPr id="192" name="Google Shape;192;p18"/>
          <p:cNvSpPr/>
          <p:nvPr/>
        </p:nvSpPr>
        <p:spPr>
          <a:xfrm>
            <a:off x="609600" y="914400"/>
            <a:ext cx="7924800" cy="685800"/>
          </a:xfrm>
          <a:custGeom>
            <a:rect b="b" l="l" r="r" t="t"/>
            <a:pathLst>
              <a:path extrusionOk="0" h="1000" w="1000">
                <a:moveTo>
                  <a:pt x="0" y="1000"/>
                </a:moveTo>
                <a:lnTo>
                  <a:pt x="0" y="0"/>
                </a:lnTo>
                <a:lnTo>
                  <a:pt x="1000" y="0"/>
                </a:lnTo>
              </a:path>
            </a:pathLst>
          </a:custGeom>
          <a:noFill/>
          <a:ln cap="flat" cmpd="sng" w="25400">
            <a:solidFill>
              <a:schemeClr val="accent1"/>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cxnSp>
        <p:nvCxnSpPr>
          <p:cNvPr id="193" name="Google Shape;193;p18"/>
          <p:cNvCxnSpPr/>
          <p:nvPr/>
        </p:nvCxnSpPr>
        <p:spPr>
          <a:xfrm>
            <a:off x="1981200" y="2971800"/>
            <a:ext cx="6511800" cy="0"/>
          </a:xfrm>
          <a:prstGeom prst="straightConnector1">
            <a:avLst/>
          </a:prstGeom>
          <a:noFill/>
          <a:ln cap="flat" cmpd="sng" w="19050">
            <a:solidFill>
              <a:schemeClr val="accent1"/>
            </a:solidFill>
            <a:prstDash val="solid"/>
            <a:miter lim="8000"/>
            <a:headEnd len="sm" w="sm" type="none"/>
            <a:tailEnd len="sm" w="sm" type="none"/>
          </a:ln>
        </p:spPr>
      </p:cxnSp>
      <p:sp>
        <p:nvSpPr>
          <p:cNvPr id="194" name="Google Shape;194;p18"/>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457200" marR="0" rtl="0" algn="l">
              <a:spcBef>
                <a:spcPts val="0"/>
              </a:spcBef>
              <a:spcAft>
                <a:spcPts val="0"/>
              </a:spcAft>
              <a:buSzPts val="1400"/>
              <a:buChar char="■"/>
              <a:defRPr/>
            </a:lvl6pPr>
            <a:lvl7pPr indent="-88900" lvl="6" marL="914400" marR="0" rtl="0" algn="l">
              <a:spcBef>
                <a:spcPts val="0"/>
              </a:spcBef>
              <a:spcAft>
                <a:spcPts val="0"/>
              </a:spcAft>
              <a:buSzPts val="1400"/>
              <a:buChar char="●"/>
              <a:defRPr/>
            </a:lvl7pPr>
            <a:lvl8pPr indent="-88900" lvl="7" marL="1371600" marR="0" rtl="0" algn="l">
              <a:spcBef>
                <a:spcPts val="0"/>
              </a:spcBef>
              <a:spcAft>
                <a:spcPts val="0"/>
              </a:spcAft>
              <a:buSzPts val="1400"/>
              <a:buChar char="○"/>
              <a:defRPr/>
            </a:lvl8pPr>
            <a:lvl9pPr indent="-88900" lvl="8" marL="1828800" marR="0" rtl="0" algn="l">
              <a:spcBef>
                <a:spcPts val="0"/>
              </a:spcBef>
              <a:spcAft>
                <a:spcPts val="0"/>
              </a:spcAft>
              <a:buSzPts val="1400"/>
              <a:buChar char="■"/>
              <a:defRPr/>
            </a:lvl9pPr>
          </a:lstStyle>
          <a:p/>
        </p:txBody>
      </p:sp>
      <p:sp>
        <p:nvSpPr>
          <p:cNvPr id="195" name="Google Shape;195;p18"/>
          <p:cNvSpPr txBox="1"/>
          <p:nvPr>
            <p:ph idx="1" type="body"/>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600"/>
              </a:spcBef>
              <a:spcAft>
                <a:spcPts val="0"/>
              </a:spcAft>
              <a:buClr>
                <a:schemeClr val="accent1"/>
              </a:buClr>
              <a:buSzPts val="1400"/>
              <a:buFont typeface="Noto Symbol"/>
              <a:buChar char="■"/>
              <a:defRPr/>
            </a:lvl1pPr>
            <a:lvl2pPr indent="-317500" lvl="1" marL="914400" marR="0" rtl="0" algn="l">
              <a:spcBef>
                <a:spcPts val="520"/>
              </a:spcBef>
              <a:spcAft>
                <a:spcPts val="0"/>
              </a:spcAft>
              <a:buClr>
                <a:schemeClr val="accent2"/>
              </a:buClr>
              <a:buSzPts val="1400"/>
              <a:buFont typeface="Noto Symbol"/>
              <a:buChar char="❑"/>
              <a:defRPr/>
            </a:lvl2pPr>
            <a:lvl3pPr indent="-317500" lvl="2" marL="1371600" marR="0" rtl="0" algn="l">
              <a:spcBef>
                <a:spcPts val="440"/>
              </a:spcBef>
              <a:spcAft>
                <a:spcPts val="0"/>
              </a:spcAft>
              <a:buClr>
                <a:schemeClr val="accent1"/>
              </a:buClr>
              <a:buSzPts val="1400"/>
              <a:buFont typeface="Noto Symbol"/>
              <a:buChar char="■"/>
              <a:defRPr/>
            </a:lvl3pPr>
            <a:lvl4pPr indent="-317500" lvl="3" marL="1828800" marR="0" rtl="0" algn="l">
              <a:spcBef>
                <a:spcPts val="400"/>
              </a:spcBef>
              <a:spcAft>
                <a:spcPts val="0"/>
              </a:spcAft>
              <a:buClr>
                <a:schemeClr val="accent2"/>
              </a:buClr>
              <a:buSzPts val="1400"/>
              <a:buFont typeface="Noto Symbol"/>
              <a:buChar char="❑"/>
              <a:defRPr/>
            </a:lvl4pPr>
            <a:lvl5pPr indent="-317500" lvl="4" marL="2286000" marR="0" rtl="0" algn="l">
              <a:spcBef>
                <a:spcPts val="400"/>
              </a:spcBef>
              <a:spcAft>
                <a:spcPts val="0"/>
              </a:spcAft>
              <a:buClr>
                <a:schemeClr val="accent1"/>
              </a:buClr>
              <a:buSzPts val="1400"/>
              <a:buFont typeface="Noto Symbol"/>
              <a:buChar char="▪"/>
              <a:defRPr/>
            </a:lvl5pPr>
            <a:lvl6pPr indent="-317500" lvl="5" marL="2743200" marR="0" rtl="0" algn="l">
              <a:spcBef>
                <a:spcPts val="400"/>
              </a:spcBef>
              <a:spcAft>
                <a:spcPts val="0"/>
              </a:spcAft>
              <a:buClr>
                <a:schemeClr val="accent1"/>
              </a:buClr>
              <a:buSzPts val="1400"/>
              <a:buFont typeface="Noto Symbol"/>
              <a:buChar char="▪"/>
              <a:defRPr/>
            </a:lvl6pPr>
            <a:lvl7pPr indent="-317500" lvl="6" marL="3200400" marR="0" rtl="0" algn="l">
              <a:spcBef>
                <a:spcPts val="400"/>
              </a:spcBef>
              <a:spcAft>
                <a:spcPts val="0"/>
              </a:spcAft>
              <a:buClr>
                <a:schemeClr val="accent1"/>
              </a:buClr>
              <a:buSzPts val="1400"/>
              <a:buFont typeface="Noto Symbol"/>
              <a:buChar char="▪"/>
              <a:defRPr/>
            </a:lvl7pPr>
            <a:lvl8pPr indent="-317500" lvl="7" marL="3657600" marR="0" rtl="0" algn="l">
              <a:spcBef>
                <a:spcPts val="400"/>
              </a:spcBef>
              <a:spcAft>
                <a:spcPts val="0"/>
              </a:spcAft>
              <a:buClr>
                <a:schemeClr val="accent1"/>
              </a:buClr>
              <a:buSzPts val="1400"/>
              <a:buFont typeface="Noto Symbol"/>
              <a:buChar char="▪"/>
              <a:defRPr/>
            </a:lvl8pPr>
            <a:lvl9pPr indent="-317500" lvl="8" marL="4114800" marR="0" rtl="0" algn="l">
              <a:spcBef>
                <a:spcPts val="400"/>
              </a:spcBef>
              <a:spcAft>
                <a:spcPts val="0"/>
              </a:spcAft>
              <a:buClr>
                <a:schemeClr val="accent1"/>
              </a:buClr>
              <a:buSzPts val="1400"/>
              <a:buFont typeface="Noto Symbol"/>
              <a:buChar char="▪"/>
              <a:defRPr/>
            </a:lvl9pPr>
          </a:lstStyle>
          <a:p/>
        </p:txBody>
      </p:sp>
      <p:sp>
        <p:nvSpPr>
          <p:cNvPr id="196" name="Google Shape;196;p18"/>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97" name="Google Shape;197;p18"/>
          <p:cNvSpPr txBox="1"/>
          <p:nvPr>
            <p:ph idx="11" type="ftr"/>
          </p:nvPr>
        </p:nvSpPr>
        <p:spPr>
          <a:xfrm>
            <a:off x="3124200" y="4682728"/>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98" name="Google Shape;198;p18"/>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05" name="Shape 205"/>
        <p:cNvGrpSpPr/>
        <p:nvPr/>
      </p:nvGrpSpPr>
      <p:grpSpPr>
        <a:xfrm>
          <a:off x="0" y="0"/>
          <a:ext cx="0" cy="0"/>
          <a:chOff x="0" y="0"/>
          <a:chExt cx="0" cy="0"/>
        </a:xfrm>
      </p:grpSpPr>
      <p:sp>
        <p:nvSpPr>
          <p:cNvPr id="206" name="Google Shape;206;p20"/>
          <p:cNvSpPr txBox="1"/>
          <p:nvPr>
            <p:ph type="title"/>
          </p:nvPr>
        </p:nvSpPr>
        <p:spPr>
          <a:xfrm>
            <a:off x="713225" y="445025"/>
            <a:ext cx="7717500" cy="649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Delius"/>
              <a:buNone/>
              <a:defRPr b="1" sz="3000">
                <a:solidFill>
                  <a:schemeClr val="dk1"/>
                </a:solidFill>
                <a:latin typeface="Delius"/>
                <a:ea typeface="Delius"/>
                <a:cs typeface="Delius"/>
                <a:sym typeface="Delius"/>
              </a:defRPr>
            </a:lvl1pPr>
            <a:lvl2pPr lvl="1"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2pPr>
            <a:lvl3pPr lvl="2"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3pPr>
            <a:lvl4pPr lvl="3"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4pPr>
            <a:lvl5pPr lvl="4"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5pPr>
            <a:lvl6pPr lvl="5"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6pPr>
            <a:lvl7pPr lvl="6"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7pPr>
            <a:lvl8pPr lvl="7"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8pPr>
            <a:lvl9pPr lvl="8"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9pPr>
          </a:lstStyle>
          <a:p/>
        </p:txBody>
      </p:sp>
      <p:sp>
        <p:nvSpPr>
          <p:cNvPr id="207" name="Google Shape;207;p20"/>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1pPr>
            <a:lvl2pPr indent="-317500" lvl="1" marL="9144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2pPr>
            <a:lvl3pPr indent="-317500" lvl="2" marL="13716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3pPr>
            <a:lvl4pPr indent="-317500" lvl="3" marL="18288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4pPr>
            <a:lvl5pPr indent="-317500" lvl="4" marL="22860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5pPr>
            <a:lvl6pPr indent="-317500" lvl="5" marL="27432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6pPr>
            <a:lvl7pPr indent="-317500" lvl="6" marL="32004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7pPr>
            <a:lvl8pPr indent="-317500" lvl="7" marL="36576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8pPr>
            <a:lvl9pPr indent="-317500" lvl="8" marL="41148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9pPr>
          </a:lstStyle>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 id="2147483684" r:id="rId20"/>
    <p:sldLayoutId id="2147483685" r:id="rId21"/>
    <p:sldLayoutId id="2147483686" r:id="rId22"/>
    <p:sldLayoutId id="2147483687" r:id="rId23"/>
    <p:sldLayoutId id="2147483688" r:id="rId24"/>
    <p:sldLayoutId id="2147483689" r:id="rId25"/>
    <p:sldLayoutId id="2147483690" r:id="rId26"/>
    <p:sldLayoutId id="2147483691" r:id="rId27"/>
    <p:sldLayoutId id="2147483692" r:id="rId28"/>
    <p:sldLayoutId id="2147483693" r:id="rId29"/>
    <p:sldLayoutId id="2147483694" r:id="rId30"/>
    <p:sldLayoutId id="2147483695" r:id="rId31"/>
    <p:sldLayoutId id="2147483696" r:id="rId32"/>
    <p:sldLayoutId id="2147483697" r:id="rId33"/>
    <p:sldLayoutId id="2147483698"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5" name="Shape 1415"/>
        <p:cNvGrpSpPr/>
        <p:nvPr/>
      </p:nvGrpSpPr>
      <p:grpSpPr>
        <a:xfrm>
          <a:off x="0" y="0"/>
          <a:ext cx="0" cy="0"/>
          <a:chOff x="0" y="0"/>
          <a:chExt cx="0" cy="0"/>
        </a:xfrm>
      </p:grpSpPr>
      <p:sp>
        <p:nvSpPr>
          <p:cNvPr id="1416" name="Google Shape;1416;p55"/>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417" name="Google Shape;1417;p55"/>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18" name="Google Shape;1418;p5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19" name="Google Shape;1419;p5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1pPr>
            <a:lvl2pPr indent="0" lvl="1" marL="4572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2pPr>
            <a:lvl3pPr indent="0" lvl="2" marL="914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3pPr>
            <a:lvl4pPr indent="0" lvl="3" marL="13716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4pPr>
            <a:lvl5pPr indent="0" lvl="4" marL="1828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5pPr>
            <a:lvl6pPr indent="0" lvl="5" marL="2286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6pPr>
            <a:lvl7pPr indent="0" lvl="6" marL="32004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7pPr>
            <a:lvl8pPr indent="0" lvl="7" marL="45720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8pPr>
            <a:lvl9pPr indent="0" lvl="8" marL="6400800" marR="0" rtl="0" algn="l">
              <a:lnSpc>
                <a:spcPct val="100000"/>
              </a:lnSpc>
              <a:spcBef>
                <a:spcPts val="0"/>
              </a:spcBef>
              <a:spcAft>
                <a:spcPts val="0"/>
              </a:spcAft>
              <a:buSzPts val="1400"/>
              <a:buNone/>
              <a:defRPr b="0" i="0" sz="4200" u="none" cap="none" strike="noStrike">
                <a:solidFill>
                  <a:srgbClr val="800000"/>
                </a:solidFill>
                <a:latin typeface="Lustria"/>
                <a:ea typeface="Lustria"/>
                <a:cs typeface="Lustria"/>
                <a:sym typeface="Lustria"/>
              </a:defRPr>
            </a:lvl9pPr>
          </a:lstStyle>
          <a:p/>
        </p:txBody>
      </p:sp>
      <p:sp>
        <p:nvSpPr>
          <p:cNvPr id="1420" name="Google Shape;1420;p5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1pPr>
            <a:lvl2pPr indent="0" lvl="1"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2pPr>
            <a:lvl3pPr indent="0" lvl="2"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3pPr>
            <a:lvl4pPr indent="0" lvl="3"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4pPr>
            <a:lvl5pPr indent="0" lvl="4"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5pPr>
            <a:lvl6pPr indent="0" lvl="5"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6pPr>
            <a:lvl7pPr indent="0" lvl="6"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7pPr>
            <a:lvl8pPr indent="0" lvl="7"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8pPr>
            <a:lvl9pPr indent="0" lvl="8" marL="0" marR="0" rtl="0" algn="r">
              <a:lnSpc>
                <a:spcPct val="100000"/>
              </a:lnSpc>
              <a:spcBef>
                <a:spcPts val="0"/>
              </a:spcBef>
              <a:spcAft>
                <a:spcPts val="0"/>
              </a:spcAft>
              <a:buClr>
                <a:srgbClr val="898989"/>
              </a:buClr>
              <a:buFont typeface="Lustria"/>
              <a:buNone/>
              <a:defRPr b="0" i="0" sz="1200" u="none" cap="none" strike="noStrike">
                <a:solidFill>
                  <a:srgbClr val="898989"/>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mc:AlternateContent>
    <mc:Choice Requires="p14">
      <p:transition spd="slow">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6" name="Shape 1496"/>
        <p:cNvGrpSpPr/>
        <p:nvPr/>
      </p:nvGrpSpPr>
      <p:grpSpPr>
        <a:xfrm>
          <a:off x="0" y="0"/>
          <a:ext cx="0" cy="0"/>
          <a:chOff x="0" y="0"/>
          <a:chExt cx="0" cy="0"/>
        </a:xfrm>
      </p:grpSpPr>
      <p:sp>
        <p:nvSpPr>
          <p:cNvPr id="1497" name="Google Shape;1497;p68"/>
          <p:cNvSpPr txBox="1"/>
          <p:nvPr>
            <p:ph type="title"/>
          </p:nvPr>
        </p:nvSpPr>
        <p:spPr>
          <a:xfrm>
            <a:off x="457200" y="208359"/>
            <a:ext cx="8229600" cy="8547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0" marR="0" rtl="0" algn="l">
              <a:spcBef>
                <a:spcPts val="0"/>
              </a:spcBef>
              <a:spcAft>
                <a:spcPts val="0"/>
              </a:spcAft>
              <a:buSzPts val="1400"/>
              <a:buChar char="○"/>
              <a:defRPr/>
            </a:lvl2pPr>
            <a:lvl3pPr indent="-88900" lvl="2" marL="0" marR="0" rtl="0" algn="l">
              <a:spcBef>
                <a:spcPts val="0"/>
              </a:spcBef>
              <a:spcAft>
                <a:spcPts val="0"/>
              </a:spcAft>
              <a:buSzPts val="1400"/>
              <a:buChar char="■"/>
              <a:defRPr/>
            </a:lvl3pPr>
            <a:lvl4pPr indent="-88900" lvl="3" marL="0" marR="0" rtl="0" algn="l">
              <a:spcBef>
                <a:spcPts val="0"/>
              </a:spcBef>
              <a:spcAft>
                <a:spcPts val="0"/>
              </a:spcAft>
              <a:buSzPts val="1400"/>
              <a:buChar char="●"/>
              <a:defRPr/>
            </a:lvl4pPr>
            <a:lvl5pPr indent="-88900" lvl="4" marL="0" marR="0" rtl="0" algn="l">
              <a:spcBef>
                <a:spcPts val="0"/>
              </a:spcBef>
              <a:spcAft>
                <a:spcPts val="0"/>
              </a:spcAft>
              <a:buSzPts val="1400"/>
              <a:buChar char="○"/>
              <a:defRPr/>
            </a:lvl5pPr>
            <a:lvl6pPr indent="-88900" lvl="5" marL="457200" marR="0" rtl="0" algn="l">
              <a:spcBef>
                <a:spcPts val="0"/>
              </a:spcBef>
              <a:spcAft>
                <a:spcPts val="0"/>
              </a:spcAft>
              <a:buSzPts val="1400"/>
              <a:buChar char="■"/>
              <a:defRPr/>
            </a:lvl6pPr>
            <a:lvl7pPr indent="-88900" lvl="6" marL="914400" marR="0" rtl="0" algn="l">
              <a:spcBef>
                <a:spcPts val="0"/>
              </a:spcBef>
              <a:spcAft>
                <a:spcPts val="0"/>
              </a:spcAft>
              <a:buSzPts val="1400"/>
              <a:buChar char="●"/>
              <a:defRPr/>
            </a:lvl7pPr>
            <a:lvl8pPr indent="-88900" lvl="7" marL="1371600" marR="0" rtl="0" algn="l">
              <a:spcBef>
                <a:spcPts val="0"/>
              </a:spcBef>
              <a:spcAft>
                <a:spcPts val="0"/>
              </a:spcAft>
              <a:buSzPts val="1400"/>
              <a:buChar char="○"/>
              <a:defRPr/>
            </a:lvl8pPr>
            <a:lvl9pPr indent="-88900" lvl="8" marL="1828800" marR="0" rtl="0" algn="l">
              <a:spcBef>
                <a:spcPts val="0"/>
              </a:spcBef>
              <a:spcAft>
                <a:spcPts val="0"/>
              </a:spcAft>
              <a:buSzPts val="1400"/>
              <a:buChar char="■"/>
              <a:defRPr/>
            </a:lvl9pPr>
          </a:lstStyle>
          <a:p/>
        </p:txBody>
      </p:sp>
      <p:sp>
        <p:nvSpPr>
          <p:cNvPr id="1498" name="Google Shape;1498;p68"/>
          <p:cNvSpPr txBox="1"/>
          <p:nvPr>
            <p:ph idx="1" type="body"/>
          </p:nvPr>
        </p:nvSpPr>
        <p:spPr>
          <a:xfrm>
            <a:off x="457200" y="1200150"/>
            <a:ext cx="8229600" cy="33981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600"/>
              </a:spcBef>
              <a:spcAft>
                <a:spcPts val="0"/>
              </a:spcAft>
              <a:buClr>
                <a:schemeClr val="accent1"/>
              </a:buClr>
              <a:buSzPts val="1400"/>
              <a:buFont typeface="Noto Symbol"/>
              <a:buChar char="■"/>
              <a:defRPr/>
            </a:lvl1pPr>
            <a:lvl2pPr indent="-317500" lvl="1" marL="914400" marR="0" rtl="0" algn="l">
              <a:spcBef>
                <a:spcPts val="520"/>
              </a:spcBef>
              <a:spcAft>
                <a:spcPts val="0"/>
              </a:spcAft>
              <a:buClr>
                <a:schemeClr val="accent2"/>
              </a:buClr>
              <a:buSzPts val="1400"/>
              <a:buFont typeface="Noto Symbol"/>
              <a:buChar char="❑"/>
              <a:defRPr/>
            </a:lvl2pPr>
            <a:lvl3pPr indent="-317500" lvl="2" marL="1371600" marR="0" rtl="0" algn="l">
              <a:spcBef>
                <a:spcPts val="440"/>
              </a:spcBef>
              <a:spcAft>
                <a:spcPts val="0"/>
              </a:spcAft>
              <a:buClr>
                <a:schemeClr val="accent1"/>
              </a:buClr>
              <a:buSzPts val="1400"/>
              <a:buFont typeface="Noto Symbol"/>
              <a:buChar char="■"/>
              <a:defRPr/>
            </a:lvl3pPr>
            <a:lvl4pPr indent="-317500" lvl="3" marL="1828800" marR="0" rtl="0" algn="l">
              <a:spcBef>
                <a:spcPts val="400"/>
              </a:spcBef>
              <a:spcAft>
                <a:spcPts val="0"/>
              </a:spcAft>
              <a:buClr>
                <a:schemeClr val="accent2"/>
              </a:buClr>
              <a:buSzPts val="1400"/>
              <a:buFont typeface="Noto Symbol"/>
              <a:buChar char="❑"/>
              <a:defRPr/>
            </a:lvl4pPr>
            <a:lvl5pPr indent="-317500" lvl="4" marL="2286000" marR="0" rtl="0" algn="l">
              <a:spcBef>
                <a:spcPts val="400"/>
              </a:spcBef>
              <a:spcAft>
                <a:spcPts val="0"/>
              </a:spcAft>
              <a:buClr>
                <a:schemeClr val="accent1"/>
              </a:buClr>
              <a:buSzPts val="1400"/>
              <a:buFont typeface="Noto Symbol"/>
              <a:buChar char="▪"/>
              <a:defRPr/>
            </a:lvl5pPr>
            <a:lvl6pPr indent="-317500" lvl="5" marL="2743200" marR="0" rtl="0" algn="l">
              <a:spcBef>
                <a:spcPts val="400"/>
              </a:spcBef>
              <a:spcAft>
                <a:spcPts val="0"/>
              </a:spcAft>
              <a:buClr>
                <a:schemeClr val="accent1"/>
              </a:buClr>
              <a:buSzPts val="1400"/>
              <a:buFont typeface="Noto Symbol"/>
              <a:buChar char="▪"/>
              <a:defRPr/>
            </a:lvl6pPr>
            <a:lvl7pPr indent="-317500" lvl="6" marL="3200400" marR="0" rtl="0" algn="l">
              <a:spcBef>
                <a:spcPts val="400"/>
              </a:spcBef>
              <a:spcAft>
                <a:spcPts val="0"/>
              </a:spcAft>
              <a:buClr>
                <a:schemeClr val="accent1"/>
              </a:buClr>
              <a:buSzPts val="1400"/>
              <a:buFont typeface="Noto Symbol"/>
              <a:buChar char="▪"/>
              <a:defRPr/>
            </a:lvl7pPr>
            <a:lvl8pPr indent="-317500" lvl="7" marL="3657600" marR="0" rtl="0" algn="l">
              <a:spcBef>
                <a:spcPts val="400"/>
              </a:spcBef>
              <a:spcAft>
                <a:spcPts val="0"/>
              </a:spcAft>
              <a:buClr>
                <a:schemeClr val="accent1"/>
              </a:buClr>
              <a:buSzPts val="1400"/>
              <a:buFont typeface="Noto Symbol"/>
              <a:buChar char="▪"/>
              <a:defRPr/>
            </a:lvl8pPr>
            <a:lvl9pPr indent="-317500" lvl="8" marL="4114800" marR="0" rtl="0" algn="l">
              <a:spcBef>
                <a:spcPts val="400"/>
              </a:spcBef>
              <a:spcAft>
                <a:spcPts val="0"/>
              </a:spcAft>
              <a:buClr>
                <a:schemeClr val="accent1"/>
              </a:buClr>
              <a:buSzPts val="1400"/>
              <a:buFont typeface="Noto Symbol"/>
              <a:buChar char="▪"/>
              <a:defRPr/>
            </a:lvl9pPr>
          </a:lstStyle>
          <a:p/>
        </p:txBody>
      </p:sp>
      <p:sp>
        <p:nvSpPr>
          <p:cNvPr id="1499" name="Google Shape;1499;p68"/>
          <p:cNvSpPr txBox="1"/>
          <p:nvPr>
            <p:ph idx="10" type="dt"/>
          </p:nvPr>
        </p:nvSpPr>
        <p:spPr>
          <a:xfrm>
            <a:off x="457200" y="4682728"/>
            <a:ext cx="2133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00" name="Google Shape;1500;p68"/>
          <p:cNvSpPr txBox="1"/>
          <p:nvPr>
            <p:ph idx="11" type="ftr"/>
          </p:nvPr>
        </p:nvSpPr>
        <p:spPr>
          <a:xfrm>
            <a:off x="3124200" y="4686300"/>
            <a:ext cx="2895600" cy="3429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1501" name="Google Shape;1501;p68"/>
          <p:cNvSpPr txBox="1"/>
          <p:nvPr>
            <p:ph idx="12" type="sldNum"/>
          </p:nvPr>
        </p:nvSpPr>
        <p:spPr>
          <a:xfrm>
            <a:off x="6553200" y="4682728"/>
            <a:ext cx="2133600" cy="3429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1pPr>
            <a:lvl2pPr indent="0" lvl="1"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2pPr>
            <a:lvl3pPr indent="0" lvl="2"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3pPr>
            <a:lvl4pPr indent="0" lvl="3"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4pPr>
            <a:lvl5pPr indent="0" lvl="4"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5pPr>
            <a:lvl6pPr indent="0" lvl="5"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6pPr>
            <a:lvl7pPr indent="0" lvl="6"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7pPr>
            <a:lvl8pPr indent="0" lvl="7"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8pPr>
            <a:lvl9pPr indent="0" lvl="8" marL="0" marR="0" rtl="0" algn="r">
              <a:lnSpc>
                <a:spcPct val="100000"/>
              </a:lnSpc>
              <a:spcBef>
                <a:spcPts val="0"/>
              </a:spcBef>
              <a:spcAft>
                <a:spcPts val="0"/>
              </a:spcAft>
              <a:buClr>
                <a:schemeClr val="dk1"/>
              </a:buClr>
              <a:buFont typeface="Garamond"/>
              <a:buNone/>
              <a:defRPr b="0" i="0" sz="1200" u="none" cap="none" strike="noStrike">
                <a:solidFill>
                  <a:schemeClr val="dk1"/>
                </a:solidFill>
                <a:latin typeface="Garamond"/>
                <a:ea typeface="Garamond"/>
                <a:cs typeface="Garamond"/>
                <a:sym typeface="Garamond"/>
              </a:defRPr>
            </a:lvl9pPr>
          </a:lstStyle>
          <a:p>
            <a:pPr indent="0" lvl="0" marL="0" rtl="0" algn="r">
              <a:spcBef>
                <a:spcPts val="0"/>
              </a:spcBef>
              <a:spcAft>
                <a:spcPts val="0"/>
              </a:spcAft>
              <a:buNone/>
            </a:pPr>
            <a:fld id="{00000000-1234-1234-1234-123412341234}" type="slidenum">
              <a:rPr lang="en"/>
              <a:t>‹#›</a:t>
            </a:fld>
            <a:endParaRPr sz="1400">
              <a:solidFill>
                <a:srgbClr val="000000"/>
              </a:solidFill>
              <a:latin typeface="Arial"/>
              <a:ea typeface="Arial"/>
              <a:cs typeface="Arial"/>
              <a:sym typeface="Arial"/>
            </a:endParaRPr>
          </a:p>
        </p:txBody>
      </p:sp>
      <p:sp>
        <p:nvSpPr>
          <p:cNvPr id="1502" name="Google Shape;1502;p68"/>
          <p:cNvSpPr/>
          <p:nvPr/>
        </p:nvSpPr>
        <p:spPr>
          <a:xfrm>
            <a:off x="381000" y="171450"/>
            <a:ext cx="8229600" cy="457200"/>
          </a:xfrm>
          <a:custGeom>
            <a:rect b="b" l="l" r="r" t="t"/>
            <a:pathLst>
              <a:path extrusionOk="0" h="1000" w="1000">
                <a:moveTo>
                  <a:pt x="0" y="1000"/>
                </a:moveTo>
                <a:lnTo>
                  <a:pt x="0" y="0"/>
                </a:lnTo>
                <a:lnTo>
                  <a:pt x="1000" y="0"/>
                </a:lnTo>
              </a:path>
            </a:pathLst>
          </a:custGeom>
          <a:noFill/>
          <a:ln cap="flat" cmpd="sng" w="19050">
            <a:solidFill>
              <a:schemeClr val="accent1"/>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cxnSp>
        <p:nvCxnSpPr>
          <p:cNvPr id="1503" name="Google Shape;1503;p68"/>
          <p:cNvCxnSpPr/>
          <p:nvPr/>
        </p:nvCxnSpPr>
        <p:spPr>
          <a:xfrm>
            <a:off x="457200" y="4629150"/>
            <a:ext cx="8229600" cy="0"/>
          </a:xfrm>
          <a:prstGeom prst="straightConnector1">
            <a:avLst/>
          </a:prstGeom>
          <a:noFill/>
          <a:ln cap="flat" cmpd="sng" w="19050">
            <a:solidFill>
              <a:schemeClr val="accent1"/>
            </a:solidFill>
            <a:prstDash val="solid"/>
            <a:miter lim="8000"/>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606" name="Shape 1606"/>
        <p:cNvGrpSpPr/>
        <p:nvPr/>
      </p:nvGrpSpPr>
      <p:grpSpPr>
        <a:xfrm>
          <a:off x="0" y="0"/>
          <a:ext cx="0" cy="0"/>
          <a:chOff x="0" y="0"/>
          <a:chExt cx="0" cy="0"/>
        </a:xfrm>
      </p:grpSpPr>
      <p:sp>
        <p:nvSpPr>
          <p:cNvPr id="1607" name="Google Shape;1607;p82"/>
          <p:cNvSpPr txBox="1"/>
          <p:nvPr>
            <p:ph type="title"/>
          </p:nvPr>
        </p:nvSpPr>
        <p:spPr>
          <a:xfrm>
            <a:off x="713225" y="445025"/>
            <a:ext cx="7717500" cy="649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Delius"/>
              <a:buNone/>
              <a:defRPr b="1" sz="3000">
                <a:solidFill>
                  <a:schemeClr val="dk1"/>
                </a:solidFill>
                <a:latin typeface="Delius"/>
                <a:ea typeface="Delius"/>
                <a:cs typeface="Delius"/>
                <a:sym typeface="Delius"/>
              </a:defRPr>
            </a:lvl1pPr>
            <a:lvl2pPr lvl="1"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2pPr>
            <a:lvl3pPr lvl="2"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3pPr>
            <a:lvl4pPr lvl="3"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4pPr>
            <a:lvl5pPr lvl="4"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5pPr>
            <a:lvl6pPr lvl="5"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6pPr>
            <a:lvl7pPr lvl="6"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7pPr>
            <a:lvl8pPr lvl="7"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8pPr>
            <a:lvl9pPr lvl="8" rtl="0">
              <a:spcBef>
                <a:spcPts val="0"/>
              </a:spcBef>
              <a:spcAft>
                <a:spcPts val="0"/>
              </a:spcAft>
              <a:buClr>
                <a:schemeClr val="dk1"/>
              </a:buClr>
              <a:buSzPts val="3000"/>
              <a:buFont typeface="Delius"/>
              <a:buNone/>
              <a:defRPr sz="3000">
                <a:solidFill>
                  <a:schemeClr val="dk1"/>
                </a:solidFill>
                <a:latin typeface="Delius"/>
                <a:ea typeface="Delius"/>
                <a:cs typeface="Delius"/>
                <a:sym typeface="Delius"/>
              </a:defRPr>
            </a:lvl9pPr>
          </a:lstStyle>
          <a:p/>
        </p:txBody>
      </p:sp>
      <p:sp>
        <p:nvSpPr>
          <p:cNvPr id="1608" name="Google Shape;1608;p82"/>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1pPr>
            <a:lvl2pPr indent="-317500" lvl="1" marL="9144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2pPr>
            <a:lvl3pPr indent="-317500" lvl="2" marL="13716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3pPr>
            <a:lvl4pPr indent="-317500" lvl="3" marL="18288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4pPr>
            <a:lvl5pPr indent="-317500" lvl="4" marL="22860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5pPr>
            <a:lvl6pPr indent="-317500" lvl="5" marL="27432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6pPr>
            <a:lvl7pPr indent="-317500" lvl="6" marL="32004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7pPr>
            <a:lvl8pPr indent="-317500" lvl="7" marL="36576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8pPr>
            <a:lvl9pPr indent="-317500" lvl="8" marL="4114800" rtl="0">
              <a:lnSpc>
                <a:spcPct val="115000"/>
              </a:lnSpc>
              <a:spcBef>
                <a:spcPts val="0"/>
              </a:spcBef>
              <a:spcAft>
                <a:spcPts val="0"/>
              </a:spcAft>
              <a:buClr>
                <a:schemeClr val="dk1"/>
              </a:buClr>
              <a:buSzPts val="1400"/>
              <a:buFont typeface="Rubik"/>
              <a:buChar char="■"/>
              <a:defRPr>
                <a:solidFill>
                  <a:schemeClr val="dk1"/>
                </a:solidFill>
                <a:latin typeface="Rubik"/>
                <a:ea typeface="Rubik"/>
                <a:cs typeface="Rubik"/>
                <a:sym typeface="Rubik"/>
              </a:defRPr>
            </a:lvl9pPr>
          </a:lstStyle>
          <a:p/>
        </p:txBody>
      </p:sp>
    </p:spTree>
  </p:cSld>
  <p:clrMap accent1="accent1" accent2="accent2" accent3="accent3" accent4="accent4" accent5="accent5" accent6="accent6" bg1="lt1" bg2="dk2" tx1="dk1" tx2="lt2" folHlink="folHlink" hlink="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 id="2147483747" r:id="rId24"/>
    <p:sldLayoutId id="2147483748" r:id="rId25"/>
    <p:sldLayoutId id="2147483749" r:id="rId26"/>
    <p:sldLayoutId id="2147483750" r:id="rId27"/>
    <p:sldLayoutId id="2147483751" r:id="rId28"/>
    <p:sldLayoutId id="2147483752" r:id="rId29"/>
    <p:sldLayoutId id="2147483753" r:id="rId30"/>
    <p:sldLayoutId id="2147483754" r:id="rId31"/>
    <p:sldLayoutId id="2147483755" r:id="rId32"/>
    <p:sldLayoutId id="2147483756" r:id="rId33"/>
    <p:sldLayoutId id="2147483757"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2816" name="Shape 2816"/>
        <p:cNvGrpSpPr/>
        <p:nvPr/>
      </p:nvGrpSpPr>
      <p:grpSpPr>
        <a:xfrm>
          <a:off x="0" y="0"/>
          <a:ext cx="0" cy="0"/>
          <a:chOff x="0" y="0"/>
          <a:chExt cx="0" cy="0"/>
        </a:xfrm>
      </p:grpSpPr>
      <p:sp>
        <p:nvSpPr>
          <p:cNvPr id="2817" name="Google Shape;2817;p117"/>
          <p:cNvSpPr txBox="1"/>
          <p:nvPr>
            <p:ph type="title"/>
          </p:nvPr>
        </p:nvSpPr>
        <p:spPr>
          <a:xfrm>
            <a:off x="702900" y="760925"/>
            <a:ext cx="5660100" cy="471300"/>
          </a:xfrm>
          <a:prstGeom prst="rect">
            <a:avLst/>
          </a:prstGeom>
          <a:noFill/>
          <a:ln>
            <a:noFill/>
          </a:ln>
        </p:spPr>
        <p:txBody>
          <a:bodyPr anchorCtr="0" anchor="b" bIns="0" lIns="0" spcFirstLastPara="1" rIns="0" wrap="square" tIns="0">
            <a:noAutofit/>
          </a:bodyPr>
          <a:lstStyle>
            <a:lvl1pPr lvl="0"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1pPr>
            <a:lvl2pPr lvl="1"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2pPr>
            <a:lvl3pPr lvl="2"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3pPr>
            <a:lvl4pPr lvl="3"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4pPr>
            <a:lvl5pPr lvl="4"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5pPr>
            <a:lvl6pPr lvl="5"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6pPr>
            <a:lvl7pPr lvl="6"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7pPr>
            <a:lvl8pPr lvl="7"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8pPr>
            <a:lvl9pPr lvl="8" rtl="0">
              <a:lnSpc>
                <a:spcPct val="90000"/>
              </a:lnSpc>
              <a:spcBef>
                <a:spcPts val="0"/>
              </a:spcBef>
              <a:spcAft>
                <a:spcPts val="0"/>
              </a:spcAft>
              <a:buClr>
                <a:schemeClr val="accent1"/>
              </a:buClr>
              <a:buSzPts val="3400"/>
              <a:buFont typeface="Amatic SC"/>
              <a:buNone/>
              <a:defRPr b="1" sz="3400">
                <a:solidFill>
                  <a:schemeClr val="accent1"/>
                </a:solidFill>
                <a:latin typeface="Amatic SC"/>
                <a:ea typeface="Amatic SC"/>
                <a:cs typeface="Amatic SC"/>
                <a:sym typeface="Amatic SC"/>
              </a:defRPr>
            </a:lvl9pPr>
          </a:lstStyle>
          <a:p/>
        </p:txBody>
      </p:sp>
      <p:sp>
        <p:nvSpPr>
          <p:cNvPr id="2818" name="Google Shape;2818;p117"/>
          <p:cNvSpPr txBox="1"/>
          <p:nvPr>
            <p:ph idx="1" type="body"/>
          </p:nvPr>
        </p:nvSpPr>
        <p:spPr>
          <a:xfrm>
            <a:off x="702900" y="1430148"/>
            <a:ext cx="5660100" cy="3033900"/>
          </a:xfrm>
          <a:prstGeom prst="rect">
            <a:avLst/>
          </a:prstGeom>
          <a:noFill/>
          <a:ln>
            <a:noFill/>
          </a:ln>
        </p:spPr>
        <p:txBody>
          <a:bodyPr anchorCtr="0" anchor="t" bIns="0" lIns="0" spcFirstLastPara="1" rIns="0" wrap="square" tIns="0">
            <a:noAutofit/>
          </a:bodyPr>
          <a:lstStyle>
            <a:lvl1pPr indent="-381000" lvl="0" marL="457200" rtl="0">
              <a:lnSpc>
                <a:spcPct val="115000"/>
              </a:lnSpc>
              <a:spcBef>
                <a:spcPts val="0"/>
              </a:spcBef>
              <a:spcAft>
                <a:spcPts val="0"/>
              </a:spcAft>
              <a:buClr>
                <a:schemeClr val="accent2"/>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1pPr>
            <a:lvl2pPr indent="-381000" lvl="1" marL="914400" rtl="0">
              <a:lnSpc>
                <a:spcPct val="115000"/>
              </a:lnSpc>
              <a:spcBef>
                <a:spcPts val="800"/>
              </a:spcBef>
              <a:spcAft>
                <a:spcPts val="0"/>
              </a:spcAft>
              <a:buClr>
                <a:schemeClr val="accent2"/>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2pPr>
            <a:lvl3pPr indent="-381000" lvl="2" marL="1371600" rtl="0">
              <a:lnSpc>
                <a:spcPct val="115000"/>
              </a:lnSpc>
              <a:spcBef>
                <a:spcPts val="800"/>
              </a:spcBef>
              <a:spcAft>
                <a:spcPts val="0"/>
              </a:spcAft>
              <a:buClr>
                <a:schemeClr val="accent2"/>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3pPr>
            <a:lvl4pPr indent="-381000" lvl="3" marL="18288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4pPr>
            <a:lvl5pPr indent="-381000" lvl="4" marL="22860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5pPr>
            <a:lvl6pPr indent="-381000" lvl="5" marL="27432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6pPr>
            <a:lvl7pPr indent="-381000" lvl="6" marL="32004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7pPr>
            <a:lvl8pPr indent="-381000" lvl="7" marL="36576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8pPr>
            <a:lvl9pPr indent="-381000" lvl="8" marL="4114800" rtl="0">
              <a:lnSpc>
                <a:spcPct val="115000"/>
              </a:lnSpc>
              <a:spcBef>
                <a:spcPts val="800"/>
              </a:spcBef>
              <a:spcAft>
                <a:spcPts val="80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9pPr>
          </a:lstStyle>
          <a:p/>
        </p:txBody>
      </p:sp>
      <p:sp>
        <p:nvSpPr>
          <p:cNvPr id="2819" name="Google Shape;2819;p117"/>
          <p:cNvSpPr txBox="1"/>
          <p:nvPr>
            <p:ph idx="12" type="sldNum"/>
          </p:nvPr>
        </p:nvSpPr>
        <p:spPr>
          <a:xfrm>
            <a:off x="8696403" y="4673650"/>
            <a:ext cx="333000" cy="393600"/>
          </a:xfrm>
          <a:prstGeom prst="rect">
            <a:avLst/>
          </a:prstGeom>
          <a:noFill/>
          <a:ln>
            <a:noFill/>
          </a:ln>
        </p:spPr>
        <p:txBody>
          <a:bodyPr anchorCtr="0" anchor="ctr" bIns="0" lIns="0" spcFirstLastPara="1" rIns="0" wrap="square" tIns="0">
            <a:noAutofit/>
          </a:bodyPr>
          <a:lstStyle>
            <a:lvl1pPr lvl="0" rtl="0" algn="r">
              <a:buNone/>
              <a:defRPr sz="1500">
                <a:solidFill>
                  <a:schemeClr val="dk1"/>
                </a:solidFill>
                <a:latin typeface="Amatic SC"/>
                <a:ea typeface="Amatic SC"/>
                <a:cs typeface="Amatic SC"/>
                <a:sym typeface="Amatic SC"/>
              </a:defRPr>
            </a:lvl1pPr>
            <a:lvl2pPr lvl="1" rtl="0" algn="r">
              <a:buNone/>
              <a:defRPr sz="1500">
                <a:solidFill>
                  <a:schemeClr val="dk1"/>
                </a:solidFill>
                <a:latin typeface="Amatic SC"/>
                <a:ea typeface="Amatic SC"/>
                <a:cs typeface="Amatic SC"/>
                <a:sym typeface="Amatic SC"/>
              </a:defRPr>
            </a:lvl2pPr>
            <a:lvl3pPr lvl="2" rtl="0" algn="r">
              <a:buNone/>
              <a:defRPr sz="1500">
                <a:solidFill>
                  <a:schemeClr val="dk1"/>
                </a:solidFill>
                <a:latin typeface="Amatic SC"/>
                <a:ea typeface="Amatic SC"/>
                <a:cs typeface="Amatic SC"/>
                <a:sym typeface="Amatic SC"/>
              </a:defRPr>
            </a:lvl3pPr>
            <a:lvl4pPr lvl="3" rtl="0" algn="r">
              <a:buNone/>
              <a:defRPr sz="1500">
                <a:solidFill>
                  <a:schemeClr val="dk1"/>
                </a:solidFill>
                <a:latin typeface="Amatic SC"/>
                <a:ea typeface="Amatic SC"/>
                <a:cs typeface="Amatic SC"/>
                <a:sym typeface="Amatic SC"/>
              </a:defRPr>
            </a:lvl4pPr>
            <a:lvl5pPr lvl="4" rtl="0" algn="r">
              <a:buNone/>
              <a:defRPr sz="1500">
                <a:solidFill>
                  <a:schemeClr val="dk1"/>
                </a:solidFill>
                <a:latin typeface="Amatic SC"/>
                <a:ea typeface="Amatic SC"/>
                <a:cs typeface="Amatic SC"/>
                <a:sym typeface="Amatic SC"/>
              </a:defRPr>
            </a:lvl5pPr>
            <a:lvl6pPr lvl="5" rtl="0" algn="r">
              <a:buNone/>
              <a:defRPr sz="1500">
                <a:solidFill>
                  <a:schemeClr val="dk1"/>
                </a:solidFill>
                <a:latin typeface="Amatic SC"/>
                <a:ea typeface="Amatic SC"/>
                <a:cs typeface="Amatic SC"/>
                <a:sym typeface="Amatic SC"/>
              </a:defRPr>
            </a:lvl6pPr>
            <a:lvl7pPr lvl="6" rtl="0" algn="r">
              <a:buNone/>
              <a:defRPr sz="1500">
                <a:solidFill>
                  <a:schemeClr val="dk1"/>
                </a:solidFill>
                <a:latin typeface="Amatic SC"/>
                <a:ea typeface="Amatic SC"/>
                <a:cs typeface="Amatic SC"/>
                <a:sym typeface="Amatic SC"/>
              </a:defRPr>
            </a:lvl7pPr>
            <a:lvl8pPr lvl="7" rtl="0" algn="r">
              <a:buNone/>
              <a:defRPr sz="1500">
                <a:solidFill>
                  <a:schemeClr val="dk1"/>
                </a:solidFill>
                <a:latin typeface="Amatic SC"/>
                <a:ea typeface="Amatic SC"/>
                <a:cs typeface="Amatic SC"/>
                <a:sym typeface="Amatic SC"/>
              </a:defRPr>
            </a:lvl8pPr>
            <a:lvl9pPr lvl="8" rtl="0" algn="r">
              <a:buNone/>
              <a:defRPr sz="1500">
                <a:solidFill>
                  <a:schemeClr val="dk1"/>
                </a:solidFill>
                <a:latin typeface="Amatic SC"/>
                <a:ea typeface="Amatic SC"/>
                <a:cs typeface="Amatic SC"/>
                <a:sym typeface="Amatic SC"/>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mc:AlternateContent>
    <mc:Choice Requires="p14">
      <p:transition spd="slow" p14:dur="12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 Id="rId3"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2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hyperlink" Target="http://www.youtube.com/watch?v=sR9y71GV5b4" TargetMode="Externa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14.jpg"/><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20.xml"/><Relationship Id="rId3" Type="http://schemas.openxmlformats.org/officeDocument/2006/relationships/image" Target="../media/image23.png"/><Relationship Id="rId4" Type="http://schemas.openxmlformats.org/officeDocument/2006/relationships/image" Target="../media/image11.png"/><Relationship Id="rId5"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image" Target="../media/image8.png"/><Relationship Id="rId9" Type="http://schemas.openxmlformats.org/officeDocument/2006/relationships/hyperlink" Target="http://www.youtube.com/watch?v=BWmPQ7mcKrM" TargetMode="External"/><Relationship Id="rId5" Type="http://schemas.openxmlformats.org/officeDocument/2006/relationships/hyperlink" Target="http://www.youtube.com/watch?v=F2oV7WVLHIc" TargetMode="External"/><Relationship Id="rId6" Type="http://schemas.openxmlformats.org/officeDocument/2006/relationships/image" Target="../media/image18.jpg"/><Relationship Id="rId7" Type="http://schemas.openxmlformats.org/officeDocument/2006/relationships/hyperlink" Target="http://www.youtube.com/watch?v=MOo9iJ8RYWM" TargetMode="External"/><Relationship Id="rId8" Type="http://schemas.openxmlformats.org/officeDocument/2006/relationships/image" Target="../media/image25.jpg"/><Relationship Id="rId10" Type="http://schemas.openxmlformats.org/officeDocument/2006/relationships/image" Target="../media/image2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22.jpg"/><Relationship Id="rId4" Type="http://schemas.openxmlformats.org/officeDocument/2006/relationships/image" Target="../media/image26.jpg"/><Relationship Id="rId5" Type="http://schemas.openxmlformats.org/officeDocument/2006/relationships/image" Target="../media/image19.jpg"/><Relationship Id="rId6" Type="http://schemas.openxmlformats.org/officeDocument/2006/relationships/image" Target="../media/image2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29.xml"/><Relationship Id="rId3" Type="http://schemas.openxmlformats.org/officeDocument/2006/relationships/hyperlink" Target="mailto:lisamoser@bishopsnyder.org" TargetMode="Externa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31.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1" name="Shape 4381"/>
        <p:cNvGrpSpPr/>
        <p:nvPr/>
      </p:nvGrpSpPr>
      <p:grpSpPr>
        <a:xfrm>
          <a:off x="0" y="0"/>
          <a:ext cx="0" cy="0"/>
          <a:chOff x="0" y="0"/>
          <a:chExt cx="0" cy="0"/>
        </a:xfrm>
      </p:grpSpPr>
      <p:sp>
        <p:nvSpPr>
          <p:cNvPr id="4382" name="Google Shape;4382;p129"/>
          <p:cNvSpPr txBox="1"/>
          <p:nvPr>
            <p:ph idx="1" type="subTitle"/>
          </p:nvPr>
        </p:nvSpPr>
        <p:spPr>
          <a:xfrm>
            <a:off x="1429800" y="3120394"/>
            <a:ext cx="7073100" cy="9981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1200"/>
              </a:spcBef>
              <a:spcAft>
                <a:spcPts val="0"/>
              </a:spcAft>
              <a:buClr>
                <a:schemeClr val="dk1"/>
              </a:buClr>
              <a:buSzPts val="1100"/>
              <a:buFont typeface="Arial"/>
              <a:buNone/>
            </a:pPr>
            <a:r>
              <a:rPr b="1" i="1" lang="en" sz="2200">
                <a:solidFill>
                  <a:srgbClr val="980000"/>
                </a:solidFill>
                <a:latin typeface="Calibri"/>
                <a:ea typeface="Calibri"/>
                <a:cs typeface="Calibri"/>
                <a:sym typeface="Calibri"/>
              </a:rPr>
              <a:t>Succeeding and Achieving, Developing Unique Personal, Sustainable Learning Strategies with Christ as a model of patience, strength, and service </a:t>
            </a:r>
            <a:endParaRPr b="1" i="1" sz="2200">
              <a:solidFill>
                <a:srgbClr val="980000"/>
              </a:solidFill>
              <a:latin typeface="Calibri"/>
              <a:ea typeface="Calibri"/>
              <a:cs typeface="Calibri"/>
              <a:sym typeface="Calibri"/>
            </a:endParaRPr>
          </a:p>
          <a:p>
            <a:pPr indent="0" lvl="0" marL="0" marR="0" rtl="0" algn="ctr">
              <a:lnSpc>
                <a:spcPct val="90000"/>
              </a:lnSpc>
              <a:spcBef>
                <a:spcPts val="1200"/>
              </a:spcBef>
              <a:spcAft>
                <a:spcPts val="0"/>
              </a:spcAft>
              <a:buClr>
                <a:schemeClr val="accent1"/>
              </a:buClr>
              <a:buFont typeface="Noto Symbol"/>
              <a:buNone/>
            </a:pPr>
            <a:r>
              <a:t/>
            </a:r>
            <a:endParaRPr b="1" sz="2000">
              <a:solidFill>
                <a:srgbClr val="A50021"/>
              </a:solidFill>
            </a:endParaRPr>
          </a:p>
        </p:txBody>
      </p:sp>
      <p:pic>
        <p:nvPicPr>
          <p:cNvPr descr="C:\Users\Lisa\AppData\Local\Microsoft\Windows\Temporary Internet Files\Content.Word\LogoSmall708083.jpg" id="4383" name="Google Shape;4383;p129"/>
          <p:cNvPicPr preferRelativeResize="0"/>
          <p:nvPr/>
        </p:nvPicPr>
        <p:blipFill rotWithShape="1">
          <a:blip r:embed="rId3">
            <a:alphaModFix/>
          </a:blip>
          <a:srcRect b="0" l="0" r="0" t="0"/>
          <a:stretch/>
        </p:blipFill>
        <p:spPr>
          <a:xfrm>
            <a:off x="1319675" y="1001381"/>
            <a:ext cx="6781800" cy="1570500"/>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8" name="Shape 4388"/>
        <p:cNvGrpSpPr/>
        <p:nvPr/>
      </p:nvGrpSpPr>
      <p:grpSpPr>
        <a:xfrm>
          <a:off x="0" y="0"/>
          <a:ext cx="0" cy="0"/>
          <a:chOff x="0" y="0"/>
          <a:chExt cx="0" cy="0"/>
        </a:xfrm>
      </p:grpSpPr>
      <p:sp>
        <p:nvSpPr>
          <p:cNvPr id="4389" name="Google Shape;4389;p130"/>
          <p:cNvSpPr txBox="1"/>
          <p:nvPr>
            <p:ph type="title"/>
          </p:nvPr>
        </p:nvSpPr>
        <p:spPr>
          <a:xfrm>
            <a:off x="457200" y="208359"/>
            <a:ext cx="8229600" cy="854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400">
                <a:latin typeface="Merriweather"/>
                <a:ea typeface="Merriweather"/>
                <a:cs typeface="Merriweather"/>
                <a:sym typeface="Merriweather"/>
              </a:rPr>
              <a:t>ACCOMMODATIONS PLAN</a:t>
            </a:r>
            <a:endParaRPr b="1" sz="3400">
              <a:latin typeface="Merriweather"/>
              <a:ea typeface="Merriweather"/>
              <a:cs typeface="Merriweather"/>
              <a:sym typeface="Merriweather"/>
            </a:endParaRPr>
          </a:p>
        </p:txBody>
      </p:sp>
      <p:sp>
        <p:nvSpPr>
          <p:cNvPr id="4390" name="Google Shape;4390;p130"/>
          <p:cNvSpPr txBox="1"/>
          <p:nvPr>
            <p:ph idx="2" type="body"/>
          </p:nvPr>
        </p:nvSpPr>
        <p:spPr>
          <a:xfrm>
            <a:off x="642400" y="829350"/>
            <a:ext cx="8229600" cy="3398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sz="2500" u="sng">
                <a:solidFill>
                  <a:srgbClr val="0000FF"/>
                </a:solidFill>
                <a:highlight>
                  <a:srgbClr val="FFFF00"/>
                </a:highlight>
              </a:rPr>
              <a:t>Proofing and Approving</a:t>
            </a:r>
            <a:endParaRPr b="1" sz="2500" u="sng">
              <a:solidFill>
                <a:srgbClr val="0000FF"/>
              </a:solidFill>
              <a:highlight>
                <a:srgbClr val="FFFF00"/>
              </a:highlight>
            </a:endParaRPr>
          </a:p>
          <a:p>
            <a:pPr indent="0" lvl="0" marL="0" rtl="0" algn="l">
              <a:spcBef>
                <a:spcPts val="1200"/>
              </a:spcBef>
              <a:spcAft>
                <a:spcPts val="0"/>
              </a:spcAft>
              <a:buNone/>
            </a:pPr>
            <a:r>
              <a:t/>
            </a:r>
            <a:endParaRPr b="1" sz="100" u="sng">
              <a:solidFill>
                <a:srgbClr val="0000FF"/>
              </a:solidFill>
              <a:highlight>
                <a:srgbClr val="FFFF00"/>
              </a:highlight>
            </a:endParaRPr>
          </a:p>
          <a:p>
            <a:pPr indent="-375443" lvl="0" marL="457200" rtl="0" algn="l">
              <a:lnSpc>
                <a:spcPct val="150000"/>
              </a:lnSpc>
              <a:spcBef>
                <a:spcPts val="1200"/>
              </a:spcBef>
              <a:spcAft>
                <a:spcPts val="0"/>
              </a:spcAft>
              <a:buClr>
                <a:schemeClr val="dk1"/>
              </a:buClr>
              <a:buSzPct val="100000"/>
              <a:buChar char="●"/>
            </a:pPr>
            <a:r>
              <a:rPr b="1" lang="en" sz="2500">
                <a:solidFill>
                  <a:schemeClr val="dk1"/>
                </a:solidFill>
              </a:rPr>
              <a:t>Read through the accommodations plan</a:t>
            </a:r>
            <a:endParaRPr b="1" sz="2500">
              <a:solidFill>
                <a:schemeClr val="dk1"/>
              </a:solidFill>
            </a:endParaRPr>
          </a:p>
          <a:p>
            <a:pPr indent="-375443" lvl="0" marL="457200" rtl="0" algn="l">
              <a:lnSpc>
                <a:spcPct val="150000"/>
              </a:lnSpc>
              <a:spcBef>
                <a:spcPts val="0"/>
              </a:spcBef>
              <a:spcAft>
                <a:spcPts val="0"/>
              </a:spcAft>
              <a:buClr>
                <a:schemeClr val="dk1"/>
              </a:buClr>
              <a:buSzPct val="100000"/>
              <a:buChar char="●"/>
            </a:pPr>
            <a:r>
              <a:rPr b="1" lang="en" sz="2500">
                <a:solidFill>
                  <a:schemeClr val="dk1"/>
                </a:solidFill>
              </a:rPr>
              <a:t>Sign the release and </a:t>
            </a:r>
            <a:r>
              <a:rPr b="1" lang="en" sz="2500">
                <a:solidFill>
                  <a:srgbClr val="0000FF"/>
                </a:solidFill>
                <a:highlight>
                  <a:schemeClr val="accent6"/>
                </a:highlight>
              </a:rPr>
              <a:t>return plan and release </a:t>
            </a:r>
            <a:endParaRPr b="1" sz="2500">
              <a:solidFill>
                <a:srgbClr val="0000FF"/>
              </a:solidFill>
              <a:highlight>
                <a:schemeClr val="accent6"/>
              </a:highlight>
            </a:endParaRPr>
          </a:p>
          <a:p>
            <a:pPr indent="0" lvl="0" marL="0" rtl="0" algn="l">
              <a:lnSpc>
                <a:spcPct val="150000"/>
              </a:lnSpc>
              <a:spcBef>
                <a:spcPts val="1200"/>
              </a:spcBef>
              <a:spcAft>
                <a:spcPts val="0"/>
              </a:spcAft>
              <a:buNone/>
            </a:pPr>
            <a:r>
              <a:rPr b="1" lang="en" sz="2500">
                <a:solidFill>
                  <a:schemeClr val="dk1"/>
                </a:solidFill>
              </a:rPr>
              <a:t>QUESTIONS?</a:t>
            </a:r>
            <a:endParaRPr b="1" sz="2500">
              <a:solidFill>
                <a:schemeClr val="dk1"/>
              </a:solidFill>
            </a:endParaRPr>
          </a:p>
          <a:p>
            <a:pPr indent="-375443" lvl="0" marL="457200" rtl="0" algn="l">
              <a:lnSpc>
                <a:spcPct val="150000"/>
              </a:lnSpc>
              <a:spcBef>
                <a:spcPts val="1200"/>
              </a:spcBef>
              <a:spcAft>
                <a:spcPts val="0"/>
              </a:spcAft>
              <a:buClr>
                <a:schemeClr val="dk1"/>
              </a:buClr>
              <a:buSzPct val="100000"/>
              <a:buChar char="●"/>
            </a:pPr>
            <a:r>
              <a:rPr b="1" lang="en" sz="2500">
                <a:solidFill>
                  <a:schemeClr val="dk1"/>
                </a:solidFill>
              </a:rPr>
              <a:t>Request a phone meeting to discuss the plan if you have questions.</a:t>
            </a:r>
            <a:endParaRPr b="1" sz="2500">
              <a:solidFill>
                <a:schemeClr val="dk1"/>
              </a:solidFill>
            </a:endParaRPr>
          </a:p>
        </p:txBody>
      </p:sp>
      <p:cxnSp>
        <p:nvCxnSpPr>
          <p:cNvPr id="4391" name="Google Shape;4391;p130"/>
          <p:cNvCxnSpPr/>
          <p:nvPr/>
        </p:nvCxnSpPr>
        <p:spPr>
          <a:xfrm flipH="1" rot="10800000">
            <a:off x="585475" y="2019244"/>
            <a:ext cx="7593300" cy="9300"/>
          </a:xfrm>
          <a:prstGeom prst="straightConnector1">
            <a:avLst/>
          </a:prstGeom>
          <a:noFill/>
          <a:ln cap="flat" cmpd="sng" w="114300">
            <a:solidFill>
              <a:schemeClr val="dk2"/>
            </a:solidFill>
            <a:prstDash val="solid"/>
            <a:round/>
            <a:headEnd len="med" w="med" type="none"/>
            <a:tailEnd len="med" w="med" type="none"/>
          </a:ln>
        </p:spPr>
      </p:cxnSp>
    </p:spTree>
  </p:cSld>
  <p:clrMapOvr>
    <a:masterClrMapping/>
  </p:clrMapOvr>
  <mc:AlternateContent>
    <mc:Choice Requires="p14">
      <p:transition spd="slow" p14:dur="1000">
        <p14:flip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5" name="Shape 4395"/>
        <p:cNvGrpSpPr/>
        <p:nvPr/>
      </p:nvGrpSpPr>
      <p:grpSpPr>
        <a:xfrm>
          <a:off x="0" y="0"/>
          <a:ext cx="0" cy="0"/>
          <a:chOff x="0" y="0"/>
          <a:chExt cx="0" cy="0"/>
        </a:xfrm>
      </p:grpSpPr>
      <p:sp>
        <p:nvSpPr>
          <p:cNvPr id="4396" name="Google Shape;4396;p131"/>
          <p:cNvSpPr txBox="1"/>
          <p:nvPr>
            <p:ph type="title"/>
          </p:nvPr>
        </p:nvSpPr>
        <p:spPr>
          <a:xfrm>
            <a:off x="3174825" y="190863"/>
            <a:ext cx="5354100" cy="1511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990000"/>
              </a:buClr>
              <a:buFont typeface="Georgia"/>
              <a:buNone/>
            </a:pPr>
            <a:r>
              <a:rPr b="1" i="0" lang="en" sz="4200" u="none" cap="none" strike="noStrike">
                <a:solidFill>
                  <a:srgbClr val="990000"/>
                </a:solidFill>
                <a:latin typeface="Georgia"/>
                <a:ea typeface="Georgia"/>
                <a:cs typeface="Georgia"/>
                <a:sym typeface="Georgia"/>
              </a:rPr>
              <a:t>Welcome  to</a:t>
            </a:r>
            <a:br>
              <a:rPr b="1" i="0" lang="en" sz="3900" u="none" cap="none" strike="noStrike">
                <a:solidFill>
                  <a:srgbClr val="990000"/>
                </a:solidFill>
                <a:latin typeface="Georgia"/>
                <a:ea typeface="Georgia"/>
                <a:cs typeface="Georgia"/>
                <a:sym typeface="Georgia"/>
              </a:rPr>
            </a:br>
            <a:r>
              <a:rPr b="1" i="0" lang="en" sz="6100" u="none" cap="none" strike="noStrike">
                <a:solidFill>
                  <a:srgbClr val="990000"/>
                </a:solidFill>
                <a:latin typeface="Georgia"/>
                <a:ea typeface="Georgia"/>
                <a:cs typeface="Georgia"/>
                <a:sym typeface="Georgia"/>
              </a:rPr>
              <a:t>Foundations</a:t>
            </a:r>
            <a:endParaRPr b="1" sz="100"/>
          </a:p>
        </p:txBody>
      </p:sp>
      <p:sp>
        <p:nvSpPr>
          <p:cNvPr id="4397" name="Google Shape;4397;p131"/>
          <p:cNvSpPr txBox="1"/>
          <p:nvPr/>
        </p:nvSpPr>
        <p:spPr>
          <a:xfrm>
            <a:off x="2895600" y="2686050"/>
            <a:ext cx="9144000" cy="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pic>
        <p:nvPicPr>
          <p:cNvPr descr="bjslogo" id="4398" name="Google Shape;4398;p131"/>
          <p:cNvPicPr preferRelativeResize="0"/>
          <p:nvPr/>
        </p:nvPicPr>
        <p:blipFill rotWithShape="1">
          <a:blip r:embed="rId3">
            <a:alphaModFix/>
          </a:blip>
          <a:srcRect b="0" l="0" r="0" t="0"/>
          <a:stretch/>
        </p:blipFill>
        <p:spPr>
          <a:xfrm>
            <a:off x="838200" y="285750"/>
            <a:ext cx="1809600" cy="1102500"/>
          </a:xfrm>
          <a:prstGeom prst="rect">
            <a:avLst/>
          </a:prstGeom>
          <a:noFill/>
          <a:ln>
            <a:noFill/>
          </a:ln>
        </p:spPr>
      </p:pic>
      <p:sp>
        <p:nvSpPr>
          <p:cNvPr id="4399" name="Google Shape;4399;p131"/>
          <p:cNvSpPr txBox="1"/>
          <p:nvPr/>
        </p:nvSpPr>
        <p:spPr>
          <a:xfrm>
            <a:off x="0" y="2887265"/>
            <a:ext cx="484200" cy="20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 sz="1200" u="none" cap="none" strike="noStrike">
                <a:solidFill>
                  <a:schemeClr val="dk1"/>
                </a:solidFill>
                <a:latin typeface="Arial"/>
                <a:ea typeface="Arial"/>
                <a:cs typeface="Arial"/>
                <a:sym typeface="Arial"/>
              </a:rPr>
              <a:t>       </a:t>
            </a:r>
            <a:endParaRPr/>
          </a:p>
        </p:txBody>
      </p:sp>
      <p:sp>
        <p:nvSpPr>
          <p:cNvPr id="4400" name="Google Shape;4400;p131"/>
          <p:cNvSpPr txBox="1"/>
          <p:nvPr/>
        </p:nvSpPr>
        <p:spPr>
          <a:xfrm>
            <a:off x="420250" y="4077988"/>
            <a:ext cx="9051300" cy="77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1200"/>
              </a:spcAft>
              <a:buClr>
                <a:schemeClr val="dk1"/>
              </a:buClr>
              <a:buSzPts val="1100"/>
              <a:buFont typeface="Arial"/>
              <a:buNone/>
            </a:pPr>
            <a:r>
              <a:rPr b="1" lang="en" sz="2100"/>
              <a:t>Strong Faith, Spirit Guided, High Expectations, Renewed Hope</a:t>
            </a:r>
            <a:endParaRPr b="1" sz="2100"/>
          </a:p>
        </p:txBody>
      </p:sp>
      <p:sp>
        <p:nvSpPr>
          <p:cNvPr id="4401" name="Google Shape;4401;p131"/>
          <p:cNvSpPr txBox="1"/>
          <p:nvPr/>
        </p:nvSpPr>
        <p:spPr>
          <a:xfrm>
            <a:off x="3435425" y="1639650"/>
            <a:ext cx="5574600" cy="2770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800">
                <a:latin typeface="Cambria"/>
                <a:ea typeface="Cambria"/>
                <a:cs typeface="Cambria"/>
                <a:sym typeface="Cambria"/>
              </a:rPr>
              <a:t>Feathering the nest is best to start the year off comfortably, calmly, and with encouraged competence.  </a:t>
            </a:r>
            <a:endParaRPr b="1" sz="2800">
              <a:latin typeface="Cambria"/>
              <a:ea typeface="Cambria"/>
              <a:cs typeface="Cambria"/>
              <a:sym typeface="Cambria"/>
            </a:endParaRPr>
          </a:p>
          <a:p>
            <a:pPr indent="0" lvl="0" marL="0" rtl="0" algn="l">
              <a:spcBef>
                <a:spcPts val="0"/>
              </a:spcBef>
              <a:spcAft>
                <a:spcPts val="0"/>
              </a:spcAft>
              <a:buNone/>
            </a:pPr>
            <a:r>
              <a:rPr b="1" lang="en" sz="2800">
                <a:solidFill>
                  <a:srgbClr val="990000"/>
                </a:solidFill>
                <a:latin typeface="Cambria"/>
                <a:ea typeface="Cambria"/>
                <a:cs typeface="Cambria"/>
                <a:sym typeface="Cambria"/>
              </a:rPr>
              <a:t>To complete orientation you will want to... </a:t>
            </a:r>
            <a:endParaRPr b="1" sz="3300">
              <a:solidFill>
                <a:srgbClr val="990000"/>
              </a:solidFill>
              <a:latin typeface="Cambria"/>
              <a:ea typeface="Cambria"/>
              <a:cs typeface="Cambria"/>
              <a:sym typeface="Cambria"/>
            </a:endParaRPr>
          </a:p>
        </p:txBody>
      </p:sp>
      <p:pic>
        <p:nvPicPr>
          <p:cNvPr descr="SO00286_[1]" id="4402" name="Google Shape;4402;p131"/>
          <p:cNvPicPr preferRelativeResize="0"/>
          <p:nvPr/>
        </p:nvPicPr>
        <p:blipFill rotWithShape="1">
          <a:blip r:embed="rId4">
            <a:alphaModFix/>
          </a:blip>
          <a:srcRect b="0" l="0" r="0" t="0"/>
          <a:stretch/>
        </p:blipFill>
        <p:spPr>
          <a:xfrm>
            <a:off x="383625" y="1591594"/>
            <a:ext cx="3003300" cy="2357400"/>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6" name="Shape 4406"/>
        <p:cNvGrpSpPr/>
        <p:nvPr/>
      </p:nvGrpSpPr>
      <p:grpSpPr>
        <a:xfrm>
          <a:off x="0" y="0"/>
          <a:ext cx="0" cy="0"/>
          <a:chOff x="0" y="0"/>
          <a:chExt cx="0" cy="0"/>
        </a:xfrm>
      </p:grpSpPr>
      <p:sp>
        <p:nvSpPr>
          <p:cNvPr id="4407" name="Google Shape;4407;p132"/>
          <p:cNvSpPr/>
          <p:nvPr/>
        </p:nvSpPr>
        <p:spPr>
          <a:xfrm>
            <a:off x="1275750" y="405900"/>
            <a:ext cx="7110900" cy="4331700"/>
          </a:xfrm>
          <a:prstGeom prst="roundRect">
            <a:avLst>
              <a:gd fmla="val 13193" name="adj"/>
            </a:avLst>
          </a:prstGeom>
          <a:solidFill>
            <a:schemeClr val="accent5"/>
          </a:solidFill>
          <a:ln>
            <a:noFill/>
          </a:ln>
        </p:spPr>
        <p:txBody>
          <a:bodyPr anchorCtr="0" anchor="ctr" bIns="91425" lIns="91425" spcFirstLastPara="1" rIns="91425" wrap="square" tIns="91425">
            <a:noAutofit/>
          </a:bodyPr>
          <a:lstStyle/>
          <a:p>
            <a:pPr indent="-342900" lvl="0" marL="457200" rtl="0" algn="l">
              <a:spcBef>
                <a:spcPts val="600"/>
              </a:spcBef>
              <a:spcAft>
                <a:spcPts val="0"/>
              </a:spcAft>
              <a:buClr>
                <a:schemeClr val="dk1"/>
              </a:buClr>
              <a:buSzPts val="1800"/>
              <a:buFont typeface="Noto Symbol"/>
              <a:buAutoNum type="arabicPeriod"/>
            </a:pPr>
            <a:r>
              <a:rPr b="1" i="1" lang="en" sz="1900">
                <a:solidFill>
                  <a:srgbClr val="E30A0A"/>
                </a:solidFill>
              </a:rPr>
              <a:t>Attend </a:t>
            </a:r>
            <a:r>
              <a:rPr lang="en" sz="1900">
                <a:solidFill>
                  <a:schemeClr val="dk1"/>
                </a:solidFill>
              </a:rPr>
              <a:t> the Foundations new student orientation and view the slides.</a:t>
            </a:r>
            <a:endParaRPr sz="1900">
              <a:solidFill>
                <a:schemeClr val="dk1"/>
              </a:solidFill>
            </a:endParaRPr>
          </a:p>
          <a:p>
            <a:pPr indent="-342900" lvl="0" marL="457200" rtl="0" algn="l">
              <a:spcBef>
                <a:spcPts val="0"/>
              </a:spcBef>
              <a:spcAft>
                <a:spcPts val="0"/>
              </a:spcAft>
              <a:buClr>
                <a:schemeClr val="dk1"/>
              </a:buClr>
              <a:buSzPts val="1800"/>
              <a:buFont typeface="Noto Symbol"/>
              <a:buAutoNum type="arabicPeriod"/>
            </a:pPr>
            <a:r>
              <a:rPr b="1" i="1" lang="en" sz="1900">
                <a:solidFill>
                  <a:srgbClr val="E30A0A"/>
                </a:solidFill>
              </a:rPr>
              <a:t>Review the your student’s accommodations plan and approve it by signing the release and returning the accommodations plan.</a:t>
            </a:r>
            <a:r>
              <a:rPr i="1" lang="en" sz="1900">
                <a:solidFill>
                  <a:srgbClr val="E30A0A"/>
                </a:solidFill>
              </a:rPr>
              <a:t> </a:t>
            </a:r>
            <a:r>
              <a:rPr i="1" lang="en" sz="1900">
                <a:solidFill>
                  <a:schemeClr val="dk1"/>
                </a:solidFill>
              </a:rPr>
              <a:t>(</a:t>
            </a:r>
            <a:r>
              <a:rPr lang="en" sz="1900">
                <a:solidFill>
                  <a:schemeClr val="dk1"/>
                </a:solidFill>
              </a:rPr>
              <a:t>This allows teachers and professionals to provide access to accommodations and to share information to assist your student.You will receive the finalized copy through your student.)</a:t>
            </a:r>
            <a:endParaRPr sz="1900">
              <a:solidFill>
                <a:schemeClr val="dk1"/>
              </a:solidFill>
            </a:endParaRPr>
          </a:p>
          <a:p>
            <a:pPr indent="-342900" lvl="0" marL="457200" rtl="0" algn="l">
              <a:spcBef>
                <a:spcPts val="0"/>
              </a:spcBef>
              <a:spcAft>
                <a:spcPts val="0"/>
              </a:spcAft>
              <a:buClr>
                <a:schemeClr val="dk1"/>
              </a:buClr>
              <a:buSzPts val="1800"/>
              <a:buFont typeface="Noto Symbol"/>
              <a:buAutoNum type="arabicPeriod"/>
            </a:pPr>
            <a:r>
              <a:rPr b="1" i="1" lang="en" sz="1700">
                <a:solidFill>
                  <a:srgbClr val="E30A0A"/>
                </a:solidFill>
              </a:rPr>
              <a:t>Taking Achieving Mastery?  Sign the equipment release agreement for your student’s on loan headset set. </a:t>
            </a:r>
            <a:r>
              <a:rPr lang="en" sz="1700">
                <a:solidFill>
                  <a:schemeClr val="dk1"/>
                </a:solidFill>
              </a:rPr>
              <a:t>(The headset is required for all students taking the Achieving Mastery class.)  </a:t>
            </a:r>
            <a:endParaRPr sz="1700">
              <a:solidFill>
                <a:schemeClr val="dk1"/>
              </a:solidFill>
            </a:endParaRPr>
          </a:p>
          <a:p>
            <a:pPr indent="-342900" lvl="0" marL="457200" rtl="0" algn="l">
              <a:spcBef>
                <a:spcPts val="0"/>
              </a:spcBef>
              <a:spcAft>
                <a:spcPts val="0"/>
              </a:spcAft>
              <a:buClr>
                <a:schemeClr val="dk1"/>
              </a:buClr>
              <a:buSzPts val="1800"/>
              <a:buFont typeface="Noto Symbol"/>
              <a:buAutoNum type="arabicPeriod"/>
            </a:pPr>
            <a:r>
              <a:rPr b="1" i="1" lang="en" sz="1900">
                <a:solidFill>
                  <a:srgbClr val="E30A0A"/>
                </a:solidFill>
              </a:rPr>
              <a:t>Understand Parental Particulars</a:t>
            </a:r>
            <a:r>
              <a:rPr b="1" lang="en" sz="1900">
                <a:solidFill>
                  <a:schemeClr val="dk1"/>
                </a:solidFill>
              </a:rPr>
              <a:t> - </a:t>
            </a:r>
            <a:r>
              <a:rPr lang="en" sz="1900">
                <a:solidFill>
                  <a:schemeClr val="dk1"/>
                </a:solidFill>
              </a:rPr>
              <a:t>Knowledge and </a:t>
            </a:r>
            <a:r>
              <a:rPr lang="en" sz="2300">
                <a:solidFill>
                  <a:schemeClr val="dk1"/>
                </a:solidFill>
              </a:rPr>
              <a:t>tips to </a:t>
            </a:r>
            <a:r>
              <a:rPr lang="en" sz="1900">
                <a:solidFill>
                  <a:schemeClr val="dk1"/>
                </a:solidFill>
              </a:rPr>
              <a:t>support your Cardinal. </a:t>
            </a:r>
            <a:r>
              <a:rPr lang="en" sz="2100">
                <a:solidFill>
                  <a:schemeClr val="dk1"/>
                </a:solidFill>
              </a:rPr>
              <a:t>      </a:t>
            </a:r>
            <a:r>
              <a:rPr lang="en" sz="2300">
                <a:solidFill>
                  <a:schemeClr val="dk1"/>
                </a:solidFill>
              </a:rPr>
              <a:t>              </a:t>
            </a:r>
            <a:r>
              <a:rPr lang="en" sz="2200">
                <a:solidFill>
                  <a:schemeClr val="dk1"/>
                </a:solidFill>
              </a:rPr>
              <a:t>              </a:t>
            </a:r>
            <a:endParaRPr/>
          </a:p>
        </p:txBody>
      </p:sp>
      <p:grpSp>
        <p:nvGrpSpPr>
          <p:cNvPr id="4408" name="Google Shape;4408;p132"/>
          <p:cNvGrpSpPr/>
          <p:nvPr/>
        </p:nvGrpSpPr>
        <p:grpSpPr>
          <a:xfrm>
            <a:off x="-1083586" y="11"/>
            <a:ext cx="3166521" cy="4919327"/>
            <a:chOff x="-1348261" y="367011"/>
            <a:chExt cx="3166521" cy="4919327"/>
          </a:xfrm>
        </p:grpSpPr>
        <p:grpSp>
          <p:nvGrpSpPr>
            <p:cNvPr id="4409" name="Google Shape;4409;p132"/>
            <p:cNvGrpSpPr/>
            <p:nvPr/>
          </p:nvGrpSpPr>
          <p:grpSpPr>
            <a:xfrm rot="-1652366">
              <a:off x="691533" y="621873"/>
              <a:ext cx="1148418" cy="187608"/>
              <a:chOff x="-2497825" y="2229500"/>
              <a:chExt cx="368200" cy="60150"/>
            </a:xfrm>
          </p:grpSpPr>
          <p:sp>
            <p:nvSpPr>
              <p:cNvPr id="4410" name="Google Shape;4410;p132"/>
              <p:cNvSpPr/>
              <p:nvPr/>
            </p:nvSpPr>
            <p:spPr>
              <a:xfrm>
                <a:off x="-2465725" y="2232350"/>
                <a:ext cx="270750" cy="55275"/>
              </a:xfrm>
              <a:custGeom>
                <a:rect b="b" l="l" r="r" t="t"/>
                <a:pathLst>
                  <a:path extrusionOk="0" h="2211" w="10830">
                    <a:moveTo>
                      <a:pt x="509" y="0"/>
                    </a:moveTo>
                    <a:cubicBezTo>
                      <a:pt x="345" y="314"/>
                      <a:pt x="165" y="613"/>
                      <a:pt x="1" y="926"/>
                    </a:cubicBezTo>
                    <a:lnTo>
                      <a:pt x="1" y="941"/>
                    </a:lnTo>
                    <a:cubicBezTo>
                      <a:pt x="1" y="1120"/>
                      <a:pt x="1" y="1300"/>
                      <a:pt x="16" y="1479"/>
                    </a:cubicBezTo>
                    <a:cubicBezTo>
                      <a:pt x="106" y="1718"/>
                      <a:pt x="195" y="1957"/>
                      <a:pt x="285" y="2211"/>
                    </a:cubicBezTo>
                    <a:cubicBezTo>
                      <a:pt x="628" y="2196"/>
                      <a:pt x="972" y="2196"/>
                      <a:pt x="1136" y="2196"/>
                    </a:cubicBezTo>
                    <a:cubicBezTo>
                      <a:pt x="3085" y="2171"/>
                      <a:pt x="4567" y="2160"/>
                      <a:pt x="6109" y="2160"/>
                    </a:cubicBezTo>
                    <a:cubicBezTo>
                      <a:pt x="7368" y="2160"/>
                      <a:pt x="8667" y="2167"/>
                      <a:pt x="10292" y="2181"/>
                    </a:cubicBezTo>
                    <a:cubicBezTo>
                      <a:pt x="10332" y="2176"/>
                      <a:pt x="10381" y="2174"/>
                      <a:pt x="10438" y="2174"/>
                    </a:cubicBezTo>
                    <a:cubicBezTo>
                      <a:pt x="10551" y="2174"/>
                      <a:pt x="10690" y="2181"/>
                      <a:pt x="10829" y="2181"/>
                    </a:cubicBezTo>
                    <a:cubicBezTo>
                      <a:pt x="10740" y="2002"/>
                      <a:pt x="10695" y="1793"/>
                      <a:pt x="10665" y="1583"/>
                    </a:cubicBezTo>
                    <a:lnTo>
                      <a:pt x="10665" y="1539"/>
                    </a:lnTo>
                    <a:cubicBezTo>
                      <a:pt x="10635" y="1300"/>
                      <a:pt x="10650" y="1061"/>
                      <a:pt x="10665" y="822"/>
                    </a:cubicBezTo>
                    <a:lnTo>
                      <a:pt x="10665" y="807"/>
                    </a:lnTo>
                    <a:lnTo>
                      <a:pt x="10680" y="762"/>
                    </a:lnTo>
                    <a:cubicBezTo>
                      <a:pt x="10695" y="628"/>
                      <a:pt x="10710" y="493"/>
                      <a:pt x="10740" y="359"/>
                    </a:cubicBezTo>
                    <a:cubicBezTo>
                      <a:pt x="10770" y="284"/>
                      <a:pt x="10785" y="224"/>
                      <a:pt x="10829" y="165"/>
                    </a:cubicBezTo>
                    <a:cubicBezTo>
                      <a:pt x="10605" y="150"/>
                      <a:pt x="10411" y="150"/>
                      <a:pt x="10292" y="150"/>
                    </a:cubicBezTo>
                    <a:cubicBezTo>
                      <a:pt x="6662" y="90"/>
                      <a:pt x="4736" y="45"/>
                      <a:pt x="1136" y="15"/>
                    </a:cubicBezTo>
                    <a:cubicBezTo>
                      <a:pt x="1017" y="15"/>
                      <a:pt x="763" y="0"/>
                      <a:pt x="509" y="0"/>
                    </a:cubicBezTo>
                    <a:close/>
                  </a:path>
                </a:pathLst>
              </a:custGeom>
              <a:solidFill>
                <a:srgbClr val="FFE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1" name="Google Shape;4411;p132"/>
              <p:cNvSpPr/>
              <p:nvPr/>
            </p:nvSpPr>
            <p:spPr>
              <a:xfrm>
                <a:off x="-2209200" y="2236075"/>
                <a:ext cx="65000" cy="50800"/>
              </a:xfrm>
              <a:custGeom>
                <a:rect b="b" l="l" r="r" t="t"/>
                <a:pathLst>
                  <a:path extrusionOk="0" h="2032" w="2600">
                    <a:moveTo>
                      <a:pt x="568" y="1"/>
                    </a:moveTo>
                    <a:lnTo>
                      <a:pt x="165" y="45"/>
                    </a:lnTo>
                    <a:lnTo>
                      <a:pt x="76" y="807"/>
                    </a:lnTo>
                    <a:cubicBezTo>
                      <a:pt x="46" y="1195"/>
                      <a:pt x="31" y="1584"/>
                      <a:pt x="1" y="1957"/>
                    </a:cubicBezTo>
                    <a:lnTo>
                      <a:pt x="31" y="1972"/>
                    </a:lnTo>
                    <a:lnTo>
                      <a:pt x="568" y="2032"/>
                    </a:lnTo>
                    <a:cubicBezTo>
                      <a:pt x="1420" y="1793"/>
                      <a:pt x="1763" y="1599"/>
                      <a:pt x="2600" y="1240"/>
                    </a:cubicBezTo>
                    <a:cubicBezTo>
                      <a:pt x="2600" y="1091"/>
                      <a:pt x="2585" y="942"/>
                      <a:pt x="2585" y="807"/>
                    </a:cubicBezTo>
                    <a:cubicBezTo>
                      <a:pt x="1898" y="523"/>
                      <a:pt x="1270" y="240"/>
                      <a:pt x="56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2" name="Google Shape;4412;p132"/>
              <p:cNvSpPr/>
              <p:nvPr/>
            </p:nvSpPr>
            <p:spPr>
              <a:xfrm>
                <a:off x="-2152050" y="2252875"/>
                <a:ext cx="22425" cy="17200"/>
              </a:xfrm>
              <a:custGeom>
                <a:rect b="b" l="l" r="r" t="t"/>
                <a:pathLst>
                  <a:path extrusionOk="0" h="688" w="897">
                    <a:moveTo>
                      <a:pt x="0" y="1"/>
                    </a:moveTo>
                    <a:lnTo>
                      <a:pt x="15" y="688"/>
                    </a:lnTo>
                    <a:cubicBezTo>
                      <a:pt x="15" y="688"/>
                      <a:pt x="896" y="523"/>
                      <a:pt x="896" y="374"/>
                    </a:cubicBezTo>
                    <a:cubicBezTo>
                      <a:pt x="896" y="210"/>
                      <a:pt x="0" y="1"/>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3" name="Google Shape;4413;p132"/>
              <p:cNvSpPr/>
              <p:nvPr/>
            </p:nvSpPr>
            <p:spPr>
              <a:xfrm>
                <a:off x="-2465350" y="2268925"/>
                <a:ext cx="270375" cy="18325"/>
              </a:xfrm>
              <a:custGeom>
                <a:rect b="b" l="l" r="r" t="t"/>
                <a:pathLst>
                  <a:path extrusionOk="0" h="733" w="10815">
                    <a:moveTo>
                      <a:pt x="1" y="1"/>
                    </a:moveTo>
                    <a:lnTo>
                      <a:pt x="1" y="16"/>
                    </a:lnTo>
                    <a:cubicBezTo>
                      <a:pt x="91" y="255"/>
                      <a:pt x="180" y="494"/>
                      <a:pt x="270" y="733"/>
                    </a:cubicBezTo>
                    <a:cubicBezTo>
                      <a:pt x="613" y="733"/>
                      <a:pt x="957" y="733"/>
                      <a:pt x="1121" y="718"/>
                    </a:cubicBezTo>
                    <a:cubicBezTo>
                      <a:pt x="3309" y="699"/>
                      <a:pt x="4909" y="687"/>
                      <a:pt x="6665" y="687"/>
                    </a:cubicBezTo>
                    <a:cubicBezTo>
                      <a:pt x="7751" y="687"/>
                      <a:pt x="8896" y="692"/>
                      <a:pt x="10277" y="703"/>
                    </a:cubicBezTo>
                    <a:cubicBezTo>
                      <a:pt x="10396" y="703"/>
                      <a:pt x="10605" y="718"/>
                      <a:pt x="10814" y="718"/>
                    </a:cubicBezTo>
                    <a:cubicBezTo>
                      <a:pt x="10710" y="688"/>
                      <a:pt x="10620" y="643"/>
                      <a:pt x="10516" y="598"/>
                    </a:cubicBezTo>
                    <a:cubicBezTo>
                      <a:pt x="10456" y="568"/>
                      <a:pt x="10396" y="509"/>
                      <a:pt x="10381" y="434"/>
                    </a:cubicBezTo>
                    <a:cubicBezTo>
                      <a:pt x="10351" y="359"/>
                      <a:pt x="10411" y="270"/>
                      <a:pt x="10456" y="225"/>
                    </a:cubicBezTo>
                    <a:cubicBezTo>
                      <a:pt x="10501" y="165"/>
                      <a:pt x="10561" y="105"/>
                      <a:pt x="10635" y="76"/>
                    </a:cubicBezTo>
                    <a:lnTo>
                      <a:pt x="10277" y="76"/>
                    </a:lnTo>
                    <a:cubicBezTo>
                      <a:pt x="6632" y="46"/>
                      <a:pt x="4616" y="31"/>
                      <a:pt x="1121" y="16"/>
                    </a:cubicBezTo>
                    <a:cubicBezTo>
                      <a:pt x="882" y="16"/>
                      <a:pt x="464" y="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4" name="Google Shape;4414;p132"/>
              <p:cNvSpPr/>
              <p:nvPr/>
            </p:nvSpPr>
            <p:spPr>
              <a:xfrm>
                <a:off x="-2465725" y="2251375"/>
                <a:ext cx="266275" cy="19075"/>
              </a:xfrm>
              <a:custGeom>
                <a:rect b="b" l="l" r="r" t="t"/>
                <a:pathLst>
                  <a:path extrusionOk="0" h="763" w="10651">
                    <a:moveTo>
                      <a:pt x="6449" y="0"/>
                    </a:moveTo>
                    <a:cubicBezTo>
                      <a:pt x="4749" y="0"/>
                      <a:pt x="3195" y="34"/>
                      <a:pt x="1136" y="106"/>
                    </a:cubicBezTo>
                    <a:cubicBezTo>
                      <a:pt x="837" y="120"/>
                      <a:pt x="434" y="135"/>
                      <a:pt x="1" y="165"/>
                    </a:cubicBezTo>
                    <a:cubicBezTo>
                      <a:pt x="1" y="344"/>
                      <a:pt x="1" y="524"/>
                      <a:pt x="16" y="703"/>
                    </a:cubicBezTo>
                    <a:lnTo>
                      <a:pt x="1136" y="703"/>
                    </a:lnTo>
                    <a:cubicBezTo>
                      <a:pt x="4631" y="733"/>
                      <a:pt x="6647" y="748"/>
                      <a:pt x="10292" y="763"/>
                    </a:cubicBezTo>
                    <a:lnTo>
                      <a:pt x="10650" y="763"/>
                    </a:lnTo>
                    <a:cubicBezTo>
                      <a:pt x="10605" y="763"/>
                      <a:pt x="10576" y="733"/>
                      <a:pt x="10531" y="718"/>
                    </a:cubicBezTo>
                    <a:cubicBezTo>
                      <a:pt x="10441" y="643"/>
                      <a:pt x="10352" y="524"/>
                      <a:pt x="10352" y="389"/>
                    </a:cubicBezTo>
                    <a:cubicBezTo>
                      <a:pt x="10366" y="255"/>
                      <a:pt x="10456" y="135"/>
                      <a:pt x="10546" y="76"/>
                    </a:cubicBezTo>
                    <a:cubicBezTo>
                      <a:pt x="10576" y="61"/>
                      <a:pt x="10590" y="61"/>
                      <a:pt x="10635" y="46"/>
                    </a:cubicBezTo>
                    <a:lnTo>
                      <a:pt x="10292" y="46"/>
                    </a:lnTo>
                    <a:cubicBezTo>
                      <a:pt x="8811" y="16"/>
                      <a:pt x="7596" y="0"/>
                      <a:pt x="6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5" name="Google Shape;4415;p132"/>
              <p:cNvSpPr/>
              <p:nvPr/>
            </p:nvSpPr>
            <p:spPr>
              <a:xfrm>
                <a:off x="-2465725" y="2232350"/>
                <a:ext cx="270375" cy="23175"/>
              </a:xfrm>
              <a:custGeom>
                <a:rect b="b" l="l" r="r" t="t"/>
                <a:pathLst>
                  <a:path extrusionOk="0" h="927" w="10815">
                    <a:moveTo>
                      <a:pt x="494" y="0"/>
                    </a:moveTo>
                    <a:cubicBezTo>
                      <a:pt x="330" y="299"/>
                      <a:pt x="165" y="598"/>
                      <a:pt x="1" y="911"/>
                    </a:cubicBezTo>
                    <a:lnTo>
                      <a:pt x="1" y="926"/>
                    </a:lnTo>
                    <a:cubicBezTo>
                      <a:pt x="419" y="911"/>
                      <a:pt x="822" y="896"/>
                      <a:pt x="1136" y="881"/>
                    </a:cubicBezTo>
                    <a:cubicBezTo>
                      <a:pt x="3237" y="800"/>
                      <a:pt x="4806" y="762"/>
                      <a:pt x="6544" y="762"/>
                    </a:cubicBezTo>
                    <a:cubicBezTo>
                      <a:pt x="7662" y="762"/>
                      <a:pt x="8849" y="778"/>
                      <a:pt x="10292" y="807"/>
                    </a:cubicBezTo>
                    <a:lnTo>
                      <a:pt x="10650" y="807"/>
                    </a:lnTo>
                    <a:cubicBezTo>
                      <a:pt x="10590" y="777"/>
                      <a:pt x="10546" y="732"/>
                      <a:pt x="10516" y="687"/>
                    </a:cubicBezTo>
                    <a:cubicBezTo>
                      <a:pt x="10456" y="598"/>
                      <a:pt x="10441" y="493"/>
                      <a:pt x="10471" y="418"/>
                    </a:cubicBezTo>
                    <a:cubicBezTo>
                      <a:pt x="10501" y="314"/>
                      <a:pt x="10576" y="269"/>
                      <a:pt x="10650" y="224"/>
                    </a:cubicBezTo>
                    <a:cubicBezTo>
                      <a:pt x="10710" y="194"/>
                      <a:pt x="10755" y="179"/>
                      <a:pt x="10815" y="150"/>
                    </a:cubicBezTo>
                    <a:lnTo>
                      <a:pt x="10292" y="150"/>
                    </a:lnTo>
                    <a:cubicBezTo>
                      <a:pt x="6662" y="90"/>
                      <a:pt x="4736" y="45"/>
                      <a:pt x="113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6" name="Google Shape;4416;p132"/>
              <p:cNvSpPr/>
              <p:nvPr/>
            </p:nvSpPr>
            <p:spPr>
              <a:xfrm>
                <a:off x="-2195000" y="228685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7" name="Google Shape;4417;p132"/>
              <p:cNvSpPr/>
              <p:nvPr/>
            </p:nvSpPr>
            <p:spPr>
              <a:xfrm>
                <a:off x="-2199100" y="2270425"/>
                <a:ext cx="25" cy="400"/>
              </a:xfrm>
              <a:custGeom>
                <a:rect b="b" l="l" r="r" t="t"/>
                <a:pathLst>
                  <a:path extrusionOk="0" h="16" w="1">
                    <a:moveTo>
                      <a:pt x="0" y="1"/>
                    </a:moveTo>
                    <a:lnTo>
                      <a:pt x="0" y="1"/>
                    </a:lnTo>
                    <a:lnTo>
                      <a:pt x="0" y="16"/>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8" name="Google Shape;4418;p132"/>
              <p:cNvSpPr/>
              <p:nvPr/>
            </p:nvSpPr>
            <p:spPr>
              <a:xfrm>
                <a:off x="-2206575" y="2270800"/>
                <a:ext cx="11600" cy="16075"/>
              </a:xfrm>
              <a:custGeom>
                <a:rect b="b" l="l" r="r" t="t"/>
                <a:pathLst>
                  <a:path extrusionOk="0" h="643" w="464">
                    <a:moveTo>
                      <a:pt x="284" y="1"/>
                    </a:moveTo>
                    <a:cubicBezTo>
                      <a:pt x="224" y="30"/>
                      <a:pt x="165" y="90"/>
                      <a:pt x="105" y="150"/>
                    </a:cubicBezTo>
                    <a:cubicBezTo>
                      <a:pt x="60" y="195"/>
                      <a:pt x="0" y="284"/>
                      <a:pt x="30" y="359"/>
                    </a:cubicBezTo>
                    <a:cubicBezTo>
                      <a:pt x="45" y="434"/>
                      <a:pt x="105" y="493"/>
                      <a:pt x="165" y="523"/>
                    </a:cubicBezTo>
                    <a:cubicBezTo>
                      <a:pt x="269" y="568"/>
                      <a:pt x="359" y="613"/>
                      <a:pt x="463" y="643"/>
                    </a:cubicBezTo>
                    <a:cubicBezTo>
                      <a:pt x="374" y="464"/>
                      <a:pt x="314" y="255"/>
                      <a:pt x="299" y="45"/>
                    </a:cubicBezTo>
                    <a:lnTo>
                      <a:pt x="284"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9" name="Google Shape;4419;p132"/>
              <p:cNvSpPr/>
              <p:nvPr/>
            </p:nvSpPr>
            <p:spPr>
              <a:xfrm>
                <a:off x="-2199100" y="22708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0" name="Google Shape;4420;p132"/>
              <p:cNvSpPr/>
              <p:nvPr/>
            </p:nvSpPr>
            <p:spPr>
              <a:xfrm>
                <a:off x="-2195000" y="2236075"/>
                <a:ext cx="25" cy="25"/>
              </a:xfrm>
              <a:custGeom>
                <a:rect b="b" l="l" r="r" t="t"/>
                <a:pathLst>
                  <a:path extrusionOk="0" h="1" w="1">
                    <a:moveTo>
                      <a:pt x="0" y="1"/>
                    </a:moveTo>
                    <a:lnTo>
                      <a:pt x="0" y="1"/>
                    </a:lnTo>
                    <a:lnTo>
                      <a:pt x="0"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1" name="Google Shape;4421;p132"/>
              <p:cNvSpPr/>
              <p:nvPr/>
            </p:nvSpPr>
            <p:spPr>
              <a:xfrm>
                <a:off x="-2199100" y="2252500"/>
                <a:ext cx="25" cy="25"/>
              </a:xfrm>
              <a:custGeom>
                <a:rect b="b" l="l" r="r" t="t"/>
                <a:pathLst>
                  <a:path extrusionOk="0" h="1" w="1">
                    <a:moveTo>
                      <a:pt x="0" y="1"/>
                    </a:move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2" name="Google Shape;4422;p132"/>
              <p:cNvSpPr/>
              <p:nvPr/>
            </p:nvSpPr>
            <p:spPr>
              <a:xfrm>
                <a:off x="-2199475" y="2270425"/>
                <a:ext cx="400" cy="400"/>
              </a:xfrm>
              <a:custGeom>
                <a:rect b="b" l="l" r="r" t="t"/>
                <a:pathLst>
                  <a:path extrusionOk="0" h="16" w="16">
                    <a:moveTo>
                      <a:pt x="0" y="1"/>
                    </a:move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3" name="Google Shape;4423;p132"/>
              <p:cNvSpPr/>
              <p:nvPr/>
            </p:nvSpPr>
            <p:spPr>
              <a:xfrm>
                <a:off x="-2206950" y="2252500"/>
                <a:ext cx="7875" cy="17950"/>
              </a:xfrm>
              <a:custGeom>
                <a:rect b="b" l="l" r="r" t="t"/>
                <a:pathLst>
                  <a:path extrusionOk="0" h="718" w="315">
                    <a:moveTo>
                      <a:pt x="284" y="1"/>
                    </a:moveTo>
                    <a:cubicBezTo>
                      <a:pt x="254" y="16"/>
                      <a:pt x="225" y="16"/>
                      <a:pt x="195" y="31"/>
                    </a:cubicBezTo>
                    <a:cubicBezTo>
                      <a:pt x="105" y="90"/>
                      <a:pt x="15" y="210"/>
                      <a:pt x="1" y="344"/>
                    </a:cubicBezTo>
                    <a:cubicBezTo>
                      <a:pt x="1" y="479"/>
                      <a:pt x="90" y="598"/>
                      <a:pt x="180" y="673"/>
                    </a:cubicBezTo>
                    <a:cubicBezTo>
                      <a:pt x="225" y="688"/>
                      <a:pt x="254" y="703"/>
                      <a:pt x="299" y="718"/>
                    </a:cubicBezTo>
                    <a:lnTo>
                      <a:pt x="314" y="718"/>
                    </a:lnTo>
                    <a:cubicBezTo>
                      <a:pt x="284" y="479"/>
                      <a:pt x="299" y="240"/>
                      <a:pt x="314"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4" name="Google Shape;4424;p132"/>
              <p:cNvSpPr/>
              <p:nvPr/>
            </p:nvSpPr>
            <p:spPr>
              <a:xfrm>
                <a:off x="-2199850" y="2252500"/>
                <a:ext cx="775" cy="25"/>
              </a:xfrm>
              <a:custGeom>
                <a:rect b="b" l="l" r="r" t="t"/>
                <a:pathLst>
                  <a:path extrusionOk="0" h="1" w="31">
                    <a:moveTo>
                      <a:pt x="0" y="1"/>
                    </a:moveTo>
                    <a:lnTo>
                      <a:pt x="30" y="1"/>
                    </a:lnTo>
                    <a:lnTo>
                      <a:pt x="30" y="1"/>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5" name="Google Shape;4425;p132"/>
              <p:cNvSpPr/>
              <p:nvPr/>
            </p:nvSpPr>
            <p:spPr>
              <a:xfrm>
                <a:off x="-2199475" y="2252125"/>
                <a:ext cx="400" cy="400"/>
              </a:xfrm>
              <a:custGeom>
                <a:rect b="b" l="l" r="r" t="t"/>
                <a:pathLst>
                  <a:path extrusionOk="0" h="16" w="16">
                    <a:moveTo>
                      <a:pt x="15" y="1"/>
                    </a:moveTo>
                    <a:lnTo>
                      <a:pt x="0" y="16"/>
                    </a:lnTo>
                    <a:lnTo>
                      <a:pt x="15" y="16"/>
                    </a:lnTo>
                    <a:lnTo>
                      <a:pt x="15" y="1"/>
                    </a:ln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6" name="Google Shape;4426;p132"/>
              <p:cNvSpPr/>
              <p:nvPr/>
            </p:nvSpPr>
            <p:spPr>
              <a:xfrm>
                <a:off x="-2204700" y="2236075"/>
                <a:ext cx="9725" cy="16450"/>
              </a:xfrm>
              <a:custGeom>
                <a:rect b="b" l="l" r="r" t="t"/>
                <a:pathLst>
                  <a:path extrusionOk="0" h="658" w="389">
                    <a:moveTo>
                      <a:pt x="388" y="1"/>
                    </a:moveTo>
                    <a:lnTo>
                      <a:pt x="388" y="1"/>
                    </a:lnTo>
                    <a:cubicBezTo>
                      <a:pt x="329" y="16"/>
                      <a:pt x="269" y="45"/>
                      <a:pt x="209" y="75"/>
                    </a:cubicBezTo>
                    <a:cubicBezTo>
                      <a:pt x="135" y="120"/>
                      <a:pt x="60" y="165"/>
                      <a:pt x="30" y="269"/>
                    </a:cubicBezTo>
                    <a:cubicBezTo>
                      <a:pt x="0" y="359"/>
                      <a:pt x="15" y="464"/>
                      <a:pt x="75" y="538"/>
                    </a:cubicBezTo>
                    <a:cubicBezTo>
                      <a:pt x="105" y="583"/>
                      <a:pt x="149" y="628"/>
                      <a:pt x="209" y="658"/>
                    </a:cubicBezTo>
                    <a:lnTo>
                      <a:pt x="224" y="643"/>
                    </a:lnTo>
                    <a:lnTo>
                      <a:pt x="239" y="598"/>
                    </a:lnTo>
                    <a:cubicBezTo>
                      <a:pt x="254" y="464"/>
                      <a:pt x="269" y="329"/>
                      <a:pt x="299" y="195"/>
                    </a:cubicBezTo>
                    <a:cubicBezTo>
                      <a:pt x="329" y="120"/>
                      <a:pt x="344" y="60"/>
                      <a:pt x="388" y="1"/>
                    </a:cubicBezTo>
                    <a:close/>
                  </a:path>
                </a:pathLst>
              </a:custGeom>
              <a:solidFill>
                <a:srgbClr val="FFB7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7" name="Google Shape;4427;p132"/>
              <p:cNvSpPr/>
              <p:nvPr/>
            </p:nvSpPr>
            <p:spPr>
              <a:xfrm>
                <a:off x="-2497825" y="2231600"/>
                <a:ext cx="42225" cy="56925"/>
              </a:xfrm>
              <a:custGeom>
                <a:rect b="b" l="l" r="r" t="t"/>
                <a:pathLst>
                  <a:path extrusionOk="0" h="2277" w="1689">
                    <a:moveTo>
                      <a:pt x="777" y="0"/>
                    </a:moveTo>
                    <a:cubicBezTo>
                      <a:pt x="628" y="0"/>
                      <a:pt x="464" y="0"/>
                      <a:pt x="314" y="45"/>
                    </a:cubicBezTo>
                    <a:cubicBezTo>
                      <a:pt x="299" y="60"/>
                      <a:pt x="269" y="60"/>
                      <a:pt x="239" y="90"/>
                    </a:cubicBezTo>
                    <a:cubicBezTo>
                      <a:pt x="225" y="105"/>
                      <a:pt x="210" y="135"/>
                      <a:pt x="195" y="165"/>
                    </a:cubicBezTo>
                    <a:cubicBezTo>
                      <a:pt x="1" y="613"/>
                      <a:pt x="1" y="1106"/>
                      <a:pt x="45" y="1598"/>
                    </a:cubicBezTo>
                    <a:cubicBezTo>
                      <a:pt x="45" y="1673"/>
                      <a:pt x="60" y="1748"/>
                      <a:pt x="75" y="1823"/>
                    </a:cubicBezTo>
                    <a:cubicBezTo>
                      <a:pt x="90" y="1897"/>
                      <a:pt x="120" y="1972"/>
                      <a:pt x="165" y="2047"/>
                    </a:cubicBezTo>
                    <a:cubicBezTo>
                      <a:pt x="195" y="2106"/>
                      <a:pt x="225" y="2151"/>
                      <a:pt x="284" y="2181"/>
                    </a:cubicBezTo>
                    <a:cubicBezTo>
                      <a:pt x="329" y="2226"/>
                      <a:pt x="404" y="2226"/>
                      <a:pt x="464" y="2241"/>
                    </a:cubicBezTo>
                    <a:cubicBezTo>
                      <a:pt x="661" y="2265"/>
                      <a:pt x="863" y="2276"/>
                      <a:pt x="1067" y="2276"/>
                    </a:cubicBezTo>
                    <a:cubicBezTo>
                      <a:pt x="1233" y="2276"/>
                      <a:pt x="1401" y="2269"/>
                      <a:pt x="1569" y="2256"/>
                    </a:cubicBezTo>
                    <a:cubicBezTo>
                      <a:pt x="1584" y="2256"/>
                      <a:pt x="1614" y="2241"/>
                      <a:pt x="1643" y="2226"/>
                    </a:cubicBezTo>
                    <a:cubicBezTo>
                      <a:pt x="1688" y="2196"/>
                      <a:pt x="1688" y="2136"/>
                      <a:pt x="1673" y="2076"/>
                    </a:cubicBezTo>
                    <a:cubicBezTo>
                      <a:pt x="1614" y="1464"/>
                      <a:pt x="1599" y="837"/>
                      <a:pt x="1614" y="224"/>
                    </a:cubicBezTo>
                    <a:lnTo>
                      <a:pt x="1584" y="15"/>
                    </a:lnTo>
                    <a:cubicBezTo>
                      <a:pt x="1315" y="0"/>
                      <a:pt x="1046" y="0"/>
                      <a:pt x="77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8" name="Google Shape;4428;p132"/>
              <p:cNvSpPr/>
              <p:nvPr/>
            </p:nvSpPr>
            <p:spPr>
              <a:xfrm>
                <a:off x="-2467950" y="2230500"/>
                <a:ext cx="23550" cy="59100"/>
              </a:xfrm>
              <a:custGeom>
                <a:rect b="b" l="l" r="r" t="t"/>
                <a:pathLst>
                  <a:path extrusionOk="0" h="2364" w="942">
                    <a:moveTo>
                      <a:pt x="911" y="2314"/>
                    </a:moveTo>
                    <a:cubicBezTo>
                      <a:pt x="911" y="2314"/>
                      <a:pt x="911" y="2315"/>
                      <a:pt x="911" y="2315"/>
                    </a:cubicBezTo>
                    <a:cubicBezTo>
                      <a:pt x="911" y="2315"/>
                      <a:pt x="911" y="2314"/>
                      <a:pt x="911" y="2314"/>
                    </a:cubicBezTo>
                    <a:close/>
                    <a:moveTo>
                      <a:pt x="428" y="1"/>
                    </a:moveTo>
                    <a:cubicBezTo>
                      <a:pt x="335" y="1"/>
                      <a:pt x="264" y="11"/>
                      <a:pt x="254" y="44"/>
                    </a:cubicBezTo>
                    <a:cubicBezTo>
                      <a:pt x="15" y="791"/>
                      <a:pt x="0" y="1568"/>
                      <a:pt x="224" y="2330"/>
                    </a:cubicBezTo>
                    <a:cubicBezTo>
                      <a:pt x="233" y="2354"/>
                      <a:pt x="289" y="2363"/>
                      <a:pt x="367" y="2363"/>
                    </a:cubicBezTo>
                    <a:cubicBezTo>
                      <a:pt x="552" y="2363"/>
                      <a:pt x="855" y="2313"/>
                      <a:pt x="905" y="2313"/>
                    </a:cubicBezTo>
                    <a:cubicBezTo>
                      <a:pt x="909" y="2313"/>
                      <a:pt x="911" y="2314"/>
                      <a:pt x="911" y="2314"/>
                    </a:cubicBezTo>
                    <a:lnTo>
                      <a:pt x="911" y="2314"/>
                    </a:lnTo>
                    <a:cubicBezTo>
                      <a:pt x="687" y="1553"/>
                      <a:pt x="702" y="791"/>
                      <a:pt x="941" y="29"/>
                    </a:cubicBezTo>
                    <a:lnTo>
                      <a:pt x="941" y="29"/>
                    </a:lnTo>
                    <a:cubicBezTo>
                      <a:pt x="940" y="33"/>
                      <a:pt x="929" y="34"/>
                      <a:pt x="912" y="34"/>
                    </a:cubicBezTo>
                    <a:cubicBezTo>
                      <a:pt x="830" y="34"/>
                      <a:pt x="594" y="1"/>
                      <a:pt x="42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9" name="Google Shape;4429;p132"/>
              <p:cNvSpPr/>
              <p:nvPr/>
            </p:nvSpPr>
            <p:spPr>
              <a:xfrm>
                <a:off x="-2490350" y="2229500"/>
                <a:ext cx="330850" cy="60150"/>
              </a:xfrm>
              <a:custGeom>
                <a:rect b="b" l="l" r="r" t="t"/>
                <a:pathLst>
                  <a:path extrusionOk="0" h="2406" w="13234">
                    <a:moveTo>
                      <a:pt x="247" y="327"/>
                    </a:moveTo>
                    <a:cubicBezTo>
                      <a:pt x="213" y="327"/>
                      <a:pt x="179" y="346"/>
                      <a:pt x="179" y="383"/>
                    </a:cubicBezTo>
                    <a:cubicBezTo>
                      <a:pt x="179" y="430"/>
                      <a:pt x="216" y="452"/>
                      <a:pt x="251" y="452"/>
                    </a:cubicBezTo>
                    <a:cubicBezTo>
                      <a:pt x="283" y="452"/>
                      <a:pt x="314" y="434"/>
                      <a:pt x="314" y="398"/>
                    </a:cubicBezTo>
                    <a:lnTo>
                      <a:pt x="314" y="383"/>
                    </a:lnTo>
                    <a:cubicBezTo>
                      <a:pt x="314" y="346"/>
                      <a:pt x="280" y="327"/>
                      <a:pt x="247" y="327"/>
                    </a:cubicBezTo>
                    <a:close/>
                    <a:moveTo>
                      <a:pt x="9918" y="398"/>
                    </a:moveTo>
                    <a:cubicBezTo>
                      <a:pt x="9828" y="398"/>
                      <a:pt x="9828" y="517"/>
                      <a:pt x="9918" y="517"/>
                    </a:cubicBezTo>
                    <a:cubicBezTo>
                      <a:pt x="10425" y="532"/>
                      <a:pt x="10933" y="547"/>
                      <a:pt x="11441" y="547"/>
                    </a:cubicBezTo>
                    <a:cubicBezTo>
                      <a:pt x="11531" y="547"/>
                      <a:pt x="11531" y="428"/>
                      <a:pt x="11441" y="428"/>
                    </a:cubicBezTo>
                    <a:cubicBezTo>
                      <a:pt x="10933" y="413"/>
                      <a:pt x="10425" y="398"/>
                      <a:pt x="9918" y="398"/>
                    </a:cubicBezTo>
                    <a:close/>
                    <a:moveTo>
                      <a:pt x="67" y="536"/>
                    </a:moveTo>
                    <a:cubicBezTo>
                      <a:pt x="34" y="536"/>
                      <a:pt x="0" y="555"/>
                      <a:pt x="0" y="592"/>
                    </a:cubicBezTo>
                    <a:cubicBezTo>
                      <a:pt x="0" y="639"/>
                      <a:pt x="37" y="661"/>
                      <a:pt x="72" y="661"/>
                    </a:cubicBezTo>
                    <a:cubicBezTo>
                      <a:pt x="104" y="661"/>
                      <a:pt x="135" y="643"/>
                      <a:pt x="135" y="607"/>
                    </a:cubicBezTo>
                    <a:lnTo>
                      <a:pt x="135" y="592"/>
                    </a:lnTo>
                    <a:cubicBezTo>
                      <a:pt x="135" y="555"/>
                      <a:pt x="101" y="536"/>
                      <a:pt x="67" y="536"/>
                    </a:cubicBezTo>
                    <a:close/>
                    <a:moveTo>
                      <a:pt x="314" y="607"/>
                    </a:moveTo>
                    <a:cubicBezTo>
                      <a:pt x="239" y="607"/>
                      <a:pt x="239" y="742"/>
                      <a:pt x="314" y="742"/>
                    </a:cubicBezTo>
                    <a:cubicBezTo>
                      <a:pt x="403" y="742"/>
                      <a:pt x="403" y="607"/>
                      <a:pt x="314" y="607"/>
                    </a:cubicBezTo>
                    <a:close/>
                    <a:moveTo>
                      <a:pt x="12845" y="1264"/>
                    </a:moveTo>
                    <a:cubicBezTo>
                      <a:pt x="12770" y="1279"/>
                      <a:pt x="12770" y="1399"/>
                      <a:pt x="12845" y="1399"/>
                    </a:cubicBezTo>
                    <a:cubicBezTo>
                      <a:pt x="12935" y="1399"/>
                      <a:pt x="12935" y="1264"/>
                      <a:pt x="12845" y="1264"/>
                    </a:cubicBezTo>
                    <a:close/>
                    <a:moveTo>
                      <a:pt x="1154" y="0"/>
                    </a:moveTo>
                    <a:cubicBezTo>
                      <a:pt x="1136" y="0"/>
                      <a:pt x="1118" y="8"/>
                      <a:pt x="1105" y="25"/>
                    </a:cubicBezTo>
                    <a:cubicBezTo>
                      <a:pt x="911" y="473"/>
                      <a:pt x="822" y="951"/>
                      <a:pt x="837" y="1444"/>
                    </a:cubicBezTo>
                    <a:cubicBezTo>
                      <a:pt x="844" y="1488"/>
                      <a:pt x="878" y="1511"/>
                      <a:pt x="909" y="1511"/>
                    </a:cubicBezTo>
                    <a:cubicBezTo>
                      <a:pt x="941" y="1511"/>
                      <a:pt x="971" y="1488"/>
                      <a:pt x="971" y="1444"/>
                    </a:cubicBezTo>
                    <a:cubicBezTo>
                      <a:pt x="941" y="981"/>
                      <a:pt x="1031" y="517"/>
                      <a:pt x="1210" y="99"/>
                    </a:cubicBezTo>
                    <a:cubicBezTo>
                      <a:pt x="1242" y="46"/>
                      <a:pt x="1198" y="0"/>
                      <a:pt x="1154" y="0"/>
                    </a:cubicBezTo>
                    <a:close/>
                    <a:moveTo>
                      <a:pt x="13144" y="1384"/>
                    </a:moveTo>
                    <a:cubicBezTo>
                      <a:pt x="13054" y="1384"/>
                      <a:pt x="13054" y="1518"/>
                      <a:pt x="13144" y="1518"/>
                    </a:cubicBezTo>
                    <a:cubicBezTo>
                      <a:pt x="13233" y="1518"/>
                      <a:pt x="13233" y="1384"/>
                      <a:pt x="13144" y="1384"/>
                    </a:cubicBezTo>
                    <a:close/>
                    <a:moveTo>
                      <a:pt x="12875" y="1563"/>
                    </a:moveTo>
                    <a:cubicBezTo>
                      <a:pt x="12860" y="1563"/>
                      <a:pt x="12845" y="1578"/>
                      <a:pt x="12845" y="1578"/>
                    </a:cubicBezTo>
                    <a:lnTo>
                      <a:pt x="12830" y="1593"/>
                    </a:lnTo>
                    <a:cubicBezTo>
                      <a:pt x="12815" y="1608"/>
                      <a:pt x="12815" y="1608"/>
                      <a:pt x="12815" y="1623"/>
                    </a:cubicBezTo>
                    <a:cubicBezTo>
                      <a:pt x="12800" y="1623"/>
                      <a:pt x="12800" y="1638"/>
                      <a:pt x="12800" y="1638"/>
                    </a:cubicBezTo>
                    <a:cubicBezTo>
                      <a:pt x="12800" y="1653"/>
                      <a:pt x="12800" y="1653"/>
                      <a:pt x="12815" y="1668"/>
                    </a:cubicBezTo>
                    <a:cubicBezTo>
                      <a:pt x="12815" y="1682"/>
                      <a:pt x="12815" y="1682"/>
                      <a:pt x="12830" y="1697"/>
                    </a:cubicBezTo>
                    <a:lnTo>
                      <a:pt x="12845" y="1697"/>
                    </a:lnTo>
                    <a:cubicBezTo>
                      <a:pt x="12845" y="1712"/>
                      <a:pt x="12860" y="1712"/>
                      <a:pt x="12875" y="1712"/>
                    </a:cubicBezTo>
                    <a:lnTo>
                      <a:pt x="12890" y="1712"/>
                    </a:lnTo>
                    <a:cubicBezTo>
                      <a:pt x="12905" y="1712"/>
                      <a:pt x="12905" y="1697"/>
                      <a:pt x="12920" y="1697"/>
                    </a:cubicBezTo>
                    <a:lnTo>
                      <a:pt x="12935" y="1682"/>
                    </a:lnTo>
                    <a:cubicBezTo>
                      <a:pt x="12935" y="1668"/>
                      <a:pt x="12935" y="1653"/>
                      <a:pt x="12950" y="1653"/>
                    </a:cubicBezTo>
                    <a:cubicBezTo>
                      <a:pt x="12950" y="1638"/>
                      <a:pt x="12950" y="1638"/>
                      <a:pt x="12950" y="1623"/>
                    </a:cubicBezTo>
                    <a:cubicBezTo>
                      <a:pt x="12950" y="1623"/>
                      <a:pt x="12950" y="1608"/>
                      <a:pt x="12950" y="1608"/>
                    </a:cubicBezTo>
                    <a:cubicBezTo>
                      <a:pt x="12950" y="1593"/>
                      <a:pt x="12935" y="1593"/>
                      <a:pt x="12935" y="1578"/>
                    </a:cubicBezTo>
                    <a:lnTo>
                      <a:pt x="12920" y="1578"/>
                    </a:lnTo>
                    <a:cubicBezTo>
                      <a:pt x="12905" y="1563"/>
                      <a:pt x="12890" y="1563"/>
                      <a:pt x="12890" y="1563"/>
                    </a:cubicBezTo>
                    <a:close/>
                    <a:moveTo>
                      <a:pt x="10963" y="1817"/>
                    </a:moveTo>
                    <a:cubicBezTo>
                      <a:pt x="10933" y="1817"/>
                      <a:pt x="10888" y="1847"/>
                      <a:pt x="10888" y="1877"/>
                    </a:cubicBezTo>
                    <a:cubicBezTo>
                      <a:pt x="10888" y="1921"/>
                      <a:pt x="10918" y="1936"/>
                      <a:pt x="10963" y="1936"/>
                    </a:cubicBezTo>
                    <a:cubicBezTo>
                      <a:pt x="11098" y="1951"/>
                      <a:pt x="11247" y="1951"/>
                      <a:pt x="11381" y="1951"/>
                    </a:cubicBezTo>
                    <a:cubicBezTo>
                      <a:pt x="11411" y="1951"/>
                      <a:pt x="11441" y="1921"/>
                      <a:pt x="11441" y="1892"/>
                    </a:cubicBezTo>
                    <a:cubicBezTo>
                      <a:pt x="11441" y="1847"/>
                      <a:pt x="11411" y="1832"/>
                      <a:pt x="11381" y="1832"/>
                    </a:cubicBezTo>
                    <a:cubicBezTo>
                      <a:pt x="11247" y="1817"/>
                      <a:pt x="11098" y="1817"/>
                      <a:pt x="10963" y="1817"/>
                    </a:cubicBezTo>
                    <a:close/>
                    <a:moveTo>
                      <a:pt x="1001" y="1996"/>
                    </a:moveTo>
                    <a:cubicBezTo>
                      <a:pt x="971" y="2011"/>
                      <a:pt x="941" y="2041"/>
                      <a:pt x="956" y="2071"/>
                    </a:cubicBezTo>
                    <a:cubicBezTo>
                      <a:pt x="971" y="2175"/>
                      <a:pt x="1016" y="2280"/>
                      <a:pt x="1061" y="2370"/>
                    </a:cubicBezTo>
                    <a:cubicBezTo>
                      <a:pt x="1072" y="2391"/>
                      <a:pt x="1099" y="2405"/>
                      <a:pt x="1118" y="2405"/>
                    </a:cubicBezTo>
                    <a:cubicBezTo>
                      <a:pt x="1125" y="2405"/>
                      <a:pt x="1131" y="2403"/>
                      <a:pt x="1135" y="2399"/>
                    </a:cubicBezTo>
                    <a:cubicBezTo>
                      <a:pt x="1165" y="2384"/>
                      <a:pt x="1180" y="2340"/>
                      <a:pt x="1165" y="2310"/>
                    </a:cubicBezTo>
                    <a:cubicBezTo>
                      <a:pt x="1150" y="2295"/>
                      <a:pt x="1150" y="2280"/>
                      <a:pt x="1150" y="2280"/>
                    </a:cubicBezTo>
                    <a:cubicBezTo>
                      <a:pt x="1150" y="2274"/>
                      <a:pt x="1150" y="2265"/>
                      <a:pt x="1150" y="2265"/>
                    </a:cubicBezTo>
                    <a:cubicBezTo>
                      <a:pt x="1150" y="2265"/>
                      <a:pt x="1150" y="2265"/>
                      <a:pt x="1135" y="2250"/>
                    </a:cubicBezTo>
                    <a:lnTo>
                      <a:pt x="1120" y="2190"/>
                    </a:lnTo>
                    <a:cubicBezTo>
                      <a:pt x="1105" y="2145"/>
                      <a:pt x="1091" y="2086"/>
                      <a:pt x="1076" y="2041"/>
                    </a:cubicBezTo>
                    <a:cubicBezTo>
                      <a:pt x="1076" y="2011"/>
                      <a:pt x="1031" y="1996"/>
                      <a:pt x="1001" y="199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30" name="Google Shape;4430;p132"/>
            <p:cNvGrpSpPr/>
            <p:nvPr/>
          </p:nvGrpSpPr>
          <p:grpSpPr>
            <a:xfrm rot="244225">
              <a:off x="-1267657" y="2840626"/>
              <a:ext cx="2500916" cy="2359928"/>
              <a:chOff x="-1350000" y="1170375"/>
              <a:chExt cx="441375" cy="416500"/>
            </a:xfrm>
          </p:grpSpPr>
          <p:sp>
            <p:nvSpPr>
              <p:cNvPr id="4431" name="Google Shape;4431;p132"/>
              <p:cNvSpPr/>
              <p:nvPr/>
            </p:nvSpPr>
            <p:spPr>
              <a:xfrm>
                <a:off x="-1246950" y="1171075"/>
                <a:ext cx="138175" cy="415400"/>
              </a:xfrm>
              <a:custGeom>
                <a:rect b="b" l="l" r="r" t="t"/>
                <a:pathLst>
                  <a:path extrusionOk="0" h="16616" w="5527">
                    <a:moveTo>
                      <a:pt x="4366" y="0"/>
                    </a:moveTo>
                    <a:cubicBezTo>
                      <a:pt x="4116" y="0"/>
                      <a:pt x="3784" y="13"/>
                      <a:pt x="3764" y="93"/>
                    </a:cubicBezTo>
                    <a:cubicBezTo>
                      <a:pt x="2301" y="5530"/>
                      <a:pt x="1524" y="11131"/>
                      <a:pt x="15" y="16552"/>
                    </a:cubicBezTo>
                    <a:cubicBezTo>
                      <a:pt x="0" y="16597"/>
                      <a:pt x="807" y="16612"/>
                      <a:pt x="882" y="16612"/>
                    </a:cubicBezTo>
                    <a:cubicBezTo>
                      <a:pt x="916" y="16612"/>
                      <a:pt x="1021" y="16616"/>
                      <a:pt x="1146" y="16616"/>
                    </a:cubicBezTo>
                    <a:cubicBezTo>
                      <a:pt x="1396" y="16616"/>
                      <a:pt x="1728" y="16602"/>
                      <a:pt x="1748" y="16523"/>
                    </a:cubicBezTo>
                    <a:cubicBezTo>
                      <a:pt x="3271" y="11101"/>
                      <a:pt x="4033" y="5500"/>
                      <a:pt x="5497" y="63"/>
                    </a:cubicBezTo>
                    <a:cubicBezTo>
                      <a:pt x="5527" y="18"/>
                      <a:pt x="4705" y="4"/>
                      <a:pt x="4631" y="4"/>
                    </a:cubicBezTo>
                    <a:cubicBezTo>
                      <a:pt x="4596" y="4"/>
                      <a:pt x="4491" y="0"/>
                      <a:pt x="436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2" name="Google Shape;4432;p132"/>
              <p:cNvSpPr/>
              <p:nvPr/>
            </p:nvSpPr>
            <p:spPr>
              <a:xfrm>
                <a:off x="-1147875" y="1170375"/>
                <a:ext cx="120875" cy="416500"/>
              </a:xfrm>
              <a:custGeom>
                <a:rect b="b" l="l" r="r" t="t"/>
                <a:pathLst>
                  <a:path extrusionOk="0" h="16660" w="4835">
                    <a:moveTo>
                      <a:pt x="1319" y="1"/>
                    </a:moveTo>
                    <a:cubicBezTo>
                      <a:pt x="803" y="1"/>
                      <a:pt x="0" y="96"/>
                      <a:pt x="10" y="106"/>
                    </a:cubicBezTo>
                    <a:cubicBezTo>
                      <a:pt x="951" y="5618"/>
                      <a:pt x="1982" y="11099"/>
                      <a:pt x="3102" y="16580"/>
                    </a:cubicBezTo>
                    <a:cubicBezTo>
                      <a:pt x="3111" y="16639"/>
                      <a:pt x="3273" y="16660"/>
                      <a:pt x="3495" y="16660"/>
                    </a:cubicBezTo>
                    <a:cubicBezTo>
                      <a:pt x="4006" y="16660"/>
                      <a:pt x="4835" y="16551"/>
                      <a:pt x="4835" y="16551"/>
                    </a:cubicBezTo>
                    <a:cubicBezTo>
                      <a:pt x="3714" y="11069"/>
                      <a:pt x="2684" y="5588"/>
                      <a:pt x="1743" y="76"/>
                    </a:cubicBezTo>
                    <a:cubicBezTo>
                      <a:pt x="1729" y="20"/>
                      <a:pt x="1553" y="1"/>
                      <a:pt x="131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3" name="Google Shape;4433;p132"/>
              <p:cNvSpPr/>
              <p:nvPr/>
            </p:nvSpPr>
            <p:spPr>
              <a:xfrm>
                <a:off x="-1323125" y="1216700"/>
                <a:ext cx="380150" cy="269625"/>
              </a:xfrm>
              <a:custGeom>
                <a:rect b="b" l="l" r="r" t="t"/>
                <a:pathLst>
                  <a:path extrusionOk="0" h="10785" w="15206">
                    <a:moveTo>
                      <a:pt x="45" y="1"/>
                    </a:moveTo>
                    <a:lnTo>
                      <a:pt x="1" y="10784"/>
                    </a:lnTo>
                    <a:lnTo>
                      <a:pt x="15205" y="10516"/>
                    </a:lnTo>
                    <a:lnTo>
                      <a:pt x="14832" y="120"/>
                    </a:lnTo>
                    <a:lnTo>
                      <a:pt x="4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4" name="Google Shape;4434;p132"/>
              <p:cNvSpPr/>
              <p:nvPr/>
            </p:nvSpPr>
            <p:spPr>
              <a:xfrm>
                <a:off x="-1350000" y="1205125"/>
                <a:ext cx="441375" cy="296500"/>
              </a:xfrm>
              <a:custGeom>
                <a:rect b="b" l="l" r="r" t="t"/>
                <a:pathLst>
                  <a:path extrusionOk="0" h="11860" w="17655">
                    <a:moveTo>
                      <a:pt x="1583" y="927"/>
                    </a:moveTo>
                    <a:lnTo>
                      <a:pt x="15459" y="1046"/>
                    </a:lnTo>
                    <a:lnTo>
                      <a:pt x="15802" y="10471"/>
                    </a:lnTo>
                    <a:lnTo>
                      <a:pt x="1539" y="10605"/>
                    </a:lnTo>
                    <a:lnTo>
                      <a:pt x="1583" y="927"/>
                    </a:lnTo>
                    <a:close/>
                    <a:moveTo>
                      <a:pt x="657" y="1"/>
                    </a:moveTo>
                    <a:lnTo>
                      <a:pt x="613" y="10620"/>
                    </a:lnTo>
                    <a:lnTo>
                      <a:pt x="0" y="10620"/>
                    </a:lnTo>
                    <a:lnTo>
                      <a:pt x="0" y="11860"/>
                    </a:lnTo>
                    <a:lnTo>
                      <a:pt x="17654" y="11695"/>
                    </a:lnTo>
                    <a:lnTo>
                      <a:pt x="17639" y="10456"/>
                    </a:lnTo>
                    <a:lnTo>
                      <a:pt x="16728" y="10471"/>
                    </a:lnTo>
                    <a:lnTo>
                      <a:pt x="16355" y="135"/>
                    </a:lnTo>
                    <a:lnTo>
                      <a:pt x="65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5" name="Google Shape;4435;p132"/>
              <p:cNvSpPr/>
              <p:nvPr/>
            </p:nvSpPr>
            <p:spPr>
              <a:xfrm>
                <a:off x="-1350000" y="1196175"/>
                <a:ext cx="441375" cy="307225"/>
              </a:xfrm>
              <a:custGeom>
                <a:rect b="b" l="l" r="r" t="t"/>
                <a:pathLst>
                  <a:path extrusionOk="0" h="12289" w="17655">
                    <a:moveTo>
                      <a:pt x="8857" y="0"/>
                    </a:moveTo>
                    <a:cubicBezTo>
                      <a:pt x="8812" y="0"/>
                      <a:pt x="8797" y="30"/>
                      <a:pt x="8797" y="75"/>
                    </a:cubicBezTo>
                    <a:cubicBezTo>
                      <a:pt x="8782" y="165"/>
                      <a:pt x="8782" y="269"/>
                      <a:pt x="8767" y="389"/>
                    </a:cubicBezTo>
                    <a:cubicBezTo>
                      <a:pt x="8494" y="384"/>
                      <a:pt x="8220" y="382"/>
                      <a:pt x="7947" y="382"/>
                    </a:cubicBezTo>
                    <a:cubicBezTo>
                      <a:pt x="7400" y="382"/>
                      <a:pt x="6856" y="389"/>
                      <a:pt x="6318" y="389"/>
                    </a:cubicBezTo>
                    <a:cubicBezTo>
                      <a:pt x="6228" y="389"/>
                      <a:pt x="6228" y="508"/>
                      <a:pt x="6318" y="508"/>
                    </a:cubicBezTo>
                    <a:cubicBezTo>
                      <a:pt x="6807" y="502"/>
                      <a:pt x="7295" y="498"/>
                      <a:pt x="7785" y="498"/>
                    </a:cubicBezTo>
                    <a:cubicBezTo>
                      <a:pt x="8478" y="498"/>
                      <a:pt x="9173" y="505"/>
                      <a:pt x="9873" y="523"/>
                    </a:cubicBezTo>
                    <a:cubicBezTo>
                      <a:pt x="9947" y="523"/>
                      <a:pt x="9947" y="403"/>
                      <a:pt x="9873" y="403"/>
                    </a:cubicBezTo>
                    <a:cubicBezTo>
                      <a:pt x="9544" y="389"/>
                      <a:pt x="9216" y="389"/>
                      <a:pt x="8887" y="389"/>
                    </a:cubicBezTo>
                    <a:cubicBezTo>
                      <a:pt x="8902" y="284"/>
                      <a:pt x="8902" y="179"/>
                      <a:pt x="8917" y="75"/>
                    </a:cubicBezTo>
                    <a:cubicBezTo>
                      <a:pt x="8917" y="30"/>
                      <a:pt x="8887" y="0"/>
                      <a:pt x="8857" y="0"/>
                    </a:cubicBezTo>
                    <a:close/>
                    <a:moveTo>
                      <a:pt x="11172" y="448"/>
                    </a:moveTo>
                    <a:cubicBezTo>
                      <a:pt x="11328" y="592"/>
                      <a:pt x="11530" y="678"/>
                      <a:pt x="11748" y="678"/>
                    </a:cubicBezTo>
                    <a:cubicBezTo>
                      <a:pt x="11779" y="678"/>
                      <a:pt x="11812" y="676"/>
                      <a:pt x="11844" y="672"/>
                    </a:cubicBezTo>
                    <a:cubicBezTo>
                      <a:pt x="12023" y="642"/>
                      <a:pt x="12188" y="568"/>
                      <a:pt x="12307" y="463"/>
                    </a:cubicBezTo>
                    <a:lnTo>
                      <a:pt x="12113" y="448"/>
                    </a:lnTo>
                    <a:cubicBezTo>
                      <a:pt x="12038" y="508"/>
                      <a:pt x="11949" y="538"/>
                      <a:pt x="11844" y="553"/>
                    </a:cubicBezTo>
                    <a:cubicBezTo>
                      <a:pt x="11818" y="555"/>
                      <a:pt x="11791" y="557"/>
                      <a:pt x="11764" y="557"/>
                    </a:cubicBezTo>
                    <a:cubicBezTo>
                      <a:pt x="11627" y="557"/>
                      <a:pt x="11494" y="523"/>
                      <a:pt x="11381" y="448"/>
                    </a:cubicBezTo>
                    <a:close/>
                    <a:moveTo>
                      <a:pt x="1733" y="359"/>
                    </a:moveTo>
                    <a:cubicBezTo>
                      <a:pt x="2102" y="629"/>
                      <a:pt x="2542" y="748"/>
                      <a:pt x="2986" y="748"/>
                    </a:cubicBezTo>
                    <a:cubicBezTo>
                      <a:pt x="3081" y="748"/>
                      <a:pt x="3176" y="743"/>
                      <a:pt x="3271" y="732"/>
                    </a:cubicBezTo>
                    <a:cubicBezTo>
                      <a:pt x="3719" y="702"/>
                      <a:pt x="4137" y="568"/>
                      <a:pt x="4556" y="389"/>
                    </a:cubicBezTo>
                    <a:lnTo>
                      <a:pt x="4227" y="389"/>
                    </a:lnTo>
                    <a:cubicBezTo>
                      <a:pt x="3928" y="493"/>
                      <a:pt x="3630" y="583"/>
                      <a:pt x="3301" y="613"/>
                    </a:cubicBezTo>
                    <a:cubicBezTo>
                      <a:pt x="3211" y="622"/>
                      <a:pt x="3121" y="626"/>
                      <a:pt x="3029" y="626"/>
                    </a:cubicBezTo>
                    <a:cubicBezTo>
                      <a:pt x="2665" y="626"/>
                      <a:pt x="2294" y="550"/>
                      <a:pt x="1972" y="359"/>
                    </a:cubicBezTo>
                    <a:close/>
                    <a:moveTo>
                      <a:pt x="10590" y="448"/>
                    </a:moveTo>
                    <a:cubicBezTo>
                      <a:pt x="10814" y="657"/>
                      <a:pt x="11083" y="822"/>
                      <a:pt x="11381" y="926"/>
                    </a:cubicBezTo>
                    <a:cubicBezTo>
                      <a:pt x="11642" y="1020"/>
                      <a:pt x="11932" y="1085"/>
                      <a:pt x="12215" y="1085"/>
                    </a:cubicBezTo>
                    <a:cubicBezTo>
                      <a:pt x="12338" y="1085"/>
                      <a:pt x="12459" y="1073"/>
                      <a:pt x="12576" y="1046"/>
                    </a:cubicBezTo>
                    <a:cubicBezTo>
                      <a:pt x="12800" y="1001"/>
                      <a:pt x="12964" y="867"/>
                      <a:pt x="13129" y="732"/>
                    </a:cubicBezTo>
                    <a:cubicBezTo>
                      <a:pt x="13323" y="598"/>
                      <a:pt x="13517" y="523"/>
                      <a:pt x="13741" y="508"/>
                    </a:cubicBezTo>
                    <a:cubicBezTo>
                      <a:pt x="13786" y="505"/>
                      <a:pt x="13831" y="504"/>
                      <a:pt x="13875" y="504"/>
                    </a:cubicBezTo>
                    <a:cubicBezTo>
                      <a:pt x="14054" y="504"/>
                      <a:pt x="14231" y="523"/>
                      <a:pt x="14398" y="523"/>
                    </a:cubicBezTo>
                    <a:cubicBezTo>
                      <a:pt x="14462" y="527"/>
                      <a:pt x="14524" y="529"/>
                      <a:pt x="14586" y="529"/>
                    </a:cubicBezTo>
                    <a:cubicBezTo>
                      <a:pt x="14772" y="529"/>
                      <a:pt x="14951" y="512"/>
                      <a:pt x="15130" y="478"/>
                    </a:cubicBezTo>
                    <a:lnTo>
                      <a:pt x="15160" y="478"/>
                    </a:lnTo>
                    <a:lnTo>
                      <a:pt x="13353" y="463"/>
                    </a:lnTo>
                    <a:cubicBezTo>
                      <a:pt x="13174" y="538"/>
                      <a:pt x="13024" y="672"/>
                      <a:pt x="12875" y="792"/>
                    </a:cubicBezTo>
                    <a:cubicBezTo>
                      <a:pt x="12684" y="919"/>
                      <a:pt x="12458" y="966"/>
                      <a:pt x="12229" y="966"/>
                    </a:cubicBezTo>
                    <a:cubicBezTo>
                      <a:pt x="12028" y="966"/>
                      <a:pt x="11823" y="930"/>
                      <a:pt x="11635" y="881"/>
                    </a:cubicBezTo>
                    <a:cubicBezTo>
                      <a:pt x="11336" y="792"/>
                      <a:pt x="11038" y="642"/>
                      <a:pt x="10799" y="448"/>
                    </a:cubicBezTo>
                    <a:close/>
                    <a:moveTo>
                      <a:pt x="8370" y="739"/>
                    </a:moveTo>
                    <a:cubicBezTo>
                      <a:pt x="8329" y="739"/>
                      <a:pt x="8287" y="742"/>
                      <a:pt x="8245" y="747"/>
                    </a:cubicBezTo>
                    <a:cubicBezTo>
                      <a:pt x="7991" y="747"/>
                      <a:pt x="7752" y="822"/>
                      <a:pt x="7513" y="867"/>
                    </a:cubicBezTo>
                    <a:cubicBezTo>
                      <a:pt x="7307" y="912"/>
                      <a:pt x="7102" y="932"/>
                      <a:pt x="6890" y="932"/>
                    </a:cubicBezTo>
                    <a:cubicBezTo>
                      <a:pt x="6825" y="932"/>
                      <a:pt x="6758" y="930"/>
                      <a:pt x="6691" y="926"/>
                    </a:cubicBezTo>
                    <a:cubicBezTo>
                      <a:pt x="6423" y="911"/>
                      <a:pt x="6139" y="867"/>
                      <a:pt x="5870" y="852"/>
                    </a:cubicBezTo>
                    <a:cubicBezTo>
                      <a:pt x="5785" y="847"/>
                      <a:pt x="5701" y="843"/>
                      <a:pt x="5616" y="843"/>
                    </a:cubicBezTo>
                    <a:cubicBezTo>
                      <a:pt x="5447" y="843"/>
                      <a:pt x="5277" y="857"/>
                      <a:pt x="5108" y="896"/>
                    </a:cubicBezTo>
                    <a:cubicBezTo>
                      <a:pt x="4705" y="971"/>
                      <a:pt x="4317" y="1135"/>
                      <a:pt x="3943" y="1315"/>
                    </a:cubicBezTo>
                    <a:lnTo>
                      <a:pt x="4227" y="1315"/>
                    </a:lnTo>
                    <a:cubicBezTo>
                      <a:pt x="4481" y="1210"/>
                      <a:pt x="4720" y="1105"/>
                      <a:pt x="4974" y="1046"/>
                    </a:cubicBezTo>
                    <a:cubicBezTo>
                      <a:pt x="5228" y="986"/>
                      <a:pt x="5497" y="956"/>
                      <a:pt x="5750" y="956"/>
                    </a:cubicBezTo>
                    <a:cubicBezTo>
                      <a:pt x="6004" y="971"/>
                      <a:pt x="6273" y="1016"/>
                      <a:pt x="6527" y="1046"/>
                    </a:cubicBezTo>
                    <a:cubicBezTo>
                      <a:pt x="6654" y="1053"/>
                      <a:pt x="6777" y="1061"/>
                      <a:pt x="6900" y="1061"/>
                    </a:cubicBezTo>
                    <a:cubicBezTo>
                      <a:pt x="7024" y="1061"/>
                      <a:pt x="7147" y="1053"/>
                      <a:pt x="7274" y="1031"/>
                    </a:cubicBezTo>
                    <a:cubicBezTo>
                      <a:pt x="7528" y="1001"/>
                      <a:pt x="7767" y="926"/>
                      <a:pt x="8036" y="881"/>
                    </a:cubicBezTo>
                    <a:cubicBezTo>
                      <a:pt x="8123" y="871"/>
                      <a:pt x="8211" y="864"/>
                      <a:pt x="8298" y="864"/>
                    </a:cubicBezTo>
                    <a:cubicBezTo>
                      <a:pt x="8450" y="864"/>
                      <a:pt x="8601" y="884"/>
                      <a:pt x="8753" y="941"/>
                    </a:cubicBezTo>
                    <a:cubicBezTo>
                      <a:pt x="8962" y="1016"/>
                      <a:pt x="9141" y="1150"/>
                      <a:pt x="9335" y="1270"/>
                    </a:cubicBezTo>
                    <a:cubicBezTo>
                      <a:pt x="9380" y="1300"/>
                      <a:pt x="9425" y="1330"/>
                      <a:pt x="9469" y="1359"/>
                    </a:cubicBezTo>
                    <a:lnTo>
                      <a:pt x="9783" y="1359"/>
                    </a:lnTo>
                    <a:cubicBezTo>
                      <a:pt x="9679" y="1330"/>
                      <a:pt x="9589" y="1270"/>
                      <a:pt x="9484" y="1225"/>
                    </a:cubicBezTo>
                    <a:cubicBezTo>
                      <a:pt x="9290" y="1105"/>
                      <a:pt x="9111" y="956"/>
                      <a:pt x="8902" y="867"/>
                    </a:cubicBezTo>
                    <a:cubicBezTo>
                      <a:pt x="8742" y="793"/>
                      <a:pt x="8562" y="739"/>
                      <a:pt x="8370" y="739"/>
                    </a:cubicBezTo>
                    <a:close/>
                    <a:moveTo>
                      <a:pt x="15817" y="493"/>
                    </a:moveTo>
                    <a:cubicBezTo>
                      <a:pt x="15653" y="628"/>
                      <a:pt x="15474" y="762"/>
                      <a:pt x="15279" y="881"/>
                    </a:cubicBezTo>
                    <a:cubicBezTo>
                      <a:pt x="15026" y="1031"/>
                      <a:pt x="14727" y="1061"/>
                      <a:pt x="14428" y="1120"/>
                    </a:cubicBezTo>
                    <a:cubicBezTo>
                      <a:pt x="14189" y="1165"/>
                      <a:pt x="13935" y="1225"/>
                      <a:pt x="13756" y="1389"/>
                    </a:cubicBezTo>
                    <a:lnTo>
                      <a:pt x="13950" y="1404"/>
                    </a:lnTo>
                    <a:cubicBezTo>
                      <a:pt x="14114" y="1300"/>
                      <a:pt x="14324" y="1255"/>
                      <a:pt x="14518" y="1225"/>
                    </a:cubicBezTo>
                    <a:cubicBezTo>
                      <a:pt x="14802" y="1180"/>
                      <a:pt x="15070" y="1135"/>
                      <a:pt x="15309" y="1001"/>
                    </a:cubicBezTo>
                    <a:cubicBezTo>
                      <a:pt x="15563" y="867"/>
                      <a:pt x="15772" y="672"/>
                      <a:pt x="15996" y="493"/>
                    </a:cubicBezTo>
                    <a:close/>
                    <a:moveTo>
                      <a:pt x="15643" y="1256"/>
                    </a:moveTo>
                    <a:cubicBezTo>
                      <a:pt x="15601" y="1256"/>
                      <a:pt x="15560" y="1285"/>
                      <a:pt x="15578" y="1330"/>
                    </a:cubicBezTo>
                    <a:cubicBezTo>
                      <a:pt x="15772" y="1822"/>
                      <a:pt x="15653" y="2345"/>
                      <a:pt x="15504" y="2838"/>
                    </a:cubicBezTo>
                    <a:lnTo>
                      <a:pt x="15518" y="3241"/>
                    </a:lnTo>
                    <a:cubicBezTo>
                      <a:pt x="15698" y="2599"/>
                      <a:pt x="15967" y="1957"/>
                      <a:pt x="15713" y="1300"/>
                    </a:cubicBezTo>
                    <a:cubicBezTo>
                      <a:pt x="15701" y="1270"/>
                      <a:pt x="15671" y="1256"/>
                      <a:pt x="15643" y="1256"/>
                    </a:cubicBezTo>
                    <a:close/>
                    <a:moveTo>
                      <a:pt x="642" y="3047"/>
                    </a:moveTo>
                    <a:lnTo>
                      <a:pt x="642" y="3226"/>
                    </a:lnTo>
                    <a:cubicBezTo>
                      <a:pt x="807" y="3421"/>
                      <a:pt x="881" y="3689"/>
                      <a:pt x="866" y="3943"/>
                    </a:cubicBezTo>
                    <a:cubicBezTo>
                      <a:pt x="851" y="4197"/>
                      <a:pt x="762" y="4406"/>
                      <a:pt x="642" y="4615"/>
                    </a:cubicBezTo>
                    <a:lnTo>
                      <a:pt x="642" y="4854"/>
                    </a:lnTo>
                    <a:cubicBezTo>
                      <a:pt x="822" y="4586"/>
                      <a:pt x="971" y="4272"/>
                      <a:pt x="986" y="3928"/>
                    </a:cubicBezTo>
                    <a:cubicBezTo>
                      <a:pt x="1001" y="3600"/>
                      <a:pt x="881" y="3256"/>
                      <a:pt x="642" y="3047"/>
                    </a:cubicBezTo>
                    <a:close/>
                    <a:moveTo>
                      <a:pt x="16400" y="1972"/>
                    </a:moveTo>
                    <a:cubicBezTo>
                      <a:pt x="16400" y="2002"/>
                      <a:pt x="16385" y="2046"/>
                      <a:pt x="16385" y="2076"/>
                    </a:cubicBezTo>
                    <a:cubicBezTo>
                      <a:pt x="16310" y="2420"/>
                      <a:pt x="16205" y="2719"/>
                      <a:pt x="16071" y="3032"/>
                    </a:cubicBezTo>
                    <a:cubicBezTo>
                      <a:pt x="15981" y="3316"/>
                      <a:pt x="15907" y="3570"/>
                      <a:pt x="15952" y="3869"/>
                    </a:cubicBezTo>
                    <a:cubicBezTo>
                      <a:pt x="15981" y="4108"/>
                      <a:pt x="16071" y="4347"/>
                      <a:pt x="16205" y="4541"/>
                    </a:cubicBezTo>
                    <a:cubicBezTo>
                      <a:pt x="16295" y="4660"/>
                      <a:pt x="16400" y="4780"/>
                      <a:pt x="16504" y="4854"/>
                    </a:cubicBezTo>
                    <a:lnTo>
                      <a:pt x="16504" y="4690"/>
                    </a:lnTo>
                    <a:cubicBezTo>
                      <a:pt x="16250" y="4466"/>
                      <a:pt x="16101" y="4137"/>
                      <a:pt x="16056" y="3809"/>
                    </a:cubicBezTo>
                    <a:cubicBezTo>
                      <a:pt x="16041" y="3525"/>
                      <a:pt x="16131" y="3271"/>
                      <a:pt x="16220" y="3002"/>
                    </a:cubicBezTo>
                    <a:cubicBezTo>
                      <a:pt x="16295" y="2823"/>
                      <a:pt x="16370" y="2644"/>
                      <a:pt x="16415" y="2450"/>
                    </a:cubicBezTo>
                    <a:lnTo>
                      <a:pt x="16400" y="1972"/>
                    </a:lnTo>
                    <a:close/>
                    <a:moveTo>
                      <a:pt x="15593" y="5243"/>
                    </a:moveTo>
                    <a:lnTo>
                      <a:pt x="15593" y="5407"/>
                    </a:lnTo>
                    <a:cubicBezTo>
                      <a:pt x="15787" y="5541"/>
                      <a:pt x="15922" y="5765"/>
                      <a:pt x="15922" y="6004"/>
                    </a:cubicBezTo>
                    <a:cubicBezTo>
                      <a:pt x="15922" y="6243"/>
                      <a:pt x="15817" y="6453"/>
                      <a:pt x="15638" y="6602"/>
                    </a:cubicBezTo>
                    <a:lnTo>
                      <a:pt x="15653" y="6751"/>
                    </a:lnTo>
                    <a:cubicBezTo>
                      <a:pt x="15892" y="6587"/>
                      <a:pt x="16041" y="6303"/>
                      <a:pt x="16041" y="6004"/>
                    </a:cubicBezTo>
                    <a:cubicBezTo>
                      <a:pt x="16041" y="5691"/>
                      <a:pt x="15862" y="5407"/>
                      <a:pt x="15593" y="5243"/>
                    </a:cubicBezTo>
                    <a:close/>
                    <a:moveTo>
                      <a:pt x="808" y="444"/>
                    </a:moveTo>
                    <a:cubicBezTo>
                      <a:pt x="759" y="444"/>
                      <a:pt x="716" y="510"/>
                      <a:pt x="762" y="568"/>
                    </a:cubicBezTo>
                    <a:cubicBezTo>
                      <a:pt x="971" y="792"/>
                      <a:pt x="1180" y="1016"/>
                      <a:pt x="1404" y="1255"/>
                    </a:cubicBezTo>
                    <a:cubicBezTo>
                      <a:pt x="1314" y="1434"/>
                      <a:pt x="1240" y="1613"/>
                      <a:pt x="1180" y="1807"/>
                    </a:cubicBezTo>
                    <a:cubicBezTo>
                      <a:pt x="1120" y="2032"/>
                      <a:pt x="1046" y="2270"/>
                      <a:pt x="1001" y="2495"/>
                    </a:cubicBezTo>
                    <a:cubicBezTo>
                      <a:pt x="971" y="2614"/>
                      <a:pt x="971" y="2733"/>
                      <a:pt x="986" y="2853"/>
                    </a:cubicBezTo>
                    <a:cubicBezTo>
                      <a:pt x="1016" y="2972"/>
                      <a:pt x="1076" y="3092"/>
                      <a:pt x="1150" y="3197"/>
                    </a:cubicBezTo>
                    <a:cubicBezTo>
                      <a:pt x="1285" y="3435"/>
                      <a:pt x="1329" y="3689"/>
                      <a:pt x="1285" y="3958"/>
                    </a:cubicBezTo>
                    <a:cubicBezTo>
                      <a:pt x="1240" y="4242"/>
                      <a:pt x="1135" y="4496"/>
                      <a:pt x="1046" y="4765"/>
                    </a:cubicBezTo>
                    <a:cubicBezTo>
                      <a:pt x="971" y="5019"/>
                      <a:pt x="941" y="5273"/>
                      <a:pt x="956" y="5526"/>
                    </a:cubicBezTo>
                    <a:cubicBezTo>
                      <a:pt x="986" y="5990"/>
                      <a:pt x="1180" y="6453"/>
                      <a:pt x="1509" y="6781"/>
                    </a:cubicBezTo>
                    <a:cubicBezTo>
                      <a:pt x="1524" y="6796"/>
                      <a:pt x="1539" y="6811"/>
                      <a:pt x="1553" y="6826"/>
                    </a:cubicBezTo>
                    <a:lnTo>
                      <a:pt x="1553" y="6647"/>
                    </a:lnTo>
                    <a:cubicBezTo>
                      <a:pt x="1270" y="6333"/>
                      <a:pt x="1105" y="5930"/>
                      <a:pt x="1076" y="5512"/>
                    </a:cubicBezTo>
                    <a:cubicBezTo>
                      <a:pt x="1061" y="5273"/>
                      <a:pt x="1090" y="5034"/>
                      <a:pt x="1165" y="4795"/>
                    </a:cubicBezTo>
                    <a:cubicBezTo>
                      <a:pt x="1240" y="4541"/>
                      <a:pt x="1344" y="4302"/>
                      <a:pt x="1389" y="4048"/>
                    </a:cubicBezTo>
                    <a:cubicBezTo>
                      <a:pt x="1434" y="3809"/>
                      <a:pt x="1449" y="3570"/>
                      <a:pt x="1359" y="3346"/>
                    </a:cubicBezTo>
                    <a:cubicBezTo>
                      <a:pt x="1270" y="3122"/>
                      <a:pt x="1105" y="2943"/>
                      <a:pt x="1105" y="2689"/>
                    </a:cubicBezTo>
                    <a:cubicBezTo>
                      <a:pt x="1105" y="2539"/>
                      <a:pt x="1150" y="2390"/>
                      <a:pt x="1180" y="2256"/>
                    </a:cubicBezTo>
                    <a:cubicBezTo>
                      <a:pt x="1210" y="2136"/>
                      <a:pt x="1240" y="2017"/>
                      <a:pt x="1270" y="1912"/>
                    </a:cubicBezTo>
                    <a:cubicBezTo>
                      <a:pt x="1329" y="1718"/>
                      <a:pt x="1404" y="1524"/>
                      <a:pt x="1494" y="1344"/>
                    </a:cubicBezTo>
                    <a:lnTo>
                      <a:pt x="1509" y="1359"/>
                    </a:lnTo>
                    <a:cubicBezTo>
                      <a:pt x="1523" y="1373"/>
                      <a:pt x="1538" y="1379"/>
                      <a:pt x="1553" y="1379"/>
                    </a:cubicBezTo>
                    <a:cubicBezTo>
                      <a:pt x="1602" y="1379"/>
                      <a:pt x="1644" y="1316"/>
                      <a:pt x="1598" y="1270"/>
                    </a:cubicBezTo>
                    <a:cubicBezTo>
                      <a:pt x="1359" y="1001"/>
                      <a:pt x="1105" y="732"/>
                      <a:pt x="851" y="463"/>
                    </a:cubicBezTo>
                    <a:cubicBezTo>
                      <a:pt x="838" y="450"/>
                      <a:pt x="823" y="444"/>
                      <a:pt x="808" y="444"/>
                    </a:cubicBezTo>
                    <a:close/>
                    <a:moveTo>
                      <a:pt x="16549" y="6004"/>
                    </a:moveTo>
                    <a:cubicBezTo>
                      <a:pt x="16474" y="6049"/>
                      <a:pt x="16400" y="6124"/>
                      <a:pt x="16355" y="6214"/>
                    </a:cubicBezTo>
                    <a:cubicBezTo>
                      <a:pt x="16176" y="6467"/>
                      <a:pt x="16176" y="6766"/>
                      <a:pt x="16176" y="7065"/>
                    </a:cubicBezTo>
                    <a:cubicBezTo>
                      <a:pt x="16176" y="7244"/>
                      <a:pt x="16191" y="7408"/>
                      <a:pt x="16146" y="7588"/>
                    </a:cubicBezTo>
                    <a:cubicBezTo>
                      <a:pt x="16116" y="7737"/>
                      <a:pt x="16041" y="7886"/>
                      <a:pt x="15967" y="8021"/>
                    </a:cubicBezTo>
                    <a:cubicBezTo>
                      <a:pt x="15877" y="8200"/>
                      <a:pt x="15787" y="8364"/>
                      <a:pt x="15713" y="8544"/>
                    </a:cubicBezTo>
                    <a:lnTo>
                      <a:pt x="15728" y="8917"/>
                    </a:lnTo>
                    <a:cubicBezTo>
                      <a:pt x="15787" y="8678"/>
                      <a:pt x="15892" y="8469"/>
                      <a:pt x="15996" y="8245"/>
                    </a:cubicBezTo>
                    <a:cubicBezTo>
                      <a:pt x="16131" y="8006"/>
                      <a:pt x="16265" y="7767"/>
                      <a:pt x="16295" y="7498"/>
                    </a:cubicBezTo>
                    <a:cubicBezTo>
                      <a:pt x="16340" y="7184"/>
                      <a:pt x="16265" y="6871"/>
                      <a:pt x="16340" y="6557"/>
                    </a:cubicBezTo>
                    <a:cubicBezTo>
                      <a:pt x="16370" y="6423"/>
                      <a:pt x="16444" y="6258"/>
                      <a:pt x="16549" y="6154"/>
                    </a:cubicBezTo>
                    <a:lnTo>
                      <a:pt x="16549" y="6004"/>
                    </a:lnTo>
                    <a:close/>
                    <a:moveTo>
                      <a:pt x="627" y="6930"/>
                    </a:moveTo>
                    <a:lnTo>
                      <a:pt x="627" y="7229"/>
                    </a:lnTo>
                    <a:cubicBezTo>
                      <a:pt x="732" y="7438"/>
                      <a:pt x="837" y="7647"/>
                      <a:pt x="926" y="7856"/>
                    </a:cubicBezTo>
                    <a:cubicBezTo>
                      <a:pt x="986" y="7991"/>
                      <a:pt x="1016" y="8140"/>
                      <a:pt x="1031" y="8275"/>
                    </a:cubicBezTo>
                    <a:cubicBezTo>
                      <a:pt x="1031" y="8439"/>
                      <a:pt x="986" y="8573"/>
                      <a:pt x="926" y="8738"/>
                    </a:cubicBezTo>
                    <a:cubicBezTo>
                      <a:pt x="866" y="8872"/>
                      <a:pt x="822" y="9007"/>
                      <a:pt x="792" y="9156"/>
                    </a:cubicBezTo>
                    <a:cubicBezTo>
                      <a:pt x="762" y="9305"/>
                      <a:pt x="747" y="9455"/>
                      <a:pt x="672" y="9589"/>
                    </a:cubicBezTo>
                    <a:cubicBezTo>
                      <a:pt x="657" y="9619"/>
                      <a:pt x="642" y="9649"/>
                      <a:pt x="613" y="9664"/>
                    </a:cubicBezTo>
                    <a:lnTo>
                      <a:pt x="613" y="9873"/>
                    </a:lnTo>
                    <a:cubicBezTo>
                      <a:pt x="687" y="9783"/>
                      <a:pt x="762" y="9694"/>
                      <a:pt x="807" y="9604"/>
                    </a:cubicBezTo>
                    <a:cubicBezTo>
                      <a:pt x="866" y="9470"/>
                      <a:pt x="896" y="9350"/>
                      <a:pt x="911" y="9201"/>
                    </a:cubicBezTo>
                    <a:cubicBezTo>
                      <a:pt x="941" y="9051"/>
                      <a:pt x="986" y="8917"/>
                      <a:pt x="1046" y="8768"/>
                    </a:cubicBezTo>
                    <a:cubicBezTo>
                      <a:pt x="1150" y="8514"/>
                      <a:pt x="1180" y="8245"/>
                      <a:pt x="1076" y="7976"/>
                    </a:cubicBezTo>
                    <a:cubicBezTo>
                      <a:pt x="1001" y="7707"/>
                      <a:pt x="851" y="7453"/>
                      <a:pt x="732" y="7199"/>
                    </a:cubicBezTo>
                    <a:cubicBezTo>
                      <a:pt x="687" y="7110"/>
                      <a:pt x="657" y="7020"/>
                      <a:pt x="627" y="6930"/>
                    </a:cubicBezTo>
                    <a:close/>
                    <a:moveTo>
                      <a:pt x="16639" y="8514"/>
                    </a:moveTo>
                    <a:cubicBezTo>
                      <a:pt x="16639" y="8529"/>
                      <a:pt x="16639" y="8529"/>
                      <a:pt x="16639" y="8529"/>
                    </a:cubicBezTo>
                    <a:cubicBezTo>
                      <a:pt x="16504" y="8678"/>
                      <a:pt x="16430" y="8872"/>
                      <a:pt x="16355" y="9066"/>
                    </a:cubicBezTo>
                    <a:cubicBezTo>
                      <a:pt x="16280" y="9260"/>
                      <a:pt x="16235" y="9455"/>
                      <a:pt x="16265" y="9664"/>
                    </a:cubicBezTo>
                    <a:cubicBezTo>
                      <a:pt x="16310" y="9888"/>
                      <a:pt x="16474" y="10186"/>
                      <a:pt x="16698" y="10261"/>
                    </a:cubicBezTo>
                    <a:lnTo>
                      <a:pt x="16698" y="10127"/>
                    </a:lnTo>
                    <a:cubicBezTo>
                      <a:pt x="16639" y="10097"/>
                      <a:pt x="16594" y="10052"/>
                      <a:pt x="16549" y="10007"/>
                    </a:cubicBezTo>
                    <a:cubicBezTo>
                      <a:pt x="16444" y="9873"/>
                      <a:pt x="16400" y="9709"/>
                      <a:pt x="16385" y="9559"/>
                    </a:cubicBezTo>
                    <a:cubicBezTo>
                      <a:pt x="16385" y="9380"/>
                      <a:pt x="16430" y="9231"/>
                      <a:pt x="16489" y="9081"/>
                    </a:cubicBezTo>
                    <a:cubicBezTo>
                      <a:pt x="16534" y="8962"/>
                      <a:pt x="16579" y="8842"/>
                      <a:pt x="16654" y="8738"/>
                    </a:cubicBezTo>
                    <a:lnTo>
                      <a:pt x="16639" y="8514"/>
                    </a:lnTo>
                    <a:close/>
                    <a:moveTo>
                      <a:pt x="1539" y="9753"/>
                    </a:moveTo>
                    <a:cubicBezTo>
                      <a:pt x="1404" y="9918"/>
                      <a:pt x="1255" y="10142"/>
                      <a:pt x="1270" y="10366"/>
                    </a:cubicBezTo>
                    <a:cubicBezTo>
                      <a:pt x="1300" y="10515"/>
                      <a:pt x="1389" y="10664"/>
                      <a:pt x="1539" y="10724"/>
                    </a:cubicBezTo>
                    <a:lnTo>
                      <a:pt x="1539" y="10575"/>
                    </a:lnTo>
                    <a:cubicBezTo>
                      <a:pt x="1464" y="10515"/>
                      <a:pt x="1404" y="10411"/>
                      <a:pt x="1404" y="10321"/>
                    </a:cubicBezTo>
                    <a:cubicBezTo>
                      <a:pt x="1404" y="10186"/>
                      <a:pt x="1464" y="10067"/>
                      <a:pt x="1539" y="9948"/>
                    </a:cubicBezTo>
                    <a:lnTo>
                      <a:pt x="1539" y="9753"/>
                    </a:lnTo>
                    <a:close/>
                    <a:moveTo>
                      <a:pt x="2450" y="10844"/>
                    </a:moveTo>
                    <a:cubicBezTo>
                      <a:pt x="1822" y="10874"/>
                      <a:pt x="1195" y="10888"/>
                      <a:pt x="568" y="10918"/>
                    </a:cubicBezTo>
                    <a:cubicBezTo>
                      <a:pt x="478" y="10918"/>
                      <a:pt x="478" y="11038"/>
                      <a:pt x="568" y="11038"/>
                    </a:cubicBezTo>
                    <a:cubicBezTo>
                      <a:pt x="1195" y="11008"/>
                      <a:pt x="1822" y="10993"/>
                      <a:pt x="2450" y="10978"/>
                    </a:cubicBezTo>
                    <a:cubicBezTo>
                      <a:pt x="2539" y="10978"/>
                      <a:pt x="2539" y="10844"/>
                      <a:pt x="2450" y="10844"/>
                    </a:cubicBezTo>
                    <a:close/>
                    <a:moveTo>
                      <a:pt x="9156" y="10888"/>
                    </a:moveTo>
                    <a:cubicBezTo>
                      <a:pt x="9126" y="10918"/>
                      <a:pt x="9096" y="10933"/>
                      <a:pt x="9066" y="10948"/>
                    </a:cubicBezTo>
                    <a:cubicBezTo>
                      <a:pt x="8887" y="11038"/>
                      <a:pt x="8723" y="11113"/>
                      <a:pt x="8528" y="11157"/>
                    </a:cubicBezTo>
                    <a:cubicBezTo>
                      <a:pt x="8470" y="11170"/>
                      <a:pt x="8408" y="11177"/>
                      <a:pt x="8346" y="11177"/>
                    </a:cubicBezTo>
                    <a:cubicBezTo>
                      <a:pt x="8119" y="11177"/>
                      <a:pt x="7880" y="11091"/>
                      <a:pt x="7752" y="10903"/>
                    </a:cubicBezTo>
                    <a:lnTo>
                      <a:pt x="7617" y="10903"/>
                    </a:lnTo>
                    <a:cubicBezTo>
                      <a:pt x="7760" y="11175"/>
                      <a:pt x="8058" y="11301"/>
                      <a:pt x="8359" y="11301"/>
                    </a:cubicBezTo>
                    <a:cubicBezTo>
                      <a:pt x="8406" y="11301"/>
                      <a:pt x="8452" y="11298"/>
                      <a:pt x="8499" y="11292"/>
                    </a:cubicBezTo>
                    <a:cubicBezTo>
                      <a:pt x="8738" y="11262"/>
                      <a:pt x="8947" y="11157"/>
                      <a:pt x="9141" y="11038"/>
                    </a:cubicBezTo>
                    <a:cubicBezTo>
                      <a:pt x="9230" y="10993"/>
                      <a:pt x="9320" y="10948"/>
                      <a:pt x="9380" y="10888"/>
                    </a:cubicBezTo>
                    <a:close/>
                    <a:moveTo>
                      <a:pt x="15489" y="10724"/>
                    </a:moveTo>
                    <a:cubicBezTo>
                      <a:pt x="15399" y="10724"/>
                      <a:pt x="15399" y="10844"/>
                      <a:pt x="15489" y="10844"/>
                    </a:cubicBezTo>
                    <a:lnTo>
                      <a:pt x="16056" y="10844"/>
                    </a:lnTo>
                    <a:cubicBezTo>
                      <a:pt x="16041" y="10874"/>
                      <a:pt x="16041" y="10903"/>
                      <a:pt x="16071" y="10918"/>
                    </a:cubicBezTo>
                    <a:cubicBezTo>
                      <a:pt x="16370" y="11172"/>
                      <a:pt x="16743" y="11322"/>
                      <a:pt x="17132" y="11366"/>
                    </a:cubicBezTo>
                    <a:cubicBezTo>
                      <a:pt x="17191" y="11371"/>
                      <a:pt x="17249" y="11373"/>
                      <a:pt x="17307" y="11373"/>
                    </a:cubicBezTo>
                    <a:cubicBezTo>
                      <a:pt x="17422" y="11373"/>
                      <a:pt x="17535" y="11366"/>
                      <a:pt x="17654" y="11366"/>
                    </a:cubicBezTo>
                    <a:lnTo>
                      <a:pt x="17654" y="11247"/>
                    </a:lnTo>
                    <a:lnTo>
                      <a:pt x="17251" y="11247"/>
                    </a:lnTo>
                    <a:cubicBezTo>
                      <a:pt x="16863" y="11217"/>
                      <a:pt x="16489" y="11083"/>
                      <a:pt x="16191" y="10844"/>
                    </a:cubicBezTo>
                    <a:lnTo>
                      <a:pt x="16982" y="10844"/>
                    </a:lnTo>
                    <a:cubicBezTo>
                      <a:pt x="17072" y="10844"/>
                      <a:pt x="17072" y="10724"/>
                      <a:pt x="16982" y="10724"/>
                    </a:cubicBezTo>
                    <a:close/>
                    <a:moveTo>
                      <a:pt x="12651" y="10859"/>
                    </a:moveTo>
                    <a:lnTo>
                      <a:pt x="12113" y="10874"/>
                    </a:lnTo>
                    <a:cubicBezTo>
                      <a:pt x="11111" y="11168"/>
                      <a:pt x="10147" y="11686"/>
                      <a:pt x="9124" y="11686"/>
                    </a:cubicBezTo>
                    <a:cubicBezTo>
                      <a:pt x="8851" y="11686"/>
                      <a:pt x="8573" y="11649"/>
                      <a:pt x="8290" y="11561"/>
                    </a:cubicBezTo>
                    <a:cubicBezTo>
                      <a:pt x="7976" y="11471"/>
                      <a:pt x="7677" y="11337"/>
                      <a:pt x="7378" y="11202"/>
                    </a:cubicBezTo>
                    <a:cubicBezTo>
                      <a:pt x="7184" y="11113"/>
                      <a:pt x="7005" y="11023"/>
                      <a:pt x="6826" y="10918"/>
                    </a:cubicBezTo>
                    <a:lnTo>
                      <a:pt x="6602" y="10918"/>
                    </a:lnTo>
                    <a:cubicBezTo>
                      <a:pt x="7020" y="11217"/>
                      <a:pt x="7528" y="11426"/>
                      <a:pt x="8021" y="11605"/>
                    </a:cubicBezTo>
                    <a:cubicBezTo>
                      <a:pt x="8390" y="11744"/>
                      <a:pt x="8768" y="11820"/>
                      <a:pt x="9154" y="11820"/>
                    </a:cubicBezTo>
                    <a:cubicBezTo>
                      <a:pt x="9269" y="11820"/>
                      <a:pt x="9384" y="11813"/>
                      <a:pt x="9499" y="11800"/>
                    </a:cubicBezTo>
                    <a:cubicBezTo>
                      <a:pt x="10440" y="11695"/>
                      <a:pt x="11307" y="11232"/>
                      <a:pt x="12218" y="10978"/>
                    </a:cubicBezTo>
                    <a:cubicBezTo>
                      <a:pt x="12367" y="10933"/>
                      <a:pt x="12501" y="10888"/>
                      <a:pt x="12651" y="10859"/>
                    </a:cubicBezTo>
                    <a:close/>
                    <a:moveTo>
                      <a:pt x="4033" y="10948"/>
                    </a:moveTo>
                    <a:cubicBezTo>
                      <a:pt x="3764" y="11113"/>
                      <a:pt x="3540" y="11337"/>
                      <a:pt x="3256" y="11501"/>
                    </a:cubicBezTo>
                    <a:cubicBezTo>
                      <a:pt x="2969" y="11657"/>
                      <a:pt x="2648" y="11745"/>
                      <a:pt x="2313" y="11745"/>
                    </a:cubicBezTo>
                    <a:cubicBezTo>
                      <a:pt x="2264" y="11745"/>
                      <a:pt x="2215" y="11744"/>
                      <a:pt x="2166" y="11740"/>
                    </a:cubicBezTo>
                    <a:cubicBezTo>
                      <a:pt x="1778" y="11710"/>
                      <a:pt x="1449" y="11501"/>
                      <a:pt x="1061" y="11426"/>
                    </a:cubicBezTo>
                    <a:cubicBezTo>
                      <a:pt x="981" y="11415"/>
                      <a:pt x="905" y="11410"/>
                      <a:pt x="832" y="11410"/>
                    </a:cubicBezTo>
                    <a:cubicBezTo>
                      <a:pt x="712" y="11410"/>
                      <a:pt x="598" y="11423"/>
                      <a:pt x="478" y="11441"/>
                    </a:cubicBezTo>
                    <a:cubicBezTo>
                      <a:pt x="365" y="11451"/>
                      <a:pt x="251" y="11469"/>
                      <a:pt x="143" y="11469"/>
                    </a:cubicBezTo>
                    <a:cubicBezTo>
                      <a:pt x="94" y="11469"/>
                      <a:pt x="46" y="11465"/>
                      <a:pt x="0" y="11456"/>
                    </a:cubicBezTo>
                    <a:lnTo>
                      <a:pt x="0" y="11590"/>
                    </a:lnTo>
                    <a:cubicBezTo>
                      <a:pt x="54" y="11599"/>
                      <a:pt x="108" y="11603"/>
                      <a:pt x="163" y="11603"/>
                    </a:cubicBezTo>
                    <a:cubicBezTo>
                      <a:pt x="382" y="11603"/>
                      <a:pt x="607" y="11546"/>
                      <a:pt x="822" y="11546"/>
                    </a:cubicBezTo>
                    <a:cubicBezTo>
                      <a:pt x="1225" y="11546"/>
                      <a:pt x="1583" y="11770"/>
                      <a:pt x="1957" y="11844"/>
                    </a:cubicBezTo>
                    <a:cubicBezTo>
                      <a:pt x="2078" y="11864"/>
                      <a:pt x="2199" y="11874"/>
                      <a:pt x="2319" y="11874"/>
                    </a:cubicBezTo>
                    <a:cubicBezTo>
                      <a:pt x="2569" y="11874"/>
                      <a:pt x="2815" y="11831"/>
                      <a:pt x="3047" y="11740"/>
                    </a:cubicBezTo>
                    <a:cubicBezTo>
                      <a:pt x="3420" y="11605"/>
                      <a:pt x="3689" y="11322"/>
                      <a:pt x="4018" y="11113"/>
                    </a:cubicBezTo>
                    <a:cubicBezTo>
                      <a:pt x="4122" y="11053"/>
                      <a:pt x="4227" y="10993"/>
                      <a:pt x="4332" y="10948"/>
                    </a:cubicBezTo>
                    <a:close/>
                    <a:moveTo>
                      <a:pt x="13805" y="11754"/>
                    </a:moveTo>
                    <a:cubicBezTo>
                      <a:pt x="13551" y="11754"/>
                      <a:pt x="13315" y="11886"/>
                      <a:pt x="13159" y="12098"/>
                    </a:cubicBezTo>
                    <a:lnTo>
                      <a:pt x="13338" y="12083"/>
                    </a:lnTo>
                    <a:cubicBezTo>
                      <a:pt x="13461" y="11960"/>
                      <a:pt x="13635" y="11878"/>
                      <a:pt x="13818" y="11878"/>
                    </a:cubicBezTo>
                    <a:cubicBezTo>
                      <a:pt x="13857" y="11878"/>
                      <a:pt x="13896" y="11881"/>
                      <a:pt x="13935" y="11889"/>
                    </a:cubicBezTo>
                    <a:cubicBezTo>
                      <a:pt x="14070" y="11919"/>
                      <a:pt x="14174" y="11979"/>
                      <a:pt x="14264" y="12083"/>
                    </a:cubicBezTo>
                    <a:lnTo>
                      <a:pt x="14413" y="12083"/>
                    </a:lnTo>
                    <a:cubicBezTo>
                      <a:pt x="14383" y="12039"/>
                      <a:pt x="14353" y="11994"/>
                      <a:pt x="14309" y="11949"/>
                    </a:cubicBezTo>
                    <a:cubicBezTo>
                      <a:pt x="14189" y="11829"/>
                      <a:pt x="14025" y="11755"/>
                      <a:pt x="13846" y="11755"/>
                    </a:cubicBezTo>
                    <a:cubicBezTo>
                      <a:pt x="13832" y="11754"/>
                      <a:pt x="13819" y="11754"/>
                      <a:pt x="13805" y="11754"/>
                    </a:cubicBezTo>
                    <a:close/>
                    <a:moveTo>
                      <a:pt x="13556" y="11193"/>
                    </a:moveTo>
                    <a:cubicBezTo>
                      <a:pt x="13482" y="11193"/>
                      <a:pt x="13410" y="11196"/>
                      <a:pt x="13338" y="11202"/>
                    </a:cubicBezTo>
                    <a:cubicBezTo>
                      <a:pt x="12949" y="11247"/>
                      <a:pt x="12591" y="11366"/>
                      <a:pt x="12262" y="11516"/>
                    </a:cubicBezTo>
                    <a:cubicBezTo>
                      <a:pt x="11949" y="11650"/>
                      <a:pt x="11650" y="11829"/>
                      <a:pt x="11366" y="12024"/>
                    </a:cubicBezTo>
                    <a:cubicBezTo>
                      <a:pt x="10903" y="12039"/>
                      <a:pt x="10455" y="12053"/>
                      <a:pt x="10007" y="12083"/>
                    </a:cubicBezTo>
                    <a:cubicBezTo>
                      <a:pt x="9922" y="12083"/>
                      <a:pt x="9918" y="12204"/>
                      <a:pt x="9994" y="12204"/>
                    </a:cubicBezTo>
                    <a:cubicBezTo>
                      <a:pt x="9998" y="12204"/>
                      <a:pt x="10002" y="12204"/>
                      <a:pt x="10007" y="12203"/>
                    </a:cubicBezTo>
                    <a:cubicBezTo>
                      <a:pt x="11023" y="12158"/>
                      <a:pt x="12053" y="12128"/>
                      <a:pt x="13069" y="12083"/>
                    </a:cubicBezTo>
                    <a:cubicBezTo>
                      <a:pt x="13159" y="12083"/>
                      <a:pt x="13159" y="11949"/>
                      <a:pt x="13069" y="11949"/>
                    </a:cubicBezTo>
                    <a:cubicBezTo>
                      <a:pt x="12591" y="11964"/>
                      <a:pt x="12113" y="11994"/>
                      <a:pt x="11620" y="12009"/>
                    </a:cubicBezTo>
                    <a:cubicBezTo>
                      <a:pt x="12113" y="11710"/>
                      <a:pt x="12636" y="11441"/>
                      <a:pt x="13203" y="11366"/>
                    </a:cubicBezTo>
                    <a:cubicBezTo>
                      <a:pt x="13326" y="11347"/>
                      <a:pt x="13447" y="11338"/>
                      <a:pt x="13568" y="11338"/>
                    </a:cubicBezTo>
                    <a:cubicBezTo>
                      <a:pt x="14187" y="11338"/>
                      <a:pt x="14787" y="11577"/>
                      <a:pt x="15324" y="11889"/>
                    </a:cubicBezTo>
                    <a:cubicBezTo>
                      <a:pt x="15429" y="11949"/>
                      <a:pt x="15533" y="12009"/>
                      <a:pt x="15623" y="12068"/>
                    </a:cubicBezTo>
                    <a:lnTo>
                      <a:pt x="15862" y="12068"/>
                    </a:lnTo>
                    <a:cubicBezTo>
                      <a:pt x="15414" y="11770"/>
                      <a:pt x="14951" y="11501"/>
                      <a:pt x="14443" y="11337"/>
                    </a:cubicBezTo>
                    <a:cubicBezTo>
                      <a:pt x="14156" y="11241"/>
                      <a:pt x="13850" y="11193"/>
                      <a:pt x="13556" y="11193"/>
                    </a:cubicBezTo>
                    <a:close/>
                    <a:moveTo>
                      <a:pt x="6452" y="11561"/>
                    </a:moveTo>
                    <a:cubicBezTo>
                      <a:pt x="6243" y="11561"/>
                      <a:pt x="6034" y="11635"/>
                      <a:pt x="5840" y="11710"/>
                    </a:cubicBezTo>
                    <a:cubicBezTo>
                      <a:pt x="5750" y="11740"/>
                      <a:pt x="5631" y="11785"/>
                      <a:pt x="5526" y="11800"/>
                    </a:cubicBezTo>
                    <a:cubicBezTo>
                      <a:pt x="5499" y="11806"/>
                      <a:pt x="5473" y="11809"/>
                      <a:pt x="5446" y="11809"/>
                    </a:cubicBezTo>
                    <a:cubicBezTo>
                      <a:pt x="5354" y="11809"/>
                      <a:pt x="5264" y="11775"/>
                      <a:pt x="5183" y="11740"/>
                    </a:cubicBezTo>
                    <a:cubicBezTo>
                      <a:pt x="5016" y="11656"/>
                      <a:pt x="4869" y="11592"/>
                      <a:pt x="4702" y="11592"/>
                    </a:cubicBezTo>
                    <a:cubicBezTo>
                      <a:pt x="4660" y="11592"/>
                      <a:pt x="4616" y="11596"/>
                      <a:pt x="4571" y="11605"/>
                    </a:cubicBezTo>
                    <a:cubicBezTo>
                      <a:pt x="4346" y="11635"/>
                      <a:pt x="4137" y="11740"/>
                      <a:pt x="3958" y="11859"/>
                    </a:cubicBezTo>
                    <a:cubicBezTo>
                      <a:pt x="3824" y="11949"/>
                      <a:pt x="3689" y="12068"/>
                      <a:pt x="3555" y="12188"/>
                    </a:cubicBezTo>
                    <a:lnTo>
                      <a:pt x="3749" y="12188"/>
                    </a:lnTo>
                    <a:lnTo>
                      <a:pt x="3764" y="12173"/>
                    </a:lnTo>
                    <a:cubicBezTo>
                      <a:pt x="3958" y="12009"/>
                      <a:pt x="4152" y="11859"/>
                      <a:pt x="4376" y="11770"/>
                    </a:cubicBezTo>
                    <a:cubicBezTo>
                      <a:pt x="4473" y="11733"/>
                      <a:pt x="4568" y="11717"/>
                      <a:pt x="4661" y="11717"/>
                    </a:cubicBezTo>
                    <a:cubicBezTo>
                      <a:pt x="4797" y="11717"/>
                      <a:pt x="4930" y="11752"/>
                      <a:pt x="5063" y="11814"/>
                    </a:cubicBezTo>
                    <a:cubicBezTo>
                      <a:pt x="5196" y="11892"/>
                      <a:pt x="5328" y="11936"/>
                      <a:pt x="5479" y="11936"/>
                    </a:cubicBezTo>
                    <a:cubicBezTo>
                      <a:pt x="5532" y="11936"/>
                      <a:pt x="5587" y="11931"/>
                      <a:pt x="5646" y="11919"/>
                    </a:cubicBezTo>
                    <a:cubicBezTo>
                      <a:pt x="5855" y="11859"/>
                      <a:pt x="6049" y="11740"/>
                      <a:pt x="6258" y="11710"/>
                    </a:cubicBezTo>
                    <a:cubicBezTo>
                      <a:pt x="6309" y="11701"/>
                      <a:pt x="6359" y="11697"/>
                      <a:pt x="6409" y="11697"/>
                    </a:cubicBezTo>
                    <a:cubicBezTo>
                      <a:pt x="6788" y="11697"/>
                      <a:pt x="7153" y="11929"/>
                      <a:pt x="7483" y="12113"/>
                    </a:cubicBezTo>
                    <a:cubicBezTo>
                      <a:pt x="6885" y="12142"/>
                      <a:pt x="6287" y="12159"/>
                      <a:pt x="5685" y="12159"/>
                    </a:cubicBezTo>
                    <a:cubicBezTo>
                      <a:pt x="5355" y="12159"/>
                      <a:pt x="5023" y="12154"/>
                      <a:pt x="4690" y="12143"/>
                    </a:cubicBezTo>
                    <a:cubicBezTo>
                      <a:pt x="4615" y="12143"/>
                      <a:pt x="4615" y="12263"/>
                      <a:pt x="4690" y="12263"/>
                    </a:cubicBezTo>
                    <a:cubicBezTo>
                      <a:pt x="5067" y="12280"/>
                      <a:pt x="5442" y="12289"/>
                      <a:pt x="5815" y="12289"/>
                    </a:cubicBezTo>
                    <a:cubicBezTo>
                      <a:pt x="6388" y="12289"/>
                      <a:pt x="6958" y="12269"/>
                      <a:pt x="7528" y="12233"/>
                    </a:cubicBezTo>
                    <a:cubicBezTo>
                      <a:pt x="7588" y="12233"/>
                      <a:pt x="7602" y="12188"/>
                      <a:pt x="7588" y="12143"/>
                    </a:cubicBezTo>
                    <a:lnTo>
                      <a:pt x="7797" y="12143"/>
                    </a:lnTo>
                    <a:cubicBezTo>
                      <a:pt x="7737" y="12113"/>
                      <a:pt x="7677" y="12083"/>
                      <a:pt x="7632" y="12053"/>
                    </a:cubicBezTo>
                    <a:cubicBezTo>
                      <a:pt x="7259" y="11844"/>
                      <a:pt x="6886" y="11590"/>
                      <a:pt x="6452" y="1156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6" name="Google Shape;4436;p132"/>
              <p:cNvSpPr/>
              <p:nvPr/>
            </p:nvSpPr>
            <p:spPr>
              <a:xfrm>
                <a:off x="-968175" y="1208750"/>
                <a:ext cx="26700" cy="26950"/>
              </a:xfrm>
              <a:custGeom>
                <a:rect b="b" l="l" r="r" t="t"/>
                <a:pathLst>
                  <a:path extrusionOk="0" h="1078" w="1068">
                    <a:moveTo>
                      <a:pt x="971" y="0"/>
                    </a:moveTo>
                    <a:cubicBezTo>
                      <a:pt x="957" y="0"/>
                      <a:pt x="943" y="6"/>
                      <a:pt x="932" y="20"/>
                    </a:cubicBezTo>
                    <a:cubicBezTo>
                      <a:pt x="649" y="349"/>
                      <a:pt x="350" y="662"/>
                      <a:pt x="36" y="976"/>
                    </a:cubicBezTo>
                    <a:cubicBezTo>
                      <a:pt x="0" y="1012"/>
                      <a:pt x="42" y="1078"/>
                      <a:pt x="99" y="1078"/>
                    </a:cubicBezTo>
                    <a:cubicBezTo>
                      <a:pt x="112" y="1078"/>
                      <a:pt x="127" y="1074"/>
                      <a:pt x="141" y="1065"/>
                    </a:cubicBezTo>
                    <a:cubicBezTo>
                      <a:pt x="455" y="767"/>
                      <a:pt x="738" y="453"/>
                      <a:pt x="1022" y="110"/>
                    </a:cubicBezTo>
                    <a:cubicBezTo>
                      <a:pt x="1068" y="64"/>
                      <a:pt x="1017" y="0"/>
                      <a:pt x="971" y="0"/>
                    </a:cubicBezTo>
                    <a:close/>
                  </a:path>
                </a:pathLst>
              </a:custGeom>
              <a:solidFill>
                <a:srgbClr val="2B30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7" name="Google Shape;4437;p132"/>
              <p:cNvSpPr/>
              <p:nvPr/>
            </p:nvSpPr>
            <p:spPr>
              <a:xfrm>
                <a:off x="-1076675" y="1429550"/>
                <a:ext cx="53050" cy="23550"/>
              </a:xfrm>
              <a:custGeom>
                <a:rect b="b" l="l" r="r" t="t"/>
                <a:pathLst>
                  <a:path extrusionOk="0" h="942" w="2122">
                    <a:moveTo>
                      <a:pt x="2121" y="0"/>
                    </a:moveTo>
                    <a:lnTo>
                      <a:pt x="0" y="15"/>
                    </a:lnTo>
                    <a:lnTo>
                      <a:pt x="0" y="941"/>
                    </a:lnTo>
                    <a:lnTo>
                      <a:pt x="2121" y="926"/>
                    </a:lnTo>
                    <a:lnTo>
                      <a:pt x="212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8" name="Google Shape;4438;p132"/>
              <p:cNvSpPr/>
              <p:nvPr/>
            </p:nvSpPr>
            <p:spPr>
              <a:xfrm>
                <a:off x="-1091625" y="1452325"/>
                <a:ext cx="85175" cy="15700"/>
              </a:xfrm>
              <a:custGeom>
                <a:rect b="b" l="l" r="r" t="t"/>
                <a:pathLst>
                  <a:path extrusionOk="0" h="628" w="3407">
                    <a:moveTo>
                      <a:pt x="3391" y="0"/>
                    </a:moveTo>
                    <a:lnTo>
                      <a:pt x="1" y="15"/>
                    </a:lnTo>
                    <a:lnTo>
                      <a:pt x="1" y="628"/>
                    </a:lnTo>
                    <a:lnTo>
                      <a:pt x="3406" y="613"/>
                    </a:lnTo>
                    <a:lnTo>
                      <a:pt x="3391"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439" name="Google Shape;4439;p132"/>
          <p:cNvGrpSpPr/>
          <p:nvPr/>
        </p:nvGrpSpPr>
        <p:grpSpPr>
          <a:xfrm>
            <a:off x="8019400" y="660150"/>
            <a:ext cx="1678288" cy="4186044"/>
            <a:chOff x="7414150" y="795350"/>
            <a:chExt cx="1678288" cy="4186044"/>
          </a:xfrm>
        </p:grpSpPr>
        <p:grpSp>
          <p:nvGrpSpPr>
            <p:cNvPr id="4440" name="Google Shape;4440;p132"/>
            <p:cNvGrpSpPr/>
            <p:nvPr/>
          </p:nvGrpSpPr>
          <p:grpSpPr>
            <a:xfrm rot="553263">
              <a:off x="7637469" y="3322277"/>
              <a:ext cx="1338456" cy="1561972"/>
              <a:chOff x="2342300" y="-1710275"/>
              <a:chExt cx="230400" cy="268875"/>
            </a:xfrm>
          </p:grpSpPr>
          <p:sp>
            <p:nvSpPr>
              <p:cNvPr id="4441" name="Google Shape;4441;p132"/>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2" name="Google Shape;4442;p132"/>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3" name="Google Shape;4443;p132"/>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4" name="Google Shape;4444;p132"/>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45" name="Google Shape;4445;p132"/>
            <p:cNvSpPr/>
            <p:nvPr/>
          </p:nvSpPr>
          <p:spPr>
            <a:xfrm>
              <a:off x="7414150" y="795350"/>
              <a:ext cx="426827" cy="513502"/>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rgbClr val="1B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46" name="Google Shape;4446;p132"/>
          <p:cNvSpPr/>
          <p:nvPr/>
        </p:nvSpPr>
        <p:spPr>
          <a:xfrm rot="2488118">
            <a:off x="7204604" y="107199"/>
            <a:ext cx="313535" cy="513501"/>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rgbClr val="1B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SO00286_[1]" id="4447" name="Google Shape;4447;p132"/>
          <p:cNvPicPr preferRelativeResize="0"/>
          <p:nvPr/>
        </p:nvPicPr>
        <p:blipFill rotWithShape="1">
          <a:blip r:embed="rId3">
            <a:alphaModFix/>
          </a:blip>
          <a:srcRect b="0" l="0" r="0" t="0"/>
          <a:stretch/>
        </p:blipFill>
        <p:spPr>
          <a:xfrm rot="186686">
            <a:off x="-654182" y="2838272"/>
            <a:ext cx="1868154" cy="1302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1" name="Shape 4451"/>
        <p:cNvGrpSpPr/>
        <p:nvPr/>
      </p:nvGrpSpPr>
      <p:grpSpPr>
        <a:xfrm>
          <a:off x="0" y="0"/>
          <a:ext cx="0" cy="0"/>
          <a:chOff x="0" y="0"/>
          <a:chExt cx="0" cy="0"/>
        </a:xfrm>
      </p:grpSpPr>
      <p:sp>
        <p:nvSpPr>
          <p:cNvPr id="4452" name="Google Shape;4452;p133"/>
          <p:cNvSpPr txBox="1"/>
          <p:nvPr>
            <p:ph idx="1" type="subTitle"/>
          </p:nvPr>
        </p:nvSpPr>
        <p:spPr>
          <a:xfrm>
            <a:off x="1026650" y="1331350"/>
            <a:ext cx="7533900" cy="3681600"/>
          </a:xfrm>
          <a:prstGeom prst="rect">
            <a:avLst/>
          </a:prstGeom>
        </p:spPr>
        <p:txBody>
          <a:bodyPr anchorCtr="0" anchor="t" bIns="91425" lIns="91425" spcFirstLastPara="1" rIns="91425" wrap="square" tIns="91425">
            <a:noAutofit/>
          </a:bodyPr>
          <a:lstStyle/>
          <a:p>
            <a:pPr indent="-406400" lvl="0" marL="457200" rtl="0" algn="l">
              <a:lnSpc>
                <a:spcPct val="115000"/>
              </a:lnSpc>
              <a:spcBef>
                <a:spcPts val="600"/>
              </a:spcBef>
              <a:spcAft>
                <a:spcPts val="0"/>
              </a:spcAft>
              <a:buClr>
                <a:srgbClr val="CC9900"/>
              </a:buClr>
              <a:buSzPts val="2800"/>
              <a:buFont typeface="Noto Symbol"/>
              <a:buChar char="■"/>
            </a:pPr>
            <a:r>
              <a:rPr b="1" lang="en" sz="2800">
                <a:solidFill>
                  <a:schemeClr val="dk1"/>
                </a:solidFill>
                <a:latin typeface="Arial"/>
                <a:ea typeface="Arial"/>
                <a:cs typeface="Arial"/>
                <a:sym typeface="Arial"/>
              </a:rPr>
              <a:t>Program Functioning</a:t>
            </a:r>
            <a:endParaRPr b="1" sz="2800">
              <a:solidFill>
                <a:schemeClr val="dk1"/>
              </a:solidFill>
              <a:latin typeface="Arial"/>
              <a:ea typeface="Arial"/>
              <a:cs typeface="Arial"/>
              <a:sym typeface="Arial"/>
            </a:endParaRPr>
          </a:p>
          <a:p>
            <a:pPr indent="-406400" lvl="0" marL="457200" rtl="0" algn="l">
              <a:lnSpc>
                <a:spcPct val="115000"/>
              </a:lnSpc>
              <a:spcBef>
                <a:spcPts val="0"/>
              </a:spcBef>
              <a:spcAft>
                <a:spcPts val="0"/>
              </a:spcAft>
              <a:buClr>
                <a:srgbClr val="CC9900"/>
              </a:buClr>
              <a:buSzPts val="2800"/>
              <a:buFont typeface="Noto Symbol"/>
              <a:buChar char="■"/>
            </a:pPr>
            <a:r>
              <a:rPr b="1" lang="en" sz="2800">
                <a:solidFill>
                  <a:schemeClr val="dk1"/>
                </a:solidFill>
                <a:latin typeface="Arial"/>
                <a:ea typeface="Arial"/>
                <a:cs typeface="Arial"/>
                <a:sym typeface="Arial"/>
              </a:rPr>
              <a:t>Supporting your new Cardinal</a:t>
            </a:r>
            <a:endParaRPr b="1" sz="2800">
              <a:solidFill>
                <a:schemeClr val="dk1"/>
              </a:solidFill>
              <a:latin typeface="Arial"/>
              <a:ea typeface="Arial"/>
              <a:cs typeface="Arial"/>
              <a:sym typeface="Arial"/>
            </a:endParaRPr>
          </a:p>
          <a:p>
            <a:pPr indent="0" lvl="0" marL="0" rtl="0" algn="ctr">
              <a:lnSpc>
                <a:spcPct val="115000"/>
              </a:lnSpc>
              <a:spcBef>
                <a:spcPts val="600"/>
              </a:spcBef>
              <a:spcAft>
                <a:spcPts val="0"/>
              </a:spcAft>
              <a:buNone/>
            </a:pPr>
            <a:r>
              <a:rPr b="1" lang="en" sz="3100">
                <a:solidFill>
                  <a:schemeClr val="dk1"/>
                </a:solidFill>
                <a:latin typeface="Arial"/>
                <a:ea typeface="Arial"/>
                <a:cs typeface="Arial"/>
                <a:sym typeface="Arial"/>
              </a:rPr>
              <a:t>   </a:t>
            </a:r>
            <a:r>
              <a:rPr b="1" lang="en" sz="3400">
                <a:solidFill>
                  <a:srgbClr val="0000FF"/>
                </a:solidFill>
                <a:latin typeface="Arial"/>
                <a:ea typeface="Arial"/>
                <a:cs typeface="Arial"/>
                <a:sym typeface="Arial"/>
              </a:rPr>
              <a:t> </a:t>
            </a:r>
            <a:r>
              <a:rPr b="1" lang="en" sz="3000">
                <a:solidFill>
                  <a:srgbClr val="0000FF"/>
                </a:solidFill>
                <a:latin typeface="Arial"/>
                <a:ea typeface="Arial"/>
                <a:cs typeface="Arial"/>
                <a:sym typeface="Arial"/>
              </a:rPr>
              <a:t> Building habits for success: </a:t>
            </a:r>
            <a:endParaRPr b="1" sz="3000">
              <a:solidFill>
                <a:srgbClr val="0000FF"/>
              </a:solidFill>
              <a:latin typeface="Arial"/>
              <a:ea typeface="Arial"/>
              <a:cs typeface="Arial"/>
              <a:sym typeface="Arial"/>
            </a:endParaRPr>
          </a:p>
          <a:p>
            <a:pPr indent="0" lvl="0" marL="0" rtl="0" algn="ctr">
              <a:lnSpc>
                <a:spcPct val="100000"/>
              </a:lnSpc>
              <a:spcBef>
                <a:spcPts val="600"/>
              </a:spcBef>
              <a:spcAft>
                <a:spcPts val="0"/>
              </a:spcAft>
              <a:buClr>
                <a:schemeClr val="dk1"/>
              </a:buClr>
              <a:buSzPts val="1100"/>
              <a:buFont typeface="Arial"/>
              <a:buNone/>
            </a:pPr>
            <a:r>
              <a:rPr b="1" lang="en" sz="2800">
                <a:solidFill>
                  <a:schemeClr val="dk1"/>
                </a:solidFill>
                <a:latin typeface="Arial"/>
                <a:ea typeface="Arial"/>
                <a:cs typeface="Arial"/>
                <a:sym typeface="Arial"/>
              </a:rPr>
              <a:t>Strategies and Accommodations </a:t>
            </a:r>
            <a:endParaRPr b="1" sz="2800">
              <a:solidFill>
                <a:schemeClr val="dk1"/>
              </a:solidFill>
              <a:latin typeface="Arial"/>
              <a:ea typeface="Arial"/>
              <a:cs typeface="Arial"/>
              <a:sym typeface="Arial"/>
            </a:endParaRPr>
          </a:p>
          <a:p>
            <a:pPr indent="0" lvl="0" marL="0" rtl="0" algn="ctr">
              <a:lnSpc>
                <a:spcPct val="100000"/>
              </a:lnSpc>
              <a:spcBef>
                <a:spcPts val="600"/>
              </a:spcBef>
              <a:spcAft>
                <a:spcPts val="0"/>
              </a:spcAft>
              <a:buClr>
                <a:schemeClr val="dk1"/>
              </a:buClr>
              <a:buSzPts val="1100"/>
              <a:buFont typeface="Arial"/>
              <a:buNone/>
            </a:pPr>
            <a:r>
              <a:rPr b="1" lang="en" sz="2800">
                <a:solidFill>
                  <a:schemeClr val="dk1"/>
                </a:solidFill>
                <a:latin typeface="Arial"/>
                <a:ea typeface="Arial"/>
                <a:cs typeface="Arial"/>
                <a:sym typeface="Arial"/>
              </a:rPr>
              <a:t>   - Communicating concerns</a:t>
            </a:r>
            <a:endParaRPr b="1" sz="2800">
              <a:solidFill>
                <a:schemeClr val="dk1"/>
              </a:solidFill>
              <a:latin typeface="Arial"/>
              <a:ea typeface="Arial"/>
              <a:cs typeface="Arial"/>
              <a:sym typeface="Arial"/>
            </a:endParaRPr>
          </a:p>
          <a:p>
            <a:pPr indent="-406400" lvl="0" marL="457200" rtl="0" algn="l">
              <a:lnSpc>
                <a:spcPct val="115000"/>
              </a:lnSpc>
              <a:spcBef>
                <a:spcPts val="600"/>
              </a:spcBef>
              <a:spcAft>
                <a:spcPts val="0"/>
              </a:spcAft>
              <a:buClr>
                <a:srgbClr val="CC9900"/>
              </a:buClr>
              <a:buSzPts val="2800"/>
              <a:buFont typeface="Noto Symbol"/>
              <a:buChar char="■"/>
            </a:pPr>
            <a:r>
              <a:rPr b="1" lang="en" sz="2800">
                <a:solidFill>
                  <a:schemeClr val="dk1"/>
                </a:solidFill>
                <a:latin typeface="Arial"/>
                <a:ea typeface="Arial"/>
                <a:cs typeface="Arial"/>
                <a:sym typeface="Arial"/>
              </a:rPr>
              <a:t> Questions</a:t>
            </a:r>
            <a:endParaRPr b="1" sz="2800">
              <a:solidFill>
                <a:schemeClr val="dk1"/>
              </a:solidFill>
              <a:latin typeface="Arial"/>
              <a:ea typeface="Arial"/>
              <a:cs typeface="Arial"/>
              <a:sym typeface="Arial"/>
            </a:endParaRPr>
          </a:p>
          <a:p>
            <a:pPr indent="0" lvl="0" marL="0" rtl="0" algn="l">
              <a:lnSpc>
                <a:spcPct val="115000"/>
              </a:lnSpc>
              <a:spcBef>
                <a:spcPts val="600"/>
              </a:spcBef>
              <a:spcAft>
                <a:spcPts val="0"/>
              </a:spcAft>
              <a:buNone/>
            </a:pPr>
            <a:r>
              <a:t/>
            </a:r>
            <a:endParaRPr b="1" sz="2800">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
        <p:nvSpPr>
          <p:cNvPr id="4453" name="Google Shape;4453;p133"/>
          <p:cNvSpPr txBox="1"/>
          <p:nvPr>
            <p:ph type="title"/>
          </p:nvPr>
        </p:nvSpPr>
        <p:spPr>
          <a:xfrm>
            <a:off x="4572000" y="427788"/>
            <a:ext cx="3852000" cy="103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t>        </a:t>
            </a:r>
            <a:r>
              <a:rPr i="1" lang="en" sz="4400">
                <a:latin typeface="Merriweather"/>
                <a:ea typeface="Merriweather"/>
                <a:cs typeface="Merriweather"/>
                <a:sym typeface="Merriweather"/>
              </a:rPr>
              <a:t>Agenda</a:t>
            </a:r>
            <a:endParaRPr/>
          </a:p>
          <a:p>
            <a:pPr indent="0" lvl="0" marL="0" rtl="0" algn="l">
              <a:spcBef>
                <a:spcPts val="0"/>
              </a:spcBef>
              <a:spcAft>
                <a:spcPts val="0"/>
              </a:spcAft>
              <a:buClr>
                <a:schemeClr val="dk1"/>
              </a:buClr>
              <a:buSzPts val="1100"/>
              <a:buFont typeface="Arial"/>
              <a:buNone/>
            </a:pPr>
            <a:r>
              <a:t/>
            </a:r>
            <a:endParaRPr/>
          </a:p>
        </p:txBody>
      </p:sp>
      <p:grpSp>
        <p:nvGrpSpPr>
          <p:cNvPr id="4454" name="Google Shape;4454;p133"/>
          <p:cNvGrpSpPr/>
          <p:nvPr/>
        </p:nvGrpSpPr>
        <p:grpSpPr>
          <a:xfrm>
            <a:off x="1131295" y="427966"/>
            <a:ext cx="651481" cy="859096"/>
            <a:chOff x="645175" y="3632150"/>
            <a:chExt cx="394550" cy="462975"/>
          </a:xfrm>
        </p:grpSpPr>
        <p:sp>
          <p:nvSpPr>
            <p:cNvPr id="4455" name="Google Shape;4455;p133"/>
            <p:cNvSpPr/>
            <p:nvPr/>
          </p:nvSpPr>
          <p:spPr>
            <a:xfrm>
              <a:off x="699725" y="3704850"/>
              <a:ext cx="320175" cy="366225"/>
            </a:xfrm>
            <a:custGeom>
              <a:rect b="b" l="l" r="r" t="t"/>
              <a:pathLst>
                <a:path extrusionOk="0" h="14649" w="12807">
                  <a:moveTo>
                    <a:pt x="967" y="1"/>
                  </a:moveTo>
                  <a:cubicBezTo>
                    <a:pt x="714" y="1"/>
                    <a:pt x="444" y="127"/>
                    <a:pt x="390" y="378"/>
                  </a:cubicBezTo>
                  <a:cubicBezTo>
                    <a:pt x="276" y="926"/>
                    <a:pt x="161" y="1451"/>
                    <a:pt x="70" y="1999"/>
                  </a:cubicBezTo>
                  <a:cubicBezTo>
                    <a:pt x="1" y="2332"/>
                    <a:pt x="253" y="2497"/>
                    <a:pt x="523" y="2497"/>
                  </a:cubicBezTo>
                  <a:cubicBezTo>
                    <a:pt x="696" y="2497"/>
                    <a:pt x="876" y="2429"/>
                    <a:pt x="983" y="2295"/>
                  </a:cubicBezTo>
                  <a:cubicBezTo>
                    <a:pt x="1052" y="2204"/>
                    <a:pt x="1143" y="2113"/>
                    <a:pt x="1211" y="2044"/>
                  </a:cubicBezTo>
                  <a:lnTo>
                    <a:pt x="1211" y="2044"/>
                  </a:lnTo>
                  <a:lnTo>
                    <a:pt x="960" y="2957"/>
                  </a:lnTo>
                  <a:cubicBezTo>
                    <a:pt x="884" y="3273"/>
                    <a:pt x="1117" y="3400"/>
                    <a:pt x="1378" y="3400"/>
                  </a:cubicBezTo>
                  <a:cubicBezTo>
                    <a:pt x="1588" y="3400"/>
                    <a:pt x="1817" y="3318"/>
                    <a:pt x="1919" y="3186"/>
                  </a:cubicBezTo>
                  <a:lnTo>
                    <a:pt x="2832" y="2044"/>
                  </a:lnTo>
                  <a:lnTo>
                    <a:pt x="2832" y="2044"/>
                  </a:lnTo>
                  <a:cubicBezTo>
                    <a:pt x="2832" y="2090"/>
                    <a:pt x="2809" y="2159"/>
                    <a:pt x="2809" y="2227"/>
                  </a:cubicBezTo>
                  <a:cubicBezTo>
                    <a:pt x="2604" y="2775"/>
                    <a:pt x="2444" y="3345"/>
                    <a:pt x="2353" y="3962"/>
                  </a:cubicBezTo>
                  <a:cubicBezTo>
                    <a:pt x="2330" y="4236"/>
                    <a:pt x="2490" y="4373"/>
                    <a:pt x="2695" y="4395"/>
                  </a:cubicBezTo>
                  <a:cubicBezTo>
                    <a:pt x="2581" y="4829"/>
                    <a:pt x="2444" y="5286"/>
                    <a:pt x="2307" y="5719"/>
                  </a:cubicBezTo>
                  <a:cubicBezTo>
                    <a:pt x="2200" y="6051"/>
                    <a:pt x="2438" y="6211"/>
                    <a:pt x="2714" y="6211"/>
                  </a:cubicBezTo>
                  <a:cubicBezTo>
                    <a:pt x="2970" y="6211"/>
                    <a:pt x="3257" y="6074"/>
                    <a:pt x="3334" y="5811"/>
                  </a:cubicBezTo>
                  <a:cubicBezTo>
                    <a:pt x="3425" y="5605"/>
                    <a:pt x="3494" y="5377"/>
                    <a:pt x="3585" y="5171"/>
                  </a:cubicBezTo>
                  <a:lnTo>
                    <a:pt x="3585" y="5171"/>
                  </a:lnTo>
                  <a:cubicBezTo>
                    <a:pt x="3562" y="5263"/>
                    <a:pt x="3540" y="5331"/>
                    <a:pt x="3540" y="5423"/>
                  </a:cubicBezTo>
                  <a:cubicBezTo>
                    <a:pt x="3494" y="5582"/>
                    <a:pt x="3471" y="5719"/>
                    <a:pt x="3471" y="5879"/>
                  </a:cubicBezTo>
                  <a:cubicBezTo>
                    <a:pt x="3429" y="6219"/>
                    <a:pt x="3662" y="6361"/>
                    <a:pt x="3916" y="6361"/>
                  </a:cubicBezTo>
                  <a:cubicBezTo>
                    <a:pt x="3935" y="6361"/>
                    <a:pt x="3954" y="6360"/>
                    <a:pt x="3973" y="6358"/>
                  </a:cubicBezTo>
                  <a:lnTo>
                    <a:pt x="3973" y="6358"/>
                  </a:lnTo>
                  <a:cubicBezTo>
                    <a:pt x="3836" y="6838"/>
                    <a:pt x="3677" y="7340"/>
                    <a:pt x="3540" y="7819"/>
                  </a:cubicBezTo>
                  <a:cubicBezTo>
                    <a:pt x="3433" y="8178"/>
                    <a:pt x="3699" y="8367"/>
                    <a:pt x="3984" y="8367"/>
                  </a:cubicBezTo>
                  <a:cubicBezTo>
                    <a:pt x="4189" y="8367"/>
                    <a:pt x="4403" y="8270"/>
                    <a:pt x="4498" y="8070"/>
                  </a:cubicBezTo>
                  <a:cubicBezTo>
                    <a:pt x="4795" y="7477"/>
                    <a:pt x="5115" y="6929"/>
                    <a:pt x="5480" y="6404"/>
                  </a:cubicBezTo>
                  <a:lnTo>
                    <a:pt x="5480" y="6404"/>
                  </a:lnTo>
                  <a:cubicBezTo>
                    <a:pt x="5343" y="6975"/>
                    <a:pt x="5183" y="7545"/>
                    <a:pt x="4978" y="8116"/>
                  </a:cubicBezTo>
                  <a:cubicBezTo>
                    <a:pt x="4772" y="8527"/>
                    <a:pt x="4590" y="8960"/>
                    <a:pt x="4475" y="9417"/>
                  </a:cubicBezTo>
                  <a:cubicBezTo>
                    <a:pt x="4383" y="9772"/>
                    <a:pt x="4647" y="9960"/>
                    <a:pt x="4931" y="9960"/>
                  </a:cubicBezTo>
                  <a:cubicBezTo>
                    <a:pt x="5140" y="9960"/>
                    <a:pt x="5360" y="9858"/>
                    <a:pt x="5457" y="9645"/>
                  </a:cubicBezTo>
                  <a:cubicBezTo>
                    <a:pt x="5457" y="9600"/>
                    <a:pt x="5480" y="9577"/>
                    <a:pt x="5503" y="9531"/>
                  </a:cubicBezTo>
                  <a:cubicBezTo>
                    <a:pt x="5503" y="9531"/>
                    <a:pt x="5503" y="9531"/>
                    <a:pt x="5503" y="9508"/>
                  </a:cubicBezTo>
                  <a:cubicBezTo>
                    <a:pt x="5548" y="9440"/>
                    <a:pt x="5571" y="9348"/>
                    <a:pt x="5617" y="9257"/>
                  </a:cubicBezTo>
                  <a:lnTo>
                    <a:pt x="5617" y="9257"/>
                  </a:lnTo>
                  <a:cubicBezTo>
                    <a:pt x="5571" y="9554"/>
                    <a:pt x="5503" y="9851"/>
                    <a:pt x="5480" y="10170"/>
                  </a:cubicBezTo>
                  <a:cubicBezTo>
                    <a:pt x="5457" y="10307"/>
                    <a:pt x="5503" y="10398"/>
                    <a:pt x="5548" y="10467"/>
                  </a:cubicBezTo>
                  <a:cubicBezTo>
                    <a:pt x="5160" y="10923"/>
                    <a:pt x="4795" y="11380"/>
                    <a:pt x="4407" y="11836"/>
                  </a:cubicBezTo>
                  <a:cubicBezTo>
                    <a:pt x="4079" y="12243"/>
                    <a:pt x="4382" y="12574"/>
                    <a:pt x="4745" y="12574"/>
                  </a:cubicBezTo>
                  <a:cubicBezTo>
                    <a:pt x="4912" y="12574"/>
                    <a:pt x="5092" y="12504"/>
                    <a:pt x="5229" y="12339"/>
                  </a:cubicBezTo>
                  <a:cubicBezTo>
                    <a:pt x="5457" y="12087"/>
                    <a:pt x="5685" y="11814"/>
                    <a:pt x="5913" y="11563"/>
                  </a:cubicBezTo>
                  <a:cubicBezTo>
                    <a:pt x="5959" y="11608"/>
                    <a:pt x="6028" y="11631"/>
                    <a:pt x="6096" y="11654"/>
                  </a:cubicBezTo>
                  <a:cubicBezTo>
                    <a:pt x="5868" y="11973"/>
                    <a:pt x="5662" y="12316"/>
                    <a:pt x="5480" y="12658"/>
                  </a:cubicBezTo>
                  <a:cubicBezTo>
                    <a:pt x="5366" y="12886"/>
                    <a:pt x="5457" y="13183"/>
                    <a:pt x="5708" y="13274"/>
                  </a:cubicBezTo>
                  <a:cubicBezTo>
                    <a:pt x="5766" y="13297"/>
                    <a:pt x="5824" y="13307"/>
                    <a:pt x="5880" y="13307"/>
                  </a:cubicBezTo>
                  <a:cubicBezTo>
                    <a:pt x="6108" y="13307"/>
                    <a:pt x="6310" y="13138"/>
                    <a:pt x="6438" y="12955"/>
                  </a:cubicBezTo>
                  <a:cubicBezTo>
                    <a:pt x="6507" y="12841"/>
                    <a:pt x="6575" y="12727"/>
                    <a:pt x="6644" y="12612"/>
                  </a:cubicBezTo>
                  <a:lnTo>
                    <a:pt x="6644" y="12612"/>
                  </a:lnTo>
                  <a:cubicBezTo>
                    <a:pt x="6528" y="12976"/>
                    <a:pt x="6781" y="13228"/>
                    <a:pt x="7075" y="13228"/>
                  </a:cubicBezTo>
                  <a:cubicBezTo>
                    <a:pt x="7243" y="13228"/>
                    <a:pt x="7424" y="13146"/>
                    <a:pt x="7557" y="12955"/>
                  </a:cubicBezTo>
                  <a:cubicBezTo>
                    <a:pt x="7876" y="12476"/>
                    <a:pt x="8196" y="11973"/>
                    <a:pt x="8493" y="11448"/>
                  </a:cubicBezTo>
                  <a:cubicBezTo>
                    <a:pt x="8789" y="11015"/>
                    <a:pt x="9132" y="10581"/>
                    <a:pt x="9474" y="10147"/>
                  </a:cubicBezTo>
                  <a:lnTo>
                    <a:pt x="9474" y="10147"/>
                  </a:lnTo>
                  <a:cubicBezTo>
                    <a:pt x="8607" y="11334"/>
                    <a:pt x="7854" y="12590"/>
                    <a:pt x="7237" y="13936"/>
                  </a:cubicBezTo>
                  <a:cubicBezTo>
                    <a:pt x="7057" y="14341"/>
                    <a:pt x="7330" y="14608"/>
                    <a:pt x="7642" y="14608"/>
                  </a:cubicBezTo>
                  <a:cubicBezTo>
                    <a:pt x="7805" y="14608"/>
                    <a:pt x="7979" y="14535"/>
                    <a:pt x="8105" y="14370"/>
                  </a:cubicBezTo>
                  <a:cubicBezTo>
                    <a:pt x="8264" y="14187"/>
                    <a:pt x="8379" y="14005"/>
                    <a:pt x="8516" y="13822"/>
                  </a:cubicBezTo>
                  <a:lnTo>
                    <a:pt x="8516" y="13822"/>
                  </a:lnTo>
                  <a:cubicBezTo>
                    <a:pt x="8516" y="13868"/>
                    <a:pt x="8493" y="13891"/>
                    <a:pt x="8470" y="13936"/>
                  </a:cubicBezTo>
                  <a:cubicBezTo>
                    <a:pt x="8322" y="14364"/>
                    <a:pt x="8604" y="14649"/>
                    <a:pt x="8920" y="14649"/>
                  </a:cubicBezTo>
                  <a:cubicBezTo>
                    <a:pt x="9093" y="14649"/>
                    <a:pt x="9277" y="14564"/>
                    <a:pt x="9406" y="14370"/>
                  </a:cubicBezTo>
                  <a:cubicBezTo>
                    <a:pt x="9657" y="14005"/>
                    <a:pt x="9908" y="13617"/>
                    <a:pt x="10136" y="13252"/>
                  </a:cubicBezTo>
                  <a:lnTo>
                    <a:pt x="10136" y="13252"/>
                  </a:lnTo>
                  <a:cubicBezTo>
                    <a:pt x="10113" y="13503"/>
                    <a:pt x="10113" y="13731"/>
                    <a:pt x="10113" y="13982"/>
                  </a:cubicBezTo>
                  <a:cubicBezTo>
                    <a:pt x="10142" y="14295"/>
                    <a:pt x="10400" y="14492"/>
                    <a:pt x="10657" y="14492"/>
                  </a:cubicBezTo>
                  <a:cubicBezTo>
                    <a:pt x="10813" y="14492"/>
                    <a:pt x="10969" y="14420"/>
                    <a:pt x="11072" y="14256"/>
                  </a:cubicBezTo>
                  <a:cubicBezTo>
                    <a:pt x="11072" y="14233"/>
                    <a:pt x="11072" y="14233"/>
                    <a:pt x="11072" y="14233"/>
                  </a:cubicBezTo>
                  <a:cubicBezTo>
                    <a:pt x="11118" y="14324"/>
                    <a:pt x="11186" y="14416"/>
                    <a:pt x="11277" y="14461"/>
                  </a:cubicBezTo>
                  <a:cubicBezTo>
                    <a:pt x="11355" y="14518"/>
                    <a:pt x="11446" y="14544"/>
                    <a:pt x="11537" y="14544"/>
                  </a:cubicBezTo>
                  <a:cubicBezTo>
                    <a:pt x="11740" y="14544"/>
                    <a:pt x="11945" y="14415"/>
                    <a:pt x="12008" y="14210"/>
                  </a:cubicBezTo>
                  <a:cubicBezTo>
                    <a:pt x="12396" y="12978"/>
                    <a:pt x="12647" y="11745"/>
                    <a:pt x="12761" y="10467"/>
                  </a:cubicBezTo>
                  <a:cubicBezTo>
                    <a:pt x="12761" y="10284"/>
                    <a:pt x="12693" y="10147"/>
                    <a:pt x="12601" y="10056"/>
                  </a:cubicBezTo>
                  <a:cubicBezTo>
                    <a:pt x="12715" y="9440"/>
                    <a:pt x="12784" y="8778"/>
                    <a:pt x="12807" y="8116"/>
                  </a:cubicBezTo>
                  <a:cubicBezTo>
                    <a:pt x="12807" y="7979"/>
                    <a:pt x="12761" y="7865"/>
                    <a:pt x="12693" y="7796"/>
                  </a:cubicBezTo>
                  <a:cubicBezTo>
                    <a:pt x="12739" y="7487"/>
                    <a:pt x="12513" y="7262"/>
                    <a:pt x="12249" y="7262"/>
                  </a:cubicBezTo>
                  <a:cubicBezTo>
                    <a:pt x="12123" y="7262"/>
                    <a:pt x="11989" y="7313"/>
                    <a:pt x="11871" y="7431"/>
                  </a:cubicBezTo>
                  <a:cubicBezTo>
                    <a:pt x="11734" y="7568"/>
                    <a:pt x="11597" y="7705"/>
                    <a:pt x="11460" y="7819"/>
                  </a:cubicBezTo>
                  <a:cubicBezTo>
                    <a:pt x="11476" y="7566"/>
                    <a:pt x="11239" y="7379"/>
                    <a:pt x="10994" y="7379"/>
                  </a:cubicBezTo>
                  <a:cubicBezTo>
                    <a:pt x="10885" y="7379"/>
                    <a:pt x="10775" y="7416"/>
                    <a:pt x="10684" y="7500"/>
                  </a:cubicBezTo>
                  <a:cubicBezTo>
                    <a:pt x="10296" y="7842"/>
                    <a:pt x="9931" y="8207"/>
                    <a:pt x="9588" y="8572"/>
                  </a:cubicBezTo>
                  <a:cubicBezTo>
                    <a:pt x="9506" y="8490"/>
                    <a:pt x="9399" y="8444"/>
                    <a:pt x="9283" y="8444"/>
                  </a:cubicBezTo>
                  <a:cubicBezTo>
                    <a:pt x="9175" y="8444"/>
                    <a:pt x="9060" y="8484"/>
                    <a:pt x="8949" y="8572"/>
                  </a:cubicBezTo>
                  <a:cubicBezTo>
                    <a:pt x="8858" y="8641"/>
                    <a:pt x="8767" y="8709"/>
                    <a:pt x="8675" y="8778"/>
                  </a:cubicBezTo>
                  <a:cubicBezTo>
                    <a:pt x="8652" y="8687"/>
                    <a:pt x="8607" y="8595"/>
                    <a:pt x="8516" y="8527"/>
                  </a:cubicBezTo>
                  <a:cubicBezTo>
                    <a:pt x="8516" y="8504"/>
                    <a:pt x="8516" y="8504"/>
                    <a:pt x="8493" y="8504"/>
                  </a:cubicBezTo>
                  <a:cubicBezTo>
                    <a:pt x="8584" y="8344"/>
                    <a:pt x="8675" y="8184"/>
                    <a:pt x="8767" y="8025"/>
                  </a:cubicBezTo>
                  <a:cubicBezTo>
                    <a:pt x="8926" y="7751"/>
                    <a:pt x="8789" y="7545"/>
                    <a:pt x="8561" y="7454"/>
                  </a:cubicBezTo>
                  <a:cubicBezTo>
                    <a:pt x="8652" y="7271"/>
                    <a:pt x="8744" y="7066"/>
                    <a:pt x="8858" y="6883"/>
                  </a:cubicBezTo>
                  <a:cubicBezTo>
                    <a:pt x="9024" y="6535"/>
                    <a:pt x="8709" y="6388"/>
                    <a:pt x="8398" y="6388"/>
                  </a:cubicBezTo>
                  <a:cubicBezTo>
                    <a:pt x="8240" y="6388"/>
                    <a:pt x="8083" y="6426"/>
                    <a:pt x="7991" y="6495"/>
                  </a:cubicBezTo>
                  <a:cubicBezTo>
                    <a:pt x="7717" y="6701"/>
                    <a:pt x="7466" y="6929"/>
                    <a:pt x="7237" y="7157"/>
                  </a:cubicBezTo>
                  <a:cubicBezTo>
                    <a:pt x="7306" y="6952"/>
                    <a:pt x="7397" y="6746"/>
                    <a:pt x="7488" y="6518"/>
                  </a:cubicBezTo>
                  <a:cubicBezTo>
                    <a:pt x="7640" y="6170"/>
                    <a:pt x="7339" y="6013"/>
                    <a:pt x="7033" y="6013"/>
                  </a:cubicBezTo>
                  <a:cubicBezTo>
                    <a:pt x="6878" y="6013"/>
                    <a:pt x="6721" y="6053"/>
                    <a:pt x="6621" y="6130"/>
                  </a:cubicBezTo>
                  <a:cubicBezTo>
                    <a:pt x="6598" y="6153"/>
                    <a:pt x="6598" y="6153"/>
                    <a:pt x="6575" y="6176"/>
                  </a:cubicBezTo>
                  <a:cubicBezTo>
                    <a:pt x="6667" y="5674"/>
                    <a:pt x="6758" y="5194"/>
                    <a:pt x="6804" y="4692"/>
                  </a:cubicBezTo>
                  <a:cubicBezTo>
                    <a:pt x="6846" y="4352"/>
                    <a:pt x="6607" y="4179"/>
                    <a:pt x="6343" y="4179"/>
                  </a:cubicBezTo>
                  <a:cubicBezTo>
                    <a:pt x="6182" y="4179"/>
                    <a:pt x="6012" y="4243"/>
                    <a:pt x="5891" y="4373"/>
                  </a:cubicBezTo>
                  <a:cubicBezTo>
                    <a:pt x="5754" y="4532"/>
                    <a:pt x="5640" y="4669"/>
                    <a:pt x="5503" y="4829"/>
                  </a:cubicBezTo>
                  <a:cubicBezTo>
                    <a:pt x="5640" y="4395"/>
                    <a:pt x="5754" y="3962"/>
                    <a:pt x="5891" y="3528"/>
                  </a:cubicBezTo>
                  <a:cubicBezTo>
                    <a:pt x="5991" y="3211"/>
                    <a:pt x="5701" y="3004"/>
                    <a:pt x="5414" y="3004"/>
                  </a:cubicBezTo>
                  <a:cubicBezTo>
                    <a:pt x="5307" y="3004"/>
                    <a:pt x="5201" y="3033"/>
                    <a:pt x="5115" y="3094"/>
                  </a:cubicBezTo>
                  <a:cubicBezTo>
                    <a:pt x="5046" y="3140"/>
                    <a:pt x="4978" y="3208"/>
                    <a:pt x="4909" y="3254"/>
                  </a:cubicBezTo>
                  <a:cubicBezTo>
                    <a:pt x="4978" y="2866"/>
                    <a:pt x="5023" y="2455"/>
                    <a:pt x="5092" y="2067"/>
                  </a:cubicBezTo>
                  <a:cubicBezTo>
                    <a:pt x="5128" y="1780"/>
                    <a:pt x="4825" y="1620"/>
                    <a:pt x="4550" y="1620"/>
                  </a:cubicBezTo>
                  <a:cubicBezTo>
                    <a:pt x="4475" y="1620"/>
                    <a:pt x="4402" y="1632"/>
                    <a:pt x="4338" y="1656"/>
                  </a:cubicBezTo>
                  <a:cubicBezTo>
                    <a:pt x="4361" y="1474"/>
                    <a:pt x="4407" y="1268"/>
                    <a:pt x="4430" y="1086"/>
                  </a:cubicBezTo>
                  <a:cubicBezTo>
                    <a:pt x="4473" y="806"/>
                    <a:pt x="4170" y="627"/>
                    <a:pt x="3906" y="627"/>
                  </a:cubicBezTo>
                  <a:cubicBezTo>
                    <a:pt x="3890" y="627"/>
                    <a:pt x="3875" y="628"/>
                    <a:pt x="3859" y="629"/>
                  </a:cubicBezTo>
                  <a:cubicBezTo>
                    <a:pt x="3859" y="606"/>
                    <a:pt x="3836" y="561"/>
                    <a:pt x="3836" y="538"/>
                  </a:cubicBezTo>
                  <a:cubicBezTo>
                    <a:pt x="3803" y="294"/>
                    <a:pt x="3630" y="201"/>
                    <a:pt x="3435" y="201"/>
                  </a:cubicBezTo>
                  <a:cubicBezTo>
                    <a:pt x="3227" y="201"/>
                    <a:pt x="2995" y="306"/>
                    <a:pt x="2878" y="447"/>
                  </a:cubicBezTo>
                  <a:lnTo>
                    <a:pt x="2604" y="789"/>
                  </a:lnTo>
                  <a:cubicBezTo>
                    <a:pt x="2690" y="496"/>
                    <a:pt x="2399" y="320"/>
                    <a:pt x="2133" y="320"/>
                  </a:cubicBezTo>
                  <a:cubicBezTo>
                    <a:pt x="2047" y="320"/>
                    <a:pt x="1963" y="339"/>
                    <a:pt x="1896" y="378"/>
                  </a:cubicBezTo>
                  <a:cubicBezTo>
                    <a:pt x="1714" y="469"/>
                    <a:pt x="1554" y="584"/>
                    <a:pt x="1394" y="698"/>
                  </a:cubicBezTo>
                  <a:lnTo>
                    <a:pt x="1440" y="447"/>
                  </a:lnTo>
                  <a:cubicBezTo>
                    <a:pt x="1499" y="149"/>
                    <a:pt x="1243" y="1"/>
                    <a:pt x="967"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6" name="Google Shape;4456;p133"/>
            <p:cNvSpPr/>
            <p:nvPr/>
          </p:nvSpPr>
          <p:spPr>
            <a:xfrm>
              <a:off x="645175" y="3632150"/>
              <a:ext cx="394550" cy="462975"/>
            </a:xfrm>
            <a:custGeom>
              <a:rect b="b" l="l" r="r" t="t"/>
              <a:pathLst>
                <a:path extrusionOk="0" h="18519" w="15782">
                  <a:moveTo>
                    <a:pt x="7182" y="1688"/>
                  </a:moveTo>
                  <a:cubicBezTo>
                    <a:pt x="8027" y="5067"/>
                    <a:pt x="9214" y="8331"/>
                    <a:pt x="10720" y="11503"/>
                  </a:cubicBezTo>
                  <a:cubicBezTo>
                    <a:pt x="10775" y="11612"/>
                    <a:pt x="10914" y="11677"/>
                    <a:pt x="11038" y="11677"/>
                  </a:cubicBezTo>
                  <a:cubicBezTo>
                    <a:pt x="11071" y="11677"/>
                    <a:pt x="11103" y="11673"/>
                    <a:pt x="11131" y="11663"/>
                  </a:cubicBezTo>
                  <a:cubicBezTo>
                    <a:pt x="12409" y="11275"/>
                    <a:pt x="13665" y="10910"/>
                    <a:pt x="14920" y="10545"/>
                  </a:cubicBezTo>
                  <a:lnTo>
                    <a:pt x="14920" y="10545"/>
                  </a:lnTo>
                  <a:cubicBezTo>
                    <a:pt x="14578" y="12941"/>
                    <a:pt x="14098" y="15315"/>
                    <a:pt x="13459" y="17666"/>
                  </a:cubicBezTo>
                  <a:cubicBezTo>
                    <a:pt x="10789" y="16776"/>
                    <a:pt x="8118" y="15886"/>
                    <a:pt x="5425" y="14995"/>
                  </a:cubicBezTo>
                  <a:cubicBezTo>
                    <a:pt x="6475" y="14242"/>
                    <a:pt x="7525" y="13558"/>
                    <a:pt x="8620" y="12873"/>
                  </a:cubicBezTo>
                  <a:cubicBezTo>
                    <a:pt x="8780" y="12781"/>
                    <a:pt x="8712" y="12530"/>
                    <a:pt x="8552" y="12485"/>
                  </a:cubicBezTo>
                  <a:cubicBezTo>
                    <a:pt x="8529" y="12439"/>
                    <a:pt x="8529" y="12416"/>
                    <a:pt x="8506" y="12393"/>
                  </a:cubicBezTo>
                  <a:cubicBezTo>
                    <a:pt x="6132" y="9403"/>
                    <a:pt x="3759" y="6413"/>
                    <a:pt x="1385" y="3423"/>
                  </a:cubicBezTo>
                  <a:lnTo>
                    <a:pt x="1385" y="3423"/>
                  </a:lnTo>
                  <a:cubicBezTo>
                    <a:pt x="2092" y="3492"/>
                    <a:pt x="2800" y="3583"/>
                    <a:pt x="3508" y="3651"/>
                  </a:cubicBezTo>
                  <a:cubicBezTo>
                    <a:pt x="3950" y="3702"/>
                    <a:pt x="4721" y="3931"/>
                    <a:pt x="5321" y="3931"/>
                  </a:cubicBezTo>
                  <a:cubicBezTo>
                    <a:pt x="5527" y="3931"/>
                    <a:pt x="5713" y="3904"/>
                    <a:pt x="5859" y="3834"/>
                  </a:cubicBezTo>
                  <a:cubicBezTo>
                    <a:pt x="6498" y="3537"/>
                    <a:pt x="6886" y="2556"/>
                    <a:pt x="7182" y="1688"/>
                  </a:cubicBezTo>
                  <a:close/>
                  <a:moveTo>
                    <a:pt x="7247" y="0"/>
                  </a:moveTo>
                  <a:cubicBezTo>
                    <a:pt x="7113" y="0"/>
                    <a:pt x="6983" y="59"/>
                    <a:pt x="6931" y="182"/>
                  </a:cubicBezTo>
                  <a:cubicBezTo>
                    <a:pt x="6703" y="730"/>
                    <a:pt x="6475" y="1278"/>
                    <a:pt x="6224" y="1825"/>
                  </a:cubicBezTo>
                  <a:cubicBezTo>
                    <a:pt x="5829" y="2767"/>
                    <a:pt x="5772" y="3036"/>
                    <a:pt x="4718" y="3036"/>
                  </a:cubicBezTo>
                  <a:cubicBezTo>
                    <a:pt x="4674" y="3036"/>
                    <a:pt x="4628" y="3036"/>
                    <a:pt x="4580" y="3035"/>
                  </a:cubicBezTo>
                  <a:cubicBezTo>
                    <a:pt x="3279" y="3012"/>
                    <a:pt x="1910" y="2738"/>
                    <a:pt x="632" y="2579"/>
                  </a:cubicBezTo>
                  <a:cubicBezTo>
                    <a:pt x="621" y="2578"/>
                    <a:pt x="611" y="2577"/>
                    <a:pt x="601" y="2577"/>
                  </a:cubicBezTo>
                  <a:cubicBezTo>
                    <a:pt x="312" y="2577"/>
                    <a:pt x="0" y="2885"/>
                    <a:pt x="221" y="3149"/>
                  </a:cubicBezTo>
                  <a:cubicBezTo>
                    <a:pt x="2754" y="6345"/>
                    <a:pt x="5311" y="9563"/>
                    <a:pt x="7844" y="12759"/>
                  </a:cubicBezTo>
                  <a:cubicBezTo>
                    <a:pt x="6635" y="13329"/>
                    <a:pt x="5516" y="14014"/>
                    <a:pt x="4443" y="14813"/>
                  </a:cubicBezTo>
                  <a:cubicBezTo>
                    <a:pt x="4169" y="15018"/>
                    <a:pt x="4238" y="15384"/>
                    <a:pt x="4558" y="15475"/>
                  </a:cubicBezTo>
                  <a:cubicBezTo>
                    <a:pt x="7570" y="16502"/>
                    <a:pt x="10606" y="17483"/>
                    <a:pt x="13642" y="18511"/>
                  </a:cubicBezTo>
                  <a:cubicBezTo>
                    <a:pt x="13666" y="18516"/>
                    <a:pt x="13690" y="18518"/>
                    <a:pt x="13714" y="18518"/>
                  </a:cubicBezTo>
                  <a:cubicBezTo>
                    <a:pt x="13893" y="18518"/>
                    <a:pt x="14058" y="18375"/>
                    <a:pt x="14098" y="18214"/>
                  </a:cubicBezTo>
                  <a:cubicBezTo>
                    <a:pt x="14829" y="15543"/>
                    <a:pt x="15377" y="12850"/>
                    <a:pt x="15742" y="10111"/>
                  </a:cubicBezTo>
                  <a:cubicBezTo>
                    <a:pt x="15781" y="9874"/>
                    <a:pt x="15616" y="9636"/>
                    <a:pt x="15392" y="9636"/>
                  </a:cubicBezTo>
                  <a:cubicBezTo>
                    <a:pt x="15358" y="9636"/>
                    <a:pt x="15322" y="9642"/>
                    <a:pt x="15285" y="9654"/>
                  </a:cubicBezTo>
                  <a:cubicBezTo>
                    <a:pt x="14258" y="9951"/>
                    <a:pt x="13071" y="10522"/>
                    <a:pt x="12021" y="10613"/>
                  </a:cubicBezTo>
                  <a:cubicBezTo>
                    <a:pt x="11854" y="10728"/>
                    <a:pt x="11701" y="10786"/>
                    <a:pt x="11558" y="10786"/>
                  </a:cubicBezTo>
                  <a:cubicBezTo>
                    <a:pt x="11389" y="10786"/>
                    <a:pt x="11234" y="10705"/>
                    <a:pt x="11086" y="10545"/>
                  </a:cubicBezTo>
                  <a:cubicBezTo>
                    <a:pt x="10926" y="10202"/>
                    <a:pt x="10766" y="9860"/>
                    <a:pt x="10629" y="9517"/>
                  </a:cubicBezTo>
                  <a:cubicBezTo>
                    <a:pt x="10332" y="8878"/>
                    <a:pt x="10058" y="8216"/>
                    <a:pt x="9807" y="7554"/>
                  </a:cubicBezTo>
                  <a:cubicBezTo>
                    <a:pt x="8894" y="5181"/>
                    <a:pt x="8164" y="2738"/>
                    <a:pt x="7616" y="250"/>
                  </a:cubicBezTo>
                  <a:cubicBezTo>
                    <a:pt x="7578" y="87"/>
                    <a:pt x="7410" y="0"/>
                    <a:pt x="72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57" name="Google Shape;4457;p133"/>
          <p:cNvGrpSpPr/>
          <p:nvPr/>
        </p:nvGrpSpPr>
        <p:grpSpPr>
          <a:xfrm flipH="1" rot="2271898">
            <a:off x="7673757" y="4014869"/>
            <a:ext cx="771548" cy="905355"/>
            <a:chOff x="645175" y="3632150"/>
            <a:chExt cx="394550" cy="462975"/>
          </a:xfrm>
        </p:grpSpPr>
        <p:sp>
          <p:nvSpPr>
            <p:cNvPr id="4458" name="Google Shape;4458;p133"/>
            <p:cNvSpPr/>
            <p:nvPr/>
          </p:nvSpPr>
          <p:spPr>
            <a:xfrm>
              <a:off x="699725" y="3704850"/>
              <a:ext cx="320175" cy="366225"/>
            </a:xfrm>
            <a:custGeom>
              <a:rect b="b" l="l" r="r" t="t"/>
              <a:pathLst>
                <a:path extrusionOk="0" h="14649" w="12807">
                  <a:moveTo>
                    <a:pt x="967" y="1"/>
                  </a:moveTo>
                  <a:cubicBezTo>
                    <a:pt x="714" y="1"/>
                    <a:pt x="444" y="127"/>
                    <a:pt x="390" y="378"/>
                  </a:cubicBezTo>
                  <a:cubicBezTo>
                    <a:pt x="276" y="926"/>
                    <a:pt x="161" y="1451"/>
                    <a:pt x="70" y="1999"/>
                  </a:cubicBezTo>
                  <a:cubicBezTo>
                    <a:pt x="1" y="2332"/>
                    <a:pt x="253" y="2497"/>
                    <a:pt x="523" y="2497"/>
                  </a:cubicBezTo>
                  <a:cubicBezTo>
                    <a:pt x="696" y="2497"/>
                    <a:pt x="876" y="2429"/>
                    <a:pt x="983" y="2295"/>
                  </a:cubicBezTo>
                  <a:cubicBezTo>
                    <a:pt x="1052" y="2204"/>
                    <a:pt x="1143" y="2113"/>
                    <a:pt x="1211" y="2044"/>
                  </a:cubicBezTo>
                  <a:lnTo>
                    <a:pt x="1211" y="2044"/>
                  </a:lnTo>
                  <a:lnTo>
                    <a:pt x="960" y="2957"/>
                  </a:lnTo>
                  <a:cubicBezTo>
                    <a:pt x="884" y="3273"/>
                    <a:pt x="1117" y="3400"/>
                    <a:pt x="1378" y="3400"/>
                  </a:cubicBezTo>
                  <a:cubicBezTo>
                    <a:pt x="1588" y="3400"/>
                    <a:pt x="1817" y="3318"/>
                    <a:pt x="1919" y="3186"/>
                  </a:cubicBezTo>
                  <a:lnTo>
                    <a:pt x="2832" y="2044"/>
                  </a:lnTo>
                  <a:lnTo>
                    <a:pt x="2832" y="2044"/>
                  </a:lnTo>
                  <a:cubicBezTo>
                    <a:pt x="2832" y="2090"/>
                    <a:pt x="2809" y="2159"/>
                    <a:pt x="2809" y="2227"/>
                  </a:cubicBezTo>
                  <a:cubicBezTo>
                    <a:pt x="2604" y="2775"/>
                    <a:pt x="2444" y="3345"/>
                    <a:pt x="2353" y="3962"/>
                  </a:cubicBezTo>
                  <a:cubicBezTo>
                    <a:pt x="2330" y="4236"/>
                    <a:pt x="2490" y="4373"/>
                    <a:pt x="2695" y="4395"/>
                  </a:cubicBezTo>
                  <a:cubicBezTo>
                    <a:pt x="2581" y="4829"/>
                    <a:pt x="2444" y="5286"/>
                    <a:pt x="2307" y="5719"/>
                  </a:cubicBezTo>
                  <a:cubicBezTo>
                    <a:pt x="2200" y="6051"/>
                    <a:pt x="2438" y="6211"/>
                    <a:pt x="2714" y="6211"/>
                  </a:cubicBezTo>
                  <a:cubicBezTo>
                    <a:pt x="2970" y="6211"/>
                    <a:pt x="3257" y="6074"/>
                    <a:pt x="3334" y="5811"/>
                  </a:cubicBezTo>
                  <a:cubicBezTo>
                    <a:pt x="3425" y="5605"/>
                    <a:pt x="3494" y="5377"/>
                    <a:pt x="3585" y="5171"/>
                  </a:cubicBezTo>
                  <a:lnTo>
                    <a:pt x="3585" y="5171"/>
                  </a:lnTo>
                  <a:cubicBezTo>
                    <a:pt x="3562" y="5263"/>
                    <a:pt x="3540" y="5331"/>
                    <a:pt x="3540" y="5423"/>
                  </a:cubicBezTo>
                  <a:cubicBezTo>
                    <a:pt x="3494" y="5582"/>
                    <a:pt x="3471" y="5719"/>
                    <a:pt x="3471" y="5879"/>
                  </a:cubicBezTo>
                  <a:cubicBezTo>
                    <a:pt x="3429" y="6219"/>
                    <a:pt x="3662" y="6361"/>
                    <a:pt x="3916" y="6361"/>
                  </a:cubicBezTo>
                  <a:cubicBezTo>
                    <a:pt x="3935" y="6361"/>
                    <a:pt x="3954" y="6360"/>
                    <a:pt x="3973" y="6358"/>
                  </a:cubicBezTo>
                  <a:lnTo>
                    <a:pt x="3973" y="6358"/>
                  </a:lnTo>
                  <a:cubicBezTo>
                    <a:pt x="3836" y="6838"/>
                    <a:pt x="3677" y="7340"/>
                    <a:pt x="3540" y="7819"/>
                  </a:cubicBezTo>
                  <a:cubicBezTo>
                    <a:pt x="3433" y="8178"/>
                    <a:pt x="3699" y="8367"/>
                    <a:pt x="3984" y="8367"/>
                  </a:cubicBezTo>
                  <a:cubicBezTo>
                    <a:pt x="4189" y="8367"/>
                    <a:pt x="4403" y="8270"/>
                    <a:pt x="4498" y="8070"/>
                  </a:cubicBezTo>
                  <a:cubicBezTo>
                    <a:pt x="4795" y="7477"/>
                    <a:pt x="5115" y="6929"/>
                    <a:pt x="5480" y="6404"/>
                  </a:cubicBezTo>
                  <a:lnTo>
                    <a:pt x="5480" y="6404"/>
                  </a:lnTo>
                  <a:cubicBezTo>
                    <a:pt x="5343" y="6975"/>
                    <a:pt x="5183" y="7545"/>
                    <a:pt x="4978" y="8116"/>
                  </a:cubicBezTo>
                  <a:cubicBezTo>
                    <a:pt x="4772" y="8527"/>
                    <a:pt x="4590" y="8960"/>
                    <a:pt x="4475" y="9417"/>
                  </a:cubicBezTo>
                  <a:cubicBezTo>
                    <a:pt x="4383" y="9772"/>
                    <a:pt x="4647" y="9960"/>
                    <a:pt x="4931" y="9960"/>
                  </a:cubicBezTo>
                  <a:cubicBezTo>
                    <a:pt x="5140" y="9960"/>
                    <a:pt x="5360" y="9858"/>
                    <a:pt x="5457" y="9645"/>
                  </a:cubicBezTo>
                  <a:cubicBezTo>
                    <a:pt x="5457" y="9600"/>
                    <a:pt x="5480" y="9577"/>
                    <a:pt x="5503" y="9531"/>
                  </a:cubicBezTo>
                  <a:cubicBezTo>
                    <a:pt x="5503" y="9531"/>
                    <a:pt x="5503" y="9531"/>
                    <a:pt x="5503" y="9508"/>
                  </a:cubicBezTo>
                  <a:cubicBezTo>
                    <a:pt x="5548" y="9440"/>
                    <a:pt x="5571" y="9348"/>
                    <a:pt x="5617" y="9257"/>
                  </a:cubicBezTo>
                  <a:lnTo>
                    <a:pt x="5617" y="9257"/>
                  </a:lnTo>
                  <a:cubicBezTo>
                    <a:pt x="5571" y="9554"/>
                    <a:pt x="5503" y="9851"/>
                    <a:pt x="5480" y="10170"/>
                  </a:cubicBezTo>
                  <a:cubicBezTo>
                    <a:pt x="5457" y="10307"/>
                    <a:pt x="5503" y="10398"/>
                    <a:pt x="5548" y="10467"/>
                  </a:cubicBezTo>
                  <a:cubicBezTo>
                    <a:pt x="5160" y="10923"/>
                    <a:pt x="4795" y="11380"/>
                    <a:pt x="4407" y="11836"/>
                  </a:cubicBezTo>
                  <a:cubicBezTo>
                    <a:pt x="4079" y="12243"/>
                    <a:pt x="4382" y="12574"/>
                    <a:pt x="4745" y="12574"/>
                  </a:cubicBezTo>
                  <a:cubicBezTo>
                    <a:pt x="4912" y="12574"/>
                    <a:pt x="5092" y="12504"/>
                    <a:pt x="5229" y="12339"/>
                  </a:cubicBezTo>
                  <a:cubicBezTo>
                    <a:pt x="5457" y="12087"/>
                    <a:pt x="5685" y="11814"/>
                    <a:pt x="5913" y="11563"/>
                  </a:cubicBezTo>
                  <a:cubicBezTo>
                    <a:pt x="5959" y="11608"/>
                    <a:pt x="6028" y="11631"/>
                    <a:pt x="6096" y="11654"/>
                  </a:cubicBezTo>
                  <a:cubicBezTo>
                    <a:pt x="5868" y="11973"/>
                    <a:pt x="5662" y="12316"/>
                    <a:pt x="5480" y="12658"/>
                  </a:cubicBezTo>
                  <a:cubicBezTo>
                    <a:pt x="5366" y="12886"/>
                    <a:pt x="5457" y="13183"/>
                    <a:pt x="5708" y="13274"/>
                  </a:cubicBezTo>
                  <a:cubicBezTo>
                    <a:pt x="5766" y="13297"/>
                    <a:pt x="5824" y="13307"/>
                    <a:pt x="5880" y="13307"/>
                  </a:cubicBezTo>
                  <a:cubicBezTo>
                    <a:pt x="6108" y="13307"/>
                    <a:pt x="6310" y="13138"/>
                    <a:pt x="6438" y="12955"/>
                  </a:cubicBezTo>
                  <a:cubicBezTo>
                    <a:pt x="6507" y="12841"/>
                    <a:pt x="6575" y="12727"/>
                    <a:pt x="6644" y="12612"/>
                  </a:cubicBezTo>
                  <a:lnTo>
                    <a:pt x="6644" y="12612"/>
                  </a:lnTo>
                  <a:cubicBezTo>
                    <a:pt x="6528" y="12976"/>
                    <a:pt x="6781" y="13228"/>
                    <a:pt x="7075" y="13228"/>
                  </a:cubicBezTo>
                  <a:cubicBezTo>
                    <a:pt x="7243" y="13228"/>
                    <a:pt x="7424" y="13146"/>
                    <a:pt x="7557" y="12955"/>
                  </a:cubicBezTo>
                  <a:cubicBezTo>
                    <a:pt x="7876" y="12476"/>
                    <a:pt x="8196" y="11973"/>
                    <a:pt x="8493" y="11448"/>
                  </a:cubicBezTo>
                  <a:cubicBezTo>
                    <a:pt x="8789" y="11015"/>
                    <a:pt x="9132" y="10581"/>
                    <a:pt x="9474" y="10147"/>
                  </a:cubicBezTo>
                  <a:lnTo>
                    <a:pt x="9474" y="10147"/>
                  </a:lnTo>
                  <a:cubicBezTo>
                    <a:pt x="8607" y="11334"/>
                    <a:pt x="7854" y="12590"/>
                    <a:pt x="7237" y="13936"/>
                  </a:cubicBezTo>
                  <a:cubicBezTo>
                    <a:pt x="7057" y="14341"/>
                    <a:pt x="7330" y="14608"/>
                    <a:pt x="7642" y="14608"/>
                  </a:cubicBezTo>
                  <a:cubicBezTo>
                    <a:pt x="7805" y="14608"/>
                    <a:pt x="7979" y="14535"/>
                    <a:pt x="8105" y="14370"/>
                  </a:cubicBezTo>
                  <a:cubicBezTo>
                    <a:pt x="8264" y="14187"/>
                    <a:pt x="8379" y="14005"/>
                    <a:pt x="8516" y="13822"/>
                  </a:cubicBezTo>
                  <a:lnTo>
                    <a:pt x="8516" y="13822"/>
                  </a:lnTo>
                  <a:cubicBezTo>
                    <a:pt x="8516" y="13868"/>
                    <a:pt x="8493" y="13891"/>
                    <a:pt x="8470" y="13936"/>
                  </a:cubicBezTo>
                  <a:cubicBezTo>
                    <a:pt x="8322" y="14364"/>
                    <a:pt x="8604" y="14649"/>
                    <a:pt x="8920" y="14649"/>
                  </a:cubicBezTo>
                  <a:cubicBezTo>
                    <a:pt x="9093" y="14649"/>
                    <a:pt x="9277" y="14564"/>
                    <a:pt x="9406" y="14370"/>
                  </a:cubicBezTo>
                  <a:cubicBezTo>
                    <a:pt x="9657" y="14005"/>
                    <a:pt x="9908" y="13617"/>
                    <a:pt x="10136" y="13252"/>
                  </a:cubicBezTo>
                  <a:lnTo>
                    <a:pt x="10136" y="13252"/>
                  </a:lnTo>
                  <a:cubicBezTo>
                    <a:pt x="10113" y="13503"/>
                    <a:pt x="10113" y="13731"/>
                    <a:pt x="10113" y="13982"/>
                  </a:cubicBezTo>
                  <a:cubicBezTo>
                    <a:pt x="10142" y="14295"/>
                    <a:pt x="10400" y="14492"/>
                    <a:pt x="10657" y="14492"/>
                  </a:cubicBezTo>
                  <a:cubicBezTo>
                    <a:pt x="10813" y="14492"/>
                    <a:pt x="10969" y="14420"/>
                    <a:pt x="11072" y="14256"/>
                  </a:cubicBezTo>
                  <a:cubicBezTo>
                    <a:pt x="11072" y="14233"/>
                    <a:pt x="11072" y="14233"/>
                    <a:pt x="11072" y="14233"/>
                  </a:cubicBezTo>
                  <a:cubicBezTo>
                    <a:pt x="11118" y="14324"/>
                    <a:pt x="11186" y="14416"/>
                    <a:pt x="11277" y="14461"/>
                  </a:cubicBezTo>
                  <a:cubicBezTo>
                    <a:pt x="11355" y="14518"/>
                    <a:pt x="11446" y="14544"/>
                    <a:pt x="11537" y="14544"/>
                  </a:cubicBezTo>
                  <a:cubicBezTo>
                    <a:pt x="11740" y="14544"/>
                    <a:pt x="11945" y="14415"/>
                    <a:pt x="12008" y="14210"/>
                  </a:cubicBezTo>
                  <a:cubicBezTo>
                    <a:pt x="12396" y="12978"/>
                    <a:pt x="12647" y="11745"/>
                    <a:pt x="12761" y="10467"/>
                  </a:cubicBezTo>
                  <a:cubicBezTo>
                    <a:pt x="12761" y="10284"/>
                    <a:pt x="12693" y="10147"/>
                    <a:pt x="12601" y="10056"/>
                  </a:cubicBezTo>
                  <a:cubicBezTo>
                    <a:pt x="12715" y="9440"/>
                    <a:pt x="12784" y="8778"/>
                    <a:pt x="12807" y="8116"/>
                  </a:cubicBezTo>
                  <a:cubicBezTo>
                    <a:pt x="12807" y="7979"/>
                    <a:pt x="12761" y="7865"/>
                    <a:pt x="12693" y="7796"/>
                  </a:cubicBezTo>
                  <a:cubicBezTo>
                    <a:pt x="12739" y="7487"/>
                    <a:pt x="12513" y="7262"/>
                    <a:pt x="12249" y="7262"/>
                  </a:cubicBezTo>
                  <a:cubicBezTo>
                    <a:pt x="12123" y="7262"/>
                    <a:pt x="11989" y="7313"/>
                    <a:pt x="11871" y="7431"/>
                  </a:cubicBezTo>
                  <a:cubicBezTo>
                    <a:pt x="11734" y="7568"/>
                    <a:pt x="11597" y="7705"/>
                    <a:pt x="11460" y="7819"/>
                  </a:cubicBezTo>
                  <a:cubicBezTo>
                    <a:pt x="11476" y="7566"/>
                    <a:pt x="11239" y="7379"/>
                    <a:pt x="10994" y="7379"/>
                  </a:cubicBezTo>
                  <a:cubicBezTo>
                    <a:pt x="10885" y="7379"/>
                    <a:pt x="10775" y="7416"/>
                    <a:pt x="10684" y="7500"/>
                  </a:cubicBezTo>
                  <a:cubicBezTo>
                    <a:pt x="10296" y="7842"/>
                    <a:pt x="9931" y="8207"/>
                    <a:pt x="9588" y="8572"/>
                  </a:cubicBezTo>
                  <a:cubicBezTo>
                    <a:pt x="9506" y="8490"/>
                    <a:pt x="9399" y="8444"/>
                    <a:pt x="9283" y="8444"/>
                  </a:cubicBezTo>
                  <a:cubicBezTo>
                    <a:pt x="9175" y="8444"/>
                    <a:pt x="9060" y="8484"/>
                    <a:pt x="8949" y="8572"/>
                  </a:cubicBezTo>
                  <a:cubicBezTo>
                    <a:pt x="8858" y="8641"/>
                    <a:pt x="8767" y="8709"/>
                    <a:pt x="8675" y="8778"/>
                  </a:cubicBezTo>
                  <a:cubicBezTo>
                    <a:pt x="8652" y="8687"/>
                    <a:pt x="8607" y="8595"/>
                    <a:pt x="8516" y="8527"/>
                  </a:cubicBezTo>
                  <a:cubicBezTo>
                    <a:pt x="8516" y="8504"/>
                    <a:pt x="8516" y="8504"/>
                    <a:pt x="8493" y="8504"/>
                  </a:cubicBezTo>
                  <a:cubicBezTo>
                    <a:pt x="8584" y="8344"/>
                    <a:pt x="8675" y="8184"/>
                    <a:pt x="8767" y="8025"/>
                  </a:cubicBezTo>
                  <a:cubicBezTo>
                    <a:pt x="8926" y="7751"/>
                    <a:pt x="8789" y="7545"/>
                    <a:pt x="8561" y="7454"/>
                  </a:cubicBezTo>
                  <a:cubicBezTo>
                    <a:pt x="8652" y="7271"/>
                    <a:pt x="8744" y="7066"/>
                    <a:pt x="8858" y="6883"/>
                  </a:cubicBezTo>
                  <a:cubicBezTo>
                    <a:pt x="9024" y="6535"/>
                    <a:pt x="8709" y="6388"/>
                    <a:pt x="8398" y="6388"/>
                  </a:cubicBezTo>
                  <a:cubicBezTo>
                    <a:pt x="8240" y="6388"/>
                    <a:pt x="8083" y="6426"/>
                    <a:pt x="7991" y="6495"/>
                  </a:cubicBezTo>
                  <a:cubicBezTo>
                    <a:pt x="7717" y="6701"/>
                    <a:pt x="7466" y="6929"/>
                    <a:pt x="7237" y="7157"/>
                  </a:cubicBezTo>
                  <a:cubicBezTo>
                    <a:pt x="7306" y="6952"/>
                    <a:pt x="7397" y="6746"/>
                    <a:pt x="7488" y="6518"/>
                  </a:cubicBezTo>
                  <a:cubicBezTo>
                    <a:pt x="7640" y="6170"/>
                    <a:pt x="7339" y="6013"/>
                    <a:pt x="7033" y="6013"/>
                  </a:cubicBezTo>
                  <a:cubicBezTo>
                    <a:pt x="6878" y="6013"/>
                    <a:pt x="6721" y="6053"/>
                    <a:pt x="6621" y="6130"/>
                  </a:cubicBezTo>
                  <a:cubicBezTo>
                    <a:pt x="6598" y="6153"/>
                    <a:pt x="6598" y="6153"/>
                    <a:pt x="6575" y="6176"/>
                  </a:cubicBezTo>
                  <a:cubicBezTo>
                    <a:pt x="6667" y="5674"/>
                    <a:pt x="6758" y="5194"/>
                    <a:pt x="6804" y="4692"/>
                  </a:cubicBezTo>
                  <a:cubicBezTo>
                    <a:pt x="6846" y="4352"/>
                    <a:pt x="6607" y="4179"/>
                    <a:pt x="6343" y="4179"/>
                  </a:cubicBezTo>
                  <a:cubicBezTo>
                    <a:pt x="6182" y="4179"/>
                    <a:pt x="6012" y="4243"/>
                    <a:pt x="5891" y="4373"/>
                  </a:cubicBezTo>
                  <a:cubicBezTo>
                    <a:pt x="5754" y="4532"/>
                    <a:pt x="5640" y="4669"/>
                    <a:pt x="5503" y="4829"/>
                  </a:cubicBezTo>
                  <a:cubicBezTo>
                    <a:pt x="5640" y="4395"/>
                    <a:pt x="5754" y="3962"/>
                    <a:pt x="5891" y="3528"/>
                  </a:cubicBezTo>
                  <a:cubicBezTo>
                    <a:pt x="5991" y="3211"/>
                    <a:pt x="5701" y="3004"/>
                    <a:pt x="5414" y="3004"/>
                  </a:cubicBezTo>
                  <a:cubicBezTo>
                    <a:pt x="5307" y="3004"/>
                    <a:pt x="5201" y="3033"/>
                    <a:pt x="5115" y="3094"/>
                  </a:cubicBezTo>
                  <a:cubicBezTo>
                    <a:pt x="5046" y="3140"/>
                    <a:pt x="4978" y="3208"/>
                    <a:pt x="4909" y="3254"/>
                  </a:cubicBezTo>
                  <a:cubicBezTo>
                    <a:pt x="4978" y="2866"/>
                    <a:pt x="5023" y="2455"/>
                    <a:pt x="5092" y="2067"/>
                  </a:cubicBezTo>
                  <a:cubicBezTo>
                    <a:pt x="5128" y="1780"/>
                    <a:pt x="4825" y="1620"/>
                    <a:pt x="4550" y="1620"/>
                  </a:cubicBezTo>
                  <a:cubicBezTo>
                    <a:pt x="4475" y="1620"/>
                    <a:pt x="4402" y="1632"/>
                    <a:pt x="4338" y="1656"/>
                  </a:cubicBezTo>
                  <a:cubicBezTo>
                    <a:pt x="4361" y="1474"/>
                    <a:pt x="4407" y="1268"/>
                    <a:pt x="4430" y="1086"/>
                  </a:cubicBezTo>
                  <a:cubicBezTo>
                    <a:pt x="4473" y="806"/>
                    <a:pt x="4170" y="627"/>
                    <a:pt x="3906" y="627"/>
                  </a:cubicBezTo>
                  <a:cubicBezTo>
                    <a:pt x="3890" y="627"/>
                    <a:pt x="3875" y="628"/>
                    <a:pt x="3859" y="629"/>
                  </a:cubicBezTo>
                  <a:cubicBezTo>
                    <a:pt x="3859" y="606"/>
                    <a:pt x="3836" y="561"/>
                    <a:pt x="3836" y="538"/>
                  </a:cubicBezTo>
                  <a:cubicBezTo>
                    <a:pt x="3803" y="294"/>
                    <a:pt x="3630" y="201"/>
                    <a:pt x="3435" y="201"/>
                  </a:cubicBezTo>
                  <a:cubicBezTo>
                    <a:pt x="3227" y="201"/>
                    <a:pt x="2995" y="306"/>
                    <a:pt x="2878" y="447"/>
                  </a:cubicBezTo>
                  <a:lnTo>
                    <a:pt x="2604" y="789"/>
                  </a:lnTo>
                  <a:cubicBezTo>
                    <a:pt x="2690" y="496"/>
                    <a:pt x="2399" y="320"/>
                    <a:pt x="2133" y="320"/>
                  </a:cubicBezTo>
                  <a:cubicBezTo>
                    <a:pt x="2047" y="320"/>
                    <a:pt x="1963" y="339"/>
                    <a:pt x="1896" y="378"/>
                  </a:cubicBezTo>
                  <a:cubicBezTo>
                    <a:pt x="1714" y="469"/>
                    <a:pt x="1554" y="584"/>
                    <a:pt x="1394" y="698"/>
                  </a:cubicBezTo>
                  <a:lnTo>
                    <a:pt x="1440" y="447"/>
                  </a:lnTo>
                  <a:cubicBezTo>
                    <a:pt x="1499" y="149"/>
                    <a:pt x="1243" y="1"/>
                    <a:pt x="967" y="1"/>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9" name="Google Shape;4459;p133"/>
            <p:cNvSpPr/>
            <p:nvPr/>
          </p:nvSpPr>
          <p:spPr>
            <a:xfrm>
              <a:off x="645175" y="3632150"/>
              <a:ext cx="394550" cy="462975"/>
            </a:xfrm>
            <a:custGeom>
              <a:rect b="b" l="l" r="r" t="t"/>
              <a:pathLst>
                <a:path extrusionOk="0" h="18519" w="15782">
                  <a:moveTo>
                    <a:pt x="7182" y="1688"/>
                  </a:moveTo>
                  <a:cubicBezTo>
                    <a:pt x="8027" y="5067"/>
                    <a:pt x="9214" y="8331"/>
                    <a:pt x="10720" y="11503"/>
                  </a:cubicBezTo>
                  <a:cubicBezTo>
                    <a:pt x="10775" y="11612"/>
                    <a:pt x="10914" y="11677"/>
                    <a:pt x="11038" y="11677"/>
                  </a:cubicBezTo>
                  <a:cubicBezTo>
                    <a:pt x="11071" y="11677"/>
                    <a:pt x="11103" y="11673"/>
                    <a:pt x="11131" y="11663"/>
                  </a:cubicBezTo>
                  <a:cubicBezTo>
                    <a:pt x="12409" y="11275"/>
                    <a:pt x="13665" y="10910"/>
                    <a:pt x="14920" y="10545"/>
                  </a:cubicBezTo>
                  <a:lnTo>
                    <a:pt x="14920" y="10545"/>
                  </a:lnTo>
                  <a:cubicBezTo>
                    <a:pt x="14578" y="12941"/>
                    <a:pt x="14098" y="15315"/>
                    <a:pt x="13459" y="17666"/>
                  </a:cubicBezTo>
                  <a:cubicBezTo>
                    <a:pt x="10789" y="16776"/>
                    <a:pt x="8118" y="15886"/>
                    <a:pt x="5425" y="14995"/>
                  </a:cubicBezTo>
                  <a:cubicBezTo>
                    <a:pt x="6475" y="14242"/>
                    <a:pt x="7525" y="13558"/>
                    <a:pt x="8620" y="12873"/>
                  </a:cubicBezTo>
                  <a:cubicBezTo>
                    <a:pt x="8780" y="12781"/>
                    <a:pt x="8712" y="12530"/>
                    <a:pt x="8552" y="12485"/>
                  </a:cubicBezTo>
                  <a:cubicBezTo>
                    <a:pt x="8529" y="12439"/>
                    <a:pt x="8529" y="12416"/>
                    <a:pt x="8506" y="12393"/>
                  </a:cubicBezTo>
                  <a:cubicBezTo>
                    <a:pt x="6132" y="9403"/>
                    <a:pt x="3759" y="6413"/>
                    <a:pt x="1385" y="3423"/>
                  </a:cubicBezTo>
                  <a:lnTo>
                    <a:pt x="1385" y="3423"/>
                  </a:lnTo>
                  <a:cubicBezTo>
                    <a:pt x="2092" y="3492"/>
                    <a:pt x="2800" y="3583"/>
                    <a:pt x="3508" y="3651"/>
                  </a:cubicBezTo>
                  <a:cubicBezTo>
                    <a:pt x="3950" y="3702"/>
                    <a:pt x="4721" y="3931"/>
                    <a:pt x="5321" y="3931"/>
                  </a:cubicBezTo>
                  <a:cubicBezTo>
                    <a:pt x="5527" y="3931"/>
                    <a:pt x="5713" y="3904"/>
                    <a:pt x="5859" y="3834"/>
                  </a:cubicBezTo>
                  <a:cubicBezTo>
                    <a:pt x="6498" y="3537"/>
                    <a:pt x="6886" y="2556"/>
                    <a:pt x="7182" y="1688"/>
                  </a:cubicBezTo>
                  <a:close/>
                  <a:moveTo>
                    <a:pt x="7247" y="0"/>
                  </a:moveTo>
                  <a:cubicBezTo>
                    <a:pt x="7113" y="0"/>
                    <a:pt x="6983" y="59"/>
                    <a:pt x="6931" y="182"/>
                  </a:cubicBezTo>
                  <a:cubicBezTo>
                    <a:pt x="6703" y="730"/>
                    <a:pt x="6475" y="1278"/>
                    <a:pt x="6224" y="1825"/>
                  </a:cubicBezTo>
                  <a:cubicBezTo>
                    <a:pt x="5829" y="2767"/>
                    <a:pt x="5772" y="3036"/>
                    <a:pt x="4718" y="3036"/>
                  </a:cubicBezTo>
                  <a:cubicBezTo>
                    <a:pt x="4674" y="3036"/>
                    <a:pt x="4628" y="3036"/>
                    <a:pt x="4580" y="3035"/>
                  </a:cubicBezTo>
                  <a:cubicBezTo>
                    <a:pt x="3279" y="3012"/>
                    <a:pt x="1910" y="2738"/>
                    <a:pt x="632" y="2579"/>
                  </a:cubicBezTo>
                  <a:cubicBezTo>
                    <a:pt x="621" y="2578"/>
                    <a:pt x="611" y="2577"/>
                    <a:pt x="601" y="2577"/>
                  </a:cubicBezTo>
                  <a:cubicBezTo>
                    <a:pt x="312" y="2577"/>
                    <a:pt x="0" y="2885"/>
                    <a:pt x="221" y="3149"/>
                  </a:cubicBezTo>
                  <a:cubicBezTo>
                    <a:pt x="2754" y="6345"/>
                    <a:pt x="5311" y="9563"/>
                    <a:pt x="7844" y="12759"/>
                  </a:cubicBezTo>
                  <a:cubicBezTo>
                    <a:pt x="6635" y="13329"/>
                    <a:pt x="5516" y="14014"/>
                    <a:pt x="4443" y="14813"/>
                  </a:cubicBezTo>
                  <a:cubicBezTo>
                    <a:pt x="4169" y="15018"/>
                    <a:pt x="4238" y="15384"/>
                    <a:pt x="4558" y="15475"/>
                  </a:cubicBezTo>
                  <a:cubicBezTo>
                    <a:pt x="7570" y="16502"/>
                    <a:pt x="10606" y="17483"/>
                    <a:pt x="13642" y="18511"/>
                  </a:cubicBezTo>
                  <a:cubicBezTo>
                    <a:pt x="13666" y="18516"/>
                    <a:pt x="13690" y="18518"/>
                    <a:pt x="13714" y="18518"/>
                  </a:cubicBezTo>
                  <a:cubicBezTo>
                    <a:pt x="13893" y="18518"/>
                    <a:pt x="14058" y="18375"/>
                    <a:pt x="14098" y="18214"/>
                  </a:cubicBezTo>
                  <a:cubicBezTo>
                    <a:pt x="14829" y="15543"/>
                    <a:pt x="15377" y="12850"/>
                    <a:pt x="15742" y="10111"/>
                  </a:cubicBezTo>
                  <a:cubicBezTo>
                    <a:pt x="15781" y="9874"/>
                    <a:pt x="15616" y="9636"/>
                    <a:pt x="15392" y="9636"/>
                  </a:cubicBezTo>
                  <a:cubicBezTo>
                    <a:pt x="15358" y="9636"/>
                    <a:pt x="15322" y="9642"/>
                    <a:pt x="15285" y="9654"/>
                  </a:cubicBezTo>
                  <a:cubicBezTo>
                    <a:pt x="14258" y="9951"/>
                    <a:pt x="13071" y="10522"/>
                    <a:pt x="12021" y="10613"/>
                  </a:cubicBezTo>
                  <a:cubicBezTo>
                    <a:pt x="11854" y="10728"/>
                    <a:pt x="11701" y="10786"/>
                    <a:pt x="11558" y="10786"/>
                  </a:cubicBezTo>
                  <a:cubicBezTo>
                    <a:pt x="11389" y="10786"/>
                    <a:pt x="11234" y="10705"/>
                    <a:pt x="11086" y="10545"/>
                  </a:cubicBezTo>
                  <a:cubicBezTo>
                    <a:pt x="10926" y="10202"/>
                    <a:pt x="10766" y="9860"/>
                    <a:pt x="10629" y="9517"/>
                  </a:cubicBezTo>
                  <a:cubicBezTo>
                    <a:pt x="10332" y="8878"/>
                    <a:pt x="10058" y="8216"/>
                    <a:pt x="9807" y="7554"/>
                  </a:cubicBezTo>
                  <a:cubicBezTo>
                    <a:pt x="8894" y="5181"/>
                    <a:pt x="8164" y="2738"/>
                    <a:pt x="7616" y="250"/>
                  </a:cubicBezTo>
                  <a:cubicBezTo>
                    <a:pt x="7578" y="87"/>
                    <a:pt x="7410" y="0"/>
                    <a:pt x="724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60" name="Google Shape;4460;p133"/>
          <p:cNvGrpSpPr/>
          <p:nvPr/>
        </p:nvGrpSpPr>
        <p:grpSpPr>
          <a:xfrm rot="10800000">
            <a:off x="3855903" y="605787"/>
            <a:ext cx="806657" cy="421744"/>
            <a:chOff x="1822875" y="1377000"/>
            <a:chExt cx="548075" cy="286550"/>
          </a:xfrm>
        </p:grpSpPr>
        <p:sp>
          <p:nvSpPr>
            <p:cNvPr id="4461" name="Google Shape;4461;p133"/>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2" name="Google Shape;4462;p133"/>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3" name="Google Shape;4463;p133"/>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4" name="Google Shape;4464;p133"/>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5" name="Google Shape;4465;p133"/>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6" name="Google Shape;4466;p133"/>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7" name="Google Shape;4467;p133"/>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8" name="Google Shape;4468;p133"/>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9" name="Google Shape;4469;p133"/>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70" name="Google Shape;4470;p133"/>
          <p:cNvGrpSpPr/>
          <p:nvPr/>
        </p:nvGrpSpPr>
        <p:grpSpPr>
          <a:xfrm>
            <a:off x="6213023" y="1331350"/>
            <a:ext cx="1875837" cy="176025"/>
            <a:chOff x="4345425" y="2175475"/>
            <a:chExt cx="800750" cy="176025"/>
          </a:xfrm>
        </p:grpSpPr>
        <p:sp>
          <p:nvSpPr>
            <p:cNvPr id="4471" name="Google Shape;4471;p13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2" name="Google Shape;4472;p13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73" name="Google Shape;4473;p133"/>
          <p:cNvGrpSpPr/>
          <p:nvPr/>
        </p:nvGrpSpPr>
        <p:grpSpPr>
          <a:xfrm>
            <a:off x="5248168" y="1110850"/>
            <a:ext cx="3220056" cy="176025"/>
            <a:chOff x="4345425" y="2175475"/>
            <a:chExt cx="800750" cy="176025"/>
          </a:xfrm>
        </p:grpSpPr>
        <p:sp>
          <p:nvSpPr>
            <p:cNvPr id="4474" name="Google Shape;4474;p133"/>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5" name="Google Shape;4475;p133"/>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0" name="Shape 4480"/>
        <p:cNvGrpSpPr/>
        <p:nvPr/>
      </p:nvGrpSpPr>
      <p:grpSpPr>
        <a:xfrm>
          <a:off x="0" y="0"/>
          <a:ext cx="0" cy="0"/>
          <a:chOff x="0" y="0"/>
          <a:chExt cx="0" cy="0"/>
        </a:xfrm>
      </p:grpSpPr>
      <p:sp>
        <p:nvSpPr>
          <p:cNvPr id="4481" name="Google Shape;4481;p134"/>
          <p:cNvSpPr txBox="1"/>
          <p:nvPr>
            <p:ph type="title"/>
          </p:nvPr>
        </p:nvSpPr>
        <p:spPr>
          <a:xfrm>
            <a:off x="457200" y="99872"/>
            <a:ext cx="8229600" cy="8547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b="1" lang="en" sz="2400">
                <a:solidFill>
                  <a:srgbClr val="800000"/>
                </a:solidFill>
                <a:latin typeface="Georgia"/>
                <a:ea typeface="Georgia"/>
                <a:cs typeface="Georgia"/>
                <a:sym typeface="Georgia"/>
              </a:rPr>
              <a:t>FOUNDATIONS at Bishop John J. Snyder High School provides skills that encourage....</a:t>
            </a:r>
            <a:endParaRPr b="1" sz="2700">
              <a:solidFill>
                <a:srgbClr val="800000"/>
              </a:solidFill>
              <a:latin typeface="Georgia"/>
              <a:ea typeface="Georgia"/>
              <a:cs typeface="Georgia"/>
              <a:sym typeface="Georgia"/>
            </a:endParaRPr>
          </a:p>
        </p:txBody>
      </p:sp>
      <p:sp>
        <p:nvSpPr>
          <p:cNvPr id="4482" name="Google Shape;4482;p134"/>
          <p:cNvSpPr txBox="1"/>
          <p:nvPr>
            <p:ph idx="1" type="body"/>
          </p:nvPr>
        </p:nvSpPr>
        <p:spPr>
          <a:xfrm>
            <a:off x="536850" y="1148738"/>
            <a:ext cx="8571300" cy="360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Garamond"/>
              <a:buNone/>
            </a:pPr>
            <a:r>
              <a:rPr b="1" lang="en" sz="2800">
                <a:solidFill>
                  <a:srgbClr val="0000FF"/>
                </a:solidFill>
                <a:latin typeface="Garamond"/>
                <a:ea typeface="Garamond"/>
                <a:cs typeface="Garamond"/>
                <a:sym typeface="Garamond"/>
              </a:rPr>
              <a:t>Top Researched Skills Needed for College Survival </a:t>
            </a:r>
            <a:br>
              <a:rPr b="1" lang="en" sz="3000">
                <a:solidFill>
                  <a:schemeClr val="dk2"/>
                </a:solidFill>
                <a:latin typeface="Garamond"/>
                <a:ea typeface="Garamond"/>
                <a:cs typeface="Garamond"/>
                <a:sym typeface="Garamond"/>
              </a:rPr>
            </a:br>
            <a:endParaRPr b="1" sz="1100">
              <a:solidFill>
                <a:schemeClr val="dk2"/>
              </a:solidFill>
            </a:endParaRPr>
          </a:p>
        </p:txBody>
      </p:sp>
      <p:sp>
        <p:nvSpPr>
          <p:cNvPr id="4483" name="Google Shape;4483;p134"/>
          <p:cNvSpPr txBox="1"/>
          <p:nvPr>
            <p:ph idx="1" type="body"/>
          </p:nvPr>
        </p:nvSpPr>
        <p:spPr>
          <a:xfrm>
            <a:off x="457200" y="1705000"/>
            <a:ext cx="8730600" cy="3401400"/>
          </a:xfrm>
          <a:prstGeom prst="rect">
            <a:avLst/>
          </a:prstGeom>
          <a:noFill/>
          <a:ln>
            <a:noFill/>
          </a:ln>
        </p:spPr>
        <p:txBody>
          <a:bodyPr anchorCtr="0" anchor="t" bIns="45700" lIns="91425" spcFirstLastPara="1" rIns="91425" wrap="square" tIns="45700">
            <a:noAutofit/>
          </a:bodyPr>
          <a:lstStyle/>
          <a:p>
            <a:pPr indent="-355600" lvl="0" marL="342900" marR="0" rtl="0" algn="l">
              <a:lnSpc>
                <a:spcPct val="100000"/>
              </a:lnSpc>
              <a:spcBef>
                <a:spcPts val="0"/>
              </a:spcBef>
              <a:spcAft>
                <a:spcPts val="0"/>
              </a:spcAft>
              <a:buClr>
                <a:srgbClr val="800000"/>
              </a:buClr>
              <a:buSzPts val="2020"/>
              <a:buFont typeface="Noto Symbol"/>
              <a:buChar char="■"/>
            </a:pPr>
            <a:r>
              <a:rPr b="1" i="0" lang="en" sz="2100" u="none" cap="none" strike="noStrike">
                <a:solidFill>
                  <a:schemeClr val="dk1"/>
                </a:solidFill>
                <a:latin typeface="Arial"/>
                <a:ea typeface="Arial"/>
                <a:cs typeface="Arial"/>
                <a:sym typeface="Arial"/>
              </a:rPr>
              <a:t>Through knowledge of </a:t>
            </a:r>
            <a:r>
              <a:rPr b="1" i="1" lang="en" sz="2100" u="none" cap="none" strike="noStrike">
                <a:solidFill>
                  <a:schemeClr val="dk1"/>
                </a:solidFill>
                <a:latin typeface="Arial"/>
                <a:ea typeface="Arial"/>
                <a:cs typeface="Arial"/>
                <a:sym typeface="Arial"/>
              </a:rPr>
              <a:t>“who they are”</a:t>
            </a:r>
            <a:r>
              <a:rPr b="1" i="0" lang="en" sz="2100" u="none" cap="none" strike="noStrike">
                <a:solidFill>
                  <a:schemeClr val="dk1"/>
                </a:solidFill>
                <a:latin typeface="Arial"/>
                <a:ea typeface="Arial"/>
                <a:cs typeface="Arial"/>
                <a:sym typeface="Arial"/>
              </a:rPr>
              <a:t> and </a:t>
            </a:r>
            <a:r>
              <a:rPr b="1" i="1" lang="en" sz="2100" u="none" cap="none" strike="noStrike">
                <a:solidFill>
                  <a:schemeClr val="dk1"/>
                </a:solidFill>
                <a:latin typeface="Arial"/>
                <a:ea typeface="Arial"/>
                <a:cs typeface="Arial"/>
                <a:sym typeface="Arial"/>
              </a:rPr>
              <a:t>“how they learn”,</a:t>
            </a:r>
            <a:r>
              <a:rPr b="1" i="1" lang="en" sz="2100">
                <a:solidFill>
                  <a:schemeClr val="dk1"/>
                </a:solidFill>
              </a:rPr>
              <a:t> learning difficulties   included </a:t>
            </a:r>
            <a:r>
              <a:rPr b="1" i="0" lang="en" sz="2100" u="none" cap="none" strike="noStrike">
                <a:solidFill>
                  <a:schemeClr val="dk1"/>
                </a:solidFill>
                <a:latin typeface="Arial"/>
                <a:ea typeface="Arial"/>
                <a:cs typeface="Arial"/>
                <a:sym typeface="Arial"/>
              </a:rPr>
              <a:t>!</a:t>
            </a:r>
            <a:endParaRPr sz="700"/>
          </a:p>
          <a:p>
            <a:pPr indent="-355600" lvl="0" marL="342900" marR="0" rtl="0" algn="l">
              <a:lnSpc>
                <a:spcPct val="100000"/>
              </a:lnSpc>
              <a:spcBef>
                <a:spcPts val="560"/>
              </a:spcBef>
              <a:spcAft>
                <a:spcPts val="0"/>
              </a:spcAft>
              <a:buClr>
                <a:srgbClr val="800000"/>
              </a:buClr>
              <a:buSzPts val="2020"/>
              <a:buFont typeface="Noto Symbol"/>
              <a:buChar char="■"/>
            </a:pPr>
            <a:r>
              <a:rPr b="1" lang="en" sz="2100">
                <a:solidFill>
                  <a:schemeClr val="dk1"/>
                </a:solidFill>
              </a:rPr>
              <a:t>Strong decision making skills; knowing and accessing resources </a:t>
            </a:r>
            <a:endParaRPr b="1" sz="2100">
              <a:solidFill>
                <a:schemeClr val="dk1"/>
              </a:solidFill>
            </a:endParaRPr>
          </a:p>
          <a:p>
            <a:pPr indent="-355600" lvl="0" marL="342900" marR="0" rtl="0" algn="l">
              <a:lnSpc>
                <a:spcPct val="100000"/>
              </a:lnSpc>
              <a:spcBef>
                <a:spcPts val="560"/>
              </a:spcBef>
              <a:spcAft>
                <a:spcPts val="0"/>
              </a:spcAft>
              <a:buClr>
                <a:srgbClr val="800000"/>
              </a:buClr>
              <a:buSzPts val="2020"/>
              <a:buFont typeface="Noto Symbol"/>
              <a:buChar char="■"/>
            </a:pPr>
            <a:r>
              <a:rPr b="1" lang="en" sz="2100">
                <a:solidFill>
                  <a:schemeClr val="dk1"/>
                </a:solidFill>
              </a:rPr>
              <a:t>S</a:t>
            </a:r>
            <a:r>
              <a:rPr b="1" i="0" lang="en" sz="2100" u="none" cap="none" strike="noStrike">
                <a:solidFill>
                  <a:schemeClr val="dk1"/>
                </a:solidFill>
                <a:latin typeface="Arial"/>
                <a:ea typeface="Arial"/>
                <a:cs typeface="Arial"/>
                <a:sym typeface="Arial"/>
              </a:rPr>
              <a:t>trong self –advocates</a:t>
            </a:r>
            <a:endParaRPr sz="700"/>
          </a:p>
          <a:p>
            <a:pPr indent="-355600" lvl="0" marL="342900" marR="0" rtl="0" algn="l">
              <a:lnSpc>
                <a:spcPct val="100000"/>
              </a:lnSpc>
              <a:spcBef>
                <a:spcPts val="560"/>
              </a:spcBef>
              <a:spcAft>
                <a:spcPts val="0"/>
              </a:spcAft>
              <a:buClr>
                <a:srgbClr val="800000"/>
              </a:buClr>
              <a:buSzPts val="2020"/>
              <a:buFont typeface="Noto Symbol"/>
              <a:buChar char="■"/>
            </a:pPr>
            <a:r>
              <a:rPr b="1" i="0" lang="en" sz="2100" u="none" cap="none" strike="noStrike">
                <a:solidFill>
                  <a:schemeClr val="dk1"/>
                </a:solidFill>
                <a:latin typeface="Arial"/>
                <a:ea typeface="Arial"/>
                <a:cs typeface="Arial"/>
                <a:sym typeface="Arial"/>
              </a:rPr>
              <a:t>Strong social communication skills</a:t>
            </a:r>
            <a:endParaRPr sz="700"/>
          </a:p>
          <a:p>
            <a:pPr indent="-355600" lvl="0" marL="342900" marR="0" rtl="0" algn="l">
              <a:lnSpc>
                <a:spcPct val="100000"/>
              </a:lnSpc>
              <a:spcBef>
                <a:spcPts val="560"/>
              </a:spcBef>
              <a:spcAft>
                <a:spcPts val="0"/>
              </a:spcAft>
              <a:buClr>
                <a:srgbClr val="800000"/>
              </a:buClr>
              <a:buSzPts val="2020"/>
              <a:buFont typeface="Noto Symbol"/>
              <a:buChar char="■"/>
            </a:pPr>
            <a:r>
              <a:rPr b="1" i="0" lang="en" sz="2100" u="none" cap="none" strike="noStrike">
                <a:solidFill>
                  <a:schemeClr val="dk1"/>
                </a:solidFill>
                <a:latin typeface="Arial"/>
                <a:ea typeface="Arial"/>
                <a:cs typeface="Arial"/>
                <a:sym typeface="Arial"/>
              </a:rPr>
              <a:t>Strong organizational skills</a:t>
            </a:r>
            <a:endParaRPr sz="700"/>
          </a:p>
          <a:p>
            <a:pPr indent="-355600" lvl="0" marL="342900" marR="0" rtl="0" algn="l">
              <a:lnSpc>
                <a:spcPct val="100000"/>
              </a:lnSpc>
              <a:spcBef>
                <a:spcPts val="560"/>
              </a:spcBef>
              <a:spcAft>
                <a:spcPts val="0"/>
              </a:spcAft>
              <a:buClr>
                <a:srgbClr val="800000"/>
              </a:buClr>
              <a:buSzPts val="2020"/>
              <a:buFont typeface="Noto Symbol"/>
              <a:buChar char="■"/>
            </a:pPr>
            <a:r>
              <a:rPr b="1" i="0" lang="en" sz="2100" u="none" cap="none" strike="noStrike">
                <a:solidFill>
                  <a:schemeClr val="dk1"/>
                </a:solidFill>
                <a:latin typeface="Arial"/>
                <a:ea typeface="Arial"/>
                <a:cs typeface="Arial"/>
                <a:sym typeface="Arial"/>
              </a:rPr>
              <a:t>Strong study skills </a:t>
            </a:r>
            <a:endParaRPr sz="700"/>
          </a:p>
          <a:p>
            <a:pPr indent="-342900" lvl="0" marL="342900" marR="0" rtl="0" algn="l">
              <a:lnSpc>
                <a:spcPct val="100000"/>
              </a:lnSpc>
              <a:spcBef>
                <a:spcPts val="480"/>
              </a:spcBef>
              <a:spcAft>
                <a:spcPts val="0"/>
              </a:spcAft>
              <a:buClr>
                <a:schemeClr val="dk1"/>
              </a:buClr>
              <a:buFont typeface="Arial"/>
              <a:buNone/>
            </a:pPr>
            <a:r>
              <a:rPr b="1" lang="en" sz="1700">
                <a:solidFill>
                  <a:schemeClr val="dk1"/>
                </a:solidFill>
              </a:rPr>
              <a:t>      </a:t>
            </a:r>
            <a:r>
              <a:rPr b="1" i="0" lang="en" sz="1700" u="none" cap="none" strike="noStrike">
                <a:solidFill>
                  <a:schemeClr val="dk1"/>
                </a:solidFill>
                <a:latin typeface="Arial"/>
                <a:ea typeface="Arial"/>
                <a:cs typeface="Arial"/>
                <a:sym typeface="Arial"/>
              </a:rPr>
              <a:t>NOTE: The drop - out rate is much higher for students without </a:t>
            </a:r>
            <a:r>
              <a:rPr b="1" lang="en" sz="1700">
                <a:solidFill>
                  <a:schemeClr val="dk1"/>
                </a:solidFill>
              </a:rPr>
              <a:t>t</a:t>
            </a:r>
            <a:r>
              <a:rPr b="1" i="0" lang="en" sz="1700" u="none" cap="none" strike="noStrike">
                <a:solidFill>
                  <a:schemeClr val="dk1"/>
                </a:solidFill>
                <a:latin typeface="Arial"/>
                <a:ea typeface="Arial"/>
                <a:cs typeface="Arial"/>
                <a:sym typeface="Arial"/>
              </a:rPr>
              <a:t>hese skills.</a:t>
            </a:r>
            <a:endParaRPr sz="700"/>
          </a:p>
          <a:p>
            <a:pPr indent="0" lvl="0" marL="0" marR="0" rtl="0" algn="l">
              <a:spcBef>
                <a:spcPts val="600"/>
              </a:spcBef>
              <a:spcAft>
                <a:spcPts val="0"/>
              </a:spcAft>
              <a:buNone/>
            </a:pPr>
            <a:r>
              <a:t/>
            </a:r>
            <a:endParaRPr b="1" i="0" sz="20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7" name="Shape 4487"/>
        <p:cNvGrpSpPr/>
        <p:nvPr/>
      </p:nvGrpSpPr>
      <p:grpSpPr>
        <a:xfrm>
          <a:off x="0" y="0"/>
          <a:ext cx="0" cy="0"/>
          <a:chOff x="0" y="0"/>
          <a:chExt cx="0" cy="0"/>
        </a:xfrm>
      </p:grpSpPr>
      <p:grpSp>
        <p:nvGrpSpPr>
          <p:cNvPr id="4488" name="Google Shape;4488;p135"/>
          <p:cNvGrpSpPr/>
          <p:nvPr/>
        </p:nvGrpSpPr>
        <p:grpSpPr>
          <a:xfrm>
            <a:off x="-127624" y="2792301"/>
            <a:ext cx="2549942" cy="2000370"/>
            <a:chOff x="-224692" y="2545893"/>
            <a:chExt cx="3378302" cy="2391929"/>
          </a:xfrm>
        </p:grpSpPr>
        <p:grpSp>
          <p:nvGrpSpPr>
            <p:cNvPr id="4489" name="Google Shape;4489;p135"/>
            <p:cNvGrpSpPr/>
            <p:nvPr/>
          </p:nvGrpSpPr>
          <p:grpSpPr>
            <a:xfrm flipH="1">
              <a:off x="2415928" y="4109824"/>
              <a:ext cx="737682" cy="671281"/>
              <a:chOff x="7204673" y="2206548"/>
              <a:chExt cx="1122804" cy="1021736"/>
            </a:xfrm>
          </p:grpSpPr>
          <p:sp>
            <p:nvSpPr>
              <p:cNvPr id="4490" name="Google Shape;4490;p135"/>
              <p:cNvSpPr/>
              <p:nvPr/>
            </p:nvSpPr>
            <p:spPr>
              <a:xfrm rot="-1045509">
                <a:off x="7293228" y="2494811"/>
                <a:ext cx="519658" cy="671063"/>
              </a:xfrm>
              <a:custGeom>
                <a:rect b="b" l="l" r="r" t="t"/>
                <a:pathLst>
                  <a:path extrusionOk="0" h="3435" w="2660">
                    <a:moveTo>
                      <a:pt x="1901" y="0"/>
                    </a:moveTo>
                    <a:cubicBezTo>
                      <a:pt x="1745" y="0"/>
                      <a:pt x="1587" y="59"/>
                      <a:pt x="1435" y="194"/>
                    </a:cubicBezTo>
                    <a:lnTo>
                      <a:pt x="1345" y="298"/>
                    </a:lnTo>
                    <a:cubicBezTo>
                      <a:pt x="1121" y="492"/>
                      <a:pt x="165" y="2270"/>
                      <a:pt x="120" y="2583"/>
                    </a:cubicBezTo>
                    <a:cubicBezTo>
                      <a:pt x="1" y="2957"/>
                      <a:pt x="75" y="3241"/>
                      <a:pt x="374" y="3390"/>
                    </a:cubicBezTo>
                    <a:cubicBezTo>
                      <a:pt x="449" y="3405"/>
                      <a:pt x="494" y="3435"/>
                      <a:pt x="568" y="3435"/>
                    </a:cubicBezTo>
                    <a:cubicBezTo>
                      <a:pt x="688" y="3435"/>
                      <a:pt x="792" y="3390"/>
                      <a:pt x="912" y="3315"/>
                    </a:cubicBezTo>
                    <a:cubicBezTo>
                      <a:pt x="912" y="3315"/>
                      <a:pt x="1061" y="3166"/>
                      <a:pt x="1121" y="3031"/>
                    </a:cubicBezTo>
                    <a:cubicBezTo>
                      <a:pt x="1390" y="2568"/>
                      <a:pt x="1659" y="2090"/>
                      <a:pt x="1942" y="1568"/>
                    </a:cubicBezTo>
                    <a:cubicBezTo>
                      <a:pt x="1942" y="1538"/>
                      <a:pt x="2032" y="1344"/>
                      <a:pt x="1987" y="1164"/>
                    </a:cubicBezTo>
                    <a:cubicBezTo>
                      <a:pt x="1957" y="1075"/>
                      <a:pt x="1883" y="1000"/>
                      <a:pt x="1793" y="940"/>
                    </a:cubicBezTo>
                    <a:cubicBezTo>
                      <a:pt x="1730" y="906"/>
                      <a:pt x="1678" y="894"/>
                      <a:pt x="1631" y="894"/>
                    </a:cubicBezTo>
                    <a:cubicBezTo>
                      <a:pt x="1578" y="894"/>
                      <a:pt x="1534" y="909"/>
                      <a:pt x="1494" y="925"/>
                    </a:cubicBezTo>
                    <a:cubicBezTo>
                      <a:pt x="1285" y="970"/>
                      <a:pt x="1210" y="1194"/>
                      <a:pt x="1210" y="1194"/>
                    </a:cubicBezTo>
                    <a:cubicBezTo>
                      <a:pt x="1046" y="1493"/>
                      <a:pt x="867" y="1837"/>
                      <a:pt x="673" y="2210"/>
                    </a:cubicBezTo>
                    <a:cubicBezTo>
                      <a:pt x="643" y="2270"/>
                      <a:pt x="673" y="2344"/>
                      <a:pt x="718" y="2359"/>
                    </a:cubicBezTo>
                    <a:cubicBezTo>
                      <a:pt x="730" y="2368"/>
                      <a:pt x="745" y="2371"/>
                      <a:pt x="760" y="2371"/>
                    </a:cubicBezTo>
                    <a:cubicBezTo>
                      <a:pt x="801" y="2371"/>
                      <a:pt x="845" y="2347"/>
                      <a:pt x="867" y="2314"/>
                    </a:cubicBezTo>
                    <a:cubicBezTo>
                      <a:pt x="1061" y="1941"/>
                      <a:pt x="1240" y="1613"/>
                      <a:pt x="1420" y="1299"/>
                    </a:cubicBezTo>
                    <a:cubicBezTo>
                      <a:pt x="1435" y="1239"/>
                      <a:pt x="1494" y="1149"/>
                      <a:pt x="1569" y="1120"/>
                    </a:cubicBezTo>
                    <a:cubicBezTo>
                      <a:pt x="1584" y="1120"/>
                      <a:pt x="1644" y="1120"/>
                      <a:pt x="1688" y="1149"/>
                    </a:cubicBezTo>
                    <a:cubicBezTo>
                      <a:pt x="1718" y="1164"/>
                      <a:pt x="1763" y="1194"/>
                      <a:pt x="1763" y="1239"/>
                    </a:cubicBezTo>
                    <a:cubicBezTo>
                      <a:pt x="1793" y="1314"/>
                      <a:pt x="1733" y="1448"/>
                      <a:pt x="1718" y="1463"/>
                    </a:cubicBezTo>
                    <a:cubicBezTo>
                      <a:pt x="1435" y="1986"/>
                      <a:pt x="1166" y="2464"/>
                      <a:pt x="897" y="2912"/>
                    </a:cubicBezTo>
                    <a:lnTo>
                      <a:pt x="897" y="2942"/>
                    </a:lnTo>
                    <a:cubicBezTo>
                      <a:pt x="867" y="2987"/>
                      <a:pt x="747" y="3136"/>
                      <a:pt x="613" y="3181"/>
                    </a:cubicBezTo>
                    <a:cubicBezTo>
                      <a:pt x="568" y="3181"/>
                      <a:pt x="523" y="3181"/>
                      <a:pt x="464" y="3166"/>
                    </a:cubicBezTo>
                    <a:cubicBezTo>
                      <a:pt x="270" y="3061"/>
                      <a:pt x="225" y="2912"/>
                      <a:pt x="314" y="2643"/>
                    </a:cubicBezTo>
                    <a:lnTo>
                      <a:pt x="314" y="2613"/>
                    </a:lnTo>
                    <a:cubicBezTo>
                      <a:pt x="314" y="2389"/>
                      <a:pt x="1270" y="672"/>
                      <a:pt x="1435" y="477"/>
                    </a:cubicBezTo>
                    <a:cubicBezTo>
                      <a:pt x="1435" y="448"/>
                      <a:pt x="1464" y="448"/>
                      <a:pt x="1464" y="448"/>
                    </a:cubicBezTo>
                    <a:cubicBezTo>
                      <a:pt x="1494" y="448"/>
                      <a:pt x="1494" y="418"/>
                      <a:pt x="1494" y="418"/>
                    </a:cubicBezTo>
                    <a:cubicBezTo>
                      <a:pt x="1506" y="406"/>
                      <a:pt x="1668" y="225"/>
                      <a:pt x="1884" y="225"/>
                    </a:cubicBezTo>
                    <a:cubicBezTo>
                      <a:pt x="1940" y="225"/>
                      <a:pt x="2000" y="237"/>
                      <a:pt x="2062" y="268"/>
                    </a:cubicBezTo>
                    <a:cubicBezTo>
                      <a:pt x="2405" y="448"/>
                      <a:pt x="2331" y="746"/>
                      <a:pt x="2286" y="866"/>
                    </a:cubicBezTo>
                    <a:lnTo>
                      <a:pt x="2286" y="896"/>
                    </a:lnTo>
                    <a:cubicBezTo>
                      <a:pt x="2256" y="1045"/>
                      <a:pt x="1614" y="2359"/>
                      <a:pt x="1494" y="2509"/>
                    </a:cubicBezTo>
                    <a:cubicBezTo>
                      <a:pt x="1494" y="2539"/>
                      <a:pt x="1464" y="2539"/>
                      <a:pt x="1464" y="2568"/>
                    </a:cubicBezTo>
                    <a:cubicBezTo>
                      <a:pt x="1435" y="2613"/>
                      <a:pt x="1494" y="2688"/>
                      <a:pt x="1539" y="2718"/>
                    </a:cubicBezTo>
                    <a:cubicBezTo>
                      <a:pt x="1554" y="2725"/>
                      <a:pt x="1573" y="2729"/>
                      <a:pt x="1591" y="2729"/>
                    </a:cubicBezTo>
                    <a:cubicBezTo>
                      <a:pt x="1610" y="2729"/>
                      <a:pt x="1629" y="2725"/>
                      <a:pt x="1644" y="2718"/>
                    </a:cubicBezTo>
                    <a:cubicBezTo>
                      <a:pt x="1763" y="2643"/>
                      <a:pt x="2465" y="1224"/>
                      <a:pt x="2540" y="970"/>
                    </a:cubicBezTo>
                    <a:cubicBezTo>
                      <a:pt x="2659" y="672"/>
                      <a:pt x="2614" y="298"/>
                      <a:pt x="2211" y="74"/>
                    </a:cubicBezTo>
                    <a:cubicBezTo>
                      <a:pt x="2110" y="26"/>
                      <a:pt x="2006" y="0"/>
                      <a:pt x="19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1" name="Google Shape;4491;p135"/>
              <p:cNvSpPr/>
              <p:nvPr/>
            </p:nvSpPr>
            <p:spPr>
              <a:xfrm>
                <a:off x="7901397" y="2206548"/>
                <a:ext cx="426080" cy="697826"/>
              </a:xfrm>
              <a:custGeom>
                <a:rect b="b" l="l" r="r" t="t"/>
                <a:pathLst>
                  <a:path extrusionOk="0" h="3572" w="2181">
                    <a:moveTo>
                      <a:pt x="721" y="1"/>
                    </a:moveTo>
                    <a:cubicBezTo>
                      <a:pt x="627" y="1"/>
                      <a:pt x="526" y="19"/>
                      <a:pt x="418" y="61"/>
                    </a:cubicBezTo>
                    <a:cubicBezTo>
                      <a:pt x="15" y="211"/>
                      <a:pt x="0" y="644"/>
                      <a:pt x="45" y="868"/>
                    </a:cubicBezTo>
                    <a:cubicBezTo>
                      <a:pt x="75" y="1167"/>
                      <a:pt x="866" y="2974"/>
                      <a:pt x="1090" y="3228"/>
                    </a:cubicBezTo>
                    <a:cubicBezTo>
                      <a:pt x="1270" y="3497"/>
                      <a:pt x="1434" y="3571"/>
                      <a:pt x="1613" y="3571"/>
                    </a:cubicBezTo>
                    <a:cubicBezTo>
                      <a:pt x="1718" y="3571"/>
                      <a:pt x="1792" y="3556"/>
                      <a:pt x="1882" y="3556"/>
                    </a:cubicBezTo>
                    <a:cubicBezTo>
                      <a:pt x="2106" y="3452"/>
                      <a:pt x="2181" y="3258"/>
                      <a:pt x="2136" y="2959"/>
                    </a:cubicBezTo>
                    <a:cubicBezTo>
                      <a:pt x="2106" y="2854"/>
                      <a:pt x="2091" y="2810"/>
                      <a:pt x="2061" y="2750"/>
                    </a:cubicBezTo>
                    <a:cubicBezTo>
                      <a:pt x="1867" y="2212"/>
                      <a:pt x="1643" y="1689"/>
                      <a:pt x="1419" y="1212"/>
                    </a:cubicBezTo>
                    <a:cubicBezTo>
                      <a:pt x="1419" y="1182"/>
                      <a:pt x="1314" y="987"/>
                      <a:pt x="1135" y="913"/>
                    </a:cubicBezTo>
                    <a:cubicBezTo>
                      <a:pt x="1090" y="890"/>
                      <a:pt x="1042" y="879"/>
                      <a:pt x="991" y="879"/>
                    </a:cubicBezTo>
                    <a:cubicBezTo>
                      <a:pt x="941" y="879"/>
                      <a:pt x="889" y="890"/>
                      <a:pt x="836" y="913"/>
                    </a:cubicBezTo>
                    <a:cubicBezTo>
                      <a:pt x="687" y="987"/>
                      <a:pt x="642" y="1062"/>
                      <a:pt x="612" y="1137"/>
                    </a:cubicBezTo>
                    <a:cubicBezTo>
                      <a:pt x="538" y="1331"/>
                      <a:pt x="672" y="1540"/>
                      <a:pt x="672" y="1540"/>
                    </a:cubicBezTo>
                    <a:cubicBezTo>
                      <a:pt x="821" y="1884"/>
                      <a:pt x="986" y="2227"/>
                      <a:pt x="1135" y="2586"/>
                    </a:cubicBezTo>
                    <a:cubicBezTo>
                      <a:pt x="1157" y="2618"/>
                      <a:pt x="1201" y="2642"/>
                      <a:pt x="1242" y="2642"/>
                    </a:cubicBezTo>
                    <a:cubicBezTo>
                      <a:pt x="1257" y="2642"/>
                      <a:pt x="1272" y="2639"/>
                      <a:pt x="1284" y="2630"/>
                    </a:cubicBezTo>
                    <a:cubicBezTo>
                      <a:pt x="1344" y="2601"/>
                      <a:pt x="1359" y="2526"/>
                      <a:pt x="1344" y="2481"/>
                    </a:cubicBezTo>
                    <a:cubicBezTo>
                      <a:pt x="1195" y="2138"/>
                      <a:pt x="1016" y="1779"/>
                      <a:pt x="866" y="1406"/>
                    </a:cubicBezTo>
                    <a:cubicBezTo>
                      <a:pt x="836" y="1391"/>
                      <a:pt x="792" y="1256"/>
                      <a:pt x="821" y="1182"/>
                    </a:cubicBezTo>
                    <a:cubicBezTo>
                      <a:pt x="821" y="1167"/>
                      <a:pt x="836" y="1137"/>
                      <a:pt x="896" y="1107"/>
                    </a:cubicBezTo>
                    <a:cubicBezTo>
                      <a:pt x="919" y="1100"/>
                      <a:pt x="937" y="1096"/>
                      <a:pt x="956" y="1096"/>
                    </a:cubicBezTo>
                    <a:cubicBezTo>
                      <a:pt x="975" y="1096"/>
                      <a:pt x="993" y="1100"/>
                      <a:pt x="1016" y="1107"/>
                    </a:cubicBezTo>
                    <a:cubicBezTo>
                      <a:pt x="1090" y="1167"/>
                      <a:pt x="1135" y="1241"/>
                      <a:pt x="1165" y="1286"/>
                    </a:cubicBezTo>
                    <a:cubicBezTo>
                      <a:pt x="1389" y="1779"/>
                      <a:pt x="1613" y="2302"/>
                      <a:pt x="1807" y="2825"/>
                    </a:cubicBezTo>
                    <a:lnTo>
                      <a:pt x="1807" y="2854"/>
                    </a:lnTo>
                    <a:cubicBezTo>
                      <a:pt x="1837" y="2899"/>
                      <a:pt x="1912" y="3108"/>
                      <a:pt x="1867" y="3228"/>
                    </a:cubicBezTo>
                    <a:cubicBezTo>
                      <a:pt x="1837" y="3273"/>
                      <a:pt x="1807" y="3303"/>
                      <a:pt x="1762" y="3332"/>
                    </a:cubicBezTo>
                    <a:cubicBezTo>
                      <a:pt x="1711" y="3352"/>
                      <a:pt x="1662" y="3363"/>
                      <a:pt x="1616" y="3363"/>
                    </a:cubicBezTo>
                    <a:cubicBezTo>
                      <a:pt x="1489" y="3363"/>
                      <a:pt x="1379" y="3284"/>
                      <a:pt x="1270" y="3108"/>
                    </a:cubicBezTo>
                    <a:lnTo>
                      <a:pt x="1240" y="3079"/>
                    </a:lnTo>
                    <a:cubicBezTo>
                      <a:pt x="1090" y="2959"/>
                      <a:pt x="314" y="1167"/>
                      <a:pt x="269" y="883"/>
                    </a:cubicBezTo>
                    <a:lnTo>
                      <a:pt x="269" y="838"/>
                    </a:lnTo>
                    <a:lnTo>
                      <a:pt x="269" y="808"/>
                    </a:lnTo>
                    <a:cubicBezTo>
                      <a:pt x="239" y="793"/>
                      <a:pt x="194" y="390"/>
                      <a:pt x="493" y="271"/>
                    </a:cubicBezTo>
                    <a:cubicBezTo>
                      <a:pt x="571" y="237"/>
                      <a:pt x="642" y="223"/>
                      <a:pt x="706" y="223"/>
                    </a:cubicBezTo>
                    <a:cubicBezTo>
                      <a:pt x="924" y="223"/>
                      <a:pt x="1062" y="384"/>
                      <a:pt x="1120" y="465"/>
                    </a:cubicBezTo>
                    <a:lnTo>
                      <a:pt x="1135" y="495"/>
                    </a:lnTo>
                    <a:cubicBezTo>
                      <a:pt x="1240" y="614"/>
                      <a:pt x="1867" y="1914"/>
                      <a:pt x="1912" y="2108"/>
                    </a:cubicBezTo>
                    <a:lnTo>
                      <a:pt x="1912" y="2152"/>
                    </a:lnTo>
                    <a:cubicBezTo>
                      <a:pt x="1934" y="2208"/>
                      <a:pt x="1981" y="2239"/>
                      <a:pt x="2022" y="2239"/>
                    </a:cubicBezTo>
                    <a:cubicBezTo>
                      <a:pt x="2036" y="2239"/>
                      <a:pt x="2050" y="2235"/>
                      <a:pt x="2061" y="2227"/>
                    </a:cubicBezTo>
                    <a:cubicBezTo>
                      <a:pt x="2106" y="2212"/>
                      <a:pt x="2136" y="2182"/>
                      <a:pt x="2136" y="2138"/>
                    </a:cubicBezTo>
                    <a:cubicBezTo>
                      <a:pt x="2166" y="1988"/>
                      <a:pt x="1464" y="569"/>
                      <a:pt x="1314" y="345"/>
                    </a:cubicBezTo>
                    <a:cubicBezTo>
                      <a:pt x="1203" y="156"/>
                      <a:pt x="993" y="1"/>
                      <a:pt x="72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92" name="Google Shape;4492;p135"/>
            <p:cNvGrpSpPr/>
            <p:nvPr/>
          </p:nvGrpSpPr>
          <p:grpSpPr>
            <a:xfrm flipH="1" rot="-3339000">
              <a:off x="200581" y="2801420"/>
              <a:ext cx="1611727" cy="1880873"/>
              <a:chOff x="2342300" y="-1710275"/>
              <a:chExt cx="230400" cy="268875"/>
            </a:xfrm>
          </p:grpSpPr>
          <p:sp>
            <p:nvSpPr>
              <p:cNvPr id="4493" name="Google Shape;4493;p135"/>
              <p:cNvSpPr/>
              <p:nvPr/>
            </p:nvSpPr>
            <p:spPr>
              <a:xfrm>
                <a:off x="2342300" y="-1710275"/>
                <a:ext cx="230400" cy="268875"/>
              </a:xfrm>
              <a:custGeom>
                <a:rect b="b" l="l" r="r" t="t"/>
                <a:pathLst>
                  <a:path extrusionOk="0" h="10755" w="9216">
                    <a:moveTo>
                      <a:pt x="2644" y="4660"/>
                    </a:moveTo>
                    <a:lnTo>
                      <a:pt x="5153" y="8185"/>
                    </a:lnTo>
                    <a:lnTo>
                      <a:pt x="2121" y="7692"/>
                    </a:lnTo>
                    <a:lnTo>
                      <a:pt x="2644" y="4660"/>
                    </a:lnTo>
                    <a:close/>
                    <a:moveTo>
                      <a:pt x="1538" y="1"/>
                    </a:moveTo>
                    <a:lnTo>
                      <a:pt x="0" y="9216"/>
                    </a:lnTo>
                    <a:lnTo>
                      <a:pt x="9215" y="10754"/>
                    </a:lnTo>
                    <a:lnTo>
                      <a:pt x="1538"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4" name="Google Shape;4494;p135"/>
              <p:cNvSpPr/>
              <p:nvPr/>
            </p:nvSpPr>
            <p:spPr>
              <a:xfrm>
                <a:off x="2354975" y="-1489600"/>
                <a:ext cx="208400" cy="46325"/>
              </a:xfrm>
              <a:custGeom>
                <a:rect b="b" l="l" r="r" t="t"/>
                <a:pathLst>
                  <a:path extrusionOk="0" h="1853" w="8336">
                    <a:moveTo>
                      <a:pt x="76" y="1"/>
                    </a:moveTo>
                    <a:lnTo>
                      <a:pt x="76" y="30"/>
                    </a:lnTo>
                    <a:cubicBezTo>
                      <a:pt x="76" y="45"/>
                      <a:pt x="61" y="45"/>
                      <a:pt x="61" y="60"/>
                    </a:cubicBezTo>
                    <a:cubicBezTo>
                      <a:pt x="46" y="135"/>
                      <a:pt x="46" y="240"/>
                      <a:pt x="16" y="314"/>
                    </a:cubicBezTo>
                    <a:lnTo>
                      <a:pt x="16" y="329"/>
                    </a:lnTo>
                    <a:lnTo>
                      <a:pt x="16" y="344"/>
                    </a:lnTo>
                    <a:lnTo>
                      <a:pt x="1" y="419"/>
                    </a:lnTo>
                    <a:lnTo>
                      <a:pt x="120" y="434"/>
                    </a:lnTo>
                    <a:lnTo>
                      <a:pt x="135" y="359"/>
                    </a:lnTo>
                    <a:cubicBezTo>
                      <a:pt x="165" y="284"/>
                      <a:pt x="165" y="180"/>
                      <a:pt x="195" y="105"/>
                    </a:cubicBezTo>
                    <a:lnTo>
                      <a:pt x="195" y="90"/>
                    </a:lnTo>
                    <a:cubicBezTo>
                      <a:pt x="195" y="90"/>
                      <a:pt x="195" y="75"/>
                      <a:pt x="195" y="75"/>
                    </a:cubicBezTo>
                    <a:lnTo>
                      <a:pt x="195" y="30"/>
                    </a:lnTo>
                    <a:lnTo>
                      <a:pt x="150" y="16"/>
                    </a:lnTo>
                    <a:lnTo>
                      <a:pt x="135" y="16"/>
                    </a:lnTo>
                    <a:lnTo>
                      <a:pt x="76" y="1"/>
                    </a:lnTo>
                    <a:close/>
                    <a:moveTo>
                      <a:pt x="494" y="60"/>
                    </a:moveTo>
                    <a:lnTo>
                      <a:pt x="479" y="90"/>
                    </a:lnTo>
                    <a:cubicBezTo>
                      <a:pt x="464" y="105"/>
                      <a:pt x="464" y="120"/>
                      <a:pt x="464" y="135"/>
                    </a:cubicBezTo>
                    <a:cubicBezTo>
                      <a:pt x="434" y="210"/>
                      <a:pt x="434" y="314"/>
                      <a:pt x="419" y="389"/>
                    </a:cubicBezTo>
                    <a:lnTo>
                      <a:pt x="419" y="404"/>
                    </a:lnTo>
                    <a:cubicBezTo>
                      <a:pt x="419" y="419"/>
                      <a:pt x="419" y="419"/>
                      <a:pt x="419" y="434"/>
                    </a:cubicBezTo>
                    <a:lnTo>
                      <a:pt x="419" y="479"/>
                    </a:lnTo>
                    <a:lnTo>
                      <a:pt x="479" y="479"/>
                    </a:lnTo>
                    <a:lnTo>
                      <a:pt x="539" y="493"/>
                    </a:lnTo>
                    <a:lnTo>
                      <a:pt x="613" y="75"/>
                    </a:lnTo>
                    <a:lnTo>
                      <a:pt x="494" y="60"/>
                    </a:lnTo>
                    <a:close/>
                    <a:moveTo>
                      <a:pt x="867" y="135"/>
                    </a:moveTo>
                    <a:lnTo>
                      <a:pt x="852" y="210"/>
                    </a:lnTo>
                    <a:cubicBezTo>
                      <a:pt x="852" y="240"/>
                      <a:pt x="837" y="299"/>
                      <a:pt x="837" y="344"/>
                    </a:cubicBezTo>
                    <a:lnTo>
                      <a:pt x="837" y="359"/>
                    </a:lnTo>
                    <a:lnTo>
                      <a:pt x="822" y="374"/>
                    </a:lnTo>
                    <a:lnTo>
                      <a:pt x="822" y="389"/>
                    </a:lnTo>
                    <a:cubicBezTo>
                      <a:pt x="822" y="404"/>
                      <a:pt x="822" y="419"/>
                      <a:pt x="807" y="434"/>
                    </a:cubicBezTo>
                    <a:lnTo>
                      <a:pt x="807" y="464"/>
                    </a:lnTo>
                    <a:lnTo>
                      <a:pt x="793" y="553"/>
                    </a:lnTo>
                    <a:lnTo>
                      <a:pt x="927" y="568"/>
                    </a:lnTo>
                    <a:lnTo>
                      <a:pt x="942" y="493"/>
                    </a:lnTo>
                    <a:lnTo>
                      <a:pt x="942" y="479"/>
                    </a:lnTo>
                    <a:cubicBezTo>
                      <a:pt x="957" y="404"/>
                      <a:pt x="957" y="314"/>
                      <a:pt x="987" y="240"/>
                    </a:cubicBezTo>
                    <a:lnTo>
                      <a:pt x="987" y="210"/>
                    </a:lnTo>
                    <a:cubicBezTo>
                      <a:pt x="987" y="210"/>
                      <a:pt x="987" y="210"/>
                      <a:pt x="987" y="195"/>
                    </a:cubicBezTo>
                    <a:lnTo>
                      <a:pt x="987" y="150"/>
                    </a:lnTo>
                    <a:lnTo>
                      <a:pt x="957" y="150"/>
                    </a:lnTo>
                    <a:cubicBezTo>
                      <a:pt x="957" y="135"/>
                      <a:pt x="942" y="135"/>
                      <a:pt x="942" y="135"/>
                    </a:cubicBezTo>
                    <a:close/>
                    <a:moveTo>
                      <a:pt x="1285" y="195"/>
                    </a:moveTo>
                    <a:lnTo>
                      <a:pt x="1211" y="613"/>
                    </a:lnTo>
                    <a:lnTo>
                      <a:pt x="1345" y="628"/>
                    </a:lnTo>
                    <a:lnTo>
                      <a:pt x="1345" y="568"/>
                    </a:lnTo>
                    <a:lnTo>
                      <a:pt x="1360" y="553"/>
                    </a:lnTo>
                    <a:cubicBezTo>
                      <a:pt x="1390" y="479"/>
                      <a:pt x="1390" y="389"/>
                      <a:pt x="1405" y="314"/>
                    </a:cubicBezTo>
                    <a:lnTo>
                      <a:pt x="1405" y="284"/>
                    </a:lnTo>
                    <a:cubicBezTo>
                      <a:pt x="1405" y="284"/>
                      <a:pt x="1405" y="269"/>
                      <a:pt x="1405" y="255"/>
                    </a:cubicBezTo>
                    <a:lnTo>
                      <a:pt x="1405" y="210"/>
                    </a:lnTo>
                    <a:lnTo>
                      <a:pt x="1285" y="195"/>
                    </a:lnTo>
                    <a:close/>
                    <a:moveTo>
                      <a:pt x="1689" y="269"/>
                    </a:moveTo>
                    <a:lnTo>
                      <a:pt x="1674" y="374"/>
                    </a:lnTo>
                    <a:cubicBezTo>
                      <a:pt x="1674" y="389"/>
                      <a:pt x="1659" y="419"/>
                      <a:pt x="1659" y="449"/>
                    </a:cubicBezTo>
                    <a:lnTo>
                      <a:pt x="1644" y="553"/>
                    </a:lnTo>
                    <a:cubicBezTo>
                      <a:pt x="1644" y="568"/>
                      <a:pt x="1644" y="583"/>
                      <a:pt x="1629" y="583"/>
                    </a:cubicBezTo>
                    <a:lnTo>
                      <a:pt x="1629" y="598"/>
                    </a:lnTo>
                    <a:lnTo>
                      <a:pt x="1614" y="688"/>
                    </a:lnTo>
                    <a:lnTo>
                      <a:pt x="1748" y="703"/>
                    </a:lnTo>
                    <a:lnTo>
                      <a:pt x="1748" y="643"/>
                    </a:lnTo>
                    <a:lnTo>
                      <a:pt x="1763" y="628"/>
                    </a:lnTo>
                    <a:cubicBezTo>
                      <a:pt x="1778" y="553"/>
                      <a:pt x="1778" y="464"/>
                      <a:pt x="1808" y="389"/>
                    </a:cubicBezTo>
                    <a:lnTo>
                      <a:pt x="1808" y="359"/>
                    </a:lnTo>
                    <a:cubicBezTo>
                      <a:pt x="1808" y="359"/>
                      <a:pt x="1808" y="344"/>
                      <a:pt x="1808" y="344"/>
                    </a:cubicBezTo>
                    <a:lnTo>
                      <a:pt x="1823" y="299"/>
                    </a:lnTo>
                    <a:lnTo>
                      <a:pt x="1689" y="269"/>
                    </a:lnTo>
                    <a:close/>
                    <a:moveTo>
                      <a:pt x="2107" y="359"/>
                    </a:moveTo>
                    <a:lnTo>
                      <a:pt x="2107" y="389"/>
                    </a:lnTo>
                    <a:lnTo>
                      <a:pt x="2077" y="404"/>
                    </a:lnTo>
                    <a:cubicBezTo>
                      <a:pt x="2062" y="479"/>
                      <a:pt x="2062" y="583"/>
                      <a:pt x="2032" y="658"/>
                    </a:cubicBezTo>
                    <a:lnTo>
                      <a:pt x="2032" y="688"/>
                    </a:lnTo>
                    <a:cubicBezTo>
                      <a:pt x="2032" y="688"/>
                      <a:pt x="2032" y="703"/>
                      <a:pt x="2047" y="718"/>
                    </a:cubicBezTo>
                    <a:lnTo>
                      <a:pt x="2032" y="777"/>
                    </a:lnTo>
                    <a:lnTo>
                      <a:pt x="2152" y="792"/>
                    </a:lnTo>
                    <a:lnTo>
                      <a:pt x="2226" y="374"/>
                    </a:lnTo>
                    <a:lnTo>
                      <a:pt x="2167" y="359"/>
                    </a:lnTo>
                    <a:close/>
                    <a:moveTo>
                      <a:pt x="2510" y="404"/>
                    </a:moveTo>
                    <a:lnTo>
                      <a:pt x="2495" y="523"/>
                    </a:lnTo>
                    <a:cubicBezTo>
                      <a:pt x="2495" y="553"/>
                      <a:pt x="2495" y="568"/>
                      <a:pt x="2480" y="583"/>
                    </a:cubicBezTo>
                    <a:lnTo>
                      <a:pt x="2465" y="718"/>
                    </a:lnTo>
                    <a:cubicBezTo>
                      <a:pt x="2465" y="718"/>
                      <a:pt x="2465" y="732"/>
                      <a:pt x="2450" y="732"/>
                    </a:cubicBezTo>
                    <a:lnTo>
                      <a:pt x="2450" y="747"/>
                    </a:lnTo>
                    <a:lnTo>
                      <a:pt x="2450" y="822"/>
                    </a:lnTo>
                    <a:lnTo>
                      <a:pt x="2570" y="852"/>
                    </a:lnTo>
                    <a:lnTo>
                      <a:pt x="2570" y="792"/>
                    </a:lnTo>
                    <a:lnTo>
                      <a:pt x="2585" y="777"/>
                    </a:lnTo>
                    <a:cubicBezTo>
                      <a:pt x="2600" y="703"/>
                      <a:pt x="2600" y="613"/>
                      <a:pt x="2630" y="538"/>
                    </a:cubicBezTo>
                    <a:lnTo>
                      <a:pt x="2630" y="508"/>
                    </a:lnTo>
                    <a:cubicBezTo>
                      <a:pt x="2630" y="508"/>
                      <a:pt x="2630" y="493"/>
                      <a:pt x="2630" y="493"/>
                    </a:cubicBezTo>
                    <a:lnTo>
                      <a:pt x="2645" y="434"/>
                    </a:lnTo>
                    <a:lnTo>
                      <a:pt x="2510" y="404"/>
                    </a:lnTo>
                    <a:close/>
                    <a:moveTo>
                      <a:pt x="2928" y="493"/>
                    </a:moveTo>
                    <a:lnTo>
                      <a:pt x="2913" y="538"/>
                    </a:lnTo>
                    <a:cubicBezTo>
                      <a:pt x="2913" y="538"/>
                      <a:pt x="2898" y="553"/>
                      <a:pt x="2898" y="553"/>
                    </a:cubicBezTo>
                    <a:cubicBezTo>
                      <a:pt x="2884" y="628"/>
                      <a:pt x="2884" y="732"/>
                      <a:pt x="2854" y="807"/>
                    </a:cubicBezTo>
                    <a:lnTo>
                      <a:pt x="2854" y="837"/>
                    </a:lnTo>
                    <a:cubicBezTo>
                      <a:pt x="2854" y="837"/>
                      <a:pt x="2854" y="852"/>
                      <a:pt x="2854" y="852"/>
                    </a:cubicBezTo>
                    <a:lnTo>
                      <a:pt x="2854" y="912"/>
                    </a:lnTo>
                    <a:lnTo>
                      <a:pt x="2973" y="927"/>
                    </a:lnTo>
                    <a:lnTo>
                      <a:pt x="3048" y="508"/>
                    </a:lnTo>
                    <a:lnTo>
                      <a:pt x="2928" y="493"/>
                    </a:lnTo>
                    <a:close/>
                    <a:moveTo>
                      <a:pt x="3332" y="568"/>
                    </a:moveTo>
                    <a:lnTo>
                      <a:pt x="3332" y="598"/>
                    </a:lnTo>
                    <a:cubicBezTo>
                      <a:pt x="3332" y="598"/>
                      <a:pt x="3317" y="613"/>
                      <a:pt x="3302" y="628"/>
                    </a:cubicBezTo>
                    <a:cubicBezTo>
                      <a:pt x="3272" y="703"/>
                      <a:pt x="3272" y="807"/>
                      <a:pt x="3257" y="882"/>
                    </a:cubicBezTo>
                    <a:lnTo>
                      <a:pt x="3257" y="912"/>
                    </a:lnTo>
                    <a:cubicBezTo>
                      <a:pt x="3257" y="927"/>
                      <a:pt x="3257" y="942"/>
                      <a:pt x="3272" y="956"/>
                    </a:cubicBezTo>
                    <a:lnTo>
                      <a:pt x="3272" y="986"/>
                    </a:lnTo>
                    <a:lnTo>
                      <a:pt x="3391" y="1016"/>
                    </a:lnTo>
                    <a:lnTo>
                      <a:pt x="3466" y="598"/>
                    </a:lnTo>
                    <a:lnTo>
                      <a:pt x="3332" y="568"/>
                    </a:lnTo>
                    <a:close/>
                    <a:moveTo>
                      <a:pt x="3720" y="628"/>
                    </a:moveTo>
                    <a:lnTo>
                      <a:pt x="3645" y="1046"/>
                    </a:lnTo>
                    <a:lnTo>
                      <a:pt x="3705" y="1046"/>
                    </a:lnTo>
                    <a:cubicBezTo>
                      <a:pt x="3720" y="1061"/>
                      <a:pt x="3720" y="1061"/>
                      <a:pt x="3720" y="1061"/>
                    </a:cubicBezTo>
                    <a:lnTo>
                      <a:pt x="3780" y="1061"/>
                    </a:lnTo>
                    <a:lnTo>
                      <a:pt x="3780" y="1031"/>
                    </a:lnTo>
                    <a:cubicBezTo>
                      <a:pt x="3780" y="1016"/>
                      <a:pt x="3795" y="1016"/>
                      <a:pt x="3795" y="1001"/>
                    </a:cubicBezTo>
                    <a:cubicBezTo>
                      <a:pt x="3824" y="927"/>
                      <a:pt x="3824" y="837"/>
                      <a:pt x="3854" y="762"/>
                    </a:cubicBezTo>
                    <a:lnTo>
                      <a:pt x="3854" y="732"/>
                    </a:lnTo>
                    <a:cubicBezTo>
                      <a:pt x="3854" y="718"/>
                      <a:pt x="3839" y="703"/>
                      <a:pt x="3839" y="688"/>
                    </a:cubicBezTo>
                    <a:lnTo>
                      <a:pt x="3839" y="643"/>
                    </a:lnTo>
                    <a:lnTo>
                      <a:pt x="3720" y="628"/>
                    </a:lnTo>
                    <a:close/>
                    <a:moveTo>
                      <a:pt x="4138" y="703"/>
                    </a:moveTo>
                    <a:lnTo>
                      <a:pt x="4123" y="777"/>
                    </a:lnTo>
                    <a:cubicBezTo>
                      <a:pt x="4108" y="822"/>
                      <a:pt x="4108" y="867"/>
                      <a:pt x="4093" y="912"/>
                    </a:cubicBezTo>
                    <a:lnTo>
                      <a:pt x="4093" y="971"/>
                    </a:lnTo>
                    <a:cubicBezTo>
                      <a:pt x="4078" y="986"/>
                      <a:pt x="4078" y="1001"/>
                      <a:pt x="4078" y="1001"/>
                    </a:cubicBezTo>
                    <a:lnTo>
                      <a:pt x="4078" y="1031"/>
                    </a:lnTo>
                    <a:lnTo>
                      <a:pt x="4063" y="1121"/>
                    </a:lnTo>
                    <a:lnTo>
                      <a:pt x="4183" y="1136"/>
                    </a:lnTo>
                    <a:lnTo>
                      <a:pt x="4198" y="1061"/>
                    </a:lnTo>
                    <a:cubicBezTo>
                      <a:pt x="4228" y="986"/>
                      <a:pt x="4228" y="882"/>
                      <a:pt x="4243" y="807"/>
                    </a:cubicBezTo>
                    <a:lnTo>
                      <a:pt x="4243" y="777"/>
                    </a:lnTo>
                    <a:cubicBezTo>
                      <a:pt x="4243" y="777"/>
                      <a:pt x="4243" y="777"/>
                      <a:pt x="4243" y="762"/>
                    </a:cubicBezTo>
                    <a:lnTo>
                      <a:pt x="4258" y="718"/>
                    </a:lnTo>
                    <a:lnTo>
                      <a:pt x="4213" y="718"/>
                    </a:lnTo>
                    <a:cubicBezTo>
                      <a:pt x="4213" y="718"/>
                      <a:pt x="4213" y="703"/>
                      <a:pt x="4198" y="703"/>
                    </a:cubicBezTo>
                    <a:cubicBezTo>
                      <a:pt x="4198" y="703"/>
                      <a:pt x="4183" y="718"/>
                      <a:pt x="4183" y="718"/>
                    </a:cubicBezTo>
                    <a:lnTo>
                      <a:pt x="4138" y="703"/>
                    </a:lnTo>
                    <a:close/>
                    <a:moveTo>
                      <a:pt x="4616" y="777"/>
                    </a:moveTo>
                    <a:cubicBezTo>
                      <a:pt x="4601" y="777"/>
                      <a:pt x="4586" y="792"/>
                      <a:pt x="4586" y="792"/>
                    </a:cubicBezTo>
                    <a:lnTo>
                      <a:pt x="4541" y="792"/>
                    </a:lnTo>
                    <a:lnTo>
                      <a:pt x="4467" y="1195"/>
                    </a:lnTo>
                    <a:lnTo>
                      <a:pt x="4601" y="1225"/>
                    </a:lnTo>
                    <a:lnTo>
                      <a:pt x="4601" y="1151"/>
                    </a:lnTo>
                    <a:lnTo>
                      <a:pt x="4616" y="1136"/>
                    </a:lnTo>
                    <a:cubicBezTo>
                      <a:pt x="4646" y="1061"/>
                      <a:pt x="4646" y="956"/>
                      <a:pt x="4676" y="882"/>
                    </a:cubicBezTo>
                    <a:lnTo>
                      <a:pt x="4676" y="852"/>
                    </a:lnTo>
                    <a:cubicBezTo>
                      <a:pt x="4676" y="852"/>
                      <a:pt x="4676" y="837"/>
                      <a:pt x="4661" y="822"/>
                    </a:cubicBezTo>
                    <a:lnTo>
                      <a:pt x="4661" y="807"/>
                    </a:lnTo>
                    <a:lnTo>
                      <a:pt x="4646" y="807"/>
                    </a:lnTo>
                    <a:cubicBezTo>
                      <a:pt x="4646" y="792"/>
                      <a:pt x="4631" y="777"/>
                      <a:pt x="4616" y="777"/>
                    </a:cubicBezTo>
                    <a:close/>
                    <a:moveTo>
                      <a:pt x="4960" y="837"/>
                    </a:moveTo>
                    <a:lnTo>
                      <a:pt x="4900" y="1151"/>
                    </a:lnTo>
                    <a:lnTo>
                      <a:pt x="4900" y="1166"/>
                    </a:lnTo>
                    <a:lnTo>
                      <a:pt x="4885" y="1255"/>
                    </a:lnTo>
                    <a:lnTo>
                      <a:pt x="5004" y="1285"/>
                    </a:lnTo>
                    <a:lnTo>
                      <a:pt x="5019" y="1210"/>
                    </a:lnTo>
                    <a:cubicBezTo>
                      <a:pt x="5049" y="1136"/>
                      <a:pt x="5049" y="1031"/>
                      <a:pt x="5064" y="956"/>
                    </a:cubicBezTo>
                    <a:lnTo>
                      <a:pt x="5064" y="927"/>
                    </a:lnTo>
                    <a:cubicBezTo>
                      <a:pt x="5064" y="927"/>
                      <a:pt x="5064" y="927"/>
                      <a:pt x="5064" y="912"/>
                    </a:cubicBezTo>
                    <a:lnTo>
                      <a:pt x="5079" y="867"/>
                    </a:lnTo>
                    <a:lnTo>
                      <a:pt x="4960" y="837"/>
                    </a:lnTo>
                    <a:close/>
                    <a:moveTo>
                      <a:pt x="5363" y="927"/>
                    </a:moveTo>
                    <a:lnTo>
                      <a:pt x="5348" y="956"/>
                    </a:lnTo>
                    <a:cubicBezTo>
                      <a:pt x="5348" y="971"/>
                      <a:pt x="5348" y="971"/>
                      <a:pt x="5348" y="986"/>
                    </a:cubicBezTo>
                    <a:cubicBezTo>
                      <a:pt x="5318" y="1061"/>
                      <a:pt x="5318" y="1151"/>
                      <a:pt x="5288" y="1225"/>
                    </a:cubicBezTo>
                    <a:lnTo>
                      <a:pt x="5288" y="1255"/>
                    </a:lnTo>
                    <a:cubicBezTo>
                      <a:pt x="5288" y="1270"/>
                      <a:pt x="5303" y="1270"/>
                      <a:pt x="5303" y="1285"/>
                    </a:cubicBezTo>
                    <a:lnTo>
                      <a:pt x="5288" y="1330"/>
                    </a:lnTo>
                    <a:lnTo>
                      <a:pt x="5408" y="1360"/>
                    </a:lnTo>
                    <a:lnTo>
                      <a:pt x="5482" y="942"/>
                    </a:lnTo>
                    <a:lnTo>
                      <a:pt x="5363" y="927"/>
                    </a:lnTo>
                    <a:close/>
                    <a:moveTo>
                      <a:pt x="5781" y="971"/>
                    </a:moveTo>
                    <a:lnTo>
                      <a:pt x="5766" y="1061"/>
                    </a:lnTo>
                    <a:cubicBezTo>
                      <a:pt x="5736" y="1136"/>
                      <a:pt x="5736" y="1240"/>
                      <a:pt x="5721" y="1300"/>
                    </a:cubicBezTo>
                    <a:lnTo>
                      <a:pt x="5721" y="1330"/>
                    </a:lnTo>
                    <a:lnTo>
                      <a:pt x="5706" y="1390"/>
                    </a:lnTo>
                    <a:lnTo>
                      <a:pt x="5766" y="1405"/>
                    </a:lnTo>
                    <a:lnTo>
                      <a:pt x="5826" y="1420"/>
                    </a:lnTo>
                    <a:lnTo>
                      <a:pt x="5841" y="1360"/>
                    </a:lnTo>
                    <a:cubicBezTo>
                      <a:pt x="5871" y="1285"/>
                      <a:pt x="5871" y="1181"/>
                      <a:pt x="5886" y="1106"/>
                    </a:cubicBezTo>
                    <a:lnTo>
                      <a:pt x="5886" y="1076"/>
                    </a:lnTo>
                    <a:lnTo>
                      <a:pt x="5901" y="1001"/>
                    </a:lnTo>
                    <a:lnTo>
                      <a:pt x="5781" y="971"/>
                    </a:lnTo>
                    <a:close/>
                    <a:moveTo>
                      <a:pt x="6184" y="1061"/>
                    </a:moveTo>
                    <a:lnTo>
                      <a:pt x="6184" y="1091"/>
                    </a:lnTo>
                    <a:cubicBezTo>
                      <a:pt x="6169" y="1106"/>
                      <a:pt x="6169" y="1106"/>
                      <a:pt x="6169" y="1136"/>
                    </a:cubicBezTo>
                    <a:cubicBezTo>
                      <a:pt x="6140" y="1210"/>
                      <a:pt x="6140" y="1300"/>
                      <a:pt x="6110" y="1375"/>
                    </a:cubicBezTo>
                    <a:lnTo>
                      <a:pt x="6110" y="1405"/>
                    </a:lnTo>
                    <a:cubicBezTo>
                      <a:pt x="6110" y="1420"/>
                      <a:pt x="6125" y="1420"/>
                      <a:pt x="6125" y="1434"/>
                    </a:cubicBezTo>
                    <a:lnTo>
                      <a:pt x="6110" y="1479"/>
                    </a:lnTo>
                    <a:lnTo>
                      <a:pt x="6229" y="1494"/>
                    </a:lnTo>
                    <a:lnTo>
                      <a:pt x="6289" y="1195"/>
                    </a:lnTo>
                    <a:lnTo>
                      <a:pt x="6289" y="1181"/>
                    </a:lnTo>
                    <a:lnTo>
                      <a:pt x="6304" y="1076"/>
                    </a:lnTo>
                    <a:lnTo>
                      <a:pt x="6184" y="1061"/>
                    </a:lnTo>
                    <a:close/>
                    <a:moveTo>
                      <a:pt x="6603" y="1136"/>
                    </a:moveTo>
                    <a:lnTo>
                      <a:pt x="6588" y="1166"/>
                    </a:lnTo>
                    <a:cubicBezTo>
                      <a:pt x="6588" y="1181"/>
                      <a:pt x="6573" y="1195"/>
                      <a:pt x="6558" y="1210"/>
                    </a:cubicBezTo>
                    <a:cubicBezTo>
                      <a:pt x="6543" y="1285"/>
                      <a:pt x="6543" y="1375"/>
                      <a:pt x="6513" y="1449"/>
                    </a:cubicBezTo>
                    <a:lnTo>
                      <a:pt x="6513" y="1479"/>
                    </a:lnTo>
                    <a:cubicBezTo>
                      <a:pt x="6513" y="1494"/>
                      <a:pt x="6528" y="1509"/>
                      <a:pt x="6528" y="1524"/>
                    </a:cubicBezTo>
                    <a:lnTo>
                      <a:pt x="6528" y="1554"/>
                    </a:lnTo>
                    <a:lnTo>
                      <a:pt x="6647" y="1584"/>
                    </a:lnTo>
                    <a:lnTo>
                      <a:pt x="6722" y="1166"/>
                    </a:lnTo>
                    <a:lnTo>
                      <a:pt x="6603" y="1136"/>
                    </a:lnTo>
                    <a:close/>
                    <a:moveTo>
                      <a:pt x="6991" y="1195"/>
                    </a:moveTo>
                    <a:lnTo>
                      <a:pt x="6916" y="1614"/>
                    </a:lnTo>
                    <a:lnTo>
                      <a:pt x="7036" y="1629"/>
                    </a:lnTo>
                    <a:lnTo>
                      <a:pt x="7051" y="1569"/>
                    </a:lnTo>
                    <a:lnTo>
                      <a:pt x="7066" y="1554"/>
                    </a:lnTo>
                    <a:cubicBezTo>
                      <a:pt x="7080" y="1479"/>
                      <a:pt x="7080" y="1375"/>
                      <a:pt x="7110" y="1300"/>
                    </a:cubicBezTo>
                    <a:lnTo>
                      <a:pt x="7110" y="1285"/>
                    </a:lnTo>
                    <a:cubicBezTo>
                      <a:pt x="7110" y="1270"/>
                      <a:pt x="7110" y="1255"/>
                      <a:pt x="7110" y="1255"/>
                    </a:cubicBezTo>
                    <a:lnTo>
                      <a:pt x="7110" y="1210"/>
                    </a:lnTo>
                    <a:lnTo>
                      <a:pt x="6991" y="1195"/>
                    </a:lnTo>
                    <a:close/>
                    <a:moveTo>
                      <a:pt x="7394" y="1270"/>
                    </a:moveTo>
                    <a:lnTo>
                      <a:pt x="7364" y="1405"/>
                    </a:lnTo>
                    <a:lnTo>
                      <a:pt x="7334" y="1569"/>
                    </a:lnTo>
                    <a:lnTo>
                      <a:pt x="7334" y="1584"/>
                    </a:lnTo>
                    <a:lnTo>
                      <a:pt x="7334" y="1599"/>
                    </a:lnTo>
                    <a:lnTo>
                      <a:pt x="7319" y="1688"/>
                    </a:lnTo>
                    <a:lnTo>
                      <a:pt x="7439" y="1703"/>
                    </a:lnTo>
                    <a:lnTo>
                      <a:pt x="7454" y="1644"/>
                    </a:lnTo>
                    <a:lnTo>
                      <a:pt x="7454" y="1629"/>
                    </a:lnTo>
                    <a:cubicBezTo>
                      <a:pt x="7484" y="1554"/>
                      <a:pt x="7484" y="1449"/>
                      <a:pt x="7514" y="1375"/>
                    </a:cubicBezTo>
                    <a:lnTo>
                      <a:pt x="7514" y="1360"/>
                    </a:lnTo>
                    <a:cubicBezTo>
                      <a:pt x="7514" y="1345"/>
                      <a:pt x="7514" y="1345"/>
                      <a:pt x="7514" y="1330"/>
                    </a:cubicBezTo>
                    <a:lnTo>
                      <a:pt x="7514" y="1300"/>
                    </a:lnTo>
                    <a:lnTo>
                      <a:pt x="7469" y="1285"/>
                    </a:lnTo>
                    <a:lnTo>
                      <a:pt x="7454" y="1285"/>
                    </a:lnTo>
                    <a:lnTo>
                      <a:pt x="7394" y="1270"/>
                    </a:lnTo>
                    <a:close/>
                    <a:moveTo>
                      <a:pt x="7812" y="1360"/>
                    </a:moveTo>
                    <a:lnTo>
                      <a:pt x="7797" y="1390"/>
                    </a:lnTo>
                    <a:lnTo>
                      <a:pt x="7782" y="1405"/>
                    </a:lnTo>
                    <a:cubicBezTo>
                      <a:pt x="7753" y="1479"/>
                      <a:pt x="7753" y="1584"/>
                      <a:pt x="7738" y="1658"/>
                    </a:cubicBezTo>
                    <a:lnTo>
                      <a:pt x="7738" y="1673"/>
                    </a:lnTo>
                    <a:cubicBezTo>
                      <a:pt x="7738" y="1688"/>
                      <a:pt x="7738" y="1703"/>
                      <a:pt x="7738" y="1718"/>
                    </a:cubicBezTo>
                    <a:lnTo>
                      <a:pt x="7738" y="1778"/>
                    </a:lnTo>
                    <a:lnTo>
                      <a:pt x="7857" y="1793"/>
                    </a:lnTo>
                    <a:lnTo>
                      <a:pt x="7932" y="1375"/>
                    </a:lnTo>
                    <a:lnTo>
                      <a:pt x="7872" y="1360"/>
                    </a:lnTo>
                    <a:close/>
                    <a:moveTo>
                      <a:pt x="8216" y="1405"/>
                    </a:moveTo>
                    <a:lnTo>
                      <a:pt x="8156" y="1733"/>
                    </a:lnTo>
                    <a:lnTo>
                      <a:pt x="8141" y="1823"/>
                    </a:lnTo>
                    <a:lnTo>
                      <a:pt x="8260" y="1853"/>
                    </a:lnTo>
                    <a:lnTo>
                      <a:pt x="8275" y="1793"/>
                    </a:lnTo>
                    <a:lnTo>
                      <a:pt x="8275" y="1778"/>
                    </a:lnTo>
                    <a:cubicBezTo>
                      <a:pt x="8305" y="1703"/>
                      <a:pt x="8305" y="1599"/>
                      <a:pt x="8335" y="1524"/>
                    </a:cubicBezTo>
                    <a:lnTo>
                      <a:pt x="8335" y="1509"/>
                    </a:lnTo>
                    <a:cubicBezTo>
                      <a:pt x="8335" y="1494"/>
                      <a:pt x="8335" y="1494"/>
                      <a:pt x="8320" y="1479"/>
                    </a:cubicBezTo>
                    <a:lnTo>
                      <a:pt x="8335" y="1434"/>
                    </a:lnTo>
                    <a:lnTo>
                      <a:pt x="8216" y="1405"/>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5" name="Google Shape;4495;p135"/>
              <p:cNvSpPr/>
              <p:nvPr/>
            </p:nvSpPr>
            <p:spPr>
              <a:xfrm>
                <a:off x="2344900" y="-1698700"/>
                <a:ext cx="140825" cy="212375"/>
              </a:xfrm>
              <a:custGeom>
                <a:rect b="b" l="l" r="r" t="t"/>
                <a:pathLst>
                  <a:path extrusionOk="0" h="8495" w="5633">
                    <a:moveTo>
                      <a:pt x="1300" y="1"/>
                    </a:moveTo>
                    <a:lnTo>
                      <a:pt x="1285" y="120"/>
                    </a:lnTo>
                    <a:lnTo>
                      <a:pt x="1375" y="135"/>
                    </a:lnTo>
                    <a:cubicBezTo>
                      <a:pt x="1449" y="165"/>
                      <a:pt x="1539" y="165"/>
                      <a:pt x="1614" y="195"/>
                    </a:cubicBezTo>
                    <a:lnTo>
                      <a:pt x="1644" y="195"/>
                    </a:lnTo>
                    <a:cubicBezTo>
                      <a:pt x="1644" y="195"/>
                      <a:pt x="1644" y="180"/>
                      <a:pt x="1644" y="180"/>
                    </a:cubicBezTo>
                    <a:lnTo>
                      <a:pt x="1703" y="195"/>
                    </a:lnTo>
                    <a:lnTo>
                      <a:pt x="1703" y="165"/>
                    </a:lnTo>
                    <a:cubicBezTo>
                      <a:pt x="1703" y="150"/>
                      <a:pt x="1718" y="150"/>
                      <a:pt x="1718" y="135"/>
                    </a:cubicBezTo>
                    <a:cubicBezTo>
                      <a:pt x="1718" y="135"/>
                      <a:pt x="1718" y="120"/>
                      <a:pt x="1703" y="120"/>
                    </a:cubicBezTo>
                    <a:lnTo>
                      <a:pt x="1718" y="75"/>
                    </a:lnTo>
                    <a:lnTo>
                      <a:pt x="1659" y="60"/>
                    </a:lnTo>
                    <a:cubicBezTo>
                      <a:pt x="1584" y="45"/>
                      <a:pt x="1494" y="45"/>
                      <a:pt x="1420" y="15"/>
                    </a:cubicBezTo>
                    <a:lnTo>
                      <a:pt x="1375" y="15"/>
                    </a:lnTo>
                    <a:lnTo>
                      <a:pt x="1300" y="1"/>
                    </a:lnTo>
                    <a:close/>
                    <a:moveTo>
                      <a:pt x="1240" y="419"/>
                    </a:moveTo>
                    <a:lnTo>
                      <a:pt x="1225" y="538"/>
                    </a:lnTo>
                    <a:lnTo>
                      <a:pt x="1285" y="553"/>
                    </a:lnTo>
                    <a:cubicBezTo>
                      <a:pt x="1360" y="583"/>
                      <a:pt x="1464" y="583"/>
                      <a:pt x="1539" y="613"/>
                    </a:cubicBezTo>
                    <a:lnTo>
                      <a:pt x="1569" y="613"/>
                    </a:lnTo>
                    <a:cubicBezTo>
                      <a:pt x="1569" y="613"/>
                      <a:pt x="1584" y="613"/>
                      <a:pt x="1599" y="598"/>
                    </a:cubicBezTo>
                    <a:lnTo>
                      <a:pt x="1644" y="613"/>
                    </a:lnTo>
                    <a:lnTo>
                      <a:pt x="1659" y="493"/>
                    </a:lnTo>
                    <a:lnTo>
                      <a:pt x="1240" y="419"/>
                    </a:lnTo>
                    <a:close/>
                    <a:moveTo>
                      <a:pt x="1166" y="822"/>
                    </a:moveTo>
                    <a:lnTo>
                      <a:pt x="1151" y="956"/>
                    </a:lnTo>
                    <a:lnTo>
                      <a:pt x="1255" y="971"/>
                    </a:lnTo>
                    <a:cubicBezTo>
                      <a:pt x="1285" y="971"/>
                      <a:pt x="1315" y="986"/>
                      <a:pt x="1345" y="986"/>
                    </a:cubicBezTo>
                    <a:lnTo>
                      <a:pt x="1434" y="1001"/>
                    </a:lnTo>
                    <a:cubicBezTo>
                      <a:pt x="1434" y="1001"/>
                      <a:pt x="1449" y="1001"/>
                      <a:pt x="1464" y="1016"/>
                    </a:cubicBezTo>
                    <a:lnTo>
                      <a:pt x="1569" y="1016"/>
                    </a:lnTo>
                    <a:lnTo>
                      <a:pt x="1584" y="897"/>
                    </a:lnTo>
                    <a:lnTo>
                      <a:pt x="1524" y="897"/>
                    </a:lnTo>
                    <a:cubicBezTo>
                      <a:pt x="1524" y="882"/>
                      <a:pt x="1524" y="882"/>
                      <a:pt x="1509" y="882"/>
                    </a:cubicBezTo>
                    <a:cubicBezTo>
                      <a:pt x="1434" y="867"/>
                      <a:pt x="1345" y="867"/>
                      <a:pt x="1270" y="837"/>
                    </a:cubicBezTo>
                    <a:lnTo>
                      <a:pt x="1225" y="837"/>
                    </a:lnTo>
                    <a:lnTo>
                      <a:pt x="1166" y="822"/>
                    </a:lnTo>
                    <a:close/>
                    <a:moveTo>
                      <a:pt x="1121" y="1225"/>
                    </a:moveTo>
                    <a:lnTo>
                      <a:pt x="1106" y="1285"/>
                    </a:lnTo>
                    <a:cubicBezTo>
                      <a:pt x="1091" y="1300"/>
                      <a:pt x="1091" y="1300"/>
                      <a:pt x="1091" y="1315"/>
                    </a:cubicBezTo>
                    <a:cubicBezTo>
                      <a:pt x="1091" y="1315"/>
                      <a:pt x="1091" y="1315"/>
                      <a:pt x="1091" y="1330"/>
                    </a:cubicBezTo>
                    <a:lnTo>
                      <a:pt x="1091" y="1345"/>
                    </a:lnTo>
                    <a:lnTo>
                      <a:pt x="1106" y="1345"/>
                    </a:lnTo>
                    <a:cubicBezTo>
                      <a:pt x="1121" y="1360"/>
                      <a:pt x="1136" y="1375"/>
                      <a:pt x="1136" y="1390"/>
                    </a:cubicBezTo>
                    <a:cubicBezTo>
                      <a:pt x="1210" y="1404"/>
                      <a:pt x="1315" y="1404"/>
                      <a:pt x="1390" y="1434"/>
                    </a:cubicBezTo>
                    <a:lnTo>
                      <a:pt x="1420" y="1434"/>
                    </a:lnTo>
                    <a:cubicBezTo>
                      <a:pt x="1434" y="1434"/>
                      <a:pt x="1464" y="1419"/>
                      <a:pt x="1479" y="1404"/>
                    </a:cubicBezTo>
                    <a:lnTo>
                      <a:pt x="1509" y="1404"/>
                    </a:lnTo>
                    <a:lnTo>
                      <a:pt x="1539" y="1285"/>
                    </a:lnTo>
                    <a:lnTo>
                      <a:pt x="1121" y="1225"/>
                    </a:lnTo>
                    <a:close/>
                    <a:moveTo>
                      <a:pt x="1031" y="1629"/>
                    </a:moveTo>
                    <a:lnTo>
                      <a:pt x="1031" y="1688"/>
                    </a:lnTo>
                    <a:cubicBezTo>
                      <a:pt x="1016" y="1688"/>
                      <a:pt x="1016" y="1703"/>
                      <a:pt x="1016" y="1703"/>
                    </a:cubicBezTo>
                    <a:cubicBezTo>
                      <a:pt x="1016" y="1703"/>
                      <a:pt x="1016" y="1718"/>
                      <a:pt x="1016" y="1718"/>
                    </a:cubicBezTo>
                    <a:lnTo>
                      <a:pt x="1016" y="1748"/>
                    </a:lnTo>
                    <a:lnTo>
                      <a:pt x="1046" y="1763"/>
                    </a:lnTo>
                    <a:cubicBezTo>
                      <a:pt x="1046" y="1763"/>
                      <a:pt x="1061" y="1778"/>
                      <a:pt x="1061" y="1778"/>
                    </a:cubicBezTo>
                    <a:cubicBezTo>
                      <a:pt x="1136" y="1808"/>
                      <a:pt x="1240" y="1808"/>
                      <a:pt x="1315" y="1838"/>
                    </a:cubicBezTo>
                    <a:lnTo>
                      <a:pt x="1345" y="1838"/>
                    </a:lnTo>
                    <a:cubicBezTo>
                      <a:pt x="1360" y="1838"/>
                      <a:pt x="1375" y="1823"/>
                      <a:pt x="1390" y="1823"/>
                    </a:cubicBezTo>
                    <a:lnTo>
                      <a:pt x="1434" y="1823"/>
                    </a:lnTo>
                    <a:lnTo>
                      <a:pt x="1449" y="1703"/>
                    </a:lnTo>
                    <a:lnTo>
                      <a:pt x="1031" y="1629"/>
                    </a:lnTo>
                    <a:close/>
                    <a:moveTo>
                      <a:pt x="957" y="2047"/>
                    </a:moveTo>
                    <a:lnTo>
                      <a:pt x="942" y="2166"/>
                    </a:lnTo>
                    <a:lnTo>
                      <a:pt x="1016" y="2181"/>
                    </a:lnTo>
                    <a:cubicBezTo>
                      <a:pt x="1091" y="2211"/>
                      <a:pt x="1196" y="2211"/>
                      <a:pt x="1270" y="2226"/>
                    </a:cubicBezTo>
                    <a:lnTo>
                      <a:pt x="1300" y="2226"/>
                    </a:lnTo>
                    <a:lnTo>
                      <a:pt x="1345" y="2241"/>
                    </a:lnTo>
                    <a:lnTo>
                      <a:pt x="1360" y="2196"/>
                    </a:lnTo>
                    <a:cubicBezTo>
                      <a:pt x="1360" y="2196"/>
                      <a:pt x="1360" y="2181"/>
                      <a:pt x="1360" y="2181"/>
                    </a:cubicBezTo>
                    <a:cubicBezTo>
                      <a:pt x="1360" y="2181"/>
                      <a:pt x="1360" y="2166"/>
                      <a:pt x="1360" y="2166"/>
                    </a:cubicBezTo>
                    <a:lnTo>
                      <a:pt x="1375" y="2106"/>
                    </a:lnTo>
                    <a:lnTo>
                      <a:pt x="1300" y="2092"/>
                    </a:lnTo>
                    <a:cubicBezTo>
                      <a:pt x="1225" y="2077"/>
                      <a:pt x="1136" y="2077"/>
                      <a:pt x="1061" y="2047"/>
                    </a:cubicBezTo>
                    <a:lnTo>
                      <a:pt x="1046" y="2047"/>
                    </a:lnTo>
                    <a:lnTo>
                      <a:pt x="1046" y="2062"/>
                    </a:lnTo>
                    <a:lnTo>
                      <a:pt x="957" y="2047"/>
                    </a:lnTo>
                    <a:close/>
                    <a:moveTo>
                      <a:pt x="897" y="2450"/>
                    </a:moveTo>
                    <a:lnTo>
                      <a:pt x="882" y="2584"/>
                    </a:lnTo>
                    <a:lnTo>
                      <a:pt x="927" y="2584"/>
                    </a:lnTo>
                    <a:lnTo>
                      <a:pt x="942" y="2599"/>
                    </a:lnTo>
                    <a:cubicBezTo>
                      <a:pt x="1016" y="2629"/>
                      <a:pt x="1121" y="2629"/>
                      <a:pt x="1196" y="2644"/>
                    </a:cubicBezTo>
                    <a:lnTo>
                      <a:pt x="1300" y="2644"/>
                    </a:lnTo>
                    <a:lnTo>
                      <a:pt x="1315" y="2525"/>
                    </a:lnTo>
                    <a:lnTo>
                      <a:pt x="897" y="2450"/>
                    </a:lnTo>
                    <a:close/>
                    <a:moveTo>
                      <a:pt x="822" y="2868"/>
                    </a:moveTo>
                    <a:lnTo>
                      <a:pt x="807" y="2988"/>
                    </a:lnTo>
                    <a:lnTo>
                      <a:pt x="882" y="3003"/>
                    </a:lnTo>
                    <a:cubicBezTo>
                      <a:pt x="957" y="3033"/>
                      <a:pt x="1046" y="3033"/>
                      <a:pt x="1121" y="3047"/>
                    </a:cubicBezTo>
                    <a:lnTo>
                      <a:pt x="1151" y="3047"/>
                    </a:lnTo>
                    <a:lnTo>
                      <a:pt x="1210" y="3062"/>
                    </a:lnTo>
                    <a:lnTo>
                      <a:pt x="1240" y="2943"/>
                    </a:lnTo>
                    <a:lnTo>
                      <a:pt x="1181" y="2928"/>
                    </a:lnTo>
                    <a:lnTo>
                      <a:pt x="1166" y="2928"/>
                    </a:lnTo>
                    <a:cubicBezTo>
                      <a:pt x="1091" y="2898"/>
                      <a:pt x="986" y="2898"/>
                      <a:pt x="912" y="2868"/>
                    </a:cubicBezTo>
                    <a:lnTo>
                      <a:pt x="897" y="2868"/>
                    </a:lnTo>
                    <a:cubicBezTo>
                      <a:pt x="897" y="2868"/>
                      <a:pt x="882" y="2883"/>
                      <a:pt x="882" y="2883"/>
                    </a:cubicBezTo>
                    <a:lnTo>
                      <a:pt x="822" y="2868"/>
                    </a:lnTo>
                    <a:close/>
                    <a:moveTo>
                      <a:pt x="747" y="3257"/>
                    </a:moveTo>
                    <a:lnTo>
                      <a:pt x="718" y="3376"/>
                    </a:lnTo>
                    <a:lnTo>
                      <a:pt x="777" y="3391"/>
                    </a:lnTo>
                    <a:lnTo>
                      <a:pt x="792" y="3406"/>
                    </a:lnTo>
                    <a:cubicBezTo>
                      <a:pt x="867" y="3421"/>
                      <a:pt x="971" y="3421"/>
                      <a:pt x="1046" y="3451"/>
                    </a:cubicBezTo>
                    <a:lnTo>
                      <a:pt x="1061" y="3451"/>
                    </a:lnTo>
                    <a:cubicBezTo>
                      <a:pt x="1076" y="3451"/>
                      <a:pt x="1091" y="3451"/>
                      <a:pt x="1106" y="3436"/>
                    </a:cubicBezTo>
                    <a:lnTo>
                      <a:pt x="1136" y="3451"/>
                    </a:lnTo>
                    <a:lnTo>
                      <a:pt x="1166" y="3331"/>
                    </a:lnTo>
                    <a:lnTo>
                      <a:pt x="747" y="3257"/>
                    </a:lnTo>
                    <a:close/>
                    <a:moveTo>
                      <a:pt x="688" y="3675"/>
                    </a:moveTo>
                    <a:lnTo>
                      <a:pt x="688" y="3720"/>
                    </a:lnTo>
                    <a:cubicBezTo>
                      <a:pt x="673" y="3734"/>
                      <a:pt x="673" y="3734"/>
                      <a:pt x="673" y="3749"/>
                    </a:cubicBezTo>
                    <a:cubicBezTo>
                      <a:pt x="673" y="3749"/>
                      <a:pt x="673" y="3764"/>
                      <a:pt x="673" y="3764"/>
                    </a:cubicBezTo>
                    <a:lnTo>
                      <a:pt x="673" y="3794"/>
                    </a:lnTo>
                    <a:lnTo>
                      <a:pt x="688" y="3794"/>
                    </a:lnTo>
                    <a:cubicBezTo>
                      <a:pt x="703" y="3809"/>
                      <a:pt x="718" y="3809"/>
                      <a:pt x="718" y="3824"/>
                    </a:cubicBezTo>
                    <a:cubicBezTo>
                      <a:pt x="792" y="3854"/>
                      <a:pt x="897" y="3854"/>
                      <a:pt x="971" y="3869"/>
                    </a:cubicBezTo>
                    <a:lnTo>
                      <a:pt x="986" y="3869"/>
                    </a:lnTo>
                    <a:cubicBezTo>
                      <a:pt x="1001" y="3869"/>
                      <a:pt x="1031" y="3869"/>
                      <a:pt x="1046" y="3854"/>
                    </a:cubicBezTo>
                    <a:lnTo>
                      <a:pt x="1091" y="3869"/>
                    </a:lnTo>
                    <a:lnTo>
                      <a:pt x="1106" y="3734"/>
                    </a:lnTo>
                    <a:lnTo>
                      <a:pt x="688" y="3675"/>
                    </a:lnTo>
                    <a:close/>
                    <a:moveTo>
                      <a:pt x="613" y="4078"/>
                    </a:moveTo>
                    <a:lnTo>
                      <a:pt x="583" y="4197"/>
                    </a:lnTo>
                    <a:lnTo>
                      <a:pt x="658" y="4212"/>
                    </a:lnTo>
                    <a:lnTo>
                      <a:pt x="673" y="4227"/>
                    </a:lnTo>
                    <a:cubicBezTo>
                      <a:pt x="747" y="4242"/>
                      <a:pt x="837" y="4242"/>
                      <a:pt x="912" y="4272"/>
                    </a:cubicBezTo>
                    <a:lnTo>
                      <a:pt x="1001" y="4272"/>
                    </a:lnTo>
                    <a:lnTo>
                      <a:pt x="1016" y="4227"/>
                    </a:lnTo>
                    <a:lnTo>
                      <a:pt x="1016" y="4212"/>
                    </a:lnTo>
                    <a:lnTo>
                      <a:pt x="1031" y="4153"/>
                    </a:lnTo>
                    <a:lnTo>
                      <a:pt x="897" y="4123"/>
                    </a:lnTo>
                    <a:lnTo>
                      <a:pt x="747" y="4108"/>
                    </a:lnTo>
                    <a:cubicBezTo>
                      <a:pt x="733" y="4093"/>
                      <a:pt x="733" y="4093"/>
                      <a:pt x="718" y="4093"/>
                    </a:cubicBezTo>
                    <a:lnTo>
                      <a:pt x="703" y="4093"/>
                    </a:lnTo>
                    <a:lnTo>
                      <a:pt x="613" y="4078"/>
                    </a:lnTo>
                    <a:close/>
                    <a:moveTo>
                      <a:pt x="553" y="4481"/>
                    </a:moveTo>
                    <a:lnTo>
                      <a:pt x="553" y="4526"/>
                    </a:lnTo>
                    <a:cubicBezTo>
                      <a:pt x="553" y="4526"/>
                      <a:pt x="538" y="4541"/>
                      <a:pt x="538" y="4541"/>
                    </a:cubicBezTo>
                    <a:cubicBezTo>
                      <a:pt x="538" y="4541"/>
                      <a:pt x="538" y="4556"/>
                      <a:pt x="553" y="4556"/>
                    </a:cubicBezTo>
                    <a:lnTo>
                      <a:pt x="538" y="4601"/>
                    </a:lnTo>
                    <a:lnTo>
                      <a:pt x="583" y="4616"/>
                    </a:lnTo>
                    <a:lnTo>
                      <a:pt x="598" y="4616"/>
                    </a:lnTo>
                    <a:cubicBezTo>
                      <a:pt x="673" y="4646"/>
                      <a:pt x="762" y="4646"/>
                      <a:pt x="837" y="4661"/>
                    </a:cubicBezTo>
                    <a:lnTo>
                      <a:pt x="957" y="4661"/>
                    </a:lnTo>
                    <a:lnTo>
                      <a:pt x="971" y="4541"/>
                    </a:lnTo>
                    <a:lnTo>
                      <a:pt x="643" y="4496"/>
                    </a:lnTo>
                    <a:lnTo>
                      <a:pt x="553" y="4481"/>
                    </a:lnTo>
                    <a:close/>
                    <a:moveTo>
                      <a:pt x="479" y="4899"/>
                    </a:moveTo>
                    <a:lnTo>
                      <a:pt x="464" y="5034"/>
                    </a:lnTo>
                    <a:lnTo>
                      <a:pt x="538" y="5034"/>
                    </a:lnTo>
                    <a:cubicBezTo>
                      <a:pt x="613" y="5064"/>
                      <a:pt x="718" y="5064"/>
                      <a:pt x="792" y="5094"/>
                    </a:cubicBezTo>
                    <a:lnTo>
                      <a:pt x="822" y="5094"/>
                    </a:lnTo>
                    <a:cubicBezTo>
                      <a:pt x="822" y="5094"/>
                      <a:pt x="837" y="5094"/>
                      <a:pt x="852" y="5079"/>
                    </a:cubicBezTo>
                    <a:lnTo>
                      <a:pt x="882" y="5094"/>
                    </a:lnTo>
                    <a:lnTo>
                      <a:pt x="897" y="5049"/>
                    </a:lnTo>
                    <a:cubicBezTo>
                      <a:pt x="897" y="5049"/>
                      <a:pt x="897" y="5049"/>
                      <a:pt x="897" y="5034"/>
                    </a:cubicBezTo>
                    <a:lnTo>
                      <a:pt x="897" y="4959"/>
                    </a:lnTo>
                    <a:lnTo>
                      <a:pt x="613" y="4929"/>
                    </a:lnTo>
                    <a:cubicBezTo>
                      <a:pt x="613" y="4914"/>
                      <a:pt x="598" y="4914"/>
                      <a:pt x="598" y="4914"/>
                    </a:cubicBezTo>
                    <a:lnTo>
                      <a:pt x="568" y="4914"/>
                    </a:lnTo>
                    <a:lnTo>
                      <a:pt x="479" y="4899"/>
                    </a:lnTo>
                    <a:close/>
                    <a:moveTo>
                      <a:pt x="419" y="5303"/>
                    </a:moveTo>
                    <a:lnTo>
                      <a:pt x="404" y="5422"/>
                    </a:lnTo>
                    <a:lnTo>
                      <a:pt x="464" y="5437"/>
                    </a:lnTo>
                    <a:cubicBezTo>
                      <a:pt x="538" y="5467"/>
                      <a:pt x="643" y="5467"/>
                      <a:pt x="718" y="5482"/>
                    </a:cubicBezTo>
                    <a:lnTo>
                      <a:pt x="822" y="5482"/>
                    </a:lnTo>
                    <a:lnTo>
                      <a:pt x="837" y="5362"/>
                    </a:lnTo>
                    <a:lnTo>
                      <a:pt x="553" y="5318"/>
                    </a:lnTo>
                    <a:lnTo>
                      <a:pt x="494" y="5318"/>
                    </a:lnTo>
                    <a:lnTo>
                      <a:pt x="419" y="5303"/>
                    </a:lnTo>
                    <a:close/>
                    <a:moveTo>
                      <a:pt x="374" y="5721"/>
                    </a:moveTo>
                    <a:lnTo>
                      <a:pt x="344" y="5855"/>
                    </a:lnTo>
                    <a:lnTo>
                      <a:pt x="419" y="5855"/>
                    </a:lnTo>
                    <a:cubicBezTo>
                      <a:pt x="494" y="5885"/>
                      <a:pt x="598" y="5885"/>
                      <a:pt x="673" y="5915"/>
                    </a:cubicBezTo>
                    <a:lnTo>
                      <a:pt x="688" y="5915"/>
                    </a:lnTo>
                    <a:cubicBezTo>
                      <a:pt x="703" y="5915"/>
                      <a:pt x="718" y="5915"/>
                      <a:pt x="718" y="5900"/>
                    </a:cubicBezTo>
                    <a:lnTo>
                      <a:pt x="762" y="5915"/>
                    </a:lnTo>
                    <a:lnTo>
                      <a:pt x="792" y="5796"/>
                    </a:lnTo>
                    <a:lnTo>
                      <a:pt x="508" y="5751"/>
                    </a:lnTo>
                    <a:cubicBezTo>
                      <a:pt x="494" y="5751"/>
                      <a:pt x="479" y="5736"/>
                      <a:pt x="464" y="5736"/>
                    </a:cubicBezTo>
                    <a:lnTo>
                      <a:pt x="434" y="5736"/>
                    </a:lnTo>
                    <a:lnTo>
                      <a:pt x="374" y="5721"/>
                    </a:lnTo>
                    <a:close/>
                    <a:moveTo>
                      <a:pt x="299" y="6124"/>
                    </a:moveTo>
                    <a:lnTo>
                      <a:pt x="284" y="6244"/>
                    </a:lnTo>
                    <a:lnTo>
                      <a:pt x="389" y="6259"/>
                    </a:lnTo>
                    <a:cubicBezTo>
                      <a:pt x="449" y="6289"/>
                      <a:pt x="553" y="6289"/>
                      <a:pt x="613" y="6303"/>
                    </a:cubicBezTo>
                    <a:lnTo>
                      <a:pt x="673" y="6303"/>
                    </a:lnTo>
                    <a:lnTo>
                      <a:pt x="703" y="6318"/>
                    </a:lnTo>
                    <a:lnTo>
                      <a:pt x="703" y="6289"/>
                    </a:lnTo>
                    <a:cubicBezTo>
                      <a:pt x="718" y="6274"/>
                      <a:pt x="718" y="6274"/>
                      <a:pt x="718" y="6259"/>
                    </a:cubicBezTo>
                    <a:cubicBezTo>
                      <a:pt x="718" y="6259"/>
                      <a:pt x="718" y="6244"/>
                      <a:pt x="718" y="6244"/>
                    </a:cubicBezTo>
                    <a:lnTo>
                      <a:pt x="718" y="6184"/>
                    </a:lnTo>
                    <a:lnTo>
                      <a:pt x="628" y="6169"/>
                    </a:lnTo>
                    <a:cubicBezTo>
                      <a:pt x="553" y="6154"/>
                      <a:pt x="479" y="6154"/>
                      <a:pt x="419" y="6139"/>
                    </a:cubicBezTo>
                    <a:lnTo>
                      <a:pt x="374" y="6139"/>
                    </a:lnTo>
                    <a:lnTo>
                      <a:pt x="299" y="6124"/>
                    </a:lnTo>
                    <a:close/>
                    <a:moveTo>
                      <a:pt x="255" y="6527"/>
                    </a:moveTo>
                    <a:lnTo>
                      <a:pt x="255" y="6602"/>
                    </a:lnTo>
                    <a:lnTo>
                      <a:pt x="240" y="6602"/>
                    </a:lnTo>
                    <a:lnTo>
                      <a:pt x="240" y="6617"/>
                    </a:lnTo>
                    <a:lnTo>
                      <a:pt x="240" y="6647"/>
                    </a:lnTo>
                    <a:lnTo>
                      <a:pt x="270" y="6662"/>
                    </a:lnTo>
                    <a:cubicBezTo>
                      <a:pt x="284" y="6662"/>
                      <a:pt x="284" y="6677"/>
                      <a:pt x="299" y="6677"/>
                    </a:cubicBezTo>
                    <a:cubicBezTo>
                      <a:pt x="374" y="6707"/>
                      <a:pt x="464" y="6707"/>
                      <a:pt x="538" y="6737"/>
                    </a:cubicBezTo>
                    <a:lnTo>
                      <a:pt x="568" y="6737"/>
                    </a:lnTo>
                    <a:cubicBezTo>
                      <a:pt x="583" y="6737"/>
                      <a:pt x="613" y="6722"/>
                      <a:pt x="628" y="6707"/>
                    </a:cubicBezTo>
                    <a:lnTo>
                      <a:pt x="658" y="6707"/>
                    </a:lnTo>
                    <a:lnTo>
                      <a:pt x="673" y="6587"/>
                    </a:lnTo>
                    <a:lnTo>
                      <a:pt x="255" y="6527"/>
                    </a:lnTo>
                    <a:close/>
                    <a:moveTo>
                      <a:pt x="180" y="6946"/>
                    </a:moveTo>
                    <a:lnTo>
                      <a:pt x="165" y="7065"/>
                    </a:lnTo>
                    <a:lnTo>
                      <a:pt x="255" y="7080"/>
                    </a:lnTo>
                    <a:cubicBezTo>
                      <a:pt x="329" y="7110"/>
                      <a:pt x="419" y="7110"/>
                      <a:pt x="494" y="7125"/>
                    </a:cubicBezTo>
                    <a:lnTo>
                      <a:pt x="583" y="7125"/>
                    </a:lnTo>
                    <a:lnTo>
                      <a:pt x="583" y="7095"/>
                    </a:lnTo>
                    <a:cubicBezTo>
                      <a:pt x="598" y="7095"/>
                      <a:pt x="598" y="7095"/>
                      <a:pt x="598" y="7080"/>
                    </a:cubicBezTo>
                    <a:cubicBezTo>
                      <a:pt x="598" y="7080"/>
                      <a:pt x="598" y="7065"/>
                      <a:pt x="598" y="7065"/>
                    </a:cubicBezTo>
                    <a:lnTo>
                      <a:pt x="598" y="7005"/>
                    </a:lnTo>
                    <a:lnTo>
                      <a:pt x="479" y="6991"/>
                    </a:lnTo>
                    <a:cubicBezTo>
                      <a:pt x="419" y="6976"/>
                      <a:pt x="344" y="6976"/>
                      <a:pt x="299" y="6961"/>
                    </a:cubicBezTo>
                    <a:lnTo>
                      <a:pt x="255" y="6961"/>
                    </a:lnTo>
                    <a:lnTo>
                      <a:pt x="180" y="6946"/>
                    </a:lnTo>
                    <a:close/>
                    <a:moveTo>
                      <a:pt x="135" y="7349"/>
                    </a:moveTo>
                    <a:lnTo>
                      <a:pt x="135" y="7409"/>
                    </a:lnTo>
                    <a:cubicBezTo>
                      <a:pt x="120" y="7424"/>
                      <a:pt x="120" y="7424"/>
                      <a:pt x="120" y="7424"/>
                    </a:cubicBezTo>
                    <a:cubicBezTo>
                      <a:pt x="120" y="7439"/>
                      <a:pt x="120" y="7439"/>
                      <a:pt x="120" y="7454"/>
                    </a:cubicBezTo>
                    <a:lnTo>
                      <a:pt x="120" y="7468"/>
                    </a:lnTo>
                    <a:lnTo>
                      <a:pt x="150" y="7483"/>
                    </a:lnTo>
                    <a:cubicBezTo>
                      <a:pt x="150" y="7483"/>
                      <a:pt x="165" y="7498"/>
                      <a:pt x="165" y="7498"/>
                    </a:cubicBezTo>
                    <a:cubicBezTo>
                      <a:pt x="240" y="7528"/>
                      <a:pt x="344" y="7528"/>
                      <a:pt x="419" y="7558"/>
                    </a:cubicBezTo>
                    <a:lnTo>
                      <a:pt x="449" y="7558"/>
                    </a:lnTo>
                    <a:cubicBezTo>
                      <a:pt x="464" y="7558"/>
                      <a:pt x="494" y="7543"/>
                      <a:pt x="508" y="7528"/>
                    </a:cubicBezTo>
                    <a:lnTo>
                      <a:pt x="538" y="7543"/>
                    </a:lnTo>
                    <a:lnTo>
                      <a:pt x="553" y="7409"/>
                    </a:lnTo>
                    <a:lnTo>
                      <a:pt x="135" y="7349"/>
                    </a:lnTo>
                    <a:close/>
                    <a:moveTo>
                      <a:pt x="1210" y="7409"/>
                    </a:moveTo>
                    <a:cubicBezTo>
                      <a:pt x="1166" y="7409"/>
                      <a:pt x="1136" y="7424"/>
                      <a:pt x="1121" y="7454"/>
                    </a:cubicBezTo>
                    <a:cubicBezTo>
                      <a:pt x="1091" y="7483"/>
                      <a:pt x="1061" y="7528"/>
                      <a:pt x="1061" y="7558"/>
                    </a:cubicBezTo>
                    <a:cubicBezTo>
                      <a:pt x="1061" y="7603"/>
                      <a:pt x="1091" y="7663"/>
                      <a:pt x="1136" y="7678"/>
                    </a:cubicBezTo>
                    <a:cubicBezTo>
                      <a:pt x="1152" y="7686"/>
                      <a:pt x="1170" y="7690"/>
                      <a:pt x="1188" y="7690"/>
                    </a:cubicBezTo>
                    <a:cubicBezTo>
                      <a:pt x="1207" y="7690"/>
                      <a:pt x="1226" y="7685"/>
                      <a:pt x="1242" y="7677"/>
                    </a:cubicBezTo>
                    <a:lnTo>
                      <a:pt x="1242" y="7677"/>
                    </a:lnTo>
                    <a:cubicBezTo>
                      <a:pt x="1252" y="7678"/>
                      <a:pt x="1262" y="7678"/>
                      <a:pt x="1270" y="7678"/>
                    </a:cubicBezTo>
                    <a:cubicBezTo>
                      <a:pt x="1285" y="7678"/>
                      <a:pt x="1345" y="7648"/>
                      <a:pt x="1345" y="7603"/>
                    </a:cubicBezTo>
                    <a:cubicBezTo>
                      <a:pt x="1360" y="7558"/>
                      <a:pt x="1360" y="7498"/>
                      <a:pt x="1345" y="7483"/>
                    </a:cubicBezTo>
                    <a:cubicBezTo>
                      <a:pt x="1336" y="7465"/>
                      <a:pt x="1325" y="7451"/>
                      <a:pt x="1313" y="7440"/>
                    </a:cubicBezTo>
                    <a:lnTo>
                      <a:pt x="1313" y="7440"/>
                    </a:lnTo>
                    <a:cubicBezTo>
                      <a:pt x="1307" y="7432"/>
                      <a:pt x="1298" y="7426"/>
                      <a:pt x="1290" y="7424"/>
                    </a:cubicBezTo>
                    <a:lnTo>
                      <a:pt x="1290" y="7424"/>
                    </a:lnTo>
                    <a:cubicBezTo>
                      <a:pt x="1267" y="7413"/>
                      <a:pt x="1241" y="7409"/>
                      <a:pt x="1210" y="7409"/>
                    </a:cubicBezTo>
                    <a:close/>
                    <a:moveTo>
                      <a:pt x="60" y="7767"/>
                    </a:moveTo>
                    <a:lnTo>
                      <a:pt x="45" y="7902"/>
                    </a:lnTo>
                    <a:lnTo>
                      <a:pt x="135" y="7902"/>
                    </a:lnTo>
                    <a:cubicBezTo>
                      <a:pt x="210" y="7931"/>
                      <a:pt x="299" y="7931"/>
                      <a:pt x="374" y="7946"/>
                    </a:cubicBezTo>
                    <a:lnTo>
                      <a:pt x="419" y="7946"/>
                    </a:lnTo>
                    <a:lnTo>
                      <a:pt x="464" y="7961"/>
                    </a:lnTo>
                    <a:lnTo>
                      <a:pt x="479" y="7827"/>
                    </a:lnTo>
                    <a:lnTo>
                      <a:pt x="374" y="7812"/>
                    </a:lnTo>
                    <a:cubicBezTo>
                      <a:pt x="314" y="7797"/>
                      <a:pt x="225" y="7797"/>
                      <a:pt x="165" y="7782"/>
                    </a:cubicBezTo>
                    <a:lnTo>
                      <a:pt x="135" y="7782"/>
                    </a:lnTo>
                    <a:lnTo>
                      <a:pt x="60" y="7767"/>
                    </a:lnTo>
                    <a:close/>
                    <a:moveTo>
                      <a:pt x="16" y="8170"/>
                    </a:moveTo>
                    <a:lnTo>
                      <a:pt x="1" y="8290"/>
                    </a:lnTo>
                    <a:lnTo>
                      <a:pt x="105" y="8305"/>
                    </a:lnTo>
                    <a:cubicBezTo>
                      <a:pt x="180" y="8335"/>
                      <a:pt x="255" y="8335"/>
                      <a:pt x="314" y="8350"/>
                    </a:cubicBezTo>
                    <a:lnTo>
                      <a:pt x="359" y="8350"/>
                    </a:lnTo>
                    <a:lnTo>
                      <a:pt x="419" y="8365"/>
                    </a:lnTo>
                    <a:lnTo>
                      <a:pt x="434" y="8230"/>
                    </a:lnTo>
                    <a:lnTo>
                      <a:pt x="359" y="8215"/>
                    </a:lnTo>
                    <a:cubicBezTo>
                      <a:pt x="284" y="8200"/>
                      <a:pt x="195" y="8200"/>
                      <a:pt x="120" y="8170"/>
                    </a:cubicBezTo>
                    <a:lnTo>
                      <a:pt x="90" y="8170"/>
                    </a:lnTo>
                    <a:cubicBezTo>
                      <a:pt x="90" y="8170"/>
                      <a:pt x="90" y="8185"/>
                      <a:pt x="75" y="8185"/>
                    </a:cubicBezTo>
                    <a:lnTo>
                      <a:pt x="16" y="8170"/>
                    </a:lnTo>
                    <a:close/>
                    <a:moveTo>
                      <a:pt x="2224" y="3756"/>
                    </a:moveTo>
                    <a:cubicBezTo>
                      <a:pt x="2185" y="3756"/>
                      <a:pt x="2153" y="3791"/>
                      <a:pt x="2181" y="3839"/>
                    </a:cubicBezTo>
                    <a:cubicBezTo>
                      <a:pt x="3257" y="5407"/>
                      <a:pt x="4347" y="6961"/>
                      <a:pt x="5497" y="8469"/>
                    </a:cubicBezTo>
                    <a:cubicBezTo>
                      <a:pt x="5511" y="8487"/>
                      <a:pt x="5529" y="8494"/>
                      <a:pt x="5548" y="8494"/>
                    </a:cubicBezTo>
                    <a:cubicBezTo>
                      <a:pt x="5591" y="8494"/>
                      <a:pt x="5633" y="8456"/>
                      <a:pt x="5602" y="8424"/>
                    </a:cubicBezTo>
                    <a:cubicBezTo>
                      <a:pt x="4452" y="6901"/>
                      <a:pt x="3361" y="5362"/>
                      <a:pt x="2286" y="3794"/>
                    </a:cubicBezTo>
                    <a:cubicBezTo>
                      <a:pt x="2270" y="3767"/>
                      <a:pt x="2246" y="3756"/>
                      <a:pt x="2224" y="375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6" name="Google Shape;4496;p135"/>
              <p:cNvSpPr/>
              <p:nvPr/>
            </p:nvSpPr>
            <p:spPr>
              <a:xfrm>
                <a:off x="2388225" y="-1507900"/>
                <a:ext cx="26900" cy="5625"/>
              </a:xfrm>
              <a:custGeom>
                <a:rect b="b" l="l" r="r" t="t"/>
                <a:pathLst>
                  <a:path extrusionOk="0" h="225" w="1076">
                    <a:moveTo>
                      <a:pt x="75" y="1"/>
                    </a:moveTo>
                    <a:cubicBezTo>
                      <a:pt x="0" y="1"/>
                      <a:pt x="0" y="120"/>
                      <a:pt x="75" y="120"/>
                    </a:cubicBezTo>
                    <a:cubicBezTo>
                      <a:pt x="374" y="150"/>
                      <a:pt x="702" y="165"/>
                      <a:pt x="1001" y="225"/>
                    </a:cubicBezTo>
                    <a:cubicBezTo>
                      <a:pt x="1076" y="225"/>
                      <a:pt x="1076" y="120"/>
                      <a:pt x="1001" y="90"/>
                    </a:cubicBezTo>
                    <a:cubicBezTo>
                      <a:pt x="702" y="75"/>
                      <a:pt x="374" y="16"/>
                      <a:pt x="75"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497" name="Google Shape;4497;p135"/>
          <p:cNvGrpSpPr/>
          <p:nvPr/>
        </p:nvGrpSpPr>
        <p:grpSpPr>
          <a:xfrm>
            <a:off x="7167182" y="193600"/>
            <a:ext cx="1976806" cy="4949887"/>
            <a:chOff x="6505426" y="-57125"/>
            <a:chExt cx="2326749" cy="5059682"/>
          </a:xfrm>
        </p:grpSpPr>
        <p:grpSp>
          <p:nvGrpSpPr>
            <p:cNvPr id="4498" name="Google Shape;4498;p135"/>
            <p:cNvGrpSpPr/>
            <p:nvPr/>
          </p:nvGrpSpPr>
          <p:grpSpPr>
            <a:xfrm rot="8100092">
              <a:off x="7395996" y="41701"/>
              <a:ext cx="981064" cy="1693604"/>
              <a:chOff x="1763900" y="-464625"/>
              <a:chExt cx="185600" cy="320400"/>
            </a:xfrm>
          </p:grpSpPr>
          <p:sp>
            <p:nvSpPr>
              <p:cNvPr id="4499" name="Google Shape;4499;p135"/>
              <p:cNvSpPr/>
              <p:nvPr/>
            </p:nvSpPr>
            <p:spPr>
              <a:xfrm>
                <a:off x="1763900" y="-464625"/>
                <a:ext cx="184475" cy="320100"/>
              </a:xfrm>
              <a:custGeom>
                <a:rect b="b" l="l" r="r" t="t"/>
                <a:pathLst>
                  <a:path extrusionOk="0" h="12804" w="7379">
                    <a:moveTo>
                      <a:pt x="5333" y="2584"/>
                    </a:moveTo>
                    <a:cubicBezTo>
                      <a:pt x="5407" y="5049"/>
                      <a:pt x="5407" y="7513"/>
                      <a:pt x="5363" y="9933"/>
                    </a:cubicBezTo>
                    <a:lnTo>
                      <a:pt x="5363" y="10336"/>
                    </a:lnTo>
                    <a:cubicBezTo>
                      <a:pt x="3914" y="9978"/>
                      <a:pt x="2898" y="8768"/>
                      <a:pt x="2525" y="7588"/>
                    </a:cubicBezTo>
                    <a:cubicBezTo>
                      <a:pt x="2390" y="7244"/>
                      <a:pt x="2345" y="6871"/>
                      <a:pt x="2345" y="6468"/>
                    </a:cubicBezTo>
                    <a:cubicBezTo>
                      <a:pt x="2375" y="5109"/>
                      <a:pt x="3242" y="3630"/>
                      <a:pt x="4586" y="2868"/>
                    </a:cubicBezTo>
                    <a:cubicBezTo>
                      <a:pt x="4810" y="2749"/>
                      <a:pt x="5079" y="2614"/>
                      <a:pt x="5333" y="2584"/>
                    </a:cubicBezTo>
                    <a:close/>
                    <a:moveTo>
                      <a:pt x="7244" y="1"/>
                    </a:moveTo>
                    <a:lnTo>
                      <a:pt x="7244" y="1"/>
                    </a:lnTo>
                    <a:cubicBezTo>
                      <a:pt x="5960" y="105"/>
                      <a:pt x="4705" y="508"/>
                      <a:pt x="3645" y="1195"/>
                    </a:cubicBezTo>
                    <a:cubicBezTo>
                      <a:pt x="1330" y="2659"/>
                      <a:pt x="1" y="5527"/>
                      <a:pt x="822" y="8215"/>
                    </a:cubicBezTo>
                    <a:cubicBezTo>
                      <a:pt x="1582" y="10774"/>
                      <a:pt x="4361" y="12803"/>
                      <a:pt x="7056" y="12803"/>
                    </a:cubicBezTo>
                    <a:cubicBezTo>
                      <a:pt x="7114" y="12803"/>
                      <a:pt x="7172" y="12802"/>
                      <a:pt x="7229" y="12801"/>
                    </a:cubicBezTo>
                    <a:cubicBezTo>
                      <a:pt x="7379" y="8544"/>
                      <a:pt x="7379" y="4257"/>
                      <a:pt x="72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0" name="Google Shape;4500;p135"/>
              <p:cNvSpPr/>
              <p:nvPr/>
            </p:nvSpPr>
            <p:spPr>
              <a:xfrm>
                <a:off x="1895325" y="-463875"/>
                <a:ext cx="54175" cy="319650"/>
              </a:xfrm>
              <a:custGeom>
                <a:rect b="b" l="l" r="r" t="t"/>
                <a:pathLst>
                  <a:path extrusionOk="0" h="12786" w="2167">
                    <a:moveTo>
                      <a:pt x="1674" y="0"/>
                    </a:moveTo>
                    <a:cubicBezTo>
                      <a:pt x="1644" y="0"/>
                      <a:pt x="1599" y="30"/>
                      <a:pt x="1599" y="45"/>
                    </a:cubicBezTo>
                    <a:cubicBezTo>
                      <a:pt x="1569" y="105"/>
                      <a:pt x="1599" y="120"/>
                      <a:pt x="1644" y="120"/>
                    </a:cubicBezTo>
                    <a:lnTo>
                      <a:pt x="1972" y="120"/>
                    </a:lnTo>
                    <a:cubicBezTo>
                      <a:pt x="1987" y="120"/>
                      <a:pt x="2047" y="105"/>
                      <a:pt x="2047" y="75"/>
                    </a:cubicBezTo>
                    <a:cubicBezTo>
                      <a:pt x="2047" y="45"/>
                      <a:pt x="2017" y="0"/>
                      <a:pt x="1987" y="0"/>
                    </a:cubicBezTo>
                    <a:close/>
                    <a:moveTo>
                      <a:pt x="1674" y="478"/>
                    </a:moveTo>
                    <a:cubicBezTo>
                      <a:pt x="1644" y="478"/>
                      <a:pt x="1599" y="493"/>
                      <a:pt x="1599" y="523"/>
                    </a:cubicBezTo>
                    <a:cubicBezTo>
                      <a:pt x="1569" y="568"/>
                      <a:pt x="1599" y="598"/>
                      <a:pt x="1644" y="598"/>
                    </a:cubicBezTo>
                    <a:lnTo>
                      <a:pt x="1972" y="598"/>
                    </a:lnTo>
                    <a:cubicBezTo>
                      <a:pt x="1987" y="598"/>
                      <a:pt x="2047" y="568"/>
                      <a:pt x="2047" y="553"/>
                    </a:cubicBezTo>
                    <a:cubicBezTo>
                      <a:pt x="2047" y="523"/>
                      <a:pt x="2017" y="478"/>
                      <a:pt x="1987" y="478"/>
                    </a:cubicBezTo>
                    <a:close/>
                    <a:moveTo>
                      <a:pt x="1674" y="926"/>
                    </a:moveTo>
                    <a:cubicBezTo>
                      <a:pt x="1644" y="926"/>
                      <a:pt x="1599" y="941"/>
                      <a:pt x="1599" y="971"/>
                    </a:cubicBezTo>
                    <a:cubicBezTo>
                      <a:pt x="1599" y="1016"/>
                      <a:pt x="1614" y="1046"/>
                      <a:pt x="1644" y="1046"/>
                    </a:cubicBezTo>
                    <a:lnTo>
                      <a:pt x="1972" y="1046"/>
                    </a:lnTo>
                    <a:cubicBezTo>
                      <a:pt x="1987" y="1046"/>
                      <a:pt x="2047" y="1016"/>
                      <a:pt x="2047" y="1001"/>
                    </a:cubicBezTo>
                    <a:cubicBezTo>
                      <a:pt x="2047" y="971"/>
                      <a:pt x="2017" y="926"/>
                      <a:pt x="1987" y="926"/>
                    </a:cubicBezTo>
                    <a:close/>
                    <a:moveTo>
                      <a:pt x="1674" y="1374"/>
                    </a:moveTo>
                    <a:cubicBezTo>
                      <a:pt x="1644" y="1374"/>
                      <a:pt x="1599" y="1389"/>
                      <a:pt x="1599" y="1419"/>
                    </a:cubicBezTo>
                    <a:cubicBezTo>
                      <a:pt x="1599" y="1464"/>
                      <a:pt x="1614" y="1494"/>
                      <a:pt x="1644" y="1494"/>
                    </a:cubicBezTo>
                    <a:lnTo>
                      <a:pt x="1972" y="1494"/>
                    </a:lnTo>
                    <a:cubicBezTo>
                      <a:pt x="1987" y="1494"/>
                      <a:pt x="2047" y="1464"/>
                      <a:pt x="2047" y="1449"/>
                    </a:cubicBezTo>
                    <a:cubicBezTo>
                      <a:pt x="2047" y="1419"/>
                      <a:pt x="2017" y="1374"/>
                      <a:pt x="1987" y="1374"/>
                    </a:cubicBezTo>
                    <a:close/>
                    <a:moveTo>
                      <a:pt x="1226" y="1823"/>
                    </a:moveTo>
                    <a:cubicBezTo>
                      <a:pt x="1196" y="1823"/>
                      <a:pt x="1166" y="1867"/>
                      <a:pt x="1166" y="1897"/>
                    </a:cubicBezTo>
                    <a:cubicBezTo>
                      <a:pt x="1166" y="1942"/>
                      <a:pt x="1196" y="1942"/>
                      <a:pt x="1241" y="1942"/>
                    </a:cubicBezTo>
                    <a:lnTo>
                      <a:pt x="1614" y="1942"/>
                    </a:lnTo>
                    <a:lnTo>
                      <a:pt x="1644" y="1972"/>
                    </a:lnTo>
                    <a:lnTo>
                      <a:pt x="1972" y="1972"/>
                    </a:lnTo>
                    <a:cubicBezTo>
                      <a:pt x="1987" y="1972"/>
                      <a:pt x="2047" y="1942"/>
                      <a:pt x="2047" y="1912"/>
                    </a:cubicBezTo>
                    <a:cubicBezTo>
                      <a:pt x="2047" y="1897"/>
                      <a:pt x="2017" y="1837"/>
                      <a:pt x="1987" y="1837"/>
                    </a:cubicBezTo>
                    <a:lnTo>
                      <a:pt x="1719" y="1837"/>
                    </a:lnTo>
                    <a:cubicBezTo>
                      <a:pt x="1689" y="1823"/>
                      <a:pt x="1689" y="1823"/>
                      <a:pt x="1674" y="1823"/>
                    </a:cubicBezTo>
                    <a:close/>
                    <a:moveTo>
                      <a:pt x="1689" y="2256"/>
                    </a:moveTo>
                    <a:cubicBezTo>
                      <a:pt x="1674" y="2256"/>
                      <a:pt x="1614" y="2286"/>
                      <a:pt x="1614" y="2315"/>
                    </a:cubicBezTo>
                    <a:cubicBezTo>
                      <a:pt x="1599" y="2360"/>
                      <a:pt x="1644" y="2390"/>
                      <a:pt x="1674" y="2390"/>
                    </a:cubicBezTo>
                    <a:lnTo>
                      <a:pt x="1987" y="2390"/>
                    </a:lnTo>
                    <a:cubicBezTo>
                      <a:pt x="2017" y="2390"/>
                      <a:pt x="2062" y="2360"/>
                      <a:pt x="2062" y="2330"/>
                    </a:cubicBezTo>
                    <a:cubicBezTo>
                      <a:pt x="2062" y="2315"/>
                      <a:pt x="2047" y="2256"/>
                      <a:pt x="2017" y="2256"/>
                    </a:cubicBezTo>
                    <a:close/>
                    <a:moveTo>
                      <a:pt x="1689" y="2704"/>
                    </a:moveTo>
                    <a:cubicBezTo>
                      <a:pt x="1674" y="2704"/>
                      <a:pt x="1614" y="2734"/>
                      <a:pt x="1614" y="2764"/>
                    </a:cubicBezTo>
                    <a:cubicBezTo>
                      <a:pt x="1614" y="2808"/>
                      <a:pt x="1644" y="2838"/>
                      <a:pt x="1674" y="2838"/>
                    </a:cubicBezTo>
                    <a:lnTo>
                      <a:pt x="1987" y="2838"/>
                    </a:lnTo>
                    <a:cubicBezTo>
                      <a:pt x="2017" y="2838"/>
                      <a:pt x="2062" y="2808"/>
                      <a:pt x="2062" y="2778"/>
                    </a:cubicBezTo>
                    <a:cubicBezTo>
                      <a:pt x="2062" y="2764"/>
                      <a:pt x="2047" y="2704"/>
                      <a:pt x="2017" y="2704"/>
                    </a:cubicBezTo>
                    <a:close/>
                    <a:moveTo>
                      <a:pt x="1719" y="3152"/>
                    </a:moveTo>
                    <a:cubicBezTo>
                      <a:pt x="1689" y="3152"/>
                      <a:pt x="1644" y="3182"/>
                      <a:pt x="1644" y="3212"/>
                    </a:cubicBezTo>
                    <a:cubicBezTo>
                      <a:pt x="1618" y="3250"/>
                      <a:pt x="1637" y="3289"/>
                      <a:pt x="1672" y="3289"/>
                    </a:cubicBezTo>
                    <a:cubicBezTo>
                      <a:pt x="1677" y="3289"/>
                      <a:pt x="1683" y="3288"/>
                      <a:pt x="1689" y="3286"/>
                    </a:cubicBezTo>
                    <a:lnTo>
                      <a:pt x="2017" y="3286"/>
                    </a:lnTo>
                    <a:cubicBezTo>
                      <a:pt x="2047" y="3286"/>
                      <a:pt x="2092" y="3256"/>
                      <a:pt x="2092" y="3227"/>
                    </a:cubicBezTo>
                    <a:cubicBezTo>
                      <a:pt x="2092" y="3212"/>
                      <a:pt x="2062" y="3152"/>
                      <a:pt x="2047" y="3152"/>
                    </a:cubicBezTo>
                    <a:close/>
                    <a:moveTo>
                      <a:pt x="1739" y="3617"/>
                    </a:moveTo>
                    <a:cubicBezTo>
                      <a:pt x="1714" y="3617"/>
                      <a:pt x="1704" y="3630"/>
                      <a:pt x="1674" y="3630"/>
                    </a:cubicBezTo>
                    <a:lnTo>
                      <a:pt x="1300" y="3630"/>
                    </a:lnTo>
                    <a:cubicBezTo>
                      <a:pt x="1271" y="3630"/>
                      <a:pt x="1241" y="3675"/>
                      <a:pt x="1241" y="3704"/>
                    </a:cubicBezTo>
                    <a:cubicBezTo>
                      <a:pt x="1241" y="3749"/>
                      <a:pt x="1271" y="3749"/>
                      <a:pt x="1315" y="3749"/>
                    </a:cubicBezTo>
                    <a:lnTo>
                      <a:pt x="2047" y="3749"/>
                    </a:lnTo>
                    <a:cubicBezTo>
                      <a:pt x="2062" y="3749"/>
                      <a:pt x="2122" y="3734"/>
                      <a:pt x="2122" y="3704"/>
                    </a:cubicBezTo>
                    <a:cubicBezTo>
                      <a:pt x="2122" y="3675"/>
                      <a:pt x="2092" y="3630"/>
                      <a:pt x="2062" y="3630"/>
                    </a:cubicBezTo>
                    <a:lnTo>
                      <a:pt x="1793" y="3630"/>
                    </a:lnTo>
                    <a:cubicBezTo>
                      <a:pt x="1768" y="3620"/>
                      <a:pt x="1752" y="3617"/>
                      <a:pt x="1739" y="3617"/>
                    </a:cubicBezTo>
                    <a:close/>
                    <a:moveTo>
                      <a:pt x="1719" y="4078"/>
                    </a:moveTo>
                    <a:cubicBezTo>
                      <a:pt x="1689" y="4078"/>
                      <a:pt x="1644" y="4108"/>
                      <a:pt x="1644" y="4123"/>
                    </a:cubicBezTo>
                    <a:cubicBezTo>
                      <a:pt x="1644" y="4182"/>
                      <a:pt x="1674" y="4197"/>
                      <a:pt x="1689" y="4197"/>
                    </a:cubicBezTo>
                    <a:lnTo>
                      <a:pt x="2017" y="4197"/>
                    </a:lnTo>
                    <a:cubicBezTo>
                      <a:pt x="2047" y="4197"/>
                      <a:pt x="2092" y="4182"/>
                      <a:pt x="2092" y="4153"/>
                    </a:cubicBezTo>
                    <a:cubicBezTo>
                      <a:pt x="2092" y="4123"/>
                      <a:pt x="2062" y="4078"/>
                      <a:pt x="2047" y="4078"/>
                    </a:cubicBezTo>
                    <a:close/>
                    <a:moveTo>
                      <a:pt x="1719" y="4526"/>
                    </a:moveTo>
                    <a:cubicBezTo>
                      <a:pt x="1689" y="4526"/>
                      <a:pt x="1644" y="4556"/>
                      <a:pt x="1644" y="4571"/>
                    </a:cubicBezTo>
                    <a:cubicBezTo>
                      <a:pt x="1644" y="4631"/>
                      <a:pt x="1674" y="4645"/>
                      <a:pt x="1689" y="4645"/>
                    </a:cubicBezTo>
                    <a:lnTo>
                      <a:pt x="2017" y="4645"/>
                    </a:lnTo>
                    <a:cubicBezTo>
                      <a:pt x="2047" y="4645"/>
                      <a:pt x="2092" y="4631"/>
                      <a:pt x="2092" y="4601"/>
                    </a:cubicBezTo>
                    <a:cubicBezTo>
                      <a:pt x="2092" y="4571"/>
                      <a:pt x="2062" y="4526"/>
                      <a:pt x="2047" y="4526"/>
                    </a:cubicBezTo>
                    <a:close/>
                    <a:moveTo>
                      <a:pt x="1719" y="4974"/>
                    </a:moveTo>
                    <a:cubicBezTo>
                      <a:pt x="1689" y="4974"/>
                      <a:pt x="1644" y="5004"/>
                      <a:pt x="1644" y="5019"/>
                    </a:cubicBezTo>
                    <a:cubicBezTo>
                      <a:pt x="1644" y="5079"/>
                      <a:pt x="1674" y="5094"/>
                      <a:pt x="1689" y="5094"/>
                    </a:cubicBezTo>
                    <a:lnTo>
                      <a:pt x="2017" y="5094"/>
                    </a:lnTo>
                    <a:cubicBezTo>
                      <a:pt x="2047" y="5094"/>
                      <a:pt x="2092" y="5079"/>
                      <a:pt x="2092" y="5049"/>
                    </a:cubicBezTo>
                    <a:cubicBezTo>
                      <a:pt x="2092" y="5019"/>
                      <a:pt x="2062" y="4974"/>
                      <a:pt x="2047" y="4974"/>
                    </a:cubicBezTo>
                    <a:close/>
                    <a:moveTo>
                      <a:pt x="1315" y="5422"/>
                    </a:moveTo>
                    <a:cubicBezTo>
                      <a:pt x="1300" y="5422"/>
                      <a:pt x="1271" y="5467"/>
                      <a:pt x="1271" y="5497"/>
                    </a:cubicBezTo>
                    <a:cubicBezTo>
                      <a:pt x="1271" y="5542"/>
                      <a:pt x="1300" y="5542"/>
                      <a:pt x="1345" y="5542"/>
                    </a:cubicBezTo>
                    <a:lnTo>
                      <a:pt x="2092" y="5542"/>
                    </a:lnTo>
                    <a:cubicBezTo>
                      <a:pt x="2122" y="5542"/>
                      <a:pt x="2167" y="5527"/>
                      <a:pt x="2167" y="5497"/>
                    </a:cubicBezTo>
                    <a:cubicBezTo>
                      <a:pt x="2167" y="5467"/>
                      <a:pt x="2137" y="5422"/>
                      <a:pt x="2122" y="5422"/>
                    </a:cubicBezTo>
                    <a:close/>
                    <a:moveTo>
                      <a:pt x="1748" y="5870"/>
                    </a:moveTo>
                    <a:cubicBezTo>
                      <a:pt x="1719" y="5870"/>
                      <a:pt x="1674" y="5900"/>
                      <a:pt x="1674" y="5915"/>
                    </a:cubicBezTo>
                    <a:cubicBezTo>
                      <a:pt x="1674" y="5975"/>
                      <a:pt x="1689" y="5990"/>
                      <a:pt x="1719" y="5990"/>
                    </a:cubicBezTo>
                    <a:lnTo>
                      <a:pt x="2047" y="5990"/>
                    </a:lnTo>
                    <a:cubicBezTo>
                      <a:pt x="2062" y="5990"/>
                      <a:pt x="2122" y="5975"/>
                      <a:pt x="2122" y="5945"/>
                    </a:cubicBezTo>
                    <a:cubicBezTo>
                      <a:pt x="2122" y="5915"/>
                      <a:pt x="2092" y="5870"/>
                      <a:pt x="2062" y="5870"/>
                    </a:cubicBezTo>
                    <a:close/>
                    <a:moveTo>
                      <a:pt x="1763" y="6318"/>
                    </a:moveTo>
                    <a:cubicBezTo>
                      <a:pt x="1748" y="6318"/>
                      <a:pt x="1689" y="6348"/>
                      <a:pt x="1689" y="6363"/>
                    </a:cubicBezTo>
                    <a:cubicBezTo>
                      <a:pt x="1677" y="6410"/>
                      <a:pt x="1684" y="6447"/>
                      <a:pt x="1715" y="6447"/>
                    </a:cubicBezTo>
                    <a:cubicBezTo>
                      <a:pt x="1724" y="6447"/>
                      <a:pt x="1735" y="6444"/>
                      <a:pt x="1748" y="6438"/>
                    </a:cubicBezTo>
                    <a:lnTo>
                      <a:pt x="2062" y="6438"/>
                    </a:lnTo>
                    <a:cubicBezTo>
                      <a:pt x="2092" y="6438"/>
                      <a:pt x="2137" y="6423"/>
                      <a:pt x="2137" y="6393"/>
                    </a:cubicBezTo>
                    <a:cubicBezTo>
                      <a:pt x="2137" y="6363"/>
                      <a:pt x="2122" y="6318"/>
                      <a:pt x="2092" y="6318"/>
                    </a:cubicBezTo>
                    <a:close/>
                    <a:moveTo>
                      <a:pt x="1748" y="6796"/>
                    </a:moveTo>
                    <a:cubicBezTo>
                      <a:pt x="1719" y="6796"/>
                      <a:pt x="1674" y="6811"/>
                      <a:pt x="1674" y="6841"/>
                    </a:cubicBezTo>
                    <a:cubicBezTo>
                      <a:pt x="1674" y="6871"/>
                      <a:pt x="1689" y="6886"/>
                      <a:pt x="1719" y="6916"/>
                    </a:cubicBezTo>
                    <a:lnTo>
                      <a:pt x="2062" y="6916"/>
                    </a:lnTo>
                    <a:cubicBezTo>
                      <a:pt x="2092" y="6916"/>
                      <a:pt x="2137" y="6886"/>
                      <a:pt x="2137" y="6871"/>
                    </a:cubicBezTo>
                    <a:cubicBezTo>
                      <a:pt x="2137" y="6841"/>
                      <a:pt x="2122" y="6796"/>
                      <a:pt x="2092" y="6796"/>
                    </a:cubicBezTo>
                    <a:close/>
                    <a:moveTo>
                      <a:pt x="1300" y="7214"/>
                    </a:moveTo>
                    <a:cubicBezTo>
                      <a:pt x="1271" y="7214"/>
                      <a:pt x="1241" y="7259"/>
                      <a:pt x="1241" y="7289"/>
                    </a:cubicBezTo>
                    <a:cubicBezTo>
                      <a:pt x="1241" y="7334"/>
                      <a:pt x="1271" y="7334"/>
                      <a:pt x="1315" y="7334"/>
                    </a:cubicBezTo>
                    <a:lnTo>
                      <a:pt x="2092" y="7334"/>
                    </a:lnTo>
                    <a:cubicBezTo>
                      <a:pt x="2122" y="7334"/>
                      <a:pt x="2167" y="7319"/>
                      <a:pt x="2167" y="7289"/>
                    </a:cubicBezTo>
                    <a:cubicBezTo>
                      <a:pt x="2167" y="7259"/>
                      <a:pt x="2137" y="7214"/>
                      <a:pt x="2122" y="7214"/>
                    </a:cubicBezTo>
                    <a:lnTo>
                      <a:pt x="1823" y="7214"/>
                    </a:lnTo>
                    <a:cubicBezTo>
                      <a:pt x="1793" y="7229"/>
                      <a:pt x="1778" y="7237"/>
                      <a:pt x="1769" y="7237"/>
                    </a:cubicBezTo>
                    <a:cubicBezTo>
                      <a:pt x="1760" y="7237"/>
                      <a:pt x="1756" y="7229"/>
                      <a:pt x="1748" y="7214"/>
                    </a:cubicBezTo>
                    <a:close/>
                    <a:moveTo>
                      <a:pt x="1748" y="7692"/>
                    </a:moveTo>
                    <a:cubicBezTo>
                      <a:pt x="1719" y="7692"/>
                      <a:pt x="1674" y="7707"/>
                      <a:pt x="1674" y="7737"/>
                    </a:cubicBezTo>
                    <a:cubicBezTo>
                      <a:pt x="1674" y="7782"/>
                      <a:pt x="1689" y="7812"/>
                      <a:pt x="1719" y="7812"/>
                    </a:cubicBezTo>
                    <a:lnTo>
                      <a:pt x="2062" y="7812"/>
                    </a:lnTo>
                    <a:cubicBezTo>
                      <a:pt x="2092" y="7812"/>
                      <a:pt x="2137" y="7782"/>
                      <a:pt x="2137" y="7767"/>
                    </a:cubicBezTo>
                    <a:cubicBezTo>
                      <a:pt x="2137" y="7737"/>
                      <a:pt x="2122" y="7692"/>
                      <a:pt x="2092" y="7692"/>
                    </a:cubicBezTo>
                    <a:close/>
                    <a:moveTo>
                      <a:pt x="1748" y="8140"/>
                    </a:moveTo>
                    <a:cubicBezTo>
                      <a:pt x="1719" y="8140"/>
                      <a:pt x="1674" y="8155"/>
                      <a:pt x="1674" y="8185"/>
                    </a:cubicBezTo>
                    <a:cubicBezTo>
                      <a:pt x="1674" y="8230"/>
                      <a:pt x="1689" y="8260"/>
                      <a:pt x="1719" y="8260"/>
                    </a:cubicBezTo>
                    <a:lnTo>
                      <a:pt x="2062" y="8260"/>
                    </a:lnTo>
                    <a:cubicBezTo>
                      <a:pt x="2092" y="8260"/>
                      <a:pt x="2137" y="8230"/>
                      <a:pt x="2137" y="8215"/>
                    </a:cubicBezTo>
                    <a:cubicBezTo>
                      <a:pt x="2137" y="8185"/>
                      <a:pt x="2122" y="8140"/>
                      <a:pt x="2092" y="8140"/>
                    </a:cubicBezTo>
                    <a:close/>
                    <a:moveTo>
                      <a:pt x="1748" y="8589"/>
                    </a:moveTo>
                    <a:cubicBezTo>
                      <a:pt x="1719" y="8589"/>
                      <a:pt x="1674" y="8603"/>
                      <a:pt x="1674" y="8633"/>
                    </a:cubicBezTo>
                    <a:cubicBezTo>
                      <a:pt x="1674" y="8678"/>
                      <a:pt x="1689" y="8708"/>
                      <a:pt x="1719" y="8708"/>
                    </a:cubicBezTo>
                    <a:lnTo>
                      <a:pt x="2062" y="8708"/>
                    </a:lnTo>
                    <a:cubicBezTo>
                      <a:pt x="2092" y="8708"/>
                      <a:pt x="2137" y="8678"/>
                      <a:pt x="2137" y="8663"/>
                    </a:cubicBezTo>
                    <a:cubicBezTo>
                      <a:pt x="2137" y="8633"/>
                      <a:pt x="2122" y="8589"/>
                      <a:pt x="2092" y="8589"/>
                    </a:cubicBezTo>
                    <a:close/>
                    <a:moveTo>
                      <a:pt x="1196" y="9007"/>
                    </a:moveTo>
                    <a:cubicBezTo>
                      <a:pt x="1166" y="9007"/>
                      <a:pt x="1121" y="9037"/>
                      <a:pt x="1121" y="9052"/>
                    </a:cubicBezTo>
                    <a:cubicBezTo>
                      <a:pt x="1121" y="9081"/>
                      <a:pt x="1151" y="9126"/>
                      <a:pt x="1166" y="9126"/>
                    </a:cubicBezTo>
                    <a:cubicBezTo>
                      <a:pt x="1345" y="9126"/>
                      <a:pt x="1524" y="9126"/>
                      <a:pt x="1689" y="9156"/>
                    </a:cubicBezTo>
                    <a:lnTo>
                      <a:pt x="2062" y="9156"/>
                    </a:lnTo>
                    <a:cubicBezTo>
                      <a:pt x="2092" y="9156"/>
                      <a:pt x="2137" y="9126"/>
                      <a:pt x="2137" y="9111"/>
                    </a:cubicBezTo>
                    <a:cubicBezTo>
                      <a:pt x="2137" y="9081"/>
                      <a:pt x="2122" y="9037"/>
                      <a:pt x="2092" y="9037"/>
                    </a:cubicBezTo>
                    <a:lnTo>
                      <a:pt x="1719" y="9037"/>
                    </a:lnTo>
                    <a:cubicBezTo>
                      <a:pt x="1539" y="9037"/>
                      <a:pt x="1375" y="9037"/>
                      <a:pt x="1196" y="9007"/>
                    </a:cubicBezTo>
                    <a:close/>
                    <a:moveTo>
                      <a:pt x="1748" y="9485"/>
                    </a:moveTo>
                    <a:cubicBezTo>
                      <a:pt x="1719" y="9485"/>
                      <a:pt x="1674" y="9500"/>
                      <a:pt x="1674" y="9529"/>
                    </a:cubicBezTo>
                    <a:cubicBezTo>
                      <a:pt x="1674" y="9574"/>
                      <a:pt x="1689" y="9604"/>
                      <a:pt x="1719" y="9604"/>
                    </a:cubicBezTo>
                    <a:cubicBezTo>
                      <a:pt x="1823" y="9604"/>
                      <a:pt x="1913" y="9604"/>
                      <a:pt x="1987" y="9634"/>
                    </a:cubicBezTo>
                    <a:lnTo>
                      <a:pt x="2047" y="9634"/>
                    </a:lnTo>
                    <a:cubicBezTo>
                      <a:pt x="2062" y="9634"/>
                      <a:pt x="2122" y="9604"/>
                      <a:pt x="2122" y="9574"/>
                    </a:cubicBezTo>
                    <a:cubicBezTo>
                      <a:pt x="2122" y="9559"/>
                      <a:pt x="2092" y="9500"/>
                      <a:pt x="2062" y="9500"/>
                    </a:cubicBezTo>
                    <a:cubicBezTo>
                      <a:pt x="1972" y="9500"/>
                      <a:pt x="1868" y="9500"/>
                      <a:pt x="1793" y="9485"/>
                    </a:cubicBezTo>
                    <a:close/>
                    <a:moveTo>
                      <a:pt x="1719" y="9933"/>
                    </a:moveTo>
                    <a:cubicBezTo>
                      <a:pt x="1689" y="9933"/>
                      <a:pt x="1644" y="9948"/>
                      <a:pt x="1644" y="9978"/>
                    </a:cubicBezTo>
                    <a:cubicBezTo>
                      <a:pt x="1644" y="10022"/>
                      <a:pt x="1674" y="10052"/>
                      <a:pt x="1689" y="10052"/>
                    </a:cubicBezTo>
                    <a:cubicBezTo>
                      <a:pt x="1793" y="10052"/>
                      <a:pt x="1898" y="10052"/>
                      <a:pt x="1972" y="10082"/>
                    </a:cubicBezTo>
                    <a:lnTo>
                      <a:pt x="2017" y="10082"/>
                    </a:lnTo>
                    <a:cubicBezTo>
                      <a:pt x="2047" y="10082"/>
                      <a:pt x="2092" y="10052"/>
                      <a:pt x="2092" y="10022"/>
                    </a:cubicBezTo>
                    <a:cubicBezTo>
                      <a:pt x="2092" y="10007"/>
                      <a:pt x="2062" y="9948"/>
                      <a:pt x="2047" y="9948"/>
                    </a:cubicBezTo>
                    <a:cubicBezTo>
                      <a:pt x="1943" y="9948"/>
                      <a:pt x="1838" y="9948"/>
                      <a:pt x="1763" y="9933"/>
                    </a:cubicBezTo>
                    <a:close/>
                    <a:moveTo>
                      <a:pt x="1719" y="10381"/>
                    </a:moveTo>
                    <a:cubicBezTo>
                      <a:pt x="1689" y="10381"/>
                      <a:pt x="1644" y="10396"/>
                      <a:pt x="1644" y="10426"/>
                    </a:cubicBezTo>
                    <a:cubicBezTo>
                      <a:pt x="1614" y="10470"/>
                      <a:pt x="1644" y="10500"/>
                      <a:pt x="1689" y="10500"/>
                    </a:cubicBezTo>
                    <a:cubicBezTo>
                      <a:pt x="1793" y="10500"/>
                      <a:pt x="1898" y="10500"/>
                      <a:pt x="1972" y="10530"/>
                    </a:cubicBezTo>
                    <a:lnTo>
                      <a:pt x="2017" y="10530"/>
                    </a:lnTo>
                    <a:cubicBezTo>
                      <a:pt x="2047" y="10530"/>
                      <a:pt x="2092" y="10500"/>
                      <a:pt x="2092" y="10470"/>
                    </a:cubicBezTo>
                    <a:cubicBezTo>
                      <a:pt x="2092" y="10455"/>
                      <a:pt x="2062" y="10396"/>
                      <a:pt x="2047" y="10396"/>
                    </a:cubicBezTo>
                    <a:cubicBezTo>
                      <a:pt x="1943" y="10396"/>
                      <a:pt x="1838" y="10396"/>
                      <a:pt x="1763" y="10381"/>
                    </a:cubicBezTo>
                    <a:close/>
                    <a:moveTo>
                      <a:pt x="68" y="1785"/>
                    </a:moveTo>
                    <a:cubicBezTo>
                      <a:pt x="36" y="1785"/>
                      <a:pt x="1" y="1811"/>
                      <a:pt x="1" y="1867"/>
                    </a:cubicBezTo>
                    <a:cubicBezTo>
                      <a:pt x="46" y="4227"/>
                      <a:pt x="76" y="6587"/>
                      <a:pt x="46" y="8962"/>
                    </a:cubicBezTo>
                    <a:cubicBezTo>
                      <a:pt x="46" y="9604"/>
                      <a:pt x="31" y="10276"/>
                      <a:pt x="31" y="10918"/>
                    </a:cubicBezTo>
                    <a:cubicBezTo>
                      <a:pt x="31" y="10950"/>
                      <a:pt x="64" y="10969"/>
                      <a:pt x="100" y="10969"/>
                    </a:cubicBezTo>
                    <a:cubicBezTo>
                      <a:pt x="132" y="10969"/>
                      <a:pt x="166" y="10954"/>
                      <a:pt x="180" y="10918"/>
                    </a:cubicBezTo>
                    <a:cubicBezTo>
                      <a:pt x="225" y="8559"/>
                      <a:pt x="225" y="6214"/>
                      <a:pt x="180" y="3854"/>
                    </a:cubicBezTo>
                    <a:cubicBezTo>
                      <a:pt x="180" y="3182"/>
                      <a:pt x="150" y="2510"/>
                      <a:pt x="120" y="1837"/>
                    </a:cubicBezTo>
                    <a:cubicBezTo>
                      <a:pt x="120" y="1803"/>
                      <a:pt x="95" y="1785"/>
                      <a:pt x="68" y="1785"/>
                    </a:cubicBezTo>
                    <a:close/>
                    <a:moveTo>
                      <a:pt x="1241" y="10829"/>
                    </a:moveTo>
                    <a:cubicBezTo>
                      <a:pt x="1226" y="10829"/>
                      <a:pt x="1166" y="10844"/>
                      <a:pt x="1166" y="10874"/>
                    </a:cubicBezTo>
                    <a:cubicBezTo>
                      <a:pt x="1166" y="10904"/>
                      <a:pt x="1196" y="10948"/>
                      <a:pt x="1226" y="10948"/>
                    </a:cubicBezTo>
                    <a:cubicBezTo>
                      <a:pt x="1390" y="10948"/>
                      <a:pt x="1599" y="10978"/>
                      <a:pt x="1793" y="10978"/>
                    </a:cubicBezTo>
                    <a:lnTo>
                      <a:pt x="2017" y="10978"/>
                    </a:lnTo>
                    <a:cubicBezTo>
                      <a:pt x="2047" y="10978"/>
                      <a:pt x="2092" y="10948"/>
                      <a:pt x="2092" y="10918"/>
                    </a:cubicBezTo>
                    <a:cubicBezTo>
                      <a:pt x="2092" y="10904"/>
                      <a:pt x="2062" y="10844"/>
                      <a:pt x="2047" y="10844"/>
                    </a:cubicBezTo>
                    <a:cubicBezTo>
                      <a:pt x="1943" y="10844"/>
                      <a:pt x="1838" y="10844"/>
                      <a:pt x="1763" y="10829"/>
                    </a:cubicBezTo>
                    <a:lnTo>
                      <a:pt x="1719" y="10829"/>
                    </a:lnTo>
                    <a:cubicBezTo>
                      <a:pt x="1644" y="10829"/>
                      <a:pt x="1644" y="10829"/>
                      <a:pt x="1644" y="10844"/>
                    </a:cubicBezTo>
                    <a:cubicBezTo>
                      <a:pt x="1524" y="10844"/>
                      <a:pt x="1375" y="10844"/>
                      <a:pt x="1241" y="10829"/>
                    </a:cubicBezTo>
                    <a:close/>
                    <a:moveTo>
                      <a:pt x="1674" y="11292"/>
                    </a:moveTo>
                    <a:cubicBezTo>
                      <a:pt x="1644" y="11292"/>
                      <a:pt x="1599" y="11322"/>
                      <a:pt x="1599" y="11352"/>
                    </a:cubicBezTo>
                    <a:cubicBezTo>
                      <a:pt x="1569" y="11367"/>
                      <a:pt x="1614" y="11426"/>
                      <a:pt x="1644" y="11426"/>
                    </a:cubicBezTo>
                    <a:cubicBezTo>
                      <a:pt x="1748" y="11426"/>
                      <a:pt x="1838" y="11426"/>
                      <a:pt x="1913" y="11441"/>
                    </a:cubicBezTo>
                    <a:lnTo>
                      <a:pt x="1972" y="11441"/>
                    </a:lnTo>
                    <a:cubicBezTo>
                      <a:pt x="1987" y="11441"/>
                      <a:pt x="2047" y="11426"/>
                      <a:pt x="2047" y="11396"/>
                    </a:cubicBezTo>
                    <a:cubicBezTo>
                      <a:pt x="2047" y="11367"/>
                      <a:pt x="2017" y="11322"/>
                      <a:pt x="1987" y="11322"/>
                    </a:cubicBezTo>
                    <a:cubicBezTo>
                      <a:pt x="1898" y="11322"/>
                      <a:pt x="1793" y="11322"/>
                      <a:pt x="1719" y="11292"/>
                    </a:cubicBezTo>
                    <a:close/>
                    <a:moveTo>
                      <a:pt x="1644" y="11740"/>
                    </a:moveTo>
                    <a:cubicBezTo>
                      <a:pt x="1614" y="11740"/>
                      <a:pt x="1569" y="11770"/>
                      <a:pt x="1569" y="11800"/>
                    </a:cubicBezTo>
                    <a:cubicBezTo>
                      <a:pt x="1539" y="11815"/>
                      <a:pt x="1569" y="11874"/>
                      <a:pt x="1614" y="11874"/>
                    </a:cubicBezTo>
                    <a:cubicBezTo>
                      <a:pt x="1719" y="11874"/>
                      <a:pt x="1823" y="11874"/>
                      <a:pt x="1898" y="11889"/>
                    </a:cubicBezTo>
                    <a:lnTo>
                      <a:pt x="1943" y="11889"/>
                    </a:lnTo>
                    <a:cubicBezTo>
                      <a:pt x="1972" y="11889"/>
                      <a:pt x="2017" y="11874"/>
                      <a:pt x="2017" y="11845"/>
                    </a:cubicBezTo>
                    <a:cubicBezTo>
                      <a:pt x="2017" y="11815"/>
                      <a:pt x="1987" y="11770"/>
                      <a:pt x="1972" y="11770"/>
                    </a:cubicBezTo>
                    <a:cubicBezTo>
                      <a:pt x="1868" y="11770"/>
                      <a:pt x="1763" y="11770"/>
                      <a:pt x="1689" y="11740"/>
                    </a:cubicBezTo>
                    <a:close/>
                    <a:moveTo>
                      <a:pt x="1614" y="12188"/>
                    </a:moveTo>
                    <a:cubicBezTo>
                      <a:pt x="1599" y="12188"/>
                      <a:pt x="1539" y="12218"/>
                      <a:pt x="1539" y="12248"/>
                    </a:cubicBezTo>
                    <a:cubicBezTo>
                      <a:pt x="1539" y="12263"/>
                      <a:pt x="1569" y="12322"/>
                      <a:pt x="1599" y="12322"/>
                    </a:cubicBezTo>
                    <a:cubicBezTo>
                      <a:pt x="1689" y="12322"/>
                      <a:pt x="1793" y="12322"/>
                      <a:pt x="1868" y="12337"/>
                    </a:cubicBezTo>
                    <a:lnTo>
                      <a:pt x="1913" y="12337"/>
                    </a:lnTo>
                    <a:cubicBezTo>
                      <a:pt x="1943" y="12337"/>
                      <a:pt x="1987" y="12322"/>
                      <a:pt x="1987" y="12293"/>
                    </a:cubicBezTo>
                    <a:cubicBezTo>
                      <a:pt x="1987" y="12263"/>
                      <a:pt x="1972" y="12218"/>
                      <a:pt x="1943" y="12218"/>
                    </a:cubicBezTo>
                    <a:cubicBezTo>
                      <a:pt x="1838" y="12218"/>
                      <a:pt x="1748" y="12218"/>
                      <a:pt x="1674" y="12188"/>
                    </a:cubicBezTo>
                    <a:close/>
                    <a:moveTo>
                      <a:pt x="1599" y="12636"/>
                    </a:moveTo>
                    <a:cubicBezTo>
                      <a:pt x="1569" y="12636"/>
                      <a:pt x="1524" y="12666"/>
                      <a:pt x="1524" y="12696"/>
                    </a:cubicBezTo>
                    <a:cubicBezTo>
                      <a:pt x="1524" y="12741"/>
                      <a:pt x="1539" y="12771"/>
                      <a:pt x="1569" y="12771"/>
                    </a:cubicBezTo>
                    <a:cubicBezTo>
                      <a:pt x="1674" y="12771"/>
                      <a:pt x="1763" y="12771"/>
                      <a:pt x="1838" y="12785"/>
                    </a:cubicBezTo>
                    <a:lnTo>
                      <a:pt x="1898" y="12785"/>
                    </a:lnTo>
                    <a:cubicBezTo>
                      <a:pt x="1913" y="12785"/>
                      <a:pt x="1972" y="12771"/>
                      <a:pt x="1972" y="12741"/>
                    </a:cubicBezTo>
                    <a:cubicBezTo>
                      <a:pt x="1972" y="12711"/>
                      <a:pt x="1943" y="12666"/>
                      <a:pt x="1913" y="12666"/>
                    </a:cubicBezTo>
                    <a:cubicBezTo>
                      <a:pt x="1823" y="12666"/>
                      <a:pt x="1719" y="12666"/>
                      <a:pt x="1644" y="1263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01" name="Google Shape;4501;p135"/>
            <p:cNvGrpSpPr/>
            <p:nvPr/>
          </p:nvGrpSpPr>
          <p:grpSpPr>
            <a:xfrm rot="-8704336">
              <a:off x="7402183" y="1846892"/>
              <a:ext cx="533223" cy="3300255"/>
              <a:chOff x="2359850" y="-1250950"/>
              <a:chExt cx="82525" cy="510775"/>
            </a:xfrm>
          </p:grpSpPr>
          <p:sp>
            <p:nvSpPr>
              <p:cNvPr id="4502" name="Google Shape;4502;p135"/>
              <p:cNvSpPr/>
              <p:nvPr/>
            </p:nvSpPr>
            <p:spPr>
              <a:xfrm>
                <a:off x="2359850" y="-1249125"/>
                <a:ext cx="79925" cy="508950"/>
              </a:xfrm>
              <a:custGeom>
                <a:rect b="b" l="l" r="r" t="t"/>
                <a:pathLst>
                  <a:path extrusionOk="0" h="20358" w="3197">
                    <a:moveTo>
                      <a:pt x="254" y="0"/>
                    </a:moveTo>
                    <a:lnTo>
                      <a:pt x="0" y="20313"/>
                    </a:lnTo>
                    <a:lnTo>
                      <a:pt x="2942" y="20358"/>
                    </a:lnTo>
                    <a:lnTo>
                      <a:pt x="3196" y="45"/>
                    </a:lnTo>
                    <a:lnTo>
                      <a:pt x="254"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3" name="Google Shape;4503;p135"/>
              <p:cNvSpPr/>
              <p:nvPr/>
            </p:nvSpPr>
            <p:spPr>
              <a:xfrm>
                <a:off x="2424800" y="-1247275"/>
                <a:ext cx="17575" cy="420175"/>
              </a:xfrm>
              <a:custGeom>
                <a:rect b="b" l="l" r="r" t="t"/>
                <a:pathLst>
                  <a:path extrusionOk="0" h="16807" w="703">
                    <a:moveTo>
                      <a:pt x="300" y="1"/>
                    </a:moveTo>
                    <a:cubicBezTo>
                      <a:pt x="285" y="1"/>
                      <a:pt x="225" y="16"/>
                      <a:pt x="255" y="46"/>
                    </a:cubicBezTo>
                    <a:cubicBezTo>
                      <a:pt x="255" y="69"/>
                      <a:pt x="272" y="100"/>
                      <a:pt x="287" y="100"/>
                    </a:cubicBezTo>
                    <a:cubicBezTo>
                      <a:pt x="292" y="100"/>
                      <a:pt x="296" y="98"/>
                      <a:pt x="300" y="91"/>
                    </a:cubicBezTo>
                    <a:lnTo>
                      <a:pt x="628" y="91"/>
                    </a:lnTo>
                    <a:cubicBezTo>
                      <a:pt x="658" y="91"/>
                      <a:pt x="703" y="76"/>
                      <a:pt x="673" y="46"/>
                    </a:cubicBezTo>
                    <a:cubicBezTo>
                      <a:pt x="673" y="16"/>
                      <a:pt x="658" y="1"/>
                      <a:pt x="628" y="1"/>
                    </a:cubicBezTo>
                    <a:close/>
                    <a:moveTo>
                      <a:pt x="285" y="449"/>
                    </a:moveTo>
                    <a:cubicBezTo>
                      <a:pt x="255" y="449"/>
                      <a:pt x="210" y="464"/>
                      <a:pt x="225" y="494"/>
                    </a:cubicBezTo>
                    <a:cubicBezTo>
                      <a:pt x="225" y="517"/>
                      <a:pt x="243" y="549"/>
                      <a:pt x="264" y="549"/>
                    </a:cubicBezTo>
                    <a:cubicBezTo>
                      <a:pt x="271" y="549"/>
                      <a:pt x="278" y="546"/>
                      <a:pt x="285" y="539"/>
                    </a:cubicBezTo>
                    <a:lnTo>
                      <a:pt x="598" y="539"/>
                    </a:lnTo>
                    <a:cubicBezTo>
                      <a:pt x="628" y="539"/>
                      <a:pt x="673" y="524"/>
                      <a:pt x="658" y="494"/>
                    </a:cubicBezTo>
                    <a:cubicBezTo>
                      <a:pt x="673" y="464"/>
                      <a:pt x="658" y="449"/>
                      <a:pt x="598" y="449"/>
                    </a:cubicBezTo>
                    <a:close/>
                    <a:moveTo>
                      <a:pt x="285" y="897"/>
                    </a:moveTo>
                    <a:cubicBezTo>
                      <a:pt x="255" y="897"/>
                      <a:pt x="210" y="912"/>
                      <a:pt x="225" y="942"/>
                    </a:cubicBezTo>
                    <a:cubicBezTo>
                      <a:pt x="225" y="965"/>
                      <a:pt x="243" y="997"/>
                      <a:pt x="264" y="997"/>
                    </a:cubicBezTo>
                    <a:cubicBezTo>
                      <a:pt x="271" y="997"/>
                      <a:pt x="278" y="994"/>
                      <a:pt x="285" y="987"/>
                    </a:cubicBezTo>
                    <a:lnTo>
                      <a:pt x="598" y="987"/>
                    </a:lnTo>
                    <a:cubicBezTo>
                      <a:pt x="628" y="987"/>
                      <a:pt x="673" y="972"/>
                      <a:pt x="658" y="942"/>
                    </a:cubicBezTo>
                    <a:cubicBezTo>
                      <a:pt x="658" y="912"/>
                      <a:pt x="628" y="897"/>
                      <a:pt x="598" y="897"/>
                    </a:cubicBezTo>
                    <a:close/>
                    <a:moveTo>
                      <a:pt x="285" y="1345"/>
                    </a:moveTo>
                    <a:cubicBezTo>
                      <a:pt x="255" y="1345"/>
                      <a:pt x="210" y="1360"/>
                      <a:pt x="225" y="1390"/>
                    </a:cubicBezTo>
                    <a:cubicBezTo>
                      <a:pt x="225" y="1413"/>
                      <a:pt x="243" y="1445"/>
                      <a:pt x="264" y="1445"/>
                    </a:cubicBezTo>
                    <a:cubicBezTo>
                      <a:pt x="271" y="1445"/>
                      <a:pt x="278" y="1442"/>
                      <a:pt x="285" y="1435"/>
                    </a:cubicBezTo>
                    <a:lnTo>
                      <a:pt x="598" y="1435"/>
                    </a:lnTo>
                    <a:cubicBezTo>
                      <a:pt x="628" y="1435"/>
                      <a:pt x="673" y="1420"/>
                      <a:pt x="658" y="1390"/>
                    </a:cubicBezTo>
                    <a:cubicBezTo>
                      <a:pt x="658" y="1360"/>
                      <a:pt x="628" y="1345"/>
                      <a:pt x="598" y="1345"/>
                    </a:cubicBezTo>
                    <a:close/>
                    <a:moveTo>
                      <a:pt x="285" y="1793"/>
                    </a:moveTo>
                    <a:cubicBezTo>
                      <a:pt x="255" y="1793"/>
                      <a:pt x="210" y="1808"/>
                      <a:pt x="225" y="1838"/>
                    </a:cubicBezTo>
                    <a:cubicBezTo>
                      <a:pt x="225" y="1861"/>
                      <a:pt x="243" y="1893"/>
                      <a:pt x="264" y="1893"/>
                    </a:cubicBezTo>
                    <a:cubicBezTo>
                      <a:pt x="271" y="1893"/>
                      <a:pt x="278" y="1890"/>
                      <a:pt x="285" y="1883"/>
                    </a:cubicBezTo>
                    <a:lnTo>
                      <a:pt x="598" y="1883"/>
                    </a:lnTo>
                    <a:cubicBezTo>
                      <a:pt x="628" y="1883"/>
                      <a:pt x="673" y="1868"/>
                      <a:pt x="658" y="1838"/>
                    </a:cubicBezTo>
                    <a:cubicBezTo>
                      <a:pt x="658" y="1808"/>
                      <a:pt x="628" y="1793"/>
                      <a:pt x="598" y="1793"/>
                    </a:cubicBezTo>
                    <a:close/>
                    <a:moveTo>
                      <a:pt x="255" y="2241"/>
                    </a:moveTo>
                    <a:cubicBezTo>
                      <a:pt x="225" y="2241"/>
                      <a:pt x="180" y="2256"/>
                      <a:pt x="210" y="2286"/>
                    </a:cubicBezTo>
                    <a:cubicBezTo>
                      <a:pt x="210" y="2309"/>
                      <a:pt x="219" y="2341"/>
                      <a:pt x="236" y="2341"/>
                    </a:cubicBezTo>
                    <a:cubicBezTo>
                      <a:pt x="242" y="2341"/>
                      <a:pt x="248" y="2338"/>
                      <a:pt x="255" y="2331"/>
                    </a:cubicBezTo>
                    <a:lnTo>
                      <a:pt x="583" y="2331"/>
                    </a:lnTo>
                    <a:cubicBezTo>
                      <a:pt x="598" y="2331"/>
                      <a:pt x="658" y="2316"/>
                      <a:pt x="658" y="2286"/>
                    </a:cubicBezTo>
                    <a:cubicBezTo>
                      <a:pt x="658" y="2286"/>
                      <a:pt x="628" y="2256"/>
                      <a:pt x="583" y="2241"/>
                    </a:cubicBezTo>
                    <a:close/>
                    <a:moveTo>
                      <a:pt x="255" y="2704"/>
                    </a:moveTo>
                    <a:cubicBezTo>
                      <a:pt x="225" y="2704"/>
                      <a:pt x="180" y="2734"/>
                      <a:pt x="210" y="2764"/>
                    </a:cubicBezTo>
                    <a:cubicBezTo>
                      <a:pt x="210" y="2776"/>
                      <a:pt x="220" y="2817"/>
                      <a:pt x="239" y="2817"/>
                    </a:cubicBezTo>
                    <a:cubicBezTo>
                      <a:pt x="244" y="2817"/>
                      <a:pt x="249" y="2815"/>
                      <a:pt x="255" y="2809"/>
                    </a:cubicBezTo>
                    <a:lnTo>
                      <a:pt x="583" y="2809"/>
                    </a:lnTo>
                    <a:cubicBezTo>
                      <a:pt x="598" y="2809"/>
                      <a:pt x="658" y="2779"/>
                      <a:pt x="628" y="2764"/>
                    </a:cubicBezTo>
                    <a:cubicBezTo>
                      <a:pt x="628" y="2734"/>
                      <a:pt x="628" y="2704"/>
                      <a:pt x="583" y="2704"/>
                    </a:cubicBezTo>
                    <a:close/>
                    <a:moveTo>
                      <a:pt x="255" y="3152"/>
                    </a:moveTo>
                    <a:cubicBezTo>
                      <a:pt x="225" y="3152"/>
                      <a:pt x="180" y="3182"/>
                      <a:pt x="210" y="3212"/>
                    </a:cubicBezTo>
                    <a:cubicBezTo>
                      <a:pt x="210" y="3224"/>
                      <a:pt x="220" y="3265"/>
                      <a:pt x="239" y="3265"/>
                    </a:cubicBezTo>
                    <a:cubicBezTo>
                      <a:pt x="244" y="3265"/>
                      <a:pt x="249" y="3263"/>
                      <a:pt x="255" y="3257"/>
                    </a:cubicBezTo>
                    <a:lnTo>
                      <a:pt x="583" y="3257"/>
                    </a:lnTo>
                    <a:cubicBezTo>
                      <a:pt x="598" y="3257"/>
                      <a:pt x="658" y="3227"/>
                      <a:pt x="628" y="3212"/>
                    </a:cubicBezTo>
                    <a:cubicBezTo>
                      <a:pt x="628" y="3182"/>
                      <a:pt x="598" y="3152"/>
                      <a:pt x="583" y="3152"/>
                    </a:cubicBezTo>
                    <a:close/>
                    <a:moveTo>
                      <a:pt x="255" y="3601"/>
                    </a:moveTo>
                    <a:cubicBezTo>
                      <a:pt x="225" y="3601"/>
                      <a:pt x="180" y="3630"/>
                      <a:pt x="210" y="3660"/>
                    </a:cubicBezTo>
                    <a:cubicBezTo>
                      <a:pt x="210" y="3672"/>
                      <a:pt x="220" y="3713"/>
                      <a:pt x="239" y="3713"/>
                    </a:cubicBezTo>
                    <a:cubicBezTo>
                      <a:pt x="244" y="3713"/>
                      <a:pt x="249" y="3711"/>
                      <a:pt x="255" y="3705"/>
                    </a:cubicBezTo>
                    <a:lnTo>
                      <a:pt x="583" y="3705"/>
                    </a:lnTo>
                    <a:cubicBezTo>
                      <a:pt x="598" y="3705"/>
                      <a:pt x="658" y="3675"/>
                      <a:pt x="628" y="3660"/>
                    </a:cubicBezTo>
                    <a:cubicBezTo>
                      <a:pt x="628" y="3630"/>
                      <a:pt x="598" y="3601"/>
                      <a:pt x="583" y="3601"/>
                    </a:cubicBezTo>
                    <a:close/>
                    <a:moveTo>
                      <a:pt x="225" y="4049"/>
                    </a:moveTo>
                    <a:cubicBezTo>
                      <a:pt x="210" y="4049"/>
                      <a:pt x="150" y="4078"/>
                      <a:pt x="180" y="4108"/>
                    </a:cubicBezTo>
                    <a:cubicBezTo>
                      <a:pt x="180" y="4120"/>
                      <a:pt x="199" y="4161"/>
                      <a:pt x="215" y="4161"/>
                    </a:cubicBezTo>
                    <a:cubicBezTo>
                      <a:pt x="219" y="4161"/>
                      <a:pt x="222" y="4159"/>
                      <a:pt x="225" y="4153"/>
                    </a:cubicBezTo>
                    <a:lnTo>
                      <a:pt x="554" y="4153"/>
                    </a:lnTo>
                    <a:cubicBezTo>
                      <a:pt x="583" y="4153"/>
                      <a:pt x="628" y="4123"/>
                      <a:pt x="598" y="4108"/>
                    </a:cubicBezTo>
                    <a:cubicBezTo>
                      <a:pt x="628" y="4078"/>
                      <a:pt x="598" y="4049"/>
                      <a:pt x="554" y="4049"/>
                    </a:cubicBezTo>
                    <a:close/>
                    <a:moveTo>
                      <a:pt x="225" y="4497"/>
                    </a:moveTo>
                    <a:cubicBezTo>
                      <a:pt x="210" y="4497"/>
                      <a:pt x="150" y="4527"/>
                      <a:pt x="180" y="4556"/>
                    </a:cubicBezTo>
                    <a:cubicBezTo>
                      <a:pt x="180" y="4568"/>
                      <a:pt x="199" y="4609"/>
                      <a:pt x="215" y="4609"/>
                    </a:cubicBezTo>
                    <a:cubicBezTo>
                      <a:pt x="219" y="4609"/>
                      <a:pt x="222" y="4607"/>
                      <a:pt x="225" y="4601"/>
                    </a:cubicBezTo>
                    <a:lnTo>
                      <a:pt x="554" y="4601"/>
                    </a:lnTo>
                    <a:cubicBezTo>
                      <a:pt x="583" y="4601"/>
                      <a:pt x="628" y="4571"/>
                      <a:pt x="598" y="4556"/>
                    </a:cubicBezTo>
                    <a:cubicBezTo>
                      <a:pt x="628" y="4527"/>
                      <a:pt x="598" y="4497"/>
                      <a:pt x="554" y="4497"/>
                    </a:cubicBezTo>
                    <a:close/>
                    <a:moveTo>
                      <a:pt x="225" y="4945"/>
                    </a:moveTo>
                    <a:cubicBezTo>
                      <a:pt x="210" y="4945"/>
                      <a:pt x="150" y="4975"/>
                      <a:pt x="180" y="5004"/>
                    </a:cubicBezTo>
                    <a:cubicBezTo>
                      <a:pt x="180" y="5016"/>
                      <a:pt x="199" y="5058"/>
                      <a:pt x="215" y="5058"/>
                    </a:cubicBezTo>
                    <a:cubicBezTo>
                      <a:pt x="219" y="5058"/>
                      <a:pt x="222" y="5055"/>
                      <a:pt x="225" y="5049"/>
                    </a:cubicBezTo>
                    <a:lnTo>
                      <a:pt x="554" y="5049"/>
                    </a:lnTo>
                    <a:cubicBezTo>
                      <a:pt x="583" y="5049"/>
                      <a:pt x="628" y="5019"/>
                      <a:pt x="598" y="5004"/>
                    </a:cubicBezTo>
                    <a:cubicBezTo>
                      <a:pt x="628" y="4975"/>
                      <a:pt x="583" y="4945"/>
                      <a:pt x="554" y="4945"/>
                    </a:cubicBezTo>
                    <a:close/>
                    <a:moveTo>
                      <a:pt x="225" y="5393"/>
                    </a:moveTo>
                    <a:cubicBezTo>
                      <a:pt x="210" y="5393"/>
                      <a:pt x="150" y="5423"/>
                      <a:pt x="180" y="5453"/>
                    </a:cubicBezTo>
                    <a:cubicBezTo>
                      <a:pt x="180" y="5465"/>
                      <a:pt x="199" y="5506"/>
                      <a:pt x="215" y="5506"/>
                    </a:cubicBezTo>
                    <a:cubicBezTo>
                      <a:pt x="219" y="5506"/>
                      <a:pt x="222" y="5503"/>
                      <a:pt x="225" y="5497"/>
                    </a:cubicBezTo>
                    <a:lnTo>
                      <a:pt x="554" y="5497"/>
                    </a:lnTo>
                    <a:cubicBezTo>
                      <a:pt x="583" y="5497"/>
                      <a:pt x="628" y="5467"/>
                      <a:pt x="598" y="5453"/>
                    </a:cubicBezTo>
                    <a:lnTo>
                      <a:pt x="554" y="5393"/>
                    </a:lnTo>
                    <a:close/>
                    <a:moveTo>
                      <a:pt x="210" y="5871"/>
                    </a:moveTo>
                    <a:cubicBezTo>
                      <a:pt x="180" y="5871"/>
                      <a:pt x="135" y="5901"/>
                      <a:pt x="150" y="5916"/>
                    </a:cubicBezTo>
                    <a:cubicBezTo>
                      <a:pt x="150" y="5945"/>
                      <a:pt x="180" y="5990"/>
                      <a:pt x="210" y="5990"/>
                    </a:cubicBezTo>
                    <a:lnTo>
                      <a:pt x="524" y="5990"/>
                    </a:lnTo>
                    <a:cubicBezTo>
                      <a:pt x="554" y="5990"/>
                      <a:pt x="598" y="5975"/>
                      <a:pt x="583" y="5945"/>
                    </a:cubicBezTo>
                    <a:cubicBezTo>
                      <a:pt x="598" y="5901"/>
                      <a:pt x="583" y="5871"/>
                      <a:pt x="524" y="5871"/>
                    </a:cubicBezTo>
                    <a:close/>
                    <a:moveTo>
                      <a:pt x="210" y="6319"/>
                    </a:moveTo>
                    <a:cubicBezTo>
                      <a:pt x="180" y="6319"/>
                      <a:pt x="135" y="6349"/>
                      <a:pt x="150" y="6364"/>
                    </a:cubicBezTo>
                    <a:cubicBezTo>
                      <a:pt x="150" y="6389"/>
                      <a:pt x="173" y="6426"/>
                      <a:pt x="198" y="6426"/>
                    </a:cubicBezTo>
                    <a:cubicBezTo>
                      <a:pt x="202" y="6426"/>
                      <a:pt x="206" y="6425"/>
                      <a:pt x="210" y="6423"/>
                    </a:cubicBezTo>
                    <a:lnTo>
                      <a:pt x="524" y="6423"/>
                    </a:lnTo>
                    <a:cubicBezTo>
                      <a:pt x="554" y="6423"/>
                      <a:pt x="598" y="6394"/>
                      <a:pt x="583" y="6364"/>
                    </a:cubicBezTo>
                    <a:cubicBezTo>
                      <a:pt x="598" y="6349"/>
                      <a:pt x="583" y="6319"/>
                      <a:pt x="524" y="6319"/>
                    </a:cubicBezTo>
                    <a:close/>
                    <a:moveTo>
                      <a:pt x="210" y="6767"/>
                    </a:moveTo>
                    <a:cubicBezTo>
                      <a:pt x="180" y="6767"/>
                      <a:pt x="135" y="6797"/>
                      <a:pt x="135" y="6812"/>
                    </a:cubicBezTo>
                    <a:cubicBezTo>
                      <a:pt x="135" y="6838"/>
                      <a:pt x="146" y="6874"/>
                      <a:pt x="169" y="6874"/>
                    </a:cubicBezTo>
                    <a:cubicBezTo>
                      <a:pt x="172" y="6874"/>
                      <a:pt x="176" y="6874"/>
                      <a:pt x="180" y="6871"/>
                    </a:cubicBezTo>
                    <a:lnTo>
                      <a:pt x="509" y="6871"/>
                    </a:lnTo>
                    <a:cubicBezTo>
                      <a:pt x="524" y="6871"/>
                      <a:pt x="583" y="6842"/>
                      <a:pt x="554" y="6812"/>
                    </a:cubicBezTo>
                    <a:cubicBezTo>
                      <a:pt x="598" y="6797"/>
                      <a:pt x="583" y="6767"/>
                      <a:pt x="524" y="6767"/>
                    </a:cubicBezTo>
                    <a:close/>
                    <a:moveTo>
                      <a:pt x="210" y="7215"/>
                    </a:moveTo>
                    <a:cubicBezTo>
                      <a:pt x="180" y="7215"/>
                      <a:pt x="135" y="7245"/>
                      <a:pt x="150" y="7260"/>
                    </a:cubicBezTo>
                    <a:cubicBezTo>
                      <a:pt x="150" y="7286"/>
                      <a:pt x="173" y="7323"/>
                      <a:pt x="198" y="7323"/>
                    </a:cubicBezTo>
                    <a:cubicBezTo>
                      <a:pt x="202" y="7323"/>
                      <a:pt x="206" y="7322"/>
                      <a:pt x="210" y="7320"/>
                    </a:cubicBezTo>
                    <a:lnTo>
                      <a:pt x="524" y="7320"/>
                    </a:lnTo>
                    <a:cubicBezTo>
                      <a:pt x="554" y="7320"/>
                      <a:pt x="598" y="7290"/>
                      <a:pt x="583" y="7260"/>
                    </a:cubicBezTo>
                    <a:cubicBezTo>
                      <a:pt x="583" y="7245"/>
                      <a:pt x="554" y="7215"/>
                      <a:pt x="524" y="7215"/>
                    </a:cubicBezTo>
                    <a:close/>
                    <a:moveTo>
                      <a:pt x="180" y="7663"/>
                    </a:moveTo>
                    <a:cubicBezTo>
                      <a:pt x="150" y="7663"/>
                      <a:pt x="105" y="7693"/>
                      <a:pt x="135" y="7708"/>
                    </a:cubicBezTo>
                    <a:cubicBezTo>
                      <a:pt x="135" y="7734"/>
                      <a:pt x="146" y="7771"/>
                      <a:pt x="169" y="7771"/>
                    </a:cubicBezTo>
                    <a:cubicBezTo>
                      <a:pt x="172" y="7771"/>
                      <a:pt x="176" y="7770"/>
                      <a:pt x="180" y="7768"/>
                    </a:cubicBezTo>
                    <a:lnTo>
                      <a:pt x="509" y="7768"/>
                    </a:lnTo>
                    <a:cubicBezTo>
                      <a:pt x="524" y="7768"/>
                      <a:pt x="583" y="7738"/>
                      <a:pt x="554" y="7708"/>
                    </a:cubicBezTo>
                    <a:cubicBezTo>
                      <a:pt x="583" y="7693"/>
                      <a:pt x="554" y="7663"/>
                      <a:pt x="509" y="7663"/>
                    </a:cubicBezTo>
                    <a:close/>
                    <a:moveTo>
                      <a:pt x="180" y="8111"/>
                    </a:moveTo>
                    <a:cubicBezTo>
                      <a:pt x="150" y="8111"/>
                      <a:pt x="105" y="8141"/>
                      <a:pt x="135" y="8156"/>
                    </a:cubicBezTo>
                    <a:cubicBezTo>
                      <a:pt x="135" y="8182"/>
                      <a:pt x="146" y="8219"/>
                      <a:pt x="169" y="8219"/>
                    </a:cubicBezTo>
                    <a:cubicBezTo>
                      <a:pt x="172" y="8219"/>
                      <a:pt x="176" y="8218"/>
                      <a:pt x="180" y="8216"/>
                    </a:cubicBezTo>
                    <a:lnTo>
                      <a:pt x="509" y="8216"/>
                    </a:lnTo>
                    <a:cubicBezTo>
                      <a:pt x="524" y="8216"/>
                      <a:pt x="583" y="8186"/>
                      <a:pt x="554" y="8156"/>
                    </a:cubicBezTo>
                    <a:cubicBezTo>
                      <a:pt x="583" y="8156"/>
                      <a:pt x="554" y="8111"/>
                      <a:pt x="509" y="8111"/>
                    </a:cubicBezTo>
                    <a:close/>
                    <a:moveTo>
                      <a:pt x="180" y="8559"/>
                    </a:moveTo>
                    <a:cubicBezTo>
                      <a:pt x="150" y="8559"/>
                      <a:pt x="105" y="8589"/>
                      <a:pt x="135" y="8604"/>
                    </a:cubicBezTo>
                    <a:cubicBezTo>
                      <a:pt x="135" y="8630"/>
                      <a:pt x="146" y="8667"/>
                      <a:pt x="169" y="8667"/>
                    </a:cubicBezTo>
                    <a:cubicBezTo>
                      <a:pt x="172" y="8667"/>
                      <a:pt x="176" y="8666"/>
                      <a:pt x="180" y="8664"/>
                    </a:cubicBezTo>
                    <a:lnTo>
                      <a:pt x="509" y="8664"/>
                    </a:lnTo>
                    <a:cubicBezTo>
                      <a:pt x="524" y="8664"/>
                      <a:pt x="583" y="8634"/>
                      <a:pt x="554" y="8604"/>
                    </a:cubicBezTo>
                    <a:cubicBezTo>
                      <a:pt x="583" y="8604"/>
                      <a:pt x="554" y="8559"/>
                      <a:pt x="509" y="8559"/>
                    </a:cubicBezTo>
                    <a:close/>
                    <a:moveTo>
                      <a:pt x="521" y="9027"/>
                    </a:moveTo>
                    <a:cubicBezTo>
                      <a:pt x="516" y="9027"/>
                      <a:pt x="512" y="9030"/>
                      <a:pt x="509" y="9037"/>
                    </a:cubicBezTo>
                    <a:lnTo>
                      <a:pt x="180" y="9037"/>
                    </a:lnTo>
                    <a:cubicBezTo>
                      <a:pt x="150" y="9037"/>
                      <a:pt x="105" y="9052"/>
                      <a:pt x="135" y="9082"/>
                    </a:cubicBezTo>
                    <a:cubicBezTo>
                      <a:pt x="135" y="9105"/>
                      <a:pt x="144" y="9137"/>
                      <a:pt x="162" y="9137"/>
                    </a:cubicBezTo>
                    <a:cubicBezTo>
                      <a:pt x="167" y="9137"/>
                      <a:pt x="173" y="9134"/>
                      <a:pt x="180" y="9127"/>
                    </a:cubicBezTo>
                    <a:lnTo>
                      <a:pt x="509" y="9127"/>
                    </a:lnTo>
                    <a:cubicBezTo>
                      <a:pt x="524" y="9127"/>
                      <a:pt x="583" y="9112"/>
                      <a:pt x="554" y="9082"/>
                    </a:cubicBezTo>
                    <a:cubicBezTo>
                      <a:pt x="554" y="9059"/>
                      <a:pt x="536" y="9027"/>
                      <a:pt x="521" y="9027"/>
                    </a:cubicBezTo>
                    <a:close/>
                    <a:moveTo>
                      <a:pt x="180" y="9485"/>
                    </a:moveTo>
                    <a:cubicBezTo>
                      <a:pt x="150" y="9485"/>
                      <a:pt x="105" y="9500"/>
                      <a:pt x="135" y="9530"/>
                    </a:cubicBezTo>
                    <a:cubicBezTo>
                      <a:pt x="135" y="9553"/>
                      <a:pt x="144" y="9585"/>
                      <a:pt x="162" y="9585"/>
                    </a:cubicBezTo>
                    <a:cubicBezTo>
                      <a:pt x="167" y="9585"/>
                      <a:pt x="173" y="9582"/>
                      <a:pt x="180" y="9575"/>
                    </a:cubicBezTo>
                    <a:lnTo>
                      <a:pt x="509" y="9575"/>
                    </a:lnTo>
                    <a:cubicBezTo>
                      <a:pt x="524" y="9575"/>
                      <a:pt x="583" y="9560"/>
                      <a:pt x="554" y="9530"/>
                    </a:cubicBezTo>
                    <a:cubicBezTo>
                      <a:pt x="554" y="9500"/>
                      <a:pt x="524" y="9485"/>
                      <a:pt x="509" y="9485"/>
                    </a:cubicBezTo>
                    <a:close/>
                    <a:moveTo>
                      <a:pt x="180" y="9933"/>
                    </a:moveTo>
                    <a:cubicBezTo>
                      <a:pt x="150" y="9933"/>
                      <a:pt x="105" y="9948"/>
                      <a:pt x="135" y="9978"/>
                    </a:cubicBezTo>
                    <a:cubicBezTo>
                      <a:pt x="135" y="10001"/>
                      <a:pt x="144" y="10033"/>
                      <a:pt x="162" y="10033"/>
                    </a:cubicBezTo>
                    <a:cubicBezTo>
                      <a:pt x="167" y="10033"/>
                      <a:pt x="173" y="10030"/>
                      <a:pt x="180" y="10023"/>
                    </a:cubicBezTo>
                    <a:lnTo>
                      <a:pt x="509" y="10023"/>
                    </a:lnTo>
                    <a:cubicBezTo>
                      <a:pt x="524" y="10023"/>
                      <a:pt x="583" y="10008"/>
                      <a:pt x="554" y="9978"/>
                    </a:cubicBezTo>
                    <a:cubicBezTo>
                      <a:pt x="554" y="9948"/>
                      <a:pt x="524" y="9933"/>
                      <a:pt x="509" y="9933"/>
                    </a:cubicBezTo>
                    <a:close/>
                    <a:moveTo>
                      <a:pt x="150" y="10381"/>
                    </a:moveTo>
                    <a:cubicBezTo>
                      <a:pt x="135" y="10381"/>
                      <a:pt x="76" y="10396"/>
                      <a:pt x="105" y="10426"/>
                    </a:cubicBezTo>
                    <a:cubicBezTo>
                      <a:pt x="105" y="10449"/>
                      <a:pt x="123" y="10481"/>
                      <a:pt x="138" y="10481"/>
                    </a:cubicBezTo>
                    <a:cubicBezTo>
                      <a:pt x="143" y="10481"/>
                      <a:pt x="147" y="10478"/>
                      <a:pt x="150" y="10471"/>
                    </a:cubicBezTo>
                    <a:lnTo>
                      <a:pt x="479" y="10471"/>
                    </a:lnTo>
                    <a:cubicBezTo>
                      <a:pt x="509" y="10471"/>
                      <a:pt x="554" y="10456"/>
                      <a:pt x="524" y="10426"/>
                    </a:cubicBezTo>
                    <a:cubicBezTo>
                      <a:pt x="554" y="10396"/>
                      <a:pt x="524" y="10381"/>
                      <a:pt x="479" y="10381"/>
                    </a:cubicBezTo>
                    <a:close/>
                    <a:moveTo>
                      <a:pt x="150" y="10829"/>
                    </a:moveTo>
                    <a:cubicBezTo>
                      <a:pt x="135" y="10829"/>
                      <a:pt x="76" y="10844"/>
                      <a:pt x="105" y="10874"/>
                    </a:cubicBezTo>
                    <a:cubicBezTo>
                      <a:pt x="105" y="10897"/>
                      <a:pt x="123" y="10929"/>
                      <a:pt x="138" y="10929"/>
                    </a:cubicBezTo>
                    <a:cubicBezTo>
                      <a:pt x="143" y="10929"/>
                      <a:pt x="147" y="10926"/>
                      <a:pt x="150" y="10919"/>
                    </a:cubicBezTo>
                    <a:lnTo>
                      <a:pt x="479" y="10919"/>
                    </a:lnTo>
                    <a:cubicBezTo>
                      <a:pt x="509" y="10919"/>
                      <a:pt x="554" y="10904"/>
                      <a:pt x="524" y="10874"/>
                    </a:cubicBezTo>
                    <a:cubicBezTo>
                      <a:pt x="524" y="10844"/>
                      <a:pt x="509" y="10829"/>
                      <a:pt x="479" y="10829"/>
                    </a:cubicBezTo>
                    <a:close/>
                    <a:moveTo>
                      <a:pt x="150" y="11278"/>
                    </a:moveTo>
                    <a:cubicBezTo>
                      <a:pt x="135" y="11278"/>
                      <a:pt x="76" y="11292"/>
                      <a:pt x="105" y="11322"/>
                    </a:cubicBezTo>
                    <a:cubicBezTo>
                      <a:pt x="105" y="11345"/>
                      <a:pt x="123" y="11377"/>
                      <a:pt x="138" y="11377"/>
                    </a:cubicBezTo>
                    <a:cubicBezTo>
                      <a:pt x="143" y="11377"/>
                      <a:pt x="147" y="11374"/>
                      <a:pt x="150" y="11367"/>
                    </a:cubicBezTo>
                    <a:lnTo>
                      <a:pt x="479" y="11367"/>
                    </a:lnTo>
                    <a:cubicBezTo>
                      <a:pt x="509" y="11367"/>
                      <a:pt x="554" y="11352"/>
                      <a:pt x="524" y="11322"/>
                    </a:cubicBezTo>
                    <a:cubicBezTo>
                      <a:pt x="524" y="11292"/>
                      <a:pt x="509" y="11278"/>
                      <a:pt x="479" y="11278"/>
                    </a:cubicBezTo>
                    <a:close/>
                    <a:moveTo>
                      <a:pt x="150" y="11726"/>
                    </a:moveTo>
                    <a:cubicBezTo>
                      <a:pt x="135" y="11726"/>
                      <a:pt x="76" y="11741"/>
                      <a:pt x="105" y="11770"/>
                    </a:cubicBezTo>
                    <a:cubicBezTo>
                      <a:pt x="105" y="11793"/>
                      <a:pt x="123" y="11825"/>
                      <a:pt x="138" y="11825"/>
                    </a:cubicBezTo>
                    <a:cubicBezTo>
                      <a:pt x="143" y="11825"/>
                      <a:pt x="147" y="11822"/>
                      <a:pt x="150" y="11815"/>
                    </a:cubicBezTo>
                    <a:lnTo>
                      <a:pt x="479" y="11815"/>
                    </a:lnTo>
                    <a:cubicBezTo>
                      <a:pt x="509" y="11815"/>
                      <a:pt x="554" y="11800"/>
                      <a:pt x="524" y="11770"/>
                    </a:cubicBezTo>
                    <a:cubicBezTo>
                      <a:pt x="524" y="11741"/>
                      <a:pt x="509" y="11726"/>
                      <a:pt x="479" y="11726"/>
                    </a:cubicBezTo>
                    <a:close/>
                    <a:moveTo>
                      <a:pt x="471" y="12186"/>
                    </a:moveTo>
                    <a:cubicBezTo>
                      <a:pt x="464" y="12186"/>
                      <a:pt x="457" y="12187"/>
                      <a:pt x="449" y="12189"/>
                    </a:cubicBezTo>
                    <a:lnTo>
                      <a:pt x="135" y="12189"/>
                    </a:lnTo>
                    <a:cubicBezTo>
                      <a:pt x="105" y="12189"/>
                      <a:pt x="61" y="12218"/>
                      <a:pt x="76" y="12248"/>
                    </a:cubicBezTo>
                    <a:cubicBezTo>
                      <a:pt x="76" y="12260"/>
                      <a:pt x="95" y="12301"/>
                      <a:pt x="118" y="12301"/>
                    </a:cubicBezTo>
                    <a:cubicBezTo>
                      <a:pt x="124" y="12301"/>
                      <a:pt x="130" y="12299"/>
                      <a:pt x="135" y="12293"/>
                    </a:cubicBezTo>
                    <a:lnTo>
                      <a:pt x="449" y="12293"/>
                    </a:lnTo>
                    <a:cubicBezTo>
                      <a:pt x="479" y="12293"/>
                      <a:pt x="524" y="12263"/>
                      <a:pt x="509" y="12248"/>
                    </a:cubicBezTo>
                    <a:cubicBezTo>
                      <a:pt x="522" y="12223"/>
                      <a:pt x="512" y="12186"/>
                      <a:pt x="471" y="12186"/>
                    </a:cubicBezTo>
                    <a:close/>
                    <a:moveTo>
                      <a:pt x="135" y="12637"/>
                    </a:moveTo>
                    <a:cubicBezTo>
                      <a:pt x="105" y="12637"/>
                      <a:pt x="61" y="12667"/>
                      <a:pt x="76" y="12696"/>
                    </a:cubicBezTo>
                    <a:cubicBezTo>
                      <a:pt x="76" y="12708"/>
                      <a:pt x="95" y="12749"/>
                      <a:pt x="118" y="12749"/>
                    </a:cubicBezTo>
                    <a:cubicBezTo>
                      <a:pt x="124" y="12749"/>
                      <a:pt x="130" y="12747"/>
                      <a:pt x="135" y="12741"/>
                    </a:cubicBezTo>
                    <a:lnTo>
                      <a:pt x="449" y="12741"/>
                    </a:lnTo>
                    <a:cubicBezTo>
                      <a:pt x="479" y="12741"/>
                      <a:pt x="524" y="12711"/>
                      <a:pt x="509" y="12696"/>
                    </a:cubicBezTo>
                    <a:cubicBezTo>
                      <a:pt x="509" y="12667"/>
                      <a:pt x="479" y="12637"/>
                      <a:pt x="449" y="12637"/>
                    </a:cubicBezTo>
                    <a:close/>
                    <a:moveTo>
                      <a:pt x="135" y="13085"/>
                    </a:moveTo>
                    <a:cubicBezTo>
                      <a:pt x="105" y="13085"/>
                      <a:pt x="61" y="13115"/>
                      <a:pt x="76" y="13145"/>
                    </a:cubicBezTo>
                    <a:cubicBezTo>
                      <a:pt x="76" y="13157"/>
                      <a:pt x="95" y="13198"/>
                      <a:pt x="118" y="13198"/>
                    </a:cubicBezTo>
                    <a:cubicBezTo>
                      <a:pt x="124" y="13198"/>
                      <a:pt x="130" y="13195"/>
                      <a:pt x="135" y="13189"/>
                    </a:cubicBezTo>
                    <a:lnTo>
                      <a:pt x="449" y="13189"/>
                    </a:lnTo>
                    <a:cubicBezTo>
                      <a:pt x="479" y="13189"/>
                      <a:pt x="524" y="13159"/>
                      <a:pt x="509" y="13145"/>
                    </a:cubicBezTo>
                    <a:cubicBezTo>
                      <a:pt x="509" y="13115"/>
                      <a:pt x="479" y="13085"/>
                      <a:pt x="449" y="13085"/>
                    </a:cubicBezTo>
                    <a:close/>
                    <a:moveTo>
                      <a:pt x="135" y="13533"/>
                    </a:moveTo>
                    <a:cubicBezTo>
                      <a:pt x="105" y="13533"/>
                      <a:pt x="61" y="13563"/>
                      <a:pt x="76" y="13593"/>
                    </a:cubicBezTo>
                    <a:cubicBezTo>
                      <a:pt x="76" y="13605"/>
                      <a:pt x="95" y="13646"/>
                      <a:pt x="118" y="13646"/>
                    </a:cubicBezTo>
                    <a:cubicBezTo>
                      <a:pt x="124" y="13646"/>
                      <a:pt x="130" y="13643"/>
                      <a:pt x="135" y="13637"/>
                    </a:cubicBezTo>
                    <a:lnTo>
                      <a:pt x="449" y="13637"/>
                    </a:lnTo>
                    <a:cubicBezTo>
                      <a:pt x="479" y="13637"/>
                      <a:pt x="524" y="13608"/>
                      <a:pt x="509" y="13593"/>
                    </a:cubicBezTo>
                    <a:cubicBezTo>
                      <a:pt x="509" y="13563"/>
                      <a:pt x="479" y="13533"/>
                      <a:pt x="449" y="13533"/>
                    </a:cubicBezTo>
                    <a:close/>
                    <a:moveTo>
                      <a:pt x="105" y="13981"/>
                    </a:moveTo>
                    <a:cubicBezTo>
                      <a:pt x="76" y="13981"/>
                      <a:pt x="31" y="14011"/>
                      <a:pt x="31" y="14041"/>
                    </a:cubicBezTo>
                    <a:cubicBezTo>
                      <a:pt x="31" y="14053"/>
                      <a:pt x="50" y="14094"/>
                      <a:pt x="65" y="14094"/>
                    </a:cubicBezTo>
                    <a:cubicBezTo>
                      <a:pt x="69" y="14094"/>
                      <a:pt x="73" y="14091"/>
                      <a:pt x="76" y="14085"/>
                    </a:cubicBezTo>
                    <a:lnTo>
                      <a:pt x="404" y="14085"/>
                    </a:lnTo>
                    <a:cubicBezTo>
                      <a:pt x="434" y="14085"/>
                      <a:pt x="479" y="14056"/>
                      <a:pt x="449" y="14041"/>
                    </a:cubicBezTo>
                    <a:cubicBezTo>
                      <a:pt x="509" y="14011"/>
                      <a:pt x="479" y="13981"/>
                      <a:pt x="434" y="13981"/>
                    </a:cubicBezTo>
                    <a:close/>
                    <a:moveTo>
                      <a:pt x="105" y="14429"/>
                    </a:moveTo>
                    <a:cubicBezTo>
                      <a:pt x="76" y="14429"/>
                      <a:pt x="31" y="14459"/>
                      <a:pt x="61" y="14489"/>
                    </a:cubicBezTo>
                    <a:cubicBezTo>
                      <a:pt x="61" y="14501"/>
                      <a:pt x="70" y="14542"/>
                      <a:pt x="90" y="14542"/>
                    </a:cubicBezTo>
                    <a:cubicBezTo>
                      <a:pt x="94" y="14542"/>
                      <a:pt x="100" y="14539"/>
                      <a:pt x="105" y="14534"/>
                    </a:cubicBezTo>
                    <a:lnTo>
                      <a:pt x="434" y="14534"/>
                    </a:lnTo>
                    <a:cubicBezTo>
                      <a:pt x="449" y="14534"/>
                      <a:pt x="509" y="14504"/>
                      <a:pt x="479" y="14489"/>
                    </a:cubicBezTo>
                    <a:cubicBezTo>
                      <a:pt x="479" y="14459"/>
                      <a:pt x="479" y="14429"/>
                      <a:pt x="434" y="14429"/>
                    </a:cubicBezTo>
                    <a:close/>
                    <a:moveTo>
                      <a:pt x="105" y="14877"/>
                    </a:moveTo>
                    <a:cubicBezTo>
                      <a:pt x="76" y="14877"/>
                      <a:pt x="31" y="14907"/>
                      <a:pt x="61" y="14937"/>
                    </a:cubicBezTo>
                    <a:cubicBezTo>
                      <a:pt x="61" y="14952"/>
                      <a:pt x="76" y="15011"/>
                      <a:pt x="105" y="15011"/>
                    </a:cubicBezTo>
                    <a:lnTo>
                      <a:pt x="434" y="15011"/>
                    </a:lnTo>
                    <a:cubicBezTo>
                      <a:pt x="449" y="15011"/>
                      <a:pt x="509" y="14982"/>
                      <a:pt x="479" y="14952"/>
                    </a:cubicBezTo>
                    <a:cubicBezTo>
                      <a:pt x="479" y="14907"/>
                      <a:pt x="449" y="14877"/>
                      <a:pt x="434" y="14877"/>
                    </a:cubicBezTo>
                    <a:close/>
                    <a:moveTo>
                      <a:pt x="105" y="15325"/>
                    </a:moveTo>
                    <a:cubicBezTo>
                      <a:pt x="76" y="15325"/>
                      <a:pt x="31" y="15355"/>
                      <a:pt x="61" y="15385"/>
                    </a:cubicBezTo>
                    <a:cubicBezTo>
                      <a:pt x="61" y="15397"/>
                      <a:pt x="70" y="15438"/>
                      <a:pt x="90" y="15438"/>
                    </a:cubicBezTo>
                    <a:cubicBezTo>
                      <a:pt x="94" y="15438"/>
                      <a:pt x="100" y="15436"/>
                      <a:pt x="105" y="15430"/>
                    </a:cubicBezTo>
                    <a:lnTo>
                      <a:pt x="434" y="15430"/>
                    </a:lnTo>
                    <a:cubicBezTo>
                      <a:pt x="449" y="15430"/>
                      <a:pt x="509" y="15400"/>
                      <a:pt x="479" y="15385"/>
                    </a:cubicBezTo>
                    <a:cubicBezTo>
                      <a:pt x="479" y="15385"/>
                      <a:pt x="449" y="15325"/>
                      <a:pt x="434" y="15325"/>
                    </a:cubicBezTo>
                    <a:close/>
                    <a:moveTo>
                      <a:pt x="76" y="15803"/>
                    </a:moveTo>
                    <a:cubicBezTo>
                      <a:pt x="61" y="15803"/>
                      <a:pt x="1" y="15833"/>
                      <a:pt x="31" y="15848"/>
                    </a:cubicBezTo>
                    <a:cubicBezTo>
                      <a:pt x="31" y="15874"/>
                      <a:pt x="53" y="15911"/>
                      <a:pt x="69" y="15911"/>
                    </a:cubicBezTo>
                    <a:cubicBezTo>
                      <a:pt x="71" y="15911"/>
                      <a:pt x="74" y="15910"/>
                      <a:pt x="76" y="15908"/>
                    </a:cubicBezTo>
                    <a:lnTo>
                      <a:pt x="404" y="15908"/>
                    </a:lnTo>
                    <a:cubicBezTo>
                      <a:pt x="434" y="15908"/>
                      <a:pt x="479" y="15878"/>
                      <a:pt x="449" y="15848"/>
                    </a:cubicBezTo>
                    <a:cubicBezTo>
                      <a:pt x="479" y="15833"/>
                      <a:pt x="449" y="15803"/>
                      <a:pt x="404" y="15803"/>
                    </a:cubicBezTo>
                    <a:close/>
                    <a:moveTo>
                      <a:pt x="76" y="16251"/>
                    </a:moveTo>
                    <a:cubicBezTo>
                      <a:pt x="61" y="16251"/>
                      <a:pt x="1" y="16281"/>
                      <a:pt x="31" y="16296"/>
                    </a:cubicBezTo>
                    <a:cubicBezTo>
                      <a:pt x="31" y="16322"/>
                      <a:pt x="53" y="16359"/>
                      <a:pt x="69" y="16359"/>
                    </a:cubicBezTo>
                    <a:cubicBezTo>
                      <a:pt x="71" y="16359"/>
                      <a:pt x="74" y="16358"/>
                      <a:pt x="76" y="16356"/>
                    </a:cubicBezTo>
                    <a:lnTo>
                      <a:pt x="404" y="16356"/>
                    </a:lnTo>
                    <a:cubicBezTo>
                      <a:pt x="434" y="16356"/>
                      <a:pt x="479" y="16326"/>
                      <a:pt x="449" y="16296"/>
                    </a:cubicBezTo>
                    <a:cubicBezTo>
                      <a:pt x="479" y="16281"/>
                      <a:pt x="449" y="16251"/>
                      <a:pt x="404" y="16251"/>
                    </a:cubicBezTo>
                    <a:close/>
                    <a:moveTo>
                      <a:pt x="76" y="16699"/>
                    </a:moveTo>
                    <a:cubicBezTo>
                      <a:pt x="61" y="16699"/>
                      <a:pt x="1" y="16729"/>
                      <a:pt x="31" y="16744"/>
                    </a:cubicBezTo>
                    <a:cubicBezTo>
                      <a:pt x="31" y="16770"/>
                      <a:pt x="53" y="16807"/>
                      <a:pt x="69" y="16807"/>
                    </a:cubicBezTo>
                    <a:cubicBezTo>
                      <a:pt x="71" y="16807"/>
                      <a:pt x="74" y="16806"/>
                      <a:pt x="76" y="16804"/>
                    </a:cubicBezTo>
                    <a:lnTo>
                      <a:pt x="404" y="16804"/>
                    </a:lnTo>
                    <a:cubicBezTo>
                      <a:pt x="434" y="16804"/>
                      <a:pt x="479" y="16774"/>
                      <a:pt x="449" y="16744"/>
                    </a:cubicBezTo>
                    <a:cubicBezTo>
                      <a:pt x="449" y="16729"/>
                      <a:pt x="434" y="16699"/>
                      <a:pt x="404" y="16699"/>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4" name="Google Shape;4504;p135"/>
              <p:cNvSpPr/>
              <p:nvPr/>
            </p:nvSpPr>
            <p:spPr>
              <a:xfrm>
                <a:off x="2388975" y="-1250950"/>
                <a:ext cx="19800" cy="489725"/>
              </a:xfrm>
              <a:custGeom>
                <a:rect b="b" l="l" r="r" t="t"/>
                <a:pathLst>
                  <a:path extrusionOk="0" h="19589" w="792">
                    <a:moveTo>
                      <a:pt x="400" y="0"/>
                    </a:moveTo>
                    <a:cubicBezTo>
                      <a:pt x="362" y="0"/>
                      <a:pt x="314" y="29"/>
                      <a:pt x="314" y="73"/>
                    </a:cubicBezTo>
                    <a:cubicBezTo>
                      <a:pt x="314" y="1388"/>
                      <a:pt x="299" y="2687"/>
                      <a:pt x="269" y="4001"/>
                    </a:cubicBezTo>
                    <a:cubicBezTo>
                      <a:pt x="239" y="5465"/>
                      <a:pt x="224" y="6914"/>
                      <a:pt x="194" y="8378"/>
                    </a:cubicBezTo>
                    <a:cubicBezTo>
                      <a:pt x="164" y="9752"/>
                      <a:pt x="149" y="11141"/>
                      <a:pt x="120" y="12515"/>
                    </a:cubicBezTo>
                    <a:cubicBezTo>
                      <a:pt x="90" y="13560"/>
                      <a:pt x="75" y="14636"/>
                      <a:pt x="45" y="15681"/>
                    </a:cubicBezTo>
                    <a:cubicBezTo>
                      <a:pt x="45" y="16144"/>
                      <a:pt x="15" y="16622"/>
                      <a:pt x="15" y="17100"/>
                    </a:cubicBezTo>
                    <a:lnTo>
                      <a:pt x="15" y="17115"/>
                    </a:lnTo>
                    <a:cubicBezTo>
                      <a:pt x="15" y="17160"/>
                      <a:pt x="63" y="17188"/>
                      <a:pt x="101" y="17188"/>
                    </a:cubicBezTo>
                    <a:cubicBezTo>
                      <a:pt x="128" y="17188"/>
                      <a:pt x="149" y="17175"/>
                      <a:pt x="149" y="17145"/>
                    </a:cubicBezTo>
                    <a:cubicBezTo>
                      <a:pt x="149" y="16742"/>
                      <a:pt x="164" y="16368"/>
                      <a:pt x="164" y="15980"/>
                    </a:cubicBezTo>
                    <a:cubicBezTo>
                      <a:pt x="194" y="14979"/>
                      <a:pt x="224" y="13979"/>
                      <a:pt x="239" y="12963"/>
                    </a:cubicBezTo>
                    <a:cubicBezTo>
                      <a:pt x="269" y="11619"/>
                      <a:pt x="299" y="10245"/>
                      <a:pt x="314" y="8885"/>
                    </a:cubicBezTo>
                    <a:lnTo>
                      <a:pt x="388" y="4479"/>
                    </a:lnTo>
                    <a:cubicBezTo>
                      <a:pt x="418" y="3135"/>
                      <a:pt x="448" y="1806"/>
                      <a:pt x="448" y="462"/>
                    </a:cubicBezTo>
                    <a:lnTo>
                      <a:pt x="448" y="43"/>
                    </a:lnTo>
                    <a:cubicBezTo>
                      <a:pt x="448" y="13"/>
                      <a:pt x="426" y="0"/>
                      <a:pt x="400" y="0"/>
                    </a:cubicBezTo>
                    <a:close/>
                    <a:moveTo>
                      <a:pt x="736" y="94"/>
                    </a:moveTo>
                    <a:cubicBezTo>
                      <a:pt x="705" y="94"/>
                      <a:pt x="672" y="116"/>
                      <a:pt x="672" y="163"/>
                    </a:cubicBezTo>
                    <a:cubicBezTo>
                      <a:pt x="672" y="1492"/>
                      <a:pt x="642" y="2777"/>
                      <a:pt x="612" y="4106"/>
                    </a:cubicBezTo>
                    <a:cubicBezTo>
                      <a:pt x="598" y="5570"/>
                      <a:pt x="568" y="7018"/>
                      <a:pt x="538" y="8482"/>
                    </a:cubicBezTo>
                    <a:cubicBezTo>
                      <a:pt x="523" y="9856"/>
                      <a:pt x="493" y="11245"/>
                      <a:pt x="463" y="12619"/>
                    </a:cubicBezTo>
                    <a:cubicBezTo>
                      <a:pt x="448" y="13665"/>
                      <a:pt x="418" y="14725"/>
                      <a:pt x="388" y="15771"/>
                    </a:cubicBezTo>
                    <a:cubicBezTo>
                      <a:pt x="388" y="16249"/>
                      <a:pt x="373" y="16727"/>
                      <a:pt x="373" y="17190"/>
                    </a:cubicBezTo>
                    <a:lnTo>
                      <a:pt x="373" y="17220"/>
                    </a:lnTo>
                    <a:cubicBezTo>
                      <a:pt x="373" y="17264"/>
                      <a:pt x="416" y="17293"/>
                      <a:pt x="450" y="17293"/>
                    </a:cubicBezTo>
                    <a:cubicBezTo>
                      <a:pt x="473" y="17293"/>
                      <a:pt x="493" y="17280"/>
                      <a:pt x="493" y="17250"/>
                    </a:cubicBezTo>
                    <a:cubicBezTo>
                      <a:pt x="493" y="16846"/>
                      <a:pt x="523" y="16473"/>
                      <a:pt x="523" y="16070"/>
                    </a:cubicBezTo>
                    <a:cubicBezTo>
                      <a:pt x="538" y="15084"/>
                      <a:pt x="568" y="14083"/>
                      <a:pt x="598" y="13067"/>
                    </a:cubicBezTo>
                    <a:cubicBezTo>
                      <a:pt x="612" y="11723"/>
                      <a:pt x="642" y="10349"/>
                      <a:pt x="672" y="8975"/>
                    </a:cubicBezTo>
                    <a:lnTo>
                      <a:pt x="747" y="4569"/>
                    </a:lnTo>
                    <a:cubicBezTo>
                      <a:pt x="762" y="3225"/>
                      <a:pt x="792" y="1910"/>
                      <a:pt x="792" y="566"/>
                    </a:cubicBezTo>
                    <a:lnTo>
                      <a:pt x="792" y="148"/>
                    </a:lnTo>
                    <a:cubicBezTo>
                      <a:pt x="792" y="112"/>
                      <a:pt x="764" y="94"/>
                      <a:pt x="736" y="94"/>
                    </a:cubicBezTo>
                    <a:close/>
                    <a:moveTo>
                      <a:pt x="314" y="19161"/>
                    </a:moveTo>
                    <a:lnTo>
                      <a:pt x="314" y="19161"/>
                    </a:lnTo>
                    <a:cubicBezTo>
                      <a:pt x="314" y="19163"/>
                      <a:pt x="313" y="19165"/>
                      <a:pt x="313" y="19166"/>
                    </a:cubicBezTo>
                    <a:lnTo>
                      <a:pt x="313" y="19166"/>
                    </a:lnTo>
                    <a:cubicBezTo>
                      <a:pt x="314" y="19165"/>
                      <a:pt x="314" y="19163"/>
                      <a:pt x="314" y="19161"/>
                    </a:cubicBezTo>
                    <a:close/>
                    <a:moveTo>
                      <a:pt x="313" y="19166"/>
                    </a:moveTo>
                    <a:cubicBezTo>
                      <a:pt x="312" y="19176"/>
                      <a:pt x="305" y="19184"/>
                      <a:pt x="296" y="19190"/>
                    </a:cubicBezTo>
                    <a:lnTo>
                      <a:pt x="296" y="19190"/>
                    </a:lnTo>
                    <a:cubicBezTo>
                      <a:pt x="270" y="19177"/>
                      <a:pt x="241" y="19170"/>
                      <a:pt x="213" y="19170"/>
                    </a:cubicBezTo>
                    <a:cubicBezTo>
                      <a:pt x="183" y="19170"/>
                      <a:pt x="154" y="19178"/>
                      <a:pt x="131" y="19196"/>
                    </a:cubicBezTo>
                    <a:lnTo>
                      <a:pt x="131" y="19196"/>
                    </a:lnTo>
                    <a:cubicBezTo>
                      <a:pt x="81" y="19205"/>
                      <a:pt x="36" y="19227"/>
                      <a:pt x="15" y="19281"/>
                    </a:cubicBezTo>
                    <a:cubicBezTo>
                      <a:pt x="12" y="19297"/>
                      <a:pt x="9" y="19313"/>
                      <a:pt x="8" y="19329"/>
                    </a:cubicBezTo>
                    <a:lnTo>
                      <a:pt x="8" y="19329"/>
                    </a:lnTo>
                    <a:cubicBezTo>
                      <a:pt x="5" y="19337"/>
                      <a:pt x="2" y="19346"/>
                      <a:pt x="0" y="19355"/>
                    </a:cubicBezTo>
                    <a:cubicBezTo>
                      <a:pt x="0" y="19430"/>
                      <a:pt x="15" y="19490"/>
                      <a:pt x="75" y="19535"/>
                    </a:cubicBezTo>
                    <a:cubicBezTo>
                      <a:pt x="107" y="19572"/>
                      <a:pt x="151" y="19589"/>
                      <a:pt x="197" y="19589"/>
                    </a:cubicBezTo>
                    <a:cubicBezTo>
                      <a:pt x="280" y="19589"/>
                      <a:pt x="370" y="19537"/>
                      <a:pt x="418" y="19460"/>
                    </a:cubicBezTo>
                    <a:cubicBezTo>
                      <a:pt x="448" y="19430"/>
                      <a:pt x="448" y="19385"/>
                      <a:pt x="418" y="19355"/>
                    </a:cubicBezTo>
                    <a:cubicBezTo>
                      <a:pt x="418" y="19317"/>
                      <a:pt x="396" y="19290"/>
                      <a:pt x="381" y="19273"/>
                    </a:cubicBezTo>
                    <a:lnTo>
                      <a:pt x="381" y="19273"/>
                    </a:lnTo>
                    <a:cubicBezTo>
                      <a:pt x="368" y="19238"/>
                      <a:pt x="340" y="19201"/>
                      <a:pt x="311" y="19193"/>
                    </a:cubicBezTo>
                    <a:lnTo>
                      <a:pt x="311" y="19193"/>
                    </a:lnTo>
                    <a:cubicBezTo>
                      <a:pt x="310" y="19201"/>
                      <a:pt x="309" y="19208"/>
                      <a:pt x="308" y="19215"/>
                    </a:cubicBezTo>
                    <a:lnTo>
                      <a:pt x="308" y="19215"/>
                    </a:lnTo>
                    <a:cubicBezTo>
                      <a:pt x="297" y="19209"/>
                      <a:pt x="285" y="19204"/>
                      <a:pt x="273" y="19201"/>
                    </a:cubicBezTo>
                    <a:lnTo>
                      <a:pt x="273" y="19201"/>
                    </a:lnTo>
                    <a:cubicBezTo>
                      <a:pt x="282" y="19198"/>
                      <a:pt x="290" y="19194"/>
                      <a:pt x="296" y="19190"/>
                    </a:cubicBezTo>
                    <a:lnTo>
                      <a:pt x="296" y="19190"/>
                    </a:lnTo>
                    <a:cubicBezTo>
                      <a:pt x="297" y="19190"/>
                      <a:pt x="298" y="19191"/>
                      <a:pt x="299" y="19191"/>
                    </a:cubicBezTo>
                    <a:cubicBezTo>
                      <a:pt x="303" y="19191"/>
                      <a:pt x="307" y="19192"/>
                      <a:pt x="311" y="19193"/>
                    </a:cubicBezTo>
                    <a:lnTo>
                      <a:pt x="311" y="19193"/>
                    </a:lnTo>
                    <a:cubicBezTo>
                      <a:pt x="312" y="19185"/>
                      <a:pt x="312" y="19176"/>
                      <a:pt x="313" y="19166"/>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5" name="Google Shape;4505;p135"/>
              <p:cNvSpPr/>
              <p:nvPr/>
            </p:nvSpPr>
            <p:spPr>
              <a:xfrm>
                <a:off x="2378875" y="-871950"/>
                <a:ext cx="25425" cy="107350"/>
              </a:xfrm>
              <a:custGeom>
                <a:rect b="b" l="l" r="r" t="t"/>
                <a:pathLst>
                  <a:path extrusionOk="0" h="4294" w="1017">
                    <a:moveTo>
                      <a:pt x="168" y="0"/>
                    </a:moveTo>
                    <a:cubicBezTo>
                      <a:pt x="142" y="0"/>
                      <a:pt x="120" y="13"/>
                      <a:pt x="120" y="43"/>
                    </a:cubicBezTo>
                    <a:cubicBezTo>
                      <a:pt x="105" y="686"/>
                      <a:pt x="105" y="1343"/>
                      <a:pt x="75" y="1985"/>
                    </a:cubicBezTo>
                    <a:cubicBezTo>
                      <a:pt x="75" y="2043"/>
                      <a:pt x="113" y="2074"/>
                      <a:pt x="145" y="2074"/>
                    </a:cubicBezTo>
                    <a:cubicBezTo>
                      <a:pt x="172" y="2074"/>
                      <a:pt x="195" y="2054"/>
                      <a:pt x="195" y="2015"/>
                    </a:cubicBezTo>
                    <a:cubicBezTo>
                      <a:pt x="225" y="1358"/>
                      <a:pt x="225" y="715"/>
                      <a:pt x="255" y="73"/>
                    </a:cubicBezTo>
                    <a:cubicBezTo>
                      <a:pt x="255" y="29"/>
                      <a:pt x="207" y="0"/>
                      <a:pt x="168" y="0"/>
                    </a:cubicBezTo>
                    <a:close/>
                    <a:moveTo>
                      <a:pt x="651" y="3613"/>
                    </a:moveTo>
                    <a:cubicBezTo>
                      <a:pt x="539" y="3613"/>
                      <a:pt x="426" y="3643"/>
                      <a:pt x="329" y="3703"/>
                    </a:cubicBezTo>
                    <a:cubicBezTo>
                      <a:pt x="150" y="3807"/>
                      <a:pt x="31" y="4001"/>
                      <a:pt x="1" y="4225"/>
                    </a:cubicBezTo>
                    <a:cubicBezTo>
                      <a:pt x="17" y="4266"/>
                      <a:pt x="59" y="4293"/>
                      <a:pt x="95" y="4293"/>
                    </a:cubicBezTo>
                    <a:cubicBezTo>
                      <a:pt x="125" y="4293"/>
                      <a:pt x="150" y="4273"/>
                      <a:pt x="150" y="4225"/>
                    </a:cubicBezTo>
                    <a:cubicBezTo>
                      <a:pt x="150" y="4046"/>
                      <a:pt x="255" y="3882"/>
                      <a:pt x="404" y="3807"/>
                    </a:cubicBezTo>
                    <a:cubicBezTo>
                      <a:pt x="480" y="3759"/>
                      <a:pt x="564" y="3739"/>
                      <a:pt x="649" y="3739"/>
                    </a:cubicBezTo>
                    <a:cubicBezTo>
                      <a:pt x="748" y="3739"/>
                      <a:pt x="846" y="3767"/>
                      <a:pt x="927" y="3807"/>
                    </a:cubicBezTo>
                    <a:cubicBezTo>
                      <a:pt x="931" y="3811"/>
                      <a:pt x="938" y="3813"/>
                      <a:pt x="946" y="3813"/>
                    </a:cubicBezTo>
                    <a:cubicBezTo>
                      <a:pt x="970" y="3813"/>
                      <a:pt x="1002" y="3799"/>
                      <a:pt x="1002" y="3777"/>
                    </a:cubicBezTo>
                    <a:cubicBezTo>
                      <a:pt x="1016" y="3747"/>
                      <a:pt x="1002" y="3703"/>
                      <a:pt x="972" y="3703"/>
                    </a:cubicBezTo>
                    <a:cubicBezTo>
                      <a:pt x="875" y="3643"/>
                      <a:pt x="763" y="3613"/>
                      <a:pt x="651" y="3613"/>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6" name="Google Shape;4506;p135"/>
              <p:cNvSpPr/>
              <p:nvPr/>
            </p:nvSpPr>
            <p:spPr>
              <a:xfrm>
                <a:off x="2386350" y="-1249100"/>
                <a:ext cx="3750" cy="33325"/>
              </a:xfrm>
              <a:custGeom>
                <a:rect b="b" l="l" r="r" t="t"/>
                <a:pathLst>
                  <a:path extrusionOk="0" h="1333" w="150">
                    <a:moveTo>
                      <a:pt x="77" y="1"/>
                    </a:moveTo>
                    <a:cubicBezTo>
                      <a:pt x="43" y="1"/>
                      <a:pt x="1" y="29"/>
                      <a:pt x="1" y="74"/>
                    </a:cubicBezTo>
                    <a:cubicBezTo>
                      <a:pt x="30" y="462"/>
                      <a:pt x="30" y="866"/>
                      <a:pt x="1" y="1269"/>
                    </a:cubicBezTo>
                    <a:cubicBezTo>
                      <a:pt x="1" y="1310"/>
                      <a:pt x="37" y="1333"/>
                      <a:pt x="69" y="1333"/>
                    </a:cubicBezTo>
                    <a:cubicBezTo>
                      <a:pt x="96" y="1333"/>
                      <a:pt x="120" y="1317"/>
                      <a:pt x="120" y="1284"/>
                    </a:cubicBezTo>
                    <a:cubicBezTo>
                      <a:pt x="150" y="866"/>
                      <a:pt x="150" y="462"/>
                      <a:pt x="120" y="44"/>
                    </a:cubicBezTo>
                    <a:cubicBezTo>
                      <a:pt x="120" y="14"/>
                      <a:pt x="101" y="1"/>
                      <a:pt x="7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507" name="Google Shape;4507;p135"/>
          <p:cNvSpPr txBox="1"/>
          <p:nvPr/>
        </p:nvSpPr>
        <p:spPr>
          <a:xfrm>
            <a:off x="93300" y="70900"/>
            <a:ext cx="8293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a:solidFill>
                  <a:srgbClr val="800000"/>
                </a:solidFill>
                <a:latin typeface="Lustria"/>
                <a:ea typeface="Lustria"/>
                <a:cs typeface="Lustria"/>
                <a:sym typeface="Lustria"/>
              </a:rPr>
              <a:t>What does being part of  FOUNDATIONS mean?</a:t>
            </a:r>
            <a:endParaRPr sz="700">
              <a:solidFill>
                <a:schemeClr val="dk1"/>
              </a:solidFill>
            </a:endParaRPr>
          </a:p>
        </p:txBody>
      </p:sp>
      <p:sp>
        <p:nvSpPr>
          <p:cNvPr id="4508" name="Google Shape;4508;p135"/>
          <p:cNvSpPr txBox="1"/>
          <p:nvPr/>
        </p:nvSpPr>
        <p:spPr>
          <a:xfrm>
            <a:off x="1387150" y="800875"/>
            <a:ext cx="9404700" cy="3237600"/>
          </a:xfrm>
          <a:prstGeom prst="rect">
            <a:avLst/>
          </a:prstGeom>
          <a:noFill/>
          <a:ln>
            <a:noFill/>
          </a:ln>
        </p:spPr>
        <p:txBody>
          <a:bodyPr anchorCtr="0" anchor="t" bIns="91425" lIns="91425" spcFirstLastPara="1" rIns="91425" wrap="square" tIns="91425">
            <a:spAutoFit/>
          </a:bodyPr>
          <a:lstStyle/>
          <a:p>
            <a:pPr indent="-342900" lvl="0" marL="342900" rtl="0" algn="l">
              <a:spcBef>
                <a:spcPts val="0"/>
              </a:spcBef>
              <a:spcAft>
                <a:spcPts val="0"/>
              </a:spcAft>
              <a:buNone/>
            </a:pPr>
            <a:r>
              <a:rPr b="1" lang="en" sz="2100">
                <a:solidFill>
                  <a:schemeClr val="dk1"/>
                </a:solidFill>
              </a:rPr>
              <a:t>A time to……</a:t>
            </a:r>
            <a:endParaRPr b="1" sz="9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Organize and commit with the Trinity by our side</a:t>
            </a:r>
            <a:endParaRPr b="1" sz="9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Learn one’s “Unique Learning Style” </a:t>
            </a:r>
            <a:endParaRPr b="1" sz="9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Capitalize on  neuroscience and understanding </a:t>
            </a:r>
            <a:endParaRPr b="1" sz="2100">
              <a:solidFill>
                <a:schemeClr val="dk1"/>
              </a:solidFill>
            </a:endParaRPr>
          </a:p>
          <a:p>
            <a:pPr indent="0" lvl="0" marL="0" rtl="0" algn="l">
              <a:spcBef>
                <a:spcPts val="520"/>
              </a:spcBef>
              <a:spcAft>
                <a:spcPts val="0"/>
              </a:spcAft>
              <a:buNone/>
            </a:pPr>
            <a:r>
              <a:rPr b="1" lang="en" sz="2100">
                <a:solidFill>
                  <a:schemeClr val="dk1"/>
                </a:solidFill>
              </a:rPr>
              <a:t>     of how the brain learns-  “What fires wires”</a:t>
            </a:r>
            <a:endParaRPr b="1" sz="21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Make changes and gains- new strategies and skills</a:t>
            </a:r>
            <a:endParaRPr b="1" sz="9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Transference- strategies and skills across the</a:t>
            </a:r>
            <a:endParaRPr b="1" sz="2100">
              <a:solidFill>
                <a:schemeClr val="dk1"/>
              </a:solidFill>
            </a:endParaRPr>
          </a:p>
          <a:p>
            <a:pPr indent="-311150" lvl="0" marL="342900" rtl="0" algn="l">
              <a:spcBef>
                <a:spcPts val="520"/>
              </a:spcBef>
              <a:spcAft>
                <a:spcPts val="0"/>
              </a:spcAft>
              <a:buClr>
                <a:srgbClr val="CC9900"/>
              </a:buClr>
              <a:buSzPts val="1190"/>
              <a:buFont typeface="Noto Symbol"/>
              <a:buChar char="■"/>
            </a:pPr>
            <a:r>
              <a:rPr b="1" lang="en" sz="2100">
                <a:solidFill>
                  <a:schemeClr val="dk1"/>
                </a:solidFill>
              </a:rPr>
              <a:t> curriculum independence and determination</a:t>
            </a:r>
            <a:endParaRPr b="1" sz="900">
              <a:solidFill>
                <a:schemeClr val="dk1"/>
              </a:solidFill>
            </a:endParaRPr>
          </a:p>
        </p:txBody>
      </p:sp>
      <p:pic>
        <p:nvPicPr>
          <p:cNvPr id="4509" name="Google Shape;4509;p135" title="Red toolbox | Public domain vectors"/>
          <p:cNvPicPr preferRelativeResize="0"/>
          <p:nvPr/>
        </p:nvPicPr>
        <p:blipFill rotWithShape="1">
          <a:blip r:embed="rId3">
            <a:alphaModFix/>
          </a:blip>
          <a:srcRect b="0" l="-47754" r="0" t="-47775"/>
          <a:stretch/>
        </p:blipFill>
        <p:spPr>
          <a:xfrm rot="1251832">
            <a:off x="6186789" y="1367142"/>
            <a:ext cx="1208445" cy="59939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4" name="Shape 4514"/>
        <p:cNvGrpSpPr/>
        <p:nvPr/>
      </p:nvGrpSpPr>
      <p:grpSpPr>
        <a:xfrm>
          <a:off x="0" y="0"/>
          <a:ext cx="0" cy="0"/>
          <a:chOff x="0" y="0"/>
          <a:chExt cx="0" cy="0"/>
        </a:xfrm>
      </p:grpSpPr>
      <p:pic>
        <p:nvPicPr>
          <p:cNvPr id="4515" name="Google Shape;4515;p136"/>
          <p:cNvPicPr preferRelativeResize="0"/>
          <p:nvPr/>
        </p:nvPicPr>
        <p:blipFill rotWithShape="1">
          <a:blip r:embed="rId3">
            <a:alphaModFix/>
          </a:blip>
          <a:srcRect b="1479" l="0" r="0" t="-1480"/>
          <a:stretch/>
        </p:blipFill>
        <p:spPr>
          <a:xfrm>
            <a:off x="1605475" y="372300"/>
            <a:ext cx="5964199" cy="4579051"/>
          </a:xfrm>
          <a:prstGeom prst="rect">
            <a:avLst/>
          </a:prstGeom>
          <a:noFill/>
          <a:ln>
            <a:noFill/>
          </a:ln>
        </p:spPr>
      </p:pic>
      <p:sp>
        <p:nvSpPr>
          <p:cNvPr id="4516" name="Google Shape;4516;p136"/>
          <p:cNvSpPr txBox="1"/>
          <p:nvPr>
            <p:ph type="title"/>
          </p:nvPr>
        </p:nvSpPr>
        <p:spPr>
          <a:xfrm>
            <a:off x="501300" y="372300"/>
            <a:ext cx="2145300" cy="56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900"/>
              <a:t>Support</a:t>
            </a:r>
            <a:endParaRPr sz="3900"/>
          </a:p>
        </p:txBody>
      </p:sp>
    </p:spTree>
  </p:cSld>
  <p:clrMapOvr>
    <a:masterClrMapping/>
  </p:clrMapOvr>
  <mc:AlternateContent>
    <mc:Choice Requires="p14">
      <p:transition spd="slow" p14:dur="10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1" name="Shape 4521"/>
        <p:cNvGrpSpPr/>
        <p:nvPr/>
      </p:nvGrpSpPr>
      <p:grpSpPr>
        <a:xfrm>
          <a:off x="0" y="0"/>
          <a:ext cx="0" cy="0"/>
          <a:chOff x="0" y="0"/>
          <a:chExt cx="0" cy="0"/>
        </a:xfrm>
      </p:grpSpPr>
      <p:sp>
        <p:nvSpPr>
          <p:cNvPr id="4522" name="Google Shape;4522;p137"/>
          <p:cNvSpPr txBox="1"/>
          <p:nvPr>
            <p:ph type="title"/>
          </p:nvPr>
        </p:nvSpPr>
        <p:spPr>
          <a:xfrm>
            <a:off x="457200" y="208350"/>
            <a:ext cx="8229600" cy="77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800">
                <a:solidFill>
                  <a:srgbClr val="A50021"/>
                </a:solidFill>
              </a:rPr>
              <a:t>A Plan for Success </a:t>
            </a:r>
            <a:endParaRPr b="1" sz="4800"/>
          </a:p>
          <a:p>
            <a:pPr indent="0" lvl="0" marL="0" rtl="0" algn="l">
              <a:spcBef>
                <a:spcPts val="0"/>
              </a:spcBef>
              <a:spcAft>
                <a:spcPts val="0"/>
              </a:spcAft>
              <a:buNone/>
            </a:pPr>
            <a:r>
              <a:rPr b="1" lang="en" sz="3300"/>
              <a:t>How we begin… </a:t>
            </a:r>
            <a:endParaRPr b="1" sz="3300"/>
          </a:p>
        </p:txBody>
      </p:sp>
      <p:sp>
        <p:nvSpPr>
          <p:cNvPr id="4523" name="Google Shape;4523;p137"/>
          <p:cNvSpPr txBox="1"/>
          <p:nvPr>
            <p:ph idx="1" type="body"/>
          </p:nvPr>
        </p:nvSpPr>
        <p:spPr>
          <a:xfrm>
            <a:off x="243825" y="1487050"/>
            <a:ext cx="8830200" cy="3539700"/>
          </a:xfrm>
          <a:prstGeom prst="rect">
            <a:avLst/>
          </a:prstGeom>
        </p:spPr>
        <p:txBody>
          <a:bodyPr anchorCtr="0" anchor="t" bIns="91425" lIns="91425" spcFirstLastPara="1" rIns="91425" wrap="square" tIns="91425">
            <a:noAutofit/>
          </a:bodyPr>
          <a:lstStyle/>
          <a:p>
            <a:pPr indent="-406400" lvl="0" marL="457200" rtl="0" algn="l">
              <a:lnSpc>
                <a:spcPct val="115000"/>
              </a:lnSpc>
              <a:spcBef>
                <a:spcPts val="600"/>
              </a:spcBef>
              <a:spcAft>
                <a:spcPts val="0"/>
              </a:spcAft>
              <a:buClr>
                <a:srgbClr val="0000FF"/>
              </a:buClr>
              <a:buSzPts val="2800"/>
              <a:buChar char="+"/>
            </a:pPr>
            <a:r>
              <a:rPr b="1" lang="en" sz="2800">
                <a:solidFill>
                  <a:srgbClr val="0000FF"/>
                </a:solidFill>
              </a:rPr>
              <a:t>M</a:t>
            </a:r>
            <a:r>
              <a:rPr b="1" lang="en" sz="2800">
                <a:solidFill>
                  <a:srgbClr val="0000FF"/>
                </a:solidFill>
              </a:rPr>
              <a:t>etacognition =  Reflective Learning </a:t>
            </a:r>
            <a:endParaRPr b="1" sz="2800">
              <a:solidFill>
                <a:srgbClr val="0000FF"/>
              </a:solidFill>
            </a:endParaRPr>
          </a:p>
          <a:p>
            <a:pPr indent="0" lvl="0" marL="0" rtl="0" algn="l">
              <a:lnSpc>
                <a:spcPct val="115000"/>
              </a:lnSpc>
              <a:spcBef>
                <a:spcPts val="600"/>
              </a:spcBef>
              <a:spcAft>
                <a:spcPts val="0"/>
              </a:spcAft>
              <a:buNone/>
            </a:pPr>
            <a:r>
              <a:rPr b="1" lang="en" sz="2800">
                <a:solidFill>
                  <a:srgbClr val="0000FF"/>
                </a:solidFill>
              </a:rPr>
              <a:t>                  </a:t>
            </a:r>
            <a:r>
              <a:rPr b="1" lang="en" sz="2800">
                <a:solidFill>
                  <a:srgbClr val="0000FF"/>
                </a:solidFill>
                <a:highlight>
                  <a:srgbClr val="FFE800"/>
                </a:highlight>
              </a:rPr>
              <a:t>     Critical Thinking</a:t>
            </a:r>
            <a:endParaRPr b="1" sz="2800">
              <a:solidFill>
                <a:srgbClr val="0000FF"/>
              </a:solidFill>
              <a:highlight>
                <a:srgbClr val="FFE800"/>
              </a:highlight>
            </a:endParaRPr>
          </a:p>
          <a:p>
            <a:pPr indent="0" lvl="0" marL="0" rtl="0" algn="l">
              <a:lnSpc>
                <a:spcPct val="115000"/>
              </a:lnSpc>
              <a:spcBef>
                <a:spcPts val="0"/>
              </a:spcBef>
              <a:spcAft>
                <a:spcPts val="0"/>
              </a:spcAft>
              <a:buNone/>
            </a:pPr>
            <a:r>
              <a:rPr b="1" lang="en" sz="2900">
                <a:solidFill>
                  <a:srgbClr val="C00000"/>
                </a:solidFill>
              </a:rPr>
              <a:t>+</a:t>
            </a:r>
            <a:r>
              <a:rPr b="1" lang="en" sz="2900">
                <a:solidFill>
                  <a:srgbClr val="0000FF"/>
                </a:solidFill>
              </a:rPr>
              <a:t>  </a:t>
            </a:r>
            <a:r>
              <a:rPr b="1" lang="en" sz="2900">
                <a:solidFill>
                  <a:srgbClr val="A50021"/>
                </a:solidFill>
              </a:rPr>
              <a:t>Brain</a:t>
            </a:r>
            <a:r>
              <a:rPr b="1" lang="en" sz="2900">
                <a:solidFill>
                  <a:srgbClr val="A50021"/>
                </a:solidFill>
              </a:rPr>
              <a:t> Based Activities - Building a set</a:t>
            </a:r>
            <a:endParaRPr b="1" sz="2900">
              <a:solidFill>
                <a:srgbClr val="A50021"/>
              </a:solidFill>
            </a:endParaRPr>
          </a:p>
          <a:p>
            <a:pPr indent="0" lvl="0" marL="0" rtl="0" algn="l">
              <a:lnSpc>
                <a:spcPct val="115000"/>
              </a:lnSpc>
              <a:spcBef>
                <a:spcPts val="0"/>
              </a:spcBef>
              <a:spcAft>
                <a:spcPts val="0"/>
              </a:spcAft>
              <a:buNone/>
            </a:pPr>
            <a:r>
              <a:rPr b="1" lang="en" sz="2900">
                <a:solidFill>
                  <a:srgbClr val="A50021"/>
                </a:solidFill>
              </a:rPr>
              <a:t>     of strategies &amp; tools     </a:t>
            </a:r>
            <a:r>
              <a:rPr b="1" lang="en" sz="2000"/>
              <a:t>The </a:t>
            </a:r>
            <a:r>
              <a:rPr b="1" lang="en" sz="2000">
                <a:solidFill>
                  <a:schemeClr val="dk1"/>
                </a:solidFill>
              </a:rPr>
              <a:t>Portfolio</a:t>
            </a:r>
            <a:r>
              <a:rPr b="1" lang="en" sz="2000"/>
              <a:t> Notebook</a:t>
            </a:r>
            <a:endParaRPr b="1" sz="2000"/>
          </a:p>
          <a:p>
            <a:pPr indent="0" lvl="0" marL="0" rtl="0" algn="l">
              <a:spcBef>
                <a:spcPts val="0"/>
              </a:spcBef>
              <a:spcAft>
                <a:spcPts val="0"/>
              </a:spcAft>
              <a:buNone/>
            </a:pPr>
            <a:r>
              <a:rPr b="1" lang="en" sz="2900">
                <a:solidFill>
                  <a:srgbClr val="0000FF"/>
                </a:solidFill>
              </a:rPr>
              <a:t>+ Technology Helps</a:t>
            </a:r>
            <a:endParaRPr b="1" sz="2900">
              <a:solidFill>
                <a:srgbClr val="0000FF"/>
              </a:solidFill>
            </a:endParaRPr>
          </a:p>
          <a:p>
            <a:pPr indent="0" lvl="0" marL="0" rtl="0" algn="l">
              <a:spcBef>
                <a:spcPts val="0"/>
              </a:spcBef>
              <a:spcAft>
                <a:spcPts val="0"/>
              </a:spcAft>
              <a:buClr>
                <a:schemeClr val="dk1"/>
              </a:buClr>
              <a:buSzPts val="1100"/>
              <a:buFont typeface="Arial"/>
              <a:buNone/>
            </a:pPr>
            <a:r>
              <a:rPr b="1" lang="en" sz="2900">
                <a:solidFill>
                  <a:srgbClr val="C00000"/>
                </a:solidFill>
              </a:rPr>
              <a:t>+ </a:t>
            </a:r>
            <a:r>
              <a:rPr b="1" lang="en" sz="2900">
                <a:solidFill>
                  <a:srgbClr val="990000"/>
                </a:solidFill>
              </a:rPr>
              <a:t> Accommodations</a:t>
            </a:r>
            <a:endParaRPr b="1" sz="2900">
              <a:solidFill>
                <a:srgbClr val="990000"/>
              </a:solidFill>
            </a:endParaRPr>
          </a:p>
          <a:p>
            <a:pPr indent="0" lvl="0" marL="0" rtl="0" algn="l">
              <a:spcBef>
                <a:spcPts val="0"/>
              </a:spcBef>
              <a:spcAft>
                <a:spcPts val="0"/>
              </a:spcAft>
              <a:buNone/>
            </a:pPr>
            <a:r>
              <a:t/>
            </a:r>
            <a:endParaRPr b="1" sz="2900">
              <a:solidFill>
                <a:srgbClr val="0000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7" name="Shape 4527"/>
        <p:cNvGrpSpPr/>
        <p:nvPr/>
      </p:nvGrpSpPr>
      <p:grpSpPr>
        <a:xfrm>
          <a:off x="0" y="0"/>
          <a:ext cx="0" cy="0"/>
          <a:chOff x="0" y="0"/>
          <a:chExt cx="0" cy="0"/>
        </a:xfrm>
      </p:grpSpPr>
      <p:pic>
        <p:nvPicPr>
          <p:cNvPr descr="http://media-stream.advancedbrain.com/training/2/images/Sound_Function_44.JPG" id="4528" name="Google Shape;4528;p138"/>
          <p:cNvPicPr preferRelativeResize="0"/>
          <p:nvPr/>
        </p:nvPicPr>
        <p:blipFill rotWithShape="1">
          <a:blip r:embed="rId3">
            <a:alphaModFix/>
          </a:blip>
          <a:srcRect b="0" l="0" r="0" t="0"/>
          <a:stretch/>
        </p:blipFill>
        <p:spPr>
          <a:xfrm>
            <a:off x="30162" y="0"/>
            <a:ext cx="9144000" cy="5143500"/>
          </a:xfrm>
          <a:prstGeom prst="rect">
            <a:avLst/>
          </a:prstGeom>
          <a:noFill/>
          <a:ln>
            <a:noFill/>
          </a:ln>
        </p:spPr>
      </p:pic>
    </p:spTree>
  </p:cSld>
  <p:clrMapOvr>
    <a:masterClrMapping/>
  </p:clrMapOvr>
  <mc:AlternateContent>
    <mc:Choice Requires="p14">
      <p:transition spd="slow" p14:dur="25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2" name="Shape 4532"/>
        <p:cNvGrpSpPr/>
        <p:nvPr/>
      </p:nvGrpSpPr>
      <p:grpSpPr>
        <a:xfrm>
          <a:off x="0" y="0"/>
          <a:ext cx="0" cy="0"/>
          <a:chOff x="0" y="0"/>
          <a:chExt cx="0" cy="0"/>
        </a:xfrm>
      </p:grpSpPr>
      <p:sp>
        <p:nvSpPr>
          <p:cNvPr id="4533" name="Google Shape;4533;p139"/>
          <p:cNvSpPr txBox="1"/>
          <p:nvPr>
            <p:ph type="title"/>
          </p:nvPr>
        </p:nvSpPr>
        <p:spPr>
          <a:xfrm>
            <a:off x="381275" y="208209"/>
            <a:ext cx="8229600" cy="854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C00000"/>
              </a:buClr>
              <a:buFont typeface="Garamond"/>
              <a:buNone/>
            </a:pPr>
            <a:r>
              <a:rPr b="1" i="0" lang="en" sz="3900" u="none" cap="none" strike="noStrike">
                <a:solidFill>
                  <a:srgbClr val="C00000"/>
                </a:solidFill>
                <a:latin typeface="Garamond"/>
                <a:ea typeface="Garamond"/>
                <a:cs typeface="Garamond"/>
                <a:sym typeface="Garamond"/>
              </a:rPr>
              <a:t>Changing the Brain: What Fires Wires</a:t>
            </a:r>
            <a:endParaRPr b="1" sz="1100"/>
          </a:p>
        </p:txBody>
      </p:sp>
      <p:sp>
        <p:nvSpPr>
          <p:cNvPr id="4534" name="Google Shape;4534;p139"/>
          <p:cNvSpPr txBox="1"/>
          <p:nvPr>
            <p:ph idx="1" type="body"/>
          </p:nvPr>
        </p:nvSpPr>
        <p:spPr>
          <a:xfrm>
            <a:off x="457200" y="817350"/>
            <a:ext cx="8229600" cy="3657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accent1"/>
              </a:buClr>
              <a:buSzPts val="1950"/>
              <a:buFont typeface="Noto Symbol"/>
              <a:buChar char="■"/>
            </a:pPr>
            <a:r>
              <a:rPr b="0" i="0" lang="en" sz="3000" u="none" cap="none" strike="noStrike">
                <a:solidFill>
                  <a:schemeClr val="dk1"/>
                </a:solidFill>
                <a:latin typeface="Arial"/>
                <a:ea typeface="Arial"/>
                <a:cs typeface="Arial"/>
                <a:sym typeface="Arial"/>
              </a:rPr>
              <a:t>Breaking old patterns, developing new</a:t>
            </a:r>
            <a:endParaRPr/>
          </a:p>
          <a:p>
            <a:pPr indent="-342900" lvl="0" marL="342900" marR="0" rtl="0" algn="l">
              <a:lnSpc>
                <a:spcPct val="100000"/>
              </a:lnSpc>
              <a:spcBef>
                <a:spcPts val="600"/>
              </a:spcBef>
              <a:spcAft>
                <a:spcPts val="0"/>
              </a:spcAft>
              <a:buClr>
                <a:schemeClr val="accent1"/>
              </a:buClr>
              <a:buSzPts val="1950"/>
              <a:buFont typeface="Noto Symbol"/>
              <a:buChar char="■"/>
            </a:pPr>
            <a:r>
              <a:rPr b="0" i="0" lang="en" sz="3000" u="none" cap="none" strike="noStrike">
                <a:solidFill>
                  <a:schemeClr val="dk1"/>
                </a:solidFill>
                <a:latin typeface="Arial"/>
                <a:ea typeface="Arial"/>
                <a:cs typeface="Arial"/>
                <a:sym typeface="Arial"/>
              </a:rPr>
              <a:t>This pattern is a cellular insulation that wraps neural </a:t>
            </a:r>
            <a:r>
              <a:rPr lang="en" sz="3000">
                <a:solidFill>
                  <a:schemeClr val="dk1"/>
                </a:solidFill>
              </a:rPr>
              <a:t>circuits</a:t>
            </a:r>
            <a:r>
              <a:rPr b="0" i="0" lang="en" sz="3000" u="none" cap="none" strike="noStrike">
                <a:solidFill>
                  <a:schemeClr val="dk1"/>
                </a:solidFill>
                <a:latin typeface="Arial"/>
                <a:ea typeface="Arial"/>
                <a:cs typeface="Arial"/>
                <a:sym typeface="Arial"/>
              </a:rPr>
              <a:t> and grow in response to  signals sent</a:t>
            </a:r>
            <a:endParaRPr/>
          </a:p>
        </p:txBody>
      </p:sp>
      <p:pic>
        <p:nvPicPr>
          <p:cNvPr descr="http://www.animalbehavioronline.com/myelin.jpg" id="4535" name="Google Shape;4535;p139"/>
          <p:cNvPicPr preferRelativeResize="0"/>
          <p:nvPr/>
        </p:nvPicPr>
        <p:blipFill rotWithShape="1">
          <a:blip r:embed="rId3">
            <a:alphaModFix/>
          </a:blip>
          <a:srcRect b="0" l="0" r="0" t="0"/>
          <a:stretch/>
        </p:blipFill>
        <p:spPr>
          <a:xfrm>
            <a:off x="1812775" y="2860275"/>
            <a:ext cx="6477000" cy="2029500"/>
          </a:xfrm>
          <a:prstGeom prst="rect">
            <a:avLst/>
          </a:prstGeom>
          <a:noFill/>
          <a:ln>
            <a:noFill/>
          </a:ln>
        </p:spPr>
      </p:pic>
    </p:spTree>
  </p:cSld>
  <p:clrMapOvr>
    <a:masterClrMapping/>
  </p:clrMapOvr>
  <mc:AlternateContent>
    <mc:Choice Requires="p14">
      <p:transition spd="slow" p14:dur="2700">
        <p:fade thruBlk="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9" name="Shape 4539"/>
        <p:cNvGrpSpPr/>
        <p:nvPr/>
      </p:nvGrpSpPr>
      <p:grpSpPr>
        <a:xfrm>
          <a:off x="0" y="0"/>
          <a:ext cx="0" cy="0"/>
          <a:chOff x="0" y="0"/>
          <a:chExt cx="0" cy="0"/>
        </a:xfrm>
      </p:grpSpPr>
      <p:pic>
        <p:nvPicPr>
          <p:cNvPr descr="http://media-stream.advancedbrain.com/training/2/images/TLP_Overview_6.JPG" id="4540" name="Google Shape;4540;p140"/>
          <p:cNvPicPr preferRelativeResize="0"/>
          <p:nvPr/>
        </p:nvPicPr>
        <p:blipFill rotWithShape="1">
          <a:blip r:embed="rId3">
            <a:alphaModFix/>
          </a:blip>
          <a:srcRect b="0" l="0" r="0" t="0"/>
          <a:stretch/>
        </p:blipFill>
        <p:spPr>
          <a:xfrm>
            <a:off x="58325" y="0"/>
            <a:ext cx="9085800" cy="5143500"/>
          </a:xfrm>
          <a:prstGeom prst="rect">
            <a:avLst/>
          </a:prstGeom>
          <a:noFill/>
          <a:ln>
            <a:noFill/>
          </a:ln>
        </p:spPr>
      </p:pic>
      <p:sp>
        <p:nvSpPr>
          <p:cNvPr id="4541" name="Google Shape;4541;p140"/>
          <p:cNvSpPr/>
          <p:nvPr/>
        </p:nvSpPr>
        <p:spPr>
          <a:xfrm>
            <a:off x="58325" y="60650"/>
            <a:ext cx="2356090" cy="1026006"/>
          </a:xfrm>
          <a:custGeom>
            <a:rect b="b" l="l" r="r" t="t"/>
            <a:pathLst>
              <a:path extrusionOk="0" h="173605" w="134002">
                <a:moveTo>
                  <a:pt x="1" y="1"/>
                </a:moveTo>
                <a:lnTo>
                  <a:pt x="1" y="53821"/>
                </a:lnTo>
                <a:lnTo>
                  <a:pt x="1" y="127599"/>
                </a:lnTo>
                <a:lnTo>
                  <a:pt x="1" y="173605"/>
                </a:lnTo>
                <a:lnTo>
                  <a:pt x="134001" y="173605"/>
                </a:lnTo>
                <a:lnTo>
                  <a:pt x="134001" y="34615"/>
                </a:lnTo>
                <a:lnTo>
                  <a:pt x="134001" y="1"/>
                </a:lnTo>
                <a:close/>
              </a:path>
            </a:pathLst>
          </a:custGeom>
          <a:solidFill>
            <a:srgbClr val="B1D5F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200">
                <a:latin typeface="Delius"/>
                <a:ea typeface="Delius"/>
                <a:cs typeface="Delius"/>
                <a:sym typeface="Delius"/>
              </a:rPr>
              <a:t>ABT</a:t>
            </a:r>
            <a:endParaRPr b="1" sz="4200">
              <a:latin typeface="Delius"/>
              <a:ea typeface="Delius"/>
              <a:cs typeface="Delius"/>
              <a:sym typeface="Delius"/>
            </a:endParaRPr>
          </a:p>
        </p:txBody>
      </p:sp>
    </p:spTree>
  </p:cSld>
  <p:clrMapOvr>
    <a:masterClrMapping/>
  </p:clrMapOvr>
  <mc:AlternateContent>
    <mc:Choice Requires="p14">
      <p:transition spd="slow" p14:dur="2500">
        <p:fade thruBlk="1"/>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5" name="Shape 4545"/>
        <p:cNvGrpSpPr/>
        <p:nvPr/>
      </p:nvGrpSpPr>
      <p:grpSpPr>
        <a:xfrm>
          <a:off x="0" y="0"/>
          <a:ext cx="0" cy="0"/>
          <a:chOff x="0" y="0"/>
          <a:chExt cx="0" cy="0"/>
        </a:xfrm>
      </p:grpSpPr>
      <p:pic>
        <p:nvPicPr>
          <p:cNvPr descr="http://media-stream.advancedbrain.com/training/2/images/TLP_Overview_12.JPG" id="4546" name="Google Shape;4546;p141"/>
          <p:cNvPicPr preferRelativeResize="0"/>
          <p:nvPr/>
        </p:nvPicPr>
        <p:blipFill rotWithShape="1">
          <a:blip r:embed="rId3">
            <a:alphaModFix/>
          </a:blip>
          <a:srcRect b="0" l="0" r="0" t="0"/>
          <a:stretch/>
        </p:blipFill>
        <p:spPr>
          <a:xfrm>
            <a:off x="-228600" y="-86231"/>
            <a:ext cx="9372600" cy="5635200"/>
          </a:xfrm>
          <a:prstGeom prst="rect">
            <a:avLst/>
          </a:prstGeom>
          <a:noFill/>
          <a:ln>
            <a:noFill/>
          </a:ln>
        </p:spPr>
      </p:pic>
    </p:spTree>
  </p:cSld>
  <p:clrMapOvr>
    <a:masterClrMapping/>
  </p:clrMapOvr>
  <mc:AlternateContent>
    <mc:Choice Requires="p14">
      <p:transition spd="slow" p14:dur="25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0" name="Shape 4550"/>
        <p:cNvGrpSpPr/>
        <p:nvPr/>
      </p:nvGrpSpPr>
      <p:grpSpPr>
        <a:xfrm>
          <a:off x="0" y="0"/>
          <a:ext cx="0" cy="0"/>
          <a:chOff x="0" y="0"/>
          <a:chExt cx="0" cy="0"/>
        </a:xfrm>
      </p:grpSpPr>
      <p:pic>
        <p:nvPicPr>
          <p:cNvPr descr="http://media-stream.advancedbrain.com/training/2/images/Sound_Function_25.JPG" id="4551" name="Google Shape;4551;p142"/>
          <p:cNvPicPr preferRelativeResize="0"/>
          <p:nvPr/>
        </p:nvPicPr>
        <p:blipFill rotWithShape="1">
          <a:blip r:embed="rId3">
            <a:alphaModFix/>
          </a:blip>
          <a:srcRect b="0" l="0" r="0" t="0"/>
          <a:stretch/>
        </p:blipFill>
        <p:spPr>
          <a:xfrm>
            <a:off x="0" y="0"/>
            <a:ext cx="9144000" cy="4617300"/>
          </a:xfrm>
          <a:prstGeom prst="rect">
            <a:avLst/>
          </a:prstGeom>
          <a:noFill/>
          <a:ln>
            <a:noFill/>
          </a:ln>
        </p:spPr>
      </p:pic>
    </p:spTree>
  </p:cSld>
  <p:clrMapOvr>
    <a:masterClrMapping/>
  </p:clrMapOvr>
  <mc:AlternateContent>
    <mc:Choice Requires="p14">
      <p:transition spd="slow" p14:dur="2500">
        <p:fade thruBlk="1"/>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5" name="Shape 4555"/>
        <p:cNvGrpSpPr/>
        <p:nvPr/>
      </p:nvGrpSpPr>
      <p:grpSpPr>
        <a:xfrm>
          <a:off x="0" y="0"/>
          <a:ext cx="0" cy="0"/>
          <a:chOff x="0" y="0"/>
          <a:chExt cx="0" cy="0"/>
        </a:xfrm>
      </p:grpSpPr>
      <p:pic>
        <p:nvPicPr>
          <p:cNvPr descr="http://media-stream.advancedbrain.com/training/2/images/Sound_Function_42.JPG" id="4556" name="Google Shape;4556;p143"/>
          <p:cNvPicPr preferRelativeResize="0"/>
          <p:nvPr/>
        </p:nvPicPr>
        <p:blipFill rotWithShape="1">
          <a:blip r:embed="rId3">
            <a:alphaModFix/>
          </a:blip>
          <a:srcRect b="0" l="0" r="0" t="0"/>
          <a:stretch/>
        </p:blipFill>
        <p:spPr>
          <a:xfrm>
            <a:off x="0" y="0"/>
            <a:ext cx="9144000" cy="4629300"/>
          </a:xfrm>
          <a:prstGeom prst="rect">
            <a:avLst/>
          </a:prstGeom>
          <a:noFill/>
          <a:ln>
            <a:noFill/>
          </a:ln>
        </p:spPr>
      </p:pic>
    </p:spTree>
  </p:cSld>
  <p:clrMapOvr>
    <a:masterClrMapping/>
  </p:clrMapOvr>
  <mc:AlternateContent>
    <mc:Choice Requires="p14">
      <p:transition spd="slow" p14:dur="2500">
        <p:fade thruBlk="1"/>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0" name="Shape 4560"/>
        <p:cNvGrpSpPr/>
        <p:nvPr/>
      </p:nvGrpSpPr>
      <p:grpSpPr>
        <a:xfrm>
          <a:off x="0" y="0"/>
          <a:ext cx="0" cy="0"/>
          <a:chOff x="0" y="0"/>
          <a:chExt cx="0" cy="0"/>
        </a:xfrm>
      </p:grpSpPr>
      <p:pic>
        <p:nvPicPr>
          <p:cNvPr descr="http://media-stream.advancedbrain.com/training/2/images/Sound_Function_40.JPG" id="4561" name="Google Shape;4561;p144"/>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mc:AlternateContent>
    <mc:Choice Requires="p14">
      <p:transition spd="slow" p14:dur="25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6" name="Shape 4566"/>
        <p:cNvGrpSpPr/>
        <p:nvPr/>
      </p:nvGrpSpPr>
      <p:grpSpPr>
        <a:xfrm>
          <a:off x="0" y="0"/>
          <a:ext cx="0" cy="0"/>
          <a:chOff x="0" y="0"/>
          <a:chExt cx="0" cy="0"/>
        </a:xfrm>
      </p:grpSpPr>
      <p:sp>
        <p:nvSpPr>
          <p:cNvPr id="4567" name="Google Shape;4567;p14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A50021"/>
                </a:solidFill>
              </a:rPr>
              <a:t>Individually Targeted  </a:t>
            </a:r>
            <a:endParaRPr b="1" sz="3300"/>
          </a:p>
        </p:txBody>
      </p:sp>
      <p:sp>
        <p:nvSpPr>
          <p:cNvPr id="4568" name="Google Shape;4568;p145"/>
          <p:cNvSpPr txBox="1"/>
          <p:nvPr>
            <p:ph idx="3" type="subTitle"/>
          </p:nvPr>
        </p:nvSpPr>
        <p:spPr>
          <a:xfrm>
            <a:off x="5055280" y="3229275"/>
            <a:ext cx="2505600" cy="554100"/>
          </a:xfrm>
          <a:prstGeom prst="rect">
            <a:avLst/>
          </a:prstGeom>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3000">
                <a:solidFill>
                  <a:schemeClr val="dk1"/>
                </a:solidFill>
              </a:rPr>
              <a:t> </a:t>
            </a:r>
            <a:endParaRPr b="1" sz="3000">
              <a:solidFill>
                <a:schemeClr val="dk1"/>
              </a:solidFill>
            </a:endParaRPr>
          </a:p>
          <a:p>
            <a:pPr indent="0" lvl="0" marL="0" rtl="0" algn="ctr">
              <a:lnSpc>
                <a:spcPct val="115000"/>
              </a:lnSpc>
              <a:spcBef>
                <a:spcPts val="0"/>
              </a:spcBef>
              <a:spcAft>
                <a:spcPts val="0"/>
              </a:spcAft>
              <a:buNone/>
            </a:pPr>
            <a:r>
              <a:t/>
            </a:r>
            <a:endParaRPr b="1" sz="3000">
              <a:solidFill>
                <a:srgbClr val="0000FF"/>
              </a:solidFill>
            </a:endParaRPr>
          </a:p>
          <a:p>
            <a:pPr indent="0" lvl="0" marL="0" rtl="0" algn="ctr">
              <a:lnSpc>
                <a:spcPct val="115000"/>
              </a:lnSpc>
              <a:spcBef>
                <a:spcPts val="0"/>
              </a:spcBef>
              <a:spcAft>
                <a:spcPts val="0"/>
              </a:spcAft>
              <a:buNone/>
            </a:pPr>
            <a:r>
              <a:rPr b="1" lang="en" sz="3500"/>
              <a:t> </a:t>
            </a:r>
            <a:endParaRPr b="1" sz="3500"/>
          </a:p>
        </p:txBody>
      </p:sp>
      <p:sp>
        <p:nvSpPr>
          <p:cNvPr id="4569" name="Google Shape;4569;p145"/>
          <p:cNvSpPr txBox="1"/>
          <p:nvPr>
            <p:ph idx="1" type="subTitle"/>
          </p:nvPr>
        </p:nvSpPr>
        <p:spPr>
          <a:xfrm>
            <a:off x="5124200" y="2043725"/>
            <a:ext cx="3681900" cy="2258700"/>
          </a:xfrm>
          <a:prstGeom prst="rect">
            <a:avLst/>
          </a:prstGeom>
        </p:spPr>
        <p:txBody>
          <a:bodyPr anchorCtr="0" anchor="t" bIns="91425" lIns="91425" spcFirstLastPara="1" rIns="91425" wrap="square" tIns="91425">
            <a:noAutofit/>
          </a:bodyPr>
          <a:lstStyle/>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Auditory Processing</a:t>
            </a:r>
            <a:endParaRPr b="1" sz="2500">
              <a:latin typeface="Delius"/>
              <a:ea typeface="Delius"/>
              <a:cs typeface="Delius"/>
              <a:sym typeface="Delius"/>
            </a:endParaRPr>
          </a:p>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Creativity</a:t>
            </a:r>
            <a:endParaRPr b="1" sz="2500">
              <a:latin typeface="Delius"/>
              <a:ea typeface="Delius"/>
              <a:cs typeface="Delius"/>
              <a:sym typeface="Delius"/>
            </a:endParaRPr>
          </a:p>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Communication </a:t>
            </a:r>
            <a:endParaRPr b="1" sz="2500">
              <a:latin typeface="Delius"/>
              <a:ea typeface="Delius"/>
              <a:cs typeface="Delius"/>
              <a:sym typeface="Delius"/>
            </a:endParaRPr>
          </a:p>
        </p:txBody>
      </p:sp>
      <p:sp>
        <p:nvSpPr>
          <p:cNvPr id="4570" name="Google Shape;4570;p145"/>
          <p:cNvSpPr txBox="1"/>
          <p:nvPr>
            <p:ph idx="4" type="subTitle"/>
          </p:nvPr>
        </p:nvSpPr>
        <p:spPr>
          <a:xfrm>
            <a:off x="2051965" y="1344000"/>
            <a:ext cx="5508900" cy="554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600">
                <a:solidFill>
                  <a:srgbClr val="0000FF"/>
                </a:solidFill>
              </a:rPr>
              <a:t>+  Areas of strength and difficulty</a:t>
            </a:r>
            <a:r>
              <a:rPr lang="en" sz="2600"/>
              <a:t>  </a:t>
            </a:r>
            <a:endParaRPr sz="2600"/>
          </a:p>
        </p:txBody>
      </p:sp>
      <p:sp>
        <p:nvSpPr>
          <p:cNvPr id="4571" name="Google Shape;4571;p145"/>
          <p:cNvSpPr txBox="1"/>
          <p:nvPr>
            <p:ph idx="1" type="subTitle"/>
          </p:nvPr>
        </p:nvSpPr>
        <p:spPr>
          <a:xfrm>
            <a:off x="1024975" y="1948775"/>
            <a:ext cx="3909900" cy="2448600"/>
          </a:xfrm>
          <a:prstGeom prst="rect">
            <a:avLst/>
          </a:prstGeom>
        </p:spPr>
        <p:txBody>
          <a:bodyPr anchorCtr="0" anchor="t" bIns="91425" lIns="91425" spcFirstLastPara="1" rIns="91425" wrap="square" tIns="91425">
            <a:noAutofit/>
          </a:bodyPr>
          <a:lstStyle/>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Executive Functioning  </a:t>
            </a:r>
            <a:endParaRPr b="1" sz="2500">
              <a:latin typeface="Delius"/>
              <a:ea typeface="Delius"/>
              <a:cs typeface="Delius"/>
              <a:sym typeface="Delius"/>
            </a:endParaRPr>
          </a:p>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Stress Response   </a:t>
            </a:r>
            <a:endParaRPr b="1" sz="2500">
              <a:latin typeface="Delius"/>
              <a:ea typeface="Delius"/>
              <a:cs typeface="Delius"/>
              <a:sym typeface="Delius"/>
            </a:endParaRPr>
          </a:p>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 Motor Skills</a:t>
            </a:r>
            <a:endParaRPr b="1" sz="2500">
              <a:latin typeface="Delius"/>
              <a:ea typeface="Delius"/>
              <a:cs typeface="Delius"/>
              <a:sym typeface="Delius"/>
            </a:endParaRPr>
          </a:p>
          <a:p>
            <a:pPr indent="-387350" lvl="0" marL="457200" rtl="0" algn="l">
              <a:lnSpc>
                <a:spcPct val="150000"/>
              </a:lnSpc>
              <a:spcBef>
                <a:spcPts val="0"/>
              </a:spcBef>
              <a:spcAft>
                <a:spcPts val="0"/>
              </a:spcAft>
              <a:buClr>
                <a:srgbClr val="CC0000"/>
              </a:buClr>
              <a:buSzPts val="2500"/>
              <a:buFont typeface="Delius"/>
              <a:buChar char="★"/>
            </a:pPr>
            <a:r>
              <a:rPr b="1" lang="en" sz="2500">
                <a:latin typeface="Delius"/>
                <a:ea typeface="Delius"/>
                <a:cs typeface="Delius"/>
                <a:sym typeface="Delius"/>
              </a:rPr>
              <a:t> Social &amp; Emotional </a:t>
            </a:r>
            <a:endParaRPr b="1" sz="2500">
              <a:latin typeface="Delius"/>
              <a:ea typeface="Delius"/>
              <a:cs typeface="Delius"/>
              <a:sym typeface="Delius"/>
            </a:endParaRPr>
          </a:p>
          <a:p>
            <a:pPr indent="-228600" lvl="0" marL="457200" rtl="0" algn="l">
              <a:lnSpc>
                <a:spcPct val="150000"/>
              </a:lnSpc>
              <a:spcBef>
                <a:spcPts val="0"/>
              </a:spcBef>
              <a:spcAft>
                <a:spcPts val="0"/>
              </a:spcAft>
              <a:buClr>
                <a:srgbClr val="CC0000"/>
              </a:buClr>
              <a:buSzPts val="2500"/>
              <a:buFont typeface="Delius"/>
              <a:buNone/>
            </a:pPr>
            <a:r>
              <a:rPr b="1" lang="en" sz="2500">
                <a:latin typeface="Delius"/>
                <a:ea typeface="Delius"/>
                <a:cs typeface="Delius"/>
                <a:sym typeface="Delius"/>
              </a:rPr>
              <a:t>  </a:t>
            </a:r>
            <a:endParaRPr b="1" sz="2500">
              <a:latin typeface="Delius"/>
              <a:ea typeface="Delius"/>
              <a:cs typeface="Delius"/>
              <a:sym typeface="Delius"/>
            </a:endParaRPr>
          </a:p>
          <a:p>
            <a:pPr indent="-228600" lvl="0" marL="457200" rtl="0" algn="l">
              <a:spcBef>
                <a:spcPts val="0"/>
              </a:spcBef>
              <a:spcAft>
                <a:spcPts val="0"/>
              </a:spcAft>
              <a:buClr>
                <a:srgbClr val="CC0000"/>
              </a:buClr>
              <a:buSzPts val="1700"/>
              <a:buFont typeface="Delius"/>
              <a:buNone/>
            </a:pPr>
            <a:r>
              <a:rPr b="1" lang="en" sz="1700">
                <a:latin typeface="Delius"/>
                <a:ea typeface="Delius"/>
                <a:cs typeface="Delius"/>
                <a:sym typeface="Delius"/>
              </a:rPr>
              <a:t> </a:t>
            </a:r>
            <a:endParaRPr b="1" sz="1700">
              <a:latin typeface="Delius"/>
              <a:ea typeface="Delius"/>
              <a:cs typeface="Delius"/>
              <a:sym typeface="Delius"/>
            </a:endParaRPr>
          </a:p>
          <a:p>
            <a:pPr indent="-228600" lvl="0" marL="457200" rtl="0" algn="l">
              <a:spcBef>
                <a:spcPts val="0"/>
              </a:spcBef>
              <a:spcAft>
                <a:spcPts val="0"/>
              </a:spcAft>
              <a:buClr>
                <a:srgbClr val="CC0000"/>
              </a:buClr>
              <a:buSzPts val="1700"/>
              <a:buFont typeface="Delius"/>
              <a:buNone/>
            </a:pPr>
            <a:r>
              <a:t/>
            </a:r>
            <a:endParaRPr b="1" sz="1700">
              <a:latin typeface="Delius"/>
              <a:ea typeface="Delius"/>
              <a:cs typeface="Delius"/>
              <a:sym typeface="Delius"/>
            </a:endParaRPr>
          </a:p>
          <a:p>
            <a:pPr indent="-228600" lvl="0" marL="457200" rtl="0" algn="l">
              <a:spcBef>
                <a:spcPts val="0"/>
              </a:spcBef>
              <a:spcAft>
                <a:spcPts val="0"/>
              </a:spcAft>
              <a:buClr>
                <a:srgbClr val="CC0000"/>
              </a:buClr>
              <a:buSzPts val="1700"/>
              <a:buFont typeface="Delius"/>
              <a:buNone/>
            </a:pPr>
            <a:r>
              <a:t/>
            </a:r>
            <a:endParaRPr/>
          </a:p>
        </p:txBody>
      </p:sp>
      <p:pic>
        <p:nvPicPr>
          <p:cNvPr descr="Short video explaining Therapeutic Listening to all audiences, a sound-based tool for treating people of all ages who have difficulty processing sensory information, listening, attention, and communication. Visit our website at www.vitallinks.com to learn more or www.vitallinks.com/support/contact/therapeutic-listening-provider-search-request/ to find a therapist in your area!" id="4572" name="Google Shape;4572;p145" title="What is Therapeutic Listening?">
            <a:hlinkClick r:id="rId3"/>
          </p:cNvPr>
          <p:cNvPicPr preferRelativeResize="0"/>
          <p:nvPr/>
        </p:nvPicPr>
        <p:blipFill>
          <a:blip r:embed="rId4">
            <a:alphaModFix/>
          </a:blip>
          <a:stretch>
            <a:fillRect/>
          </a:stretch>
        </p:blipFill>
        <p:spPr>
          <a:xfrm>
            <a:off x="4934875" y="3816475"/>
            <a:ext cx="2036750" cy="11893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6" name="Shape 4576"/>
        <p:cNvGrpSpPr/>
        <p:nvPr/>
      </p:nvGrpSpPr>
      <p:grpSpPr>
        <a:xfrm>
          <a:off x="0" y="0"/>
          <a:ext cx="0" cy="0"/>
          <a:chOff x="0" y="0"/>
          <a:chExt cx="0" cy="0"/>
        </a:xfrm>
      </p:grpSpPr>
      <p:sp>
        <p:nvSpPr>
          <p:cNvPr id="4577" name="Google Shape;4577;p146"/>
          <p:cNvSpPr txBox="1"/>
          <p:nvPr>
            <p:ph type="ctrTitle"/>
          </p:nvPr>
        </p:nvSpPr>
        <p:spPr>
          <a:xfrm>
            <a:off x="701875" y="1380500"/>
            <a:ext cx="7235100" cy="2659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5800"/>
          </a:p>
          <a:p>
            <a:pPr indent="0" lvl="0" marL="0" rtl="0" algn="ctr">
              <a:spcBef>
                <a:spcPts val="0"/>
              </a:spcBef>
              <a:spcAft>
                <a:spcPts val="0"/>
              </a:spcAft>
              <a:buNone/>
            </a:pPr>
            <a:r>
              <a:rPr lang="en" sz="4600"/>
              <a:t>Building the </a:t>
            </a:r>
            <a:endParaRPr sz="4600"/>
          </a:p>
          <a:p>
            <a:pPr indent="0" lvl="0" marL="0" rtl="0" algn="ctr">
              <a:spcBef>
                <a:spcPts val="0"/>
              </a:spcBef>
              <a:spcAft>
                <a:spcPts val="0"/>
              </a:spcAft>
              <a:buNone/>
            </a:pPr>
            <a:r>
              <a:rPr lang="en" sz="4600"/>
              <a:t>Portfolio NoteBook and  </a:t>
            </a:r>
            <a:endParaRPr sz="4600"/>
          </a:p>
          <a:p>
            <a:pPr indent="0" lvl="0" marL="0" rtl="0" algn="ctr">
              <a:spcBef>
                <a:spcPts val="0"/>
              </a:spcBef>
              <a:spcAft>
                <a:spcPts val="0"/>
              </a:spcAft>
              <a:buNone/>
            </a:pPr>
            <a:r>
              <a:rPr lang="en" sz="4600"/>
              <a:t>the 7 pocket folder</a:t>
            </a:r>
            <a:endParaRPr sz="4600"/>
          </a:p>
        </p:txBody>
      </p:sp>
      <p:pic>
        <p:nvPicPr>
          <p:cNvPr id="4578" name="Google Shape;4578;p146" title="Binder Rings Images | Free Photos, PNG Stickers, Wallpapers ..."/>
          <p:cNvPicPr preferRelativeResize="0"/>
          <p:nvPr/>
        </p:nvPicPr>
        <p:blipFill>
          <a:blip r:embed="rId3">
            <a:alphaModFix/>
          </a:blip>
          <a:stretch>
            <a:fillRect/>
          </a:stretch>
        </p:blipFill>
        <p:spPr>
          <a:xfrm>
            <a:off x="516300" y="-9"/>
            <a:ext cx="2211708" cy="1473550"/>
          </a:xfrm>
          <a:prstGeom prst="rect">
            <a:avLst/>
          </a:prstGeom>
          <a:noFill/>
          <a:ln>
            <a:noFill/>
          </a:ln>
        </p:spPr>
      </p:pic>
      <p:pic>
        <p:nvPicPr>
          <p:cNvPr id="4579" name="Google Shape;4579;p146" title="Free Images : notebook, zipper, red, ring binder, office supplies ..."/>
          <p:cNvPicPr preferRelativeResize="0"/>
          <p:nvPr/>
        </p:nvPicPr>
        <p:blipFill>
          <a:blip r:embed="rId4">
            <a:alphaModFix/>
          </a:blip>
          <a:stretch>
            <a:fillRect/>
          </a:stretch>
        </p:blipFill>
        <p:spPr>
          <a:xfrm>
            <a:off x="5308775" y="3920801"/>
            <a:ext cx="3776927" cy="12226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3" name="Shape 4583"/>
        <p:cNvGrpSpPr/>
        <p:nvPr/>
      </p:nvGrpSpPr>
      <p:grpSpPr>
        <a:xfrm>
          <a:off x="0" y="0"/>
          <a:ext cx="0" cy="0"/>
          <a:chOff x="0" y="0"/>
          <a:chExt cx="0" cy="0"/>
        </a:xfrm>
      </p:grpSpPr>
      <p:sp>
        <p:nvSpPr>
          <p:cNvPr id="4584" name="Google Shape;4584;p147"/>
          <p:cNvSpPr txBox="1"/>
          <p:nvPr>
            <p:ph type="title"/>
          </p:nvPr>
        </p:nvSpPr>
        <p:spPr>
          <a:xfrm>
            <a:off x="216175" y="427838"/>
            <a:ext cx="8229600" cy="874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C00000"/>
              </a:buClr>
              <a:buFont typeface="Calibri"/>
              <a:buNone/>
            </a:pPr>
            <a:r>
              <a:rPr b="1" i="0" lang="en" sz="4400" u="none" cap="none" strike="noStrike">
                <a:solidFill>
                  <a:srgbClr val="C00000"/>
                </a:solidFill>
                <a:latin typeface="Calibri"/>
                <a:ea typeface="Calibri"/>
                <a:cs typeface="Calibri"/>
                <a:sym typeface="Calibri"/>
              </a:rPr>
              <a:t>How</a:t>
            </a:r>
            <a:r>
              <a:rPr b="0" i="0" lang="en" sz="4400" u="none" cap="none" strike="noStrike">
                <a:solidFill>
                  <a:srgbClr val="C00000"/>
                </a:solidFill>
                <a:latin typeface="Calibri"/>
                <a:ea typeface="Calibri"/>
                <a:cs typeface="Calibri"/>
                <a:sym typeface="Calibri"/>
              </a:rPr>
              <a:t> </a:t>
            </a:r>
            <a:r>
              <a:rPr b="1" i="0" lang="en" sz="4400" u="none" cap="none" strike="noStrike">
                <a:solidFill>
                  <a:srgbClr val="C00000"/>
                </a:solidFill>
                <a:latin typeface="Calibri"/>
                <a:ea typeface="Calibri"/>
                <a:cs typeface="Calibri"/>
                <a:sym typeface="Calibri"/>
              </a:rPr>
              <a:t>does</a:t>
            </a:r>
            <a:r>
              <a:rPr b="0" i="0" lang="en" sz="4400" u="none" cap="none" strike="noStrike">
                <a:solidFill>
                  <a:srgbClr val="C00000"/>
                </a:solidFill>
                <a:latin typeface="Calibri"/>
                <a:ea typeface="Calibri"/>
                <a:cs typeface="Calibri"/>
                <a:sym typeface="Calibri"/>
              </a:rPr>
              <a:t> </a:t>
            </a:r>
            <a:r>
              <a:rPr b="1" i="0" lang="en" sz="4400" u="none" cap="none" strike="noStrike">
                <a:solidFill>
                  <a:srgbClr val="C00000"/>
                </a:solidFill>
                <a:latin typeface="Calibri"/>
                <a:ea typeface="Calibri"/>
                <a:cs typeface="Calibri"/>
                <a:sym typeface="Calibri"/>
              </a:rPr>
              <a:t>a student change the brain to become more efficient? </a:t>
            </a:r>
            <a:br>
              <a:rPr b="1" i="0" lang="en" sz="4400" u="none" cap="none" strike="noStrike">
                <a:solidFill>
                  <a:schemeClr val="dk1"/>
                </a:solidFill>
                <a:latin typeface="Calibri"/>
                <a:ea typeface="Calibri"/>
                <a:cs typeface="Calibri"/>
                <a:sym typeface="Calibri"/>
              </a:rPr>
            </a:br>
            <a:endParaRPr/>
          </a:p>
        </p:txBody>
      </p:sp>
      <p:sp>
        <p:nvSpPr>
          <p:cNvPr id="4585" name="Google Shape;4585;p147"/>
          <p:cNvSpPr txBox="1"/>
          <p:nvPr>
            <p:ph idx="1" type="body"/>
          </p:nvPr>
        </p:nvSpPr>
        <p:spPr>
          <a:xfrm>
            <a:off x="338225" y="1104600"/>
            <a:ext cx="8619900" cy="40389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1" lang="en"/>
              <a:t>SIM </a:t>
            </a:r>
            <a:r>
              <a:rPr b="1" i="0" lang="en" sz="3200" u="none">
                <a:solidFill>
                  <a:schemeClr val="dk1"/>
                </a:solidFill>
              </a:rPr>
              <a:t>Strategy mo</a:t>
            </a:r>
            <a:r>
              <a:rPr b="1" lang="en"/>
              <a:t>del</a:t>
            </a:r>
            <a:r>
              <a:rPr b="1" i="0" lang="en" sz="3200" u="none">
                <a:solidFill>
                  <a:schemeClr val="dk1"/>
                </a:solidFill>
              </a:rPr>
              <a:t> </a:t>
            </a:r>
            <a:r>
              <a:rPr b="0" i="0" lang="en" sz="3100" u="none">
                <a:solidFill>
                  <a:schemeClr val="dk1"/>
                </a:solidFill>
                <a:latin typeface="Calibri"/>
                <a:ea typeface="Calibri"/>
                <a:cs typeface="Calibri"/>
                <a:sym typeface="Calibri"/>
              </a:rPr>
              <a:t>works along with Meta-cognition speed, growth, leading to independent  to  deep practice. </a:t>
            </a:r>
            <a:endParaRPr sz="3100"/>
          </a:p>
          <a:p>
            <a:pPr indent="-342900" lvl="0" marL="342900" marR="0" rtl="0" algn="l">
              <a:lnSpc>
                <a:spcPct val="100000"/>
              </a:lnSpc>
              <a:spcBef>
                <a:spcPts val="640"/>
              </a:spcBef>
              <a:spcAft>
                <a:spcPts val="0"/>
              </a:spcAft>
              <a:buClr>
                <a:srgbClr val="FF3300"/>
              </a:buClr>
              <a:buFont typeface="Arial"/>
              <a:buNone/>
            </a:pPr>
            <a:r>
              <a:rPr b="1" i="0" lang="en" sz="3100" u="none">
                <a:solidFill>
                  <a:srgbClr val="FF3300"/>
                </a:solidFill>
                <a:latin typeface="Calibri"/>
                <a:ea typeface="Calibri"/>
                <a:cs typeface="Calibri"/>
                <a:sym typeface="Calibri"/>
              </a:rPr>
              <a:t>Explanation               Commitment     </a:t>
            </a:r>
            <a:endParaRPr sz="3100"/>
          </a:p>
          <a:p>
            <a:pPr indent="-342900" lvl="0" marL="342900" marR="0" rtl="0" algn="l">
              <a:lnSpc>
                <a:spcPct val="100000"/>
              </a:lnSpc>
              <a:spcBef>
                <a:spcPts val="640"/>
              </a:spcBef>
              <a:spcAft>
                <a:spcPts val="0"/>
              </a:spcAft>
              <a:buClr>
                <a:srgbClr val="FF3300"/>
              </a:buClr>
              <a:buFont typeface="Arial"/>
              <a:buNone/>
            </a:pPr>
            <a:r>
              <a:rPr b="1" i="0" lang="en" sz="3100" u="none">
                <a:solidFill>
                  <a:srgbClr val="FF3300"/>
                </a:solidFill>
                <a:latin typeface="Calibri"/>
                <a:ea typeface="Calibri"/>
                <a:cs typeface="Calibri"/>
                <a:sym typeface="Calibri"/>
              </a:rPr>
              <a:t>Guided Practice           </a:t>
            </a:r>
            <a:r>
              <a:rPr b="1" lang="en" sz="3100">
                <a:solidFill>
                  <a:srgbClr val="FF3300"/>
                </a:solidFill>
              </a:rPr>
              <a:t>    </a:t>
            </a:r>
            <a:r>
              <a:rPr b="1" i="0" lang="en" sz="3100" u="none">
                <a:solidFill>
                  <a:srgbClr val="FF3300"/>
                </a:solidFill>
                <a:latin typeface="Calibri"/>
                <a:ea typeface="Calibri"/>
                <a:cs typeface="Calibri"/>
                <a:sym typeface="Calibri"/>
              </a:rPr>
              <a:t>Independent</a:t>
            </a:r>
            <a:r>
              <a:rPr b="0" i="0" lang="en" sz="3100" u="none">
                <a:solidFill>
                  <a:srgbClr val="FF3300"/>
                </a:solidFill>
                <a:latin typeface="Calibri"/>
                <a:ea typeface="Calibri"/>
                <a:cs typeface="Calibri"/>
                <a:sym typeface="Calibri"/>
              </a:rPr>
              <a:t> </a:t>
            </a:r>
            <a:r>
              <a:rPr b="1" i="0" lang="en" sz="3100" u="none">
                <a:solidFill>
                  <a:srgbClr val="FF3300"/>
                </a:solidFill>
                <a:latin typeface="Calibri"/>
                <a:ea typeface="Calibri"/>
                <a:cs typeface="Calibri"/>
                <a:sym typeface="Calibri"/>
              </a:rPr>
              <a:t>Practice </a:t>
            </a:r>
            <a:r>
              <a:rPr b="0" i="0" lang="en" sz="3100" u="none">
                <a:solidFill>
                  <a:srgbClr val="FF3300"/>
                </a:solidFill>
                <a:latin typeface="Calibri"/>
                <a:ea typeface="Calibri"/>
                <a:cs typeface="Calibri"/>
                <a:sym typeface="Calibri"/>
              </a:rPr>
              <a:t>      </a:t>
            </a:r>
            <a:endParaRPr sz="3100"/>
          </a:p>
          <a:p>
            <a:pPr indent="-342900" lvl="0" marL="342900" marR="0" rtl="0" algn="l">
              <a:lnSpc>
                <a:spcPct val="100000"/>
              </a:lnSpc>
              <a:spcBef>
                <a:spcPts val="640"/>
              </a:spcBef>
              <a:spcAft>
                <a:spcPts val="0"/>
              </a:spcAft>
              <a:buClr>
                <a:srgbClr val="FF3300"/>
              </a:buClr>
              <a:buFont typeface="Arial"/>
              <a:buNone/>
            </a:pPr>
            <a:r>
              <a:rPr b="0" i="0" lang="en" sz="3100" u="none">
                <a:solidFill>
                  <a:srgbClr val="FF3300"/>
                </a:solidFill>
                <a:latin typeface="Calibri"/>
                <a:ea typeface="Calibri"/>
                <a:cs typeface="Calibri"/>
                <a:sym typeface="Calibri"/>
              </a:rPr>
              <a:t>                     </a:t>
            </a:r>
            <a:r>
              <a:rPr b="1" i="0" lang="en" sz="3100" u="none">
                <a:solidFill>
                  <a:srgbClr val="FF3300"/>
                </a:solidFill>
                <a:latin typeface="Calibri"/>
                <a:ea typeface="Calibri"/>
                <a:cs typeface="Calibri"/>
                <a:sym typeface="Calibri"/>
              </a:rPr>
              <a:t>Habit</a:t>
            </a:r>
            <a:r>
              <a:rPr b="0" i="0" lang="en" sz="3100" u="none">
                <a:solidFill>
                  <a:srgbClr val="FF3300"/>
                </a:solidFill>
                <a:latin typeface="Calibri"/>
                <a:ea typeface="Calibri"/>
                <a:cs typeface="Calibri"/>
                <a:sym typeface="Calibri"/>
              </a:rPr>
              <a:t> </a:t>
            </a:r>
            <a:r>
              <a:rPr b="1" i="0" lang="en" sz="3100" u="none">
                <a:solidFill>
                  <a:srgbClr val="FF3300"/>
                </a:solidFill>
                <a:latin typeface="Calibri"/>
                <a:ea typeface="Calibri"/>
                <a:cs typeface="Calibri"/>
                <a:sym typeface="Calibri"/>
              </a:rPr>
              <a:t>(Covert</a:t>
            </a:r>
            <a:r>
              <a:rPr b="0" i="0" lang="en" sz="3100" u="none">
                <a:solidFill>
                  <a:srgbClr val="FF3300"/>
                </a:solidFill>
                <a:latin typeface="Calibri"/>
                <a:ea typeface="Calibri"/>
                <a:cs typeface="Calibri"/>
                <a:sym typeface="Calibri"/>
              </a:rPr>
              <a:t> </a:t>
            </a:r>
            <a:r>
              <a:rPr b="1" i="0" lang="en" sz="3100" u="none">
                <a:solidFill>
                  <a:srgbClr val="FF3300"/>
                </a:solidFill>
                <a:latin typeface="Calibri"/>
                <a:ea typeface="Calibri"/>
                <a:cs typeface="Calibri"/>
                <a:sym typeface="Calibri"/>
              </a:rPr>
              <a:t>–</a:t>
            </a:r>
            <a:r>
              <a:rPr b="0" i="0" lang="en" sz="3100" u="none">
                <a:solidFill>
                  <a:srgbClr val="FF3300"/>
                </a:solidFill>
                <a:latin typeface="Calibri"/>
                <a:ea typeface="Calibri"/>
                <a:cs typeface="Calibri"/>
                <a:sym typeface="Calibri"/>
              </a:rPr>
              <a:t> </a:t>
            </a:r>
            <a:r>
              <a:rPr b="1" i="0" lang="en" sz="1900" u="none">
                <a:solidFill>
                  <a:srgbClr val="FF3300"/>
                </a:solidFill>
                <a:latin typeface="Calibri"/>
                <a:ea typeface="Calibri"/>
                <a:cs typeface="Calibri"/>
                <a:sym typeface="Calibri"/>
              </a:rPr>
              <a:t>Change</a:t>
            </a:r>
            <a:r>
              <a:rPr b="0" i="0" lang="en" sz="3100" u="none">
                <a:solidFill>
                  <a:srgbClr val="FF3300"/>
                </a:solidFill>
                <a:latin typeface="Calibri"/>
                <a:ea typeface="Calibri"/>
                <a:cs typeface="Calibri"/>
                <a:sym typeface="Calibri"/>
              </a:rPr>
              <a:t>)</a:t>
            </a:r>
            <a:endParaRPr b="0" i="0" sz="3100" u="none">
              <a:solidFill>
                <a:schemeClr val="dk1"/>
              </a:solidFill>
              <a:latin typeface="Calibri"/>
              <a:ea typeface="Calibri"/>
              <a:cs typeface="Calibri"/>
              <a:sym typeface="Calibri"/>
            </a:endParaRPr>
          </a:p>
          <a:p>
            <a:pPr indent="-311150" lvl="0" marL="342900" marR="0" rtl="0" algn="l">
              <a:lnSpc>
                <a:spcPct val="100000"/>
              </a:lnSpc>
              <a:spcBef>
                <a:spcPts val="0"/>
              </a:spcBef>
              <a:spcAft>
                <a:spcPts val="0"/>
              </a:spcAft>
              <a:buClr>
                <a:schemeClr val="dk1"/>
              </a:buClr>
              <a:buSzPts val="2700"/>
              <a:buFont typeface="Arial"/>
              <a:buChar char="•"/>
            </a:pPr>
            <a:r>
              <a:rPr b="0" i="0" lang="en" sz="2700" u="none">
                <a:solidFill>
                  <a:schemeClr val="dk1"/>
                </a:solidFill>
                <a:latin typeface="Calibri"/>
                <a:ea typeface="Calibri"/>
                <a:cs typeface="Calibri"/>
                <a:sym typeface="Calibri"/>
              </a:rPr>
              <a:t>Independent practice results a covert  is the result of efficient and effective neural firing</a:t>
            </a:r>
            <a:endParaRPr sz="2700"/>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a:p>
            <a:pPr indent="-139700" lvl="0" marL="342900" marR="0" rtl="0" algn="l">
              <a:spcBef>
                <a:spcPts val="640"/>
              </a:spcBef>
              <a:spcAft>
                <a:spcPts val="0"/>
              </a:spcAft>
              <a:buClr>
                <a:schemeClr val="dk1"/>
              </a:buClr>
              <a:buSzPts val="3200"/>
              <a:buFont typeface="Arial"/>
              <a:buNone/>
            </a:pPr>
            <a:r>
              <a:t/>
            </a:r>
            <a:endParaRPr b="0" i="0" sz="3200" u="none">
              <a:solidFill>
                <a:schemeClr val="dk1"/>
              </a:solidFill>
              <a:latin typeface="Calibri"/>
              <a:ea typeface="Calibri"/>
              <a:cs typeface="Calibri"/>
              <a:sym typeface="Calibri"/>
            </a:endParaRPr>
          </a:p>
        </p:txBody>
      </p:sp>
      <p:cxnSp>
        <p:nvCxnSpPr>
          <p:cNvPr id="4586" name="Google Shape;4586;p147"/>
          <p:cNvCxnSpPr/>
          <p:nvPr/>
        </p:nvCxnSpPr>
        <p:spPr>
          <a:xfrm flipH="1" rot="10800000">
            <a:off x="7940900" y="3419300"/>
            <a:ext cx="828900" cy="23700"/>
          </a:xfrm>
          <a:prstGeom prst="straightConnector1">
            <a:avLst/>
          </a:prstGeom>
          <a:noFill/>
          <a:ln cap="flat" cmpd="sng" w="57150">
            <a:solidFill>
              <a:schemeClr val="dk1"/>
            </a:solidFill>
            <a:prstDash val="solid"/>
            <a:miter lim="8000"/>
            <a:headEnd len="sm" w="sm" type="none"/>
            <a:tailEnd len="med" w="med" type="triangle"/>
          </a:ln>
        </p:spPr>
      </p:cxnSp>
      <p:cxnSp>
        <p:nvCxnSpPr>
          <p:cNvPr id="4587" name="Google Shape;4587;p147"/>
          <p:cNvCxnSpPr/>
          <p:nvPr/>
        </p:nvCxnSpPr>
        <p:spPr>
          <a:xfrm>
            <a:off x="549900" y="4010438"/>
            <a:ext cx="1509300" cy="6000"/>
          </a:xfrm>
          <a:prstGeom prst="straightConnector1">
            <a:avLst/>
          </a:prstGeom>
          <a:noFill/>
          <a:ln cap="flat" cmpd="sng" w="57150">
            <a:solidFill>
              <a:schemeClr val="dk1"/>
            </a:solidFill>
            <a:prstDash val="solid"/>
            <a:miter lim="8000"/>
            <a:headEnd len="sm" w="sm" type="none"/>
            <a:tailEnd len="med" w="med" type="triangle"/>
          </a:ln>
        </p:spPr>
      </p:cxnSp>
      <p:cxnSp>
        <p:nvCxnSpPr>
          <p:cNvPr id="4588" name="Google Shape;4588;p147"/>
          <p:cNvCxnSpPr/>
          <p:nvPr/>
        </p:nvCxnSpPr>
        <p:spPr>
          <a:xfrm flipH="1" rot="10800000">
            <a:off x="2625075" y="2978025"/>
            <a:ext cx="1017300" cy="13800"/>
          </a:xfrm>
          <a:prstGeom prst="straightConnector1">
            <a:avLst/>
          </a:prstGeom>
          <a:noFill/>
          <a:ln cap="flat" cmpd="sng" w="57150">
            <a:solidFill>
              <a:schemeClr val="dk1"/>
            </a:solidFill>
            <a:prstDash val="solid"/>
            <a:miter lim="8000"/>
            <a:headEnd len="sm" w="sm" type="none"/>
            <a:tailEnd len="med" w="med" type="triangle"/>
          </a:ln>
        </p:spPr>
      </p:cxnSp>
      <p:cxnSp>
        <p:nvCxnSpPr>
          <p:cNvPr id="4589" name="Google Shape;4589;p147"/>
          <p:cNvCxnSpPr/>
          <p:nvPr/>
        </p:nvCxnSpPr>
        <p:spPr>
          <a:xfrm flipH="1" rot="10800000">
            <a:off x="5972825" y="2843419"/>
            <a:ext cx="1841700" cy="41100"/>
          </a:xfrm>
          <a:prstGeom prst="straightConnector1">
            <a:avLst/>
          </a:prstGeom>
          <a:noFill/>
          <a:ln cap="flat" cmpd="sng" w="57150">
            <a:solidFill>
              <a:schemeClr val="dk1"/>
            </a:solidFill>
            <a:prstDash val="solid"/>
            <a:miter lim="8000"/>
            <a:headEnd len="sm" w="sm" type="none"/>
            <a:tailEnd len="med" w="med" type="triangle"/>
          </a:ln>
        </p:spPr>
      </p:cxnSp>
      <p:cxnSp>
        <p:nvCxnSpPr>
          <p:cNvPr id="4590" name="Google Shape;4590;p147"/>
          <p:cNvCxnSpPr/>
          <p:nvPr/>
        </p:nvCxnSpPr>
        <p:spPr>
          <a:xfrm flipH="1" rot="10800000">
            <a:off x="3166850" y="3443000"/>
            <a:ext cx="973500" cy="3600"/>
          </a:xfrm>
          <a:prstGeom prst="straightConnector1">
            <a:avLst/>
          </a:prstGeom>
          <a:noFill/>
          <a:ln cap="flat" cmpd="sng" w="57150">
            <a:solidFill>
              <a:schemeClr val="dk1"/>
            </a:solidFill>
            <a:prstDash val="solid"/>
            <a:miter lim="8000"/>
            <a:headEnd len="sm" w="sm" type="none"/>
            <a:tailEnd len="med" w="med" type="triangle"/>
          </a:ln>
        </p:spPr>
      </p:cxnSp>
    </p:spTree>
  </p:cSld>
  <p:clrMapOvr>
    <a:masterClrMapping/>
  </p:clrMapOvr>
  <mc:AlternateContent>
    <mc:Choice Requires="p14">
      <p:transition spd="slow">
        <p14:prism dir="l"/>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594" name="Shape 4594"/>
        <p:cNvGrpSpPr/>
        <p:nvPr/>
      </p:nvGrpSpPr>
      <p:grpSpPr>
        <a:xfrm>
          <a:off x="0" y="0"/>
          <a:ext cx="0" cy="0"/>
          <a:chOff x="0" y="0"/>
          <a:chExt cx="0" cy="0"/>
        </a:xfrm>
      </p:grpSpPr>
      <p:sp>
        <p:nvSpPr>
          <p:cNvPr id="4595" name="Google Shape;4595;p148"/>
          <p:cNvSpPr txBox="1"/>
          <p:nvPr>
            <p:ph idx="4294967295" type="title"/>
          </p:nvPr>
        </p:nvSpPr>
        <p:spPr>
          <a:xfrm>
            <a:off x="2252325" y="3513"/>
            <a:ext cx="5295900" cy="9084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500">
                <a:solidFill>
                  <a:srgbClr val="1155CC"/>
                </a:solidFill>
                <a:latin typeface="Merriweather"/>
                <a:ea typeface="Merriweather"/>
                <a:cs typeface="Merriweather"/>
                <a:sym typeface="Merriweather"/>
              </a:rPr>
              <a:t>Strategic Progression</a:t>
            </a:r>
            <a:endParaRPr sz="3500">
              <a:solidFill>
                <a:srgbClr val="1155CC"/>
              </a:solidFill>
              <a:latin typeface="Merriweather"/>
              <a:ea typeface="Merriweather"/>
              <a:cs typeface="Merriweather"/>
              <a:sym typeface="Merriweather"/>
            </a:endParaRPr>
          </a:p>
          <a:p>
            <a:pPr indent="0" lvl="0" marL="0" rtl="0" algn="l">
              <a:spcBef>
                <a:spcPts val="0"/>
              </a:spcBef>
              <a:spcAft>
                <a:spcPts val="0"/>
              </a:spcAft>
              <a:buNone/>
            </a:pPr>
            <a:r>
              <a:rPr lang="en" sz="2700">
                <a:latin typeface="Merriweather"/>
                <a:ea typeface="Merriweather"/>
                <a:cs typeface="Merriweather"/>
                <a:sym typeface="Merriweather"/>
              </a:rPr>
              <a:t>                                </a:t>
            </a:r>
            <a:endParaRPr sz="2700">
              <a:latin typeface="Merriweather"/>
              <a:ea typeface="Merriweather"/>
              <a:cs typeface="Merriweather"/>
              <a:sym typeface="Merriweather"/>
            </a:endParaRPr>
          </a:p>
        </p:txBody>
      </p:sp>
      <p:sp>
        <p:nvSpPr>
          <p:cNvPr id="4596" name="Google Shape;4596;p148"/>
          <p:cNvSpPr txBox="1"/>
          <p:nvPr>
            <p:ph idx="12" type="sldNum"/>
          </p:nvPr>
        </p:nvSpPr>
        <p:spPr>
          <a:xfrm>
            <a:off x="8696403" y="4673650"/>
            <a:ext cx="3330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597" name="Google Shape;4597;p148"/>
          <p:cNvSpPr/>
          <p:nvPr/>
        </p:nvSpPr>
        <p:spPr>
          <a:xfrm>
            <a:off x="0" y="2371028"/>
            <a:ext cx="9144000" cy="1011043"/>
          </a:xfrm>
          <a:custGeom>
            <a:rect b="b" l="l" r="r" t="t"/>
            <a:pathLst>
              <a:path extrusionOk="0" h="1348058" w="1219200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cap="flat" cmpd="sng" w="228600">
            <a:solidFill>
              <a:schemeClr val="dk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98" name="Google Shape;4598;p148"/>
          <p:cNvSpPr/>
          <p:nvPr/>
        </p:nvSpPr>
        <p:spPr>
          <a:xfrm>
            <a:off x="0" y="2356131"/>
            <a:ext cx="9144000" cy="1011043"/>
          </a:xfrm>
          <a:custGeom>
            <a:rect b="b" l="l" r="r" t="t"/>
            <a:pathLst>
              <a:path extrusionOk="0" h="1348058" w="1219200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cap="flat" cmpd="sng" w="19050">
            <a:solidFill>
              <a:schemeClr val="lt1"/>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grpSp>
        <p:nvGrpSpPr>
          <p:cNvPr id="4599" name="Google Shape;4599;p148"/>
          <p:cNvGrpSpPr/>
          <p:nvPr/>
        </p:nvGrpSpPr>
        <p:grpSpPr>
          <a:xfrm>
            <a:off x="1920464" y="1775307"/>
            <a:ext cx="473400" cy="473400"/>
            <a:chOff x="1786339" y="1703401"/>
            <a:chExt cx="473400" cy="473400"/>
          </a:xfrm>
        </p:grpSpPr>
        <p:sp>
          <p:nvSpPr>
            <p:cNvPr id="4600" name="Google Shape;4600;p148"/>
            <p:cNvSpPr/>
            <p:nvPr/>
          </p:nvSpPr>
          <p:spPr>
            <a:xfrm rot="8100000">
              <a:off x="1855667" y="1772729"/>
              <a:ext cx="334744" cy="334744"/>
            </a:xfrm>
            <a:prstGeom prst="teardrop">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01" name="Google Shape;4601;p148"/>
            <p:cNvSpPr/>
            <p:nvPr/>
          </p:nvSpPr>
          <p:spPr>
            <a:xfrm>
              <a:off x="1955989" y="1866499"/>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1</a:t>
              </a:r>
              <a:endParaRPr sz="600">
                <a:solidFill>
                  <a:schemeClr val="dk1"/>
                </a:solidFill>
                <a:latin typeface="Encode Sans Semi Condensed"/>
                <a:ea typeface="Encode Sans Semi Condensed"/>
                <a:cs typeface="Encode Sans Semi Condensed"/>
                <a:sym typeface="Encode Sans Semi Condensed"/>
              </a:endParaRPr>
            </a:p>
          </p:txBody>
        </p:sp>
      </p:grpSp>
      <p:grpSp>
        <p:nvGrpSpPr>
          <p:cNvPr id="4602" name="Google Shape;4602;p148"/>
          <p:cNvGrpSpPr/>
          <p:nvPr/>
        </p:nvGrpSpPr>
        <p:grpSpPr>
          <a:xfrm>
            <a:off x="3814414" y="1703401"/>
            <a:ext cx="473400" cy="473400"/>
            <a:chOff x="3814414" y="1703401"/>
            <a:chExt cx="473400" cy="473400"/>
          </a:xfrm>
        </p:grpSpPr>
        <p:sp>
          <p:nvSpPr>
            <p:cNvPr id="4603" name="Google Shape;4603;p148"/>
            <p:cNvSpPr/>
            <p:nvPr/>
          </p:nvSpPr>
          <p:spPr>
            <a:xfrm rot="8100000">
              <a:off x="3883742" y="1772729"/>
              <a:ext cx="334744" cy="334744"/>
            </a:xfrm>
            <a:prstGeom prst="teardrop">
              <a:avLst>
                <a:gd fmla="val 10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04" name="Google Shape;4604;p148"/>
            <p:cNvSpPr/>
            <p:nvPr/>
          </p:nvSpPr>
          <p:spPr>
            <a:xfrm>
              <a:off x="3984064" y="1866499"/>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3</a:t>
              </a:r>
              <a:endParaRPr sz="600">
                <a:solidFill>
                  <a:schemeClr val="dk1"/>
                </a:solidFill>
                <a:latin typeface="Encode Sans Semi Condensed"/>
                <a:ea typeface="Encode Sans Semi Condensed"/>
                <a:cs typeface="Encode Sans Semi Condensed"/>
                <a:sym typeface="Encode Sans Semi Condensed"/>
              </a:endParaRPr>
            </a:p>
          </p:txBody>
        </p:sp>
      </p:grpSp>
      <p:grpSp>
        <p:nvGrpSpPr>
          <p:cNvPr id="4605" name="Google Shape;4605;p148"/>
          <p:cNvGrpSpPr/>
          <p:nvPr/>
        </p:nvGrpSpPr>
        <p:grpSpPr>
          <a:xfrm>
            <a:off x="5842489" y="1703401"/>
            <a:ext cx="473400" cy="473400"/>
            <a:chOff x="5842489" y="1703401"/>
            <a:chExt cx="473400" cy="473400"/>
          </a:xfrm>
        </p:grpSpPr>
        <p:sp>
          <p:nvSpPr>
            <p:cNvPr id="4606" name="Google Shape;4606;p148"/>
            <p:cNvSpPr/>
            <p:nvPr/>
          </p:nvSpPr>
          <p:spPr>
            <a:xfrm rot="8100000">
              <a:off x="5911817" y="1772729"/>
              <a:ext cx="334744" cy="334744"/>
            </a:xfrm>
            <a:prstGeom prst="teardrop">
              <a:avLst>
                <a:gd fmla="val 100000"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07" name="Google Shape;4607;p148"/>
            <p:cNvSpPr/>
            <p:nvPr/>
          </p:nvSpPr>
          <p:spPr>
            <a:xfrm>
              <a:off x="6012139" y="1866499"/>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5</a:t>
              </a:r>
              <a:endParaRPr sz="600">
                <a:solidFill>
                  <a:schemeClr val="dk1"/>
                </a:solidFill>
                <a:latin typeface="Encode Sans Semi Condensed"/>
                <a:ea typeface="Encode Sans Semi Condensed"/>
                <a:cs typeface="Encode Sans Semi Condensed"/>
                <a:sym typeface="Encode Sans Semi Condensed"/>
              </a:endParaRPr>
            </a:p>
          </p:txBody>
        </p:sp>
      </p:grpSp>
      <p:grpSp>
        <p:nvGrpSpPr>
          <p:cNvPr id="4608" name="Google Shape;4608;p148"/>
          <p:cNvGrpSpPr/>
          <p:nvPr/>
        </p:nvGrpSpPr>
        <p:grpSpPr>
          <a:xfrm>
            <a:off x="6880814" y="3576300"/>
            <a:ext cx="473400" cy="473400"/>
            <a:chOff x="6880814" y="3576300"/>
            <a:chExt cx="473400" cy="473400"/>
          </a:xfrm>
        </p:grpSpPr>
        <p:sp>
          <p:nvSpPr>
            <p:cNvPr id="4609" name="Google Shape;4609;p148"/>
            <p:cNvSpPr/>
            <p:nvPr/>
          </p:nvSpPr>
          <p:spPr>
            <a:xfrm rot="-2700000">
              <a:off x="6950142" y="3645628"/>
              <a:ext cx="334744" cy="334744"/>
            </a:xfrm>
            <a:prstGeom prst="teardrop">
              <a:avLst>
                <a:gd fmla="val 100000"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10" name="Google Shape;4610;p148"/>
            <p:cNvSpPr/>
            <p:nvPr/>
          </p:nvSpPr>
          <p:spPr>
            <a:xfrm flipH="1">
              <a:off x="7050464" y="3752502"/>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6</a:t>
              </a:r>
              <a:endParaRPr sz="600">
                <a:solidFill>
                  <a:schemeClr val="dk1"/>
                </a:solidFill>
                <a:latin typeface="Encode Sans Semi Condensed"/>
                <a:ea typeface="Encode Sans Semi Condensed"/>
                <a:cs typeface="Encode Sans Semi Condensed"/>
                <a:sym typeface="Encode Sans Semi Condensed"/>
              </a:endParaRPr>
            </a:p>
          </p:txBody>
        </p:sp>
      </p:grpSp>
      <p:grpSp>
        <p:nvGrpSpPr>
          <p:cNvPr id="4611" name="Google Shape;4611;p148"/>
          <p:cNvGrpSpPr/>
          <p:nvPr/>
        </p:nvGrpSpPr>
        <p:grpSpPr>
          <a:xfrm>
            <a:off x="4852739" y="3576300"/>
            <a:ext cx="473400" cy="473400"/>
            <a:chOff x="4852739" y="3576300"/>
            <a:chExt cx="473400" cy="473400"/>
          </a:xfrm>
        </p:grpSpPr>
        <p:sp>
          <p:nvSpPr>
            <p:cNvPr id="4612" name="Google Shape;4612;p148"/>
            <p:cNvSpPr/>
            <p:nvPr/>
          </p:nvSpPr>
          <p:spPr>
            <a:xfrm rot="-2700000">
              <a:off x="4922067" y="3645628"/>
              <a:ext cx="334744" cy="334744"/>
            </a:xfrm>
            <a:prstGeom prst="teardrop">
              <a:avLst>
                <a:gd fmla="val 10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13" name="Google Shape;4613;p148"/>
            <p:cNvSpPr/>
            <p:nvPr/>
          </p:nvSpPr>
          <p:spPr>
            <a:xfrm flipH="1">
              <a:off x="5022389" y="3752502"/>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4</a:t>
              </a:r>
              <a:endParaRPr sz="600">
                <a:solidFill>
                  <a:schemeClr val="dk1"/>
                </a:solidFill>
                <a:latin typeface="Encode Sans Semi Condensed"/>
                <a:ea typeface="Encode Sans Semi Condensed"/>
                <a:cs typeface="Encode Sans Semi Condensed"/>
                <a:sym typeface="Encode Sans Semi Condensed"/>
              </a:endParaRPr>
            </a:p>
          </p:txBody>
        </p:sp>
      </p:grpSp>
      <p:grpSp>
        <p:nvGrpSpPr>
          <p:cNvPr id="4614" name="Google Shape;4614;p148"/>
          <p:cNvGrpSpPr/>
          <p:nvPr/>
        </p:nvGrpSpPr>
        <p:grpSpPr>
          <a:xfrm>
            <a:off x="2824664" y="3576300"/>
            <a:ext cx="473400" cy="473400"/>
            <a:chOff x="2824664" y="3576300"/>
            <a:chExt cx="473400" cy="473400"/>
          </a:xfrm>
        </p:grpSpPr>
        <p:sp>
          <p:nvSpPr>
            <p:cNvPr id="4615" name="Google Shape;4615;p148"/>
            <p:cNvSpPr/>
            <p:nvPr/>
          </p:nvSpPr>
          <p:spPr>
            <a:xfrm rot="-2700000">
              <a:off x="2893992" y="3645628"/>
              <a:ext cx="334744" cy="334744"/>
            </a:xfrm>
            <a:prstGeom prst="teardrop">
              <a:avLst>
                <a:gd fmla="val 10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16" name="Google Shape;4616;p148"/>
            <p:cNvSpPr/>
            <p:nvPr/>
          </p:nvSpPr>
          <p:spPr>
            <a:xfrm flipH="1">
              <a:off x="2994314" y="3752502"/>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2</a:t>
              </a:r>
              <a:endParaRPr sz="600">
                <a:solidFill>
                  <a:schemeClr val="dk1"/>
                </a:solidFill>
                <a:latin typeface="Encode Sans Semi Condensed"/>
                <a:ea typeface="Encode Sans Semi Condensed"/>
                <a:cs typeface="Encode Sans Semi Condensed"/>
                <a:sym typeface="Encode Sans Semi Condensed"/>
              </a:endParaRPr>
            </a:p>
          </p:txBody>
        </p:sp>
      </p:grpSp>
      <p:sp>
        <p:nvSpPr>
          <p:cNvPr id="4617" name="Google Shape;4617;p148"/>
          <p:cNvSpPr txBox="1"/>
          <p:nvPr/>
        </p:nvSpPr>
        <p:spPr>
          <a:xfrm>
            <a:off x="1786350" y="1300921"/>
            <a:ext cx="1286400" cy="48480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SHARE</a:t>
            </a:r>
            <a:endParaRPr b="1" sz="1800">
              <a:solidFill>
                <a:schemeClr val="dk1"/>
              </a:solidFill>
              <a:latin typeface="Encode Sans Semi Condensed"/>
              <a:ea typeface="Encode Sans Semi Condensed"/>
              <a:cs typeface="Encode Sans Semi Condensed"/>
              <a:sym typeface="Encode Sans Semi Condensed"/>
            </a:endParaRPr>
          </a:p>
        </p:txBody>
      </p:sp>
      <p:sp>
        <p:nvSpPr>
          <p:cNvPr id="4618" name="Google Shape;4618;p148"/>
          <p:cNvSpPr txBox="1"/>
          <p:nvPr/>
        </p:nvSpPr>
        <p:spPr>
          <a:xfrm>
            <a:off x="3642805" y="1262675"/>
            <a:ext cx="1286400" cy="53340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LAPS</a:t>
            </a:r>
            <a:endParaRPr b="1" sz="1800">
              <a:solidFill>
                <a:schemeClr val="dk1"/>
              </a:solidFill>
              <a:latin typeface="Encode Sans Semi Condensed"/>
              <a:ea typeface="Encode Sans Semi Condensed"/>
              <a:cs typeface="Encode Sans Semi Condensed"/>
              <a:sym typeface="Encode Sans Semi Condensed"/>
            </a:endParaRPr>
          </a:p>
        </p:txBody>
      </p:sp>
      <p:sp>
        <p:nvSpPr>
          <p:cNvPr id="4619" name="Google Shape;4619;p148"/>
          <p:cNvSpPr txBox="1"/>
          <p:nvPr/>
        </p:nvSpPr>
        <p:spPr>
          <a:xfrm>
            <a:off x="2586575" y="4063600"/>
            <a:ext cx="1286400" cy="533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Direction</a:t>
            </a:r>
            <a:endParaRPr b="1" sz="1800">
              <a:solidFill>
                <a:schemeClr val="dk1"/>
              </a:solidFill>
              <a:latin typeface="Encode Sans Semi Condensed"/>
              <a:ea typeface="Encode Sans Semi Condensed"/>
              <a:cs typeface="Encode Sans Semi Condensed"/>
              <a:sym typeface="Encode Sans Semi Condensed"/>
            </a:endParaRPr>
          </a:p>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Dissection</a:t>
            </a:r>
            <a:endParaRPr b="1" sz="1800">
              <a:solidFill>
                <a:schemeClr val="dk1"/>
              </a:solidFill>
              <a:latin typeface="Encode Sans Semi Condensed"/>
              <a:ea typeface="Encode Sans Semi Condensed"/>
              <a:cs typeface="Encode Sans Semi Condensed"/>
              <a:sym typeface="Encode Sans Semi Condensed"/>
            </a:endParaRPr>
          </a:p>
        </p:txBody>
      </p:sp>
      <p:sp>
        <p:nvSpPr>
          <p:cNvPr id="4620" name="Google Shape;4620;p148"/>
          <p:cNvSpPr txBox="1"/>
          <p:nvPr/>
        </p:nvSpPr>
        <p:spPr>
          <a:xfrm>
            <a:off x="4714750" y="4063594"/>
            <a:ext cx="1226400" cy="533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Step-up for Reading</a:t>
            </a:r>
            <a:endParaRPr b="1" sz="1800">
              <a:solidFill>
                <a:schemeClr val="dk1"/>
              </a:solidFill>
              <a:latin typeface="Encode Sans Semi Condensed"/>
              <a:ea typeface="Encode Sans Semi Condensed"/>
              <a:cs typeface="Encode Sans Semi Condensed"/>
              <a:sym typeface="Encode Sans Semi Condensed"/>
            </a:endParaRPr>
          </a:p>
        </p:txBody>
      </p:sp>
      <p:sp>
        <p:nvSpPr>
          <p:cNvPr id="4621" name="Google Shape;4621;p148"/>
          <p:cNvSpPr txBox="1"/>
          <p:nvPr/>
        </p:nvSpPr>
        <p:spPr>
          <a:xfrm>
            <a:off x="6596075" y="4049609"/>
            <a:ext cx="1286400" cy="287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SQ4r</a:t>
            </a:r>
            <a:endParaRPr b="1" sz="1800">
              <a:solidFill>
                <a:schemeClr val="dk1"/>
              </a:solidFill>
              <a:latin typeface="Encode Sans Semi Condensed"/>
              <a:ea typeface="Encode Sans Semi Condensed"/>
              <a:cs typeface="Encode Sans Semi Condensed"/>
              <a:sym typeface="Encode Sans Semi Condensed"/>
            </a:endParaRPr>
          </a:p>
        </p:txBody>
      </p:sp>
      <p:sp>
        <p:nvSpPr>
          <p:cNvPr id="4622" name="Google Shape;4622;p148"/>
          <p:cNvSpPr txBox="1"/>
          <p:nvPr/>
        </p:nvSpPr>
        <p:spPr>
          <a:xfrm>
            <a:off x="5551405" y="1310556"/>
            <a:ext cx="1286400" cy="533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Step-up for Writing</a:t>
            </a:r>
            <a:endParaRPr b="1" sz="1800">
              <a:solidFill>
                <a:schemeClr val="dk1"/>
              </a:solidFill>
              <a:latin typeface="Encode Sans Semi Condensed"/>
              <a:ea typeface="Encode Sans Semi Condensed"/>
              <a:cs typeface="Encode Sans Semi Condensed"/>
              <a:sym typeface="Encode Sans Semi Condensed"/>
            </a:endParaRPr>
          </a:p>
        </p:txBody>
      </p:sp>
      <p:sp>
        <p:nvSpPr>
          <p:cNvPr id="4623" name="Google Shape;4623;p148"/>
          <p:cNvSpPr txBox="1"/>
          <p:nvPr/>
        </p:nvSpPr>
        <p:spPr>
          <a:xfrm>
            <a:off x="5551405" y="615413"/>
            <a:ext cx="1286400" cy="533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Writing Process</a:t>
            </a:r>
            <a:endParaRPr b="1" sz="1800">
              <a:solidFill>
                <a:schemeClr val="dk1"/>
              </a:solidFill>
              <a:latin typeface="Encode Sans Semi Condensed"/>
              <a:ea typeface="Encode Sans Semi Condensed"/>
              <a:cs typeface="Encode Sans Semi Condensed"/>
              <a:sym typeface="Encode Sans Semi Condensed"/>
            </a:endParaRPr>
          </a:p>
        </p:txBody>
      </p:sp>
      <p:sp>
        <p:nvSpPr>
          <p:cNvPr id="4624" name="Google Shape;4624;p148"/>
          <p:cNvSpPr txBox="1"/>
          <p:nvPr/>
        </p:nvSpPr>
        <p:spPr>
          <a:xfrm>
            <a:off x="2549475" y="505875"/>
            <a:ext cx="30033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chemeClr val="dk1"/>
                </a:solidFill>
                <a:latin typeface="Encode Sans Semi Condensed"/>
                <a:ea typeface="Encode Sans Semi Condensed"/>
                <a:cs typeface="Encode Sans Semi Condensed"/>
                <a:sym typeface="Encode Sans Semi Condensed"/>
              </a:rPr>
              <a:t>Metacognition Road</a:t>
            </a:r>
            <a:endParaRPr b="1" sz="2300">
              <a:solidFill>
                <a:schemeClr val="dk1"/>
              </a:solidFill>
              <a:latin typeface="Encode Sans Semi Condensed"/>
              <a:ea typeface="Encode Sans Semi Condensed"/>
              <a:cs typeface="Encode Sans Semi Condensed"/>
              <a:sym typeface="Encode Sans Semi Condensed"/>
            </a:endParaRPr>
          </a:p>
        </p:txBody>
      </p:sp>
      <p:sp>
        <p:nvSpPr>
          <p:cNvPr id="4625" name="Google Shape;4625;p148"/>
          <p:cNvSpPr txBox="1"/>
          <p:nvPr/>
        </p:nvSpPr>
        <p:spPr>
          <a:xfrm>
            <a:off x="7670575" y="916406"/>
            <a:ext cx="1127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PIRATES</a:t>
            </a:r>
            <a:endParaRPr b="1" sz="1800">
              <a:solidFill>
                <a:schemeClr val="dk1"/>
              </a:solidFill>
              <a:latin typeface="Encode Sans Semi Condensed"/>
              <a:ea typeface="Encode Sans Semi Condensed"/>
              <a:cs typeface="Encode Sans Semi Condensed"/>
              <a:sym typeface="Encode Sans Semi Condensed"/>
            </a:endParaRPr>
          </a:p>
        </p:txBody>
      </p:sp>
      <p:grpSp>
        <p:nvGrpSpPr>
          <p:cNvPr id="4626" name="Google Shape;4626;p148"/>
          <p:cNvGrpSpPr/>
          <p:nvPr/>
        </p:nvGrpSpPr>
        <p:grpSpPr>
          <a:xfrm>
            <a:off x="8092364" y="1745514"/>
            <a:ext cx="473400" cy="473400"/>
            <a:chOff x="1786339" y="1703401"/>
            <a:chExt cx="473400" cy="473400"/>
          </a:xfrm>
        </p:grpSpPr>
        <p:sp>
          <p:nvSpPr>
            <p:cNvPr id="4627" name="Google Shape;4627;p148"/>
            <p:cNvSpPr/>
            <p:nvPr/>
          </p:nvSpPr>
          <p:spPr>
            <a:xfrm rot="8100000">
              <a:off x="1855667" y="1772729"/>
              <a:ext cx="334744" cy="334744"/>
            </a:xfrm>
            <a:prstGeom prst="teardrop">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Encode Sans Semi Condensed"/>
                <a:ea typeface="Encode Sans Semi Condensed"/>
                <a:cs typeface="Encode Sans Semi Condensed"/>
                <a:sym typeface="Encode Sans Semi Condensed"/>
              </a:endParaRPr>
            </a:p>
          </p:txBody>
        </p:sp>
        <p:sp>
          <p:nvSpPr>
            <p:cNvPr id="4628" name="Google Shape;4628;p148"/>
            <p:cNvSpPr/>
            <p:nvPr/>
          </p:nvSpPr>
          <p:spPr>
            <a:xfrm>
              <a:off x="1955989" y="1866499"/>
              <a:ext cx="134100" cy="134100"/>
            </a:xfrm>
            <a:prstGeom prst="ellipse">
              <a:avLst/>
            </a:prstGeom>
            <a:solidFill>
              <a:schemeClr val="lt1"/>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600">
                  <a:solidFill>
                    <a:schemeClr val="dk1"/>
                  </a:solidFill>
                  <a:latin typeface="Encode Sans Semi Condensed"/>
                  <a:ea typeface="Encode Sans Semi Condensed"/>
                  <a:cs typeface="Encode Sans Semi Condensed"/>
                  <a:sym typeface="Encode Sans Semi Condensed"/>
                </a:rPr>
                <a:t>7</a:t>
              </a:r>
              <a:endParaRPr sz="600">
                <a:solidFill>
                  <a:schemeClr val="dk1"/>
                </a:solidFill>
                <a:latin typeface="Encode Sans Semi Condensed"/>
                <a:ea typeface="Encode Sans Semi Condensed"/>
                <a:cs typeface="Encode Sans Semi Condensed"/>
                <a:sym typeface="Encode Sans Semi Condensed"/>
              </a:endParaRPr>
            </a:p>
          </p:txBody>
        </p:sp>
      </p:grpSp>
      <p:pic>
        <p:nvPicPr>
          <p:cNvPr id="4629" name="Google Shape;4629;p148"/>
          <p:cNvPicPr preferRelativeResize="0"/>
          <p:nvPr/>
        </p:nvPicPr>
        <p:blipFill>
          <a:blip r:embed="rId3">
            <a:alphaModFix/>
          </a:blip>
          <a:stretch>
            <a:fillRect/>
          </a:stretch>
        </p:blipFill>
        <p:spPr>
          <a:xfrm>
            <a:off x="142038" y="3525"/>
            <a:ext cx="1778425" cy="2245125"/>
          </a:xfrm>
          <a:prstGeom prst="rect">
            <a:avLst/>
          </a:prstGeom>
          <a:noFill/>
          <a:ln>
            <a:noFill/>
          </a:ln>
        </p:spPr>
      </p:pic>
      <p:sp>
        <p:nvSpPr>
          <p:cNvPr id="4630" name="Google Shape;4630;p148"/>
          <p:cNvSpPr txBox="1"/>
          <p:nvPr/>
        </p:nvSpPr>
        <p:spPr>
          <a:xfrm>
            <a:off x="92400" y="725956"/>
            <a:ext cx="15432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lt1"/>
                </a:solidFill>
                <a:latin typeface="Encode Sans Semi Condensed"/>
                <a:ea typeface="Encode Sans Semi Condensed"/>
                <a:cs typeface="Encode Sans Semi Condensed"/>
                <a:sym typeface="Encode Sans Semi Condensed"/>
              </a:rPr>
              <a:t>Time Management</a:t>
            </a:r>
            <a:endParaRPr b="1" sz="1800">
              <a:solidFill>
                <a:schemeClr val="lt1"/>
              </a:solidFill>
              <a:latin typeface="Encode Sans Semi Condensed"/>
              <a:ea typeface="Encode Sans Semi Condensed"/>
              <a:cs typeface="Encode Sans Semi Condensed"/>
              <a:sym typeface="Encode Sans Semi Condensed"/>
            </a:endParaRPr>
          </a:p>
        </p:txBody>
      </p:sp>
      <p:sp>
        <p:nvSpPr>
          <p:cNvPr id="4631" name="Google Shape;4631;p148"/>
          <p:cNvSpPr txBox="1"/>
          <p:nvPr/>
        </p:nvSpPr>
        <p:spPr>
          <a:xfrm>
            <a:off x="-58350" y="1362094"/>
            <a:ext cx="184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latin typeface="Encode Sans Semi Condensed"/>
                <a:ea typeface="Encode Sans Semi Condensed"/>
                <a:cs typeface="Encode Sans Semi Condensed"/>
                <a:sym typeface="Encode Sans Semi Condensed"/>
              </a:rPr>
              <a:t>GPS </a:t>
            </a:r>
            <a:endParaRPr b="1" sz="1700">
              <a:solidFill>
                <a:schemeClr val="lt1"/>
              </a:solidFill>
              <a:latin typeface="Encode Sans Semi Condensed"/>
              <a:ea typeface="Encode Sans Semi Condensed"/>
              <a:cs typeface="Encode Sans Semi Condensed"/>
              <a:sym typeface="Encode Sans Semi Condensed"/>
            </a:endParaRPr>
          </a:p>
          <a:p>
            <a:pPr indent="0" lvl="0" marL="0" rtl="0" algn="ctr">
              <a:spcBef>
                <a:spcPts val="0"/>
              </a:spcBef>
              <a:spcAft>
                <a:spcPts val="0"/>
              </a:spcAft>
              <a:buNone/>
            </a:pPr>
            <a:r>
              <a:rPr b="1" lang="en" sz="1700">
                <a:solidFill>
                  <a:schemeClr val="lt1"/>
                </a:solidFill>
                <a:latin typeface="Encode Sans Semi Condensed"/>
                <a:ea typeface="Encode Sans Semi Condensed"/>
                <a:cs typeface="Encode Sans Semi Condensed"/>
                <a:sym typeface="Encode Sans Semi Condensed"/>
              </a:rPr>
              <a:t>Goal Setting</a:t>
            </a:r>
            <a:endParaRPr b="1" sz="1700">
              <a:solidFill>
                <a:schemeClr val="lt1"/>
              </a:solidFill>
              <a:latin typeface="Encode Sans Semi Condensed"/>
              <a:ea typeface="Encode Sans Semi Condensed"/>
              <a:cs typeface="Encode Sans Semi Condensed"/>
              <a:sym typeface="Encode Sans Semi Condensed"/>
            </a:endParaRPr>
          </a:p>
        </p:txBody>
      </p:sp>
      <p:sp>
        <p:nvSpPr>
          <p:cNvPr id="4632" name="Google Shape;4632;p148"/>
          <p:cNvSpPr txBox="1"/>
          <p:nvPr/>
        </p:nvSpPr>
        <p:spPr>
          <a:xfrm>
            <a:off x="195038" y="350756"/>
            <a:ext cx="15084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lt1"/>
                </a:solidFill>
                <a:latin typeface="Encode Sans Semi Condensed"/>
                <a:ea typeface="Encode Sans Semi Condensed"/>
                <a:cs typeface="Encode Sans Semi Condensed"/>
                <a:sym typeface="Encode Sans Semi Condensed"/>
              </a:rPr>
              <a:t>Organization</a:t>
            </a:r>
            <a:endParaRPr b="1" sz="1800">
              <a:solidFill>
                <a:schemeClr val="lt1"/>
              </a:solidFill>
              <a:latin typeface="Encode Sans Semi Condensed"/>
              <a:ea typeface="Encode Sans Semi Condensed"/>
              <a:cs typeface="Encode Sans Semi Condensed"/>
              <a:sym typeface="Encode Sans Semi Condensed"/>
            </a:endParaRPr>
          </a:p>
        </p:txBody>
      </p:sp>
      <p:cxnSp>
        <p:nvCxnSpPr>
          <p:cNvPr id="4633" name="Google Shape;4633;p148"/>
          <p:cNvCxnSpPr/>
          <p:nvPr/>
        </p:nvCxnSpPr>
        <p:spPr>
          <a:xfrm>
            <a:off x="5610300" y="1264894"/>
            <a:ext cx="1041300" cy="6600"/>
          </a:xfrm>
          <a:prstGeom prst="straightConnector1">
            <a:avLst/>
          </a:prstGeom>
          <a:noFill/>
          <a:ln cap="flat" cmpd="sng" w="76200">
            <a:solidFill>
              <a:schemeClr val="dk2"/>
            </a:solidFill>
            <a:prstDash val="solid"/>
            <a:round/>
            <a:headEnd len="med" w="med" type="none"/>
            <a:tailEnd len="med" w="med" type="none"/>
          </a:ln>
        </p:spPr>
      </p:cxnSp>
      <p:cxnSp>
        <p:nvCxnSpPr>
          <p:cNvPr id="4634" name="Google Shape;4634;p148"/>
          <p:cNvCxnSpPr/>
          <p:nvPr/>
        </p:nvCxnSpPr>
        <p:spPr>
          <a:xfrm>
            <a:off x="7713775" y="1264894"/>
            <a:ext cx="1041300" cy="6600"/>
          </a:xfrm>
          <a:prstGeom prst="straightConnector1">
            <a:avLst/>
          </a:prstGeom>
          <a:noFill/>
          <a:ln cap="flat" cmpd="sng" w="76200">
            <a:solidFill>
              <a:schemeClr val="dk2"/>
            </a:solidFill>
            <a:prstDash val="solid"/>
            <a:round/>
            <a:headEnd len="med" w="med" type="none"/>
            <a:tailEnd len="med" w="med" type="none"/>
          </a:ln>
        </p:spPr>
      </p:cxnSp>
      <p:sp>
        <p:nvSpPr>
          <p:cNvPr id="4635" name="Google Shape;4635;p148"/>
          <p:cNvSpPr txBox="1"/>
          <p:nvPr/>
        </p:nvSpPr>
        <p:spPr>
          <a:xfrm>
            <a:off x="7714075" y="1273622"/>
            <a:ext cx="1127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1"/>
                </a:solidFill>
                <a:latin typeface="Encode Sans Semi Condensed"/>
                <a:ea typeface="Encode Sans Semi Condensed"/>
                <a:cs typeface="Encode Sans Semi Condensed"/>
                <a:sym typeface="Encode Sans Semi Condensed"/>
              </a:rPr>
              <a:t>FINALS</a:t>
            </a:r>
            <a:endParaRPr b="1" sz="1800">
              <a:solidFill>
                <a:schemeClr val="dk1"/>
              </a:solidFill>
              <a:latin typeface="Encode Sans Semi Condensed"/>
              <a:ea typeface="Encode Sans Semi Condensed"/>
              <a:cs typeface="Encode Sans Semi Condensed"/>
              <a:sym typeface="Encode Sans Semi Condensed"/>
            </a:endParaRPr>
          </a:p>
        </p:txBody>
      </p:sp>
      <p:pic>
        <p:nvPicPr>
          <p:cNvPr id="4636" name="Google Shape;4636;p148"/>
          <p:cNvPicPr preferRelativeResize="0"/>
          <p:nvPr/>
        </p:nvPicPr>
        <p:blipFill>
          <a:blip r:embed="rId4">
            <a:alphaModFix/>
          </a:blip>
          <a:stretch>
            <a:fillRect/>
          </a:stretch>
        </p:blipFill>
        <p:spPr>
          <a:xfrm>
            <a:off x="92400" y="2130731"/>
            <a:ext cx="1333700" cy="1205306"/>
          </a:xfrm>
          <a:prstGeom prst="rect">
            <a:avLst/>
          </a:prstGeom>
          <a:noFill/>
          <a:ln>
            <a:noFill/>
          </a:ln>
        </p:spPr>
      </p:pic>
      <p:pic>
        <p:nvPicPr>
          <p:cNvPr id="4637" name="Google Shape;4637;p148"/>
          <p:cNvPicPr preferRelativeResize="0"/>
          <p:nvPr/>
        </p:nvPicPr>
        <p:blipFill>
          <a:blip r:embed="rId5">
            <a:alphaModFix/>
          </a:blip>
          <a:stretch>
            <a:fillRect/>
          </a:stretch>
        </p:blipFill>
        <p:spPr>
          <a:xfrm rot="-5400000">
            <a:off x="729188" y="2822912"/>
            <a:ext cx="1175850" cy="2538925"/>
          </a:xfrm>
          <a:prstGeom prst="rect">
            <a:avLst/>
          </a:prstGeom>
          <a:noFill/>
          <a:ln>
            <a:noFill/>
          </a:ln>
        </p:spPr>
      </p:pic>
      <p:sp>
        <p:nvSpPr>
          <p:cNvPr id="4638" name="Google Shape;4638;p148"/>
          <p:cNvSpPr txBox="1"/>
          <p:nvPr/>
        </p:nvSpPr>
        <p:spPr>
          <a:xfrm>
            <a:off x="965925" y="3760988"/>
            <a:ext cx="1286400" cy="34620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None/>
            </a:pPr>
            <a:r>
              <a:rPr b="1" lang="en" sz="2000">
                <a:solidFill>
                  <a:schemeClr val="lt1"/>
                </a:solidFill>
                <a:latin typeface="Encode Sans Semi Condensed"/>
                <a:ea typeface="Encode Sans Semi Condensed"/>
                <a:cs typeface="Encode Sans Semi Condensed"/>
                <a:sym typeface="Encode Sans Semi Condensed"/>
              </a:rPr>
              <a:t>Priority</a:t>
            </a:r>
            <a:endParaRPr b="1" sz="2000">
              <a:solidFill>
                <a:schemeClr val="lt1"/>
              </a:solidFill>
              <a:latin typeface="Encode Sans Semi Condensed"/>
              <a:ea typeface="Encode Sans Semi Condensed"/>
              <a:cs typeface="Encode Sans Semi Condensed"/>
              <a:sym typeface="Encode Sans Semi Condensed"/>
            </a:endParaRPr>
          </a:p>
        </p:txBody>
      </p:sp>
      <p:sp>
        <p:nvSpPr>
          <p:cNvPr id="4639" name="Google Shape;4639;p148"/>
          <p:cNvSpPr txBox="1"/>
          <p:nvPr/>
        </p:nvSpPr>
        <p:spPr>
          <a:xfrm>
            <a:off x="92400" y="3815756"/>
            <a:ext cx="2051700" cy="473400"/>
          </a:xfrm>
          <a:prstGeom prst="rect">
            <a:avLst/>
          </a:prstGeom>
          <a:noFill/>
          <a:ln>
            <a:noFill/>
          </a:ln>
        </p:spPr>
        <p:txBody>
          <a:bodyPr anchorCtr="0" anchor="b" bIns="0" lIns="0" spcFirstLastPara="1" rIns="0" wrap="square" tIns="0">
            <a:noAutofit/>
          </a:bodyPr>
          <a:lstStyle/>
          <a:p>
            <a:pPr indent="0" lvl="0" marL="0" marR="0" rtl="0" algn="ctr">
              <a:lnSpc>
                <a:spcPct val="100000"/>
              </a:lnSpc>
              <a:spcBef>
                <a:spcPts val="0"/>
              </a:spcBef>
              <a:spcAft>
                <a:spcPts val="0"/>
              </a:spcAft>
              <a:buNone/>
            </a:pPr>
            <a:r>
              <a:rPr b="1" lang="en" sz="2000">
                <a:solidFill>
                  <a:schemeClr val="lt1"/>
                </a:solidFill>
                <a:latin typeface="Encode Sans Semi Condensed"/>
                <a:ea typeface="Encode Sans Semi Condensed"/>
                <a:cs typeface="Encode Sans Semi Condensed"/>
                <a:sym typeface="Encode Sans Semi Condensed"/>
              </a:rPr>
              <a:t>Communication </a:t>
            </a:r>
            <a:endParaRPr b="1" sz="2000">
              <a:solidFill>
                <a:schemeClr val="lt1"/>
              </a:solidFill>
              <a:latin typeface="Encode Sans Semi Condensed"/>
              <a:ea typeface="Encode Sans Semi Condensed"/>
              <a:cs typeface="Encode Sans Semi Condensed"/>
              <a:sym typeface="Encode Sans Semi Condensed"/>
            </a:endParaRPr>
          </a:p>
        </p:txBody>
      </p:sp>
    </p:spTree>
  </p:cSld>
  <p:clrMapOvr>
    <a:masterClrMapping/>
  </p:clrMapOvr>
  <mc:AlternateContent>
    <mc:Choice Requires="p14">
      <p:transition spd="slow" p14:dur="1200">
        <p14:gallery dir="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4" name="Shape 4644"/>
        <p:cNvGrpSpPr/>
        <p:nvPr/>
      </p:nvGrpSpPr>
      <p:grpSpPr>
        <a:xfrm>
          <a:off x="0" y="0"/>
          <a:ext cx="0" cy="0"/>
          <a:chOff x="0" y="0"/>
          <a:chExt cx="0" cy="0"/>
        </a:xfrm>
      </p:grpSpPr>
      <p:sp>
        <p:nvSpPr>
          <p:cNvPr id="4645" name="Google Shape;4645;p149"/>
          <p:cNvSpPr txBox="1"/>
          <p:nvPr>
            <p:ph type="title"/>
          </p:nvPr>
        </p:nvSpPr>
        <p:spPr>
          <a:xfrm>
            <a:off x="457200" y="208359"/>
            <a:ext cx="8229600" cy="85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               </a:t>
            </a:r>
            <a:r>
              <a:rPr lang="en" sz="4900"/>
              <a:t>Technology Helps </a:t>
            </a:r>
            <a:endParaRPr sz="4900"/>
          </a:p>
        </p:txBody>
      </p:sp>
      <p:sp>
        <p:nvSpPr>
          <p:cNvPr id="4646" name="Google Shape;4646;p149"/>
          <p:cNvSpPr txBox="1"/>
          <p:nvPr>
            <p:ph idx="1" type="body"/>
          </p:nvPr>
        </p:nvSpPr>
        <p:spPr>
          <a:xfrm>
            <a:off x="457200" y="986225"/>
            <a:ext cx="8229600" cy="3927900"/>
          </a:xfrm>
          <a:prstGeom prst="rect">
            <a:avLst/>
          </a:prstGeom>
        </p:spPr>
        <p:txBody>
          <a:bodyPr anchorCtr="0" anchor="t" bIns="91425" lIns="91425" spcFirstLastPara="1" rIns="91425" wrap="square" tIns="91425">
            <a:noAutofit/>
          </a:bodyPr>
          <a:lstStyle/>
          <a:p>
            <a:pPr indent="-412750" lvl="0" marL="457200" rtl="0" algn="l">
              <a:spcBef>
                <a:spcPts val="600"/>
              </a:spcBef>
              <a:spcAft>
                <a:spcPts val="0"/>
              </a:spcAft>
              <a:buClr>
                <a:srgbClr val="CC0000"/>
              </a:buClr>
              <a:buSzPts val="2900"/>
              <a:buChar char="■"/>
            </a:pPr>
            <a:r>
              <a:rPr lang="en" sz="2900"/>
              <a:t>G</a:t>
            </a:r>
            <a:r>
              <a:rPr lang="en" sz="2900"/>
              <a:t>oogle Calendar and online agenda apps</a:t>
            </a:r>
            <a:endParaRPr sz="2900"/>
          </a:p>
          <a:p>
            <a:pPr indent="-412750" lvl="0" marL="457200" rtl="0" algn="l">
              <a:spcBef>
                <a:spcPts val="0"/>
              </a:spcBef>
              <a:spcAft>
                <a:spcPts val="0"/>
              </a:spcAft>
              <a:buClr>
                <a:srgbClr val="CC0000"/>
              </a:buClr>
              <a:buSzPts val="2900"/>
              <a:buChar char="■"/>
            </a:pPr>
            <a:r>
              <a:rPr lang="en" sz="2900"/>
              <a:t>Google Texthelp </a:t>
            </a:r>
            <a:endParaRPr sz="2900"/>
          </a:p>
          <a:p>
            <a:pPr indent="-412750" lvl="0" marL="457200" rtl="0" algn="l">
              <a:spcBef>
                <a:spcPts val="0"/>
              </a:spcBef>
              <a:spcAft>
                <a:spcPts val="0"/>
              </a:spcAft>
              <a:buClr>
                <a:srgbClr val="CC0000"/>
              </a:buClr>
              <a:buSzPts val="2900"/>
              <a:buChar char="■"/>
            </a:pPr>
            <a:r>
              <a:rPr lang="en" sz="2900"/>
              <a:t>Grammarly   </a:t>
            </a:r>
            <a:endParaRPr sz="2900"/>
          </a:p>
          <a:p>
            <a:pPr indent="-412750" lvl="0" marL="457200" rtl="0" algn="l">
              <a:spcBef>
                <a:spcPts val="0"/>
              </a:spcBef>
              <a:spcAft>
                <a:spcPts val="0"/>
              </a:spcAft>
              <a:buClr>
                <a:srgbClr val="CC0000"/>
              </a:buClr>
              <a:buSzPts val="2900"/>
              <a:buChar char="■"/>
            </a:pPr>
            <a:r>
              <a:rPr lang="en" sz="2900"/>
              <a:t>Equatio</a:t>
            </a:r>
            <a:endParaRPr sz="2900"/>
          </a:p>
        </p:txBody>
      </p:sp>
      <p:pic>
        <p:nvPicPr>
          <p:cNvPr id="4647" name="Google Shape;4647;p149" title="File:Crystal Clear app ktip.svg - Wikipedia"/>
          <p:cNvPicPr preferRelativeResize="0"/>
          <p:nvPr/>
        </p:nvPicPr>
        <p:blipFill>
          <a:blip r:embed="rId3">
            <a:alphaModFix/>
          </a:blip>
          <a:stretch>
            <a:fillRect/>
          </a:stretch>
        </p:blipFill>
        <p:spPr>
          <a:xfrm rot="234890">
            <a:off x="7563023" y="83161"/>
            <a:ext cx="874263" cy="874243"/>
          </a:xfrm>
          <a:prstGeom prst="rect">
            <a:avLst/>
          </a:prstGeom>
          <a:noFill/>
          <a:ln>
            <a:noFill/>
          </a:ln>
        </p:spPr>
      </p:pic>
      <p:pic>
        <p:nvPicPr>
          <p:cNvPr id="4648" name="Google Shape;4648;p149" title="Laptop | Free Stock Photo | Illustration of a laptop computer ..."/>
          <p:cNvPicPr preferRelativeResize="0"/>
          <p:nvPr/>
        </p:nvPicPr>
        <p:blipFill>
          <a:blip r:embed="rId4">
            <a:alphaModFix/>
          </a:blip>
          <a:stretch>
            <a:fillRect/>
          </a:stretch>
        </p:blipFill>
        <p:spPr>
          <a:xfrm>
            <a:off x="202325" y="233636"/>
            <a:ext cx="1642687" cy="804206"/>
          </a:xfrm>
          <a:prstGeom prst="rect">
            <a:avLst/>
          </a:prstGeom>
          <a:noFill/>
          <a:ln>
            <a:noFill/>
          </a:ln>
        </p:spPr>
      </p:pic>
      <p:grpSp>
        <p:nvGrpSpPr>
          <p:cNvPr id="4649" name="Google Shape;4649;p149"/>
          <p:cNvGrpSpPr/>
          <p:nvPr/>
        </p:nvGrpSpPr>
        <p:grpSpPr>
          <a:xfrm>
            <a:off x="4720525" y="1613457"/>
            <a:ext cx="2768892" cy="1537031"/>
            <a:chOff x="331763" y="414153"/>
            <a:chExt cx="6903246" cy="5019697"/>
          </a:xfrm>
        </p:grpSpPr>
        <p:sp>
          <p:nvSpPr>
            <p:cNvPr id="4650" name="Google Shape;4650;p149"/>
            <p:cNvSpPr/>
            <p:nvPr/>
          </p:nvSpPr>
          <p:spPr>
            <a:xfrm>
              <a:off x="2953125" y="4725150"/>
              <a:ext cx="1660725" cy="708700"/>
            </a:xfrm>
            <a:custGeom>
              <a:rect b="b" l="l" r="r" t="t"/>
              <a:pathLst>
                <a:path extrusionOk="0" h="28348" w="66429">
                  <a:moveTo>
                    <a:pt x="6889" y="1"/>
                  </a:moveTo>
                  <a:lnTo>
                    <a:pt x="1" y="28347"/>
                  </a:lnTo>
                  <a:lnTo>
                    <a:pt x="66429" y="28347"/>
                  </a:lnTo>
                  <a:lnTo>
                    <a:pt x="59475" y="1"/>
                  </a:lnTo>
                  <a:lnTo>
                    <a:pt x="33182" y="464"/>
                  </a:lnTo>
                  <a:lnTo>
                    <a:pt x="6889"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1" name="Google Shape;4651;p149"/>
            <p:cNvSpPr/>
            <p:nvPr/>
          </p:nvSpPr>
          <p:spPr>
            <a:xfrm>
              <a:off x="331763" y="414153"/>
              <a:ext cx="6903246" cy="4353879"/>
            </a:xfrm>
            <a:custGeom>
              <a:rect b="b" l="l" r="r" t="t"/>
              <a:pathLst>
                <a:path extrusionOk="0" h="181204" w="248162">
                  <a:moveTo>
                    <a:pt x="4636" y="0"/>
                  </a:moveTo>
                  <a:cubicBezTo>
                    <a:pt x="2053" y="0"/>
                    <a:pt x="0" y="2053"/>
                    <a:pt x="0" y="4636"/>
                  </a:cubicBezTo>
                  <a:lnTo>
                    <a:pt x="0" y="176634"/>
                  </a:lnTo>
                  <a:cubicBezTo>
                    <a:pt x="0" y="179151"/>
                    <a:pt x="2053" y="181204"/>
                    <a:pt x="4636" y="181204"/>
                  </a:cubicBezTo>
                  <a:lnTo>
                    <a:pt x="243526" y="181204"/>
                  </a:lnTo>
                  <a:cubicBezTo>
                    <a:pt x="246109" y="181204"/>
                    <a:pt x="248162" y="179151"/>
                    <a:pt x="248162" y="176634"/>
                  </a:cubicBezTo>
                  <a:lnTo>
                    <a:pt x="248162" y="4636"/>
                  </a:lnTo>
                  <a:cubicBezTo>
                    <a:pt x="248162" y="2053"/>
                    <a:pt x="246109" y="0"/>
                    <a:pt x="24352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2" name="Google Shape;4652;p149"/>
            <p:cNvSpPr/>
            <p:nvPr/>
          </p:nvSpPr>
          <p:spPr>
            <a:xfrm>
              <a:off x="2772650" y="5206975"/>
              <a:ext cx="2020025" cy="226875"/>
            </a:xfrm>
            <a:custGeom>
              <a:rect b="b" l="l" r="r" t="t"/>
              <a:pathLst>
                <a:path extrusionOk="0" h="9075" w="80801">
                  <a:moveTo>
                    <a:pt x="4571" y="1"/>
                  </a:moveTo>
                  <a:cubicBezTo>
                    <a:pt x="2054" y="1"/>
                    <a:pt x="1" y="2054"/>
                    <a:pt x="1" y="4570"/>
                  </a:cubicBezTo>
                  <a:cubicBezTo>
                    <a:pt x="1" y="7021"/>
                    <a:pt x="2054" y="9074"/>
                    <a:pt x="4571" y="9074"/>
                  </a:cubicBezTo>
                  <a:lnTo>
                    <a:pt x="76297" y="9074"/>
                  </a:lnTo>
                  <a:cubicBezTo>
                    <a:pt x="78814" y="9074"/>
                    <a:pt x="80801" y="7021"/>
                    <a:pt x="80801" y="4570"/>
                  </a:cubicBezTo>
                  <a:cubicBezTo>
                    <a:pt x="80801" y="2054"/>
                    <a:pt x="78814" y="1"/>
                    <a:pt x="7629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Millions of students around the world are already using Read&amp;Write from Texthelp, the easy to use literacy software family that makes the web, documents and files more accessible, in the classroom, at home and on any device. &#10;Learn more at: https://www.texthelp.com/en-us/products/read-and-write-family&#10;&#10;#WithCaptions" id="4653" name="Google Shape;4653;p149" title="Read&amp;Write - Helping millions of students to read and write.">
            <a:hlinkClick r:id="rId5"/>
          </p:cNvPr>
          <p:cNvPicPr preferRelativeResize="0"/>
          <p:nvPr/>
        </p:nvPicPr>
        <p:blipFill>
          <a:blip r:embed="rId6">
            <a:alphaModFix/>
          </a:blip>
          <a:stretch>
            <a:fillRect/>
          </a:stretch>
        </p:blipFill>
        <p:spPr>
          <a:xfrm>
            <a:off x="4781650" y="1663049"/>
            <a:ext cx="2646650" cy="1222900"/>
          </a:xfrm>
          <a:prstGeom prst="rect">
            <a:avLst/>
          </a:prstGeom>
          <a:noFill/>
          <a:ln>
            <a:noFill/>
          </a:ln>
        </p:spPr>
      </p:pic>
      <p:pic>
        <p:nvPicPr>
          <p:cNvPr id="4654" name="Google Shape;4654;p149" title="Enhance Your Writing | Grammarly">
            <a:hlinkClick r:id="rId7"/>
          </p:cNvPr>
          <p:cNvPicPr preferRelativeResize="0"/>
          <p:nvPr/>
        </p:nvPicPr>
        <p:blipFill>
          <a:blip r:embed="rId8">
            <a:alphaModFix/>
          </a:blip>
          <a:stretch>
            <a:fillRect/>
          </a:stretch>
        </p:blipFill>
        <p:spPr>
          <a:xfrm>
            <a:off x="2645263" y="2673150"/>
            <a:ext cx="1968076" cy="1333900"/>
          </a:xfrm>
          <a:prstGeom prst="rect">
            <a:avLst/>
          </a:prstGeom>
          <a:noFill/>
          <a:ln>
            <a:noFill/>
          </a:ln>
        </p:spPr>
      </p:pic>
      <p:pic>
        <p:nvPicPr>
          <p:cNvPr descr="https://text.help/Dy0aIQ &#10;Made to help mathematics and STEM teachers and students at all levels, Equatio lets everyone create mathematical equations, formulas and more on their computer or Chromebook.&#10; &#10;Input’s easy. Type, handwrite, or dictate any expression, with no tricky coding or math languages to master. There’s a huge library of ready-made expressions to save you time, from simple formulas to complex functions. And when you’re done, just add the math to your document with a click.&#10;&#10;To install Equatio, visit https://texthelp.com/equatio" id="4655" name="Google Shape;4655;p149" title="Introducing Equatio">
            <a:hlinkClick r:id="rId9"/>
          </p:cNvPr>
          <p:cNvPicPr preferRelativeResize="0"/>
          <p:nvPr/>
        </p:nvPicPr>
        <p:blipFill>
          <a:blip r:embed="rId10">
            <a:alphaModFix/>
          </a:blip>
          <a:stretch>
            <a:fillRect/>
          </a:stretch>
        </p:blipFill>
        <p:spPr>
          <a:xfrm>
            <a:off x="611525" y="3254575"/>
            <a:ext cx="1683863" cy="947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55"/>
                                        </p:tgtEl>
                                        <p:attrNameLst>
                                          <p:attrName>style.visibility</p:attrName>
                                        </p:attrNameLst>
                                      </p:cBhvr>
                                      <p:to>
                                        <p:strVal val="visible"/>
                                      </p:to>
                                    </p:set>
                                    <p:animEffect filter="fade" transition="in">
                                      <p:cBhvr>
                                        <p:cTn dur="1000"/>
                                        <p:tgtEl>
                                          <p:spTgt spid="46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0" name="Shape 4660"/>
        <p:cNvGrpSpPr/>
        <p:nvPr/>
      </p:nvGrpSpPr>
      <p:grpSpPr>
        <a:xfrm>
          <a:off x="0" y="0"/>
          <a:ext cx="0" cy="0"/>
          <a:chOff x="0" y="0"/>
          <a:chExt cx="0" cy="0"/>
        </a:xfrm>
      </p:grpSpPr>
      <p:sp>
        <p:nvSpPr>
          <p:cNvPr id="4661" name="Google Shape;4661;p150"/>
          <p:cNvSpPr txBox="1"/>
          <p:nvPr>
            <p:ph type="title"/>
          </p:nvPr>
        </p:nvSpPr>
        <p:spPr>
          <a:xfrm>
            <a:off x="383200" y="209390"/>
            <a:ext cx="8229600" cy="854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Font typeface="Garamond"/>
              <a:buNone/>
            </a:pPr>
            <a:r>
              <a:rPr b="1" i="0" lang="en" sz="5400" u="none" cap="none" strike="noStrike">
                <a:solidFill>
                  <a:schemeClr val="dk2"/>
                </a:solidFill>
                <a:latin typeface="Garamond"/>
                <a:ea typeface="Garamond"/>
                <a:cs typeface="Garamond"/>
                <a:sym typeface="Garamond"/>
              </a:rPr>
              <a:t>	Accommodations at BJS</a:t>
            </a:r>
            <a:endParaRPr b="1"/>
          </a:p>
        </p:txBody>
      </p:sp>
      <p:sp>
        <p:nvSpPr>
          <p:cNvPr id="4662" name="Google Shape;4662;p150"/>
          <p:cNvSpPr txBox="1"/>
          <p:nvPr>
            <p:ph idx="1" type="body"/>
          </p:nvPr>
        </p:nvSpPr>
        <p:spPr>
          <a:xfrm>
            <a:off x="457200" y="971550"/>
            <a:ext cx="8586300" cy="3543300"/>
          </a:xfrm>
          <a:prstGeom prst="rect">
            <a:avLst/>
          </a:prstGeom>
          <a:noFill/>
          <a:ln>
            <a:noFill/>
          </a:ln>
        </p:spPr>
        <p:txBody>
          <a:bodyPr anchorCtr="0" anchor="t" bIns="45700" lIns="91425" spcFirstLastPara="1" rIns="91425" wrap="square" tIns="45700">
            <a:noAutofit/>
          </a:bodyPr>
          <a:lstStyle/>
          <a:p>
            <a:pPr indent="-330200" lvl="0" marL="342900" marR="0" rtl="0" algn="l">
              <a:lnSpc>
                <a:spcPct val="100000"/>
              </a:lnSpc>
              <a:spcBef>
                <a:spcPts val="0"/>
              </a:spcBef>
              <a:spcAft>
                <a:spcPts val="0"/>
              </a:spcAft>
              <a:buClr>
                <a:schemeClr val="accent1"/>
              </a:buClr>
              <a:buSzPts val="1750"/>
              <a:buFont typeface="Noto Symbol"/>
              <a:buChar char="■"/>
            </a:pPr>
            <a:r>
              <a:rPr b="0" i="0" lang="en" sz="2800" u="none" cap="none" strike="noStrike">
                <a:solidFill>
                  <a:schemeClr val="dk1"/>
                </a:solidFill>
                <a:latin typeface="Arial"/>
                <a:ea typeface="Arial"/>
                <a:cs typeface="Arial"/>
                <a:sym typeface="Arial"/>
              </a:rPr>
              <a:t>Based upon documented need</a:t>
            </a:r>
            <a:endParaRPr sz="1200"/>
          </a:p>
          <a:p>
            <a:pPr indent="-330200" lvl="0" marL="342900" marR="0" rtl="0" algn="l">
              <a:lnSpc>
                <a:spcPct val="100000"/>
              </a:lnSpc>
              <a:spcBef>
                <a:spcPts val="600"/>
              </a:spcBef>
              <a:spcAft>
                <a:spcPts val="0"/>
              </a:spcAft>
              <a:buClr>
                <a:schemeClr val="accent1"/>
              </a:buClr>
              <a:buSzPts val="1750"/>
              <a:buFont typeface="Noto Symbol"/>
              <a:buChar char="■"/>
            </a:pPr>
            <a:r>
              <a:rPr b="0" i="0" lang="en" sz="2800" u="none" cap="none" strike="noStrike">
                <a:solidFill>
                  <a:schemeClr val="dk1"/>
                </a:solidFill>
                <a:latin typeface="Arial"/>
                <a:ea typeface="Arial"/>
                <a:cs typeface="Arial"/>
                <a:sym typeface="Arial"/>
              </a:rPr>
              <a:t>Are NECESSARY for a student to </a:t>
            </a:r>
            <a:r>
              <a:rPr lang="en" sz="2800">
                <a:solidFill>
                  <a:schemeClr val="dk1"/>
                </a:solidFill>
              </a:rPr>
              <a:t>receive</a:t>
            </a:r>
            <a:r>
              <a:rPr b="0" i="0" lang="en" sz="2800" u="none" cap="none" strike="noStrike">
                <a:solidFill>
                  <a:schemeClr val="dk1"/>
                </a:solidFill>
                <a:latin typeface="Arial"/>
                <a:ea typeface="Arial"/>
                <a:cs typeface="Arial"/>
                <a:sym typeface="Arial"/>
              </a:rPr>
              <a:t>, retain, or process academic or social information  </a:t>
            </a:r>
            <a:endParaRPr sz="1200"/>
          </a:p>
          <a:p>
            <a:pPr indent="-330200" lvl="0" marL="342900" marR="0" rtl="0" algn="l">
              <a:lnSpc>
                <a:spcPct val="100000"/>
              </a:lnSpc>
              <a:spcBef>
                <a:spcPts val="600"/>
              </a:spcBef>
              <a:spcAft>
                <a:spcPts val="0"/>
              </a:spcAft>
              <a:buClr>
                <a:schemeClr val="accent1"/>
              </a:buClr>
              <a:buSzPts val="1750"/>
              <a:buFont typeface="Noto Symbol"/>
              <a:buChar char="■"/>
            </a:pPr>
            <a:r>
              <a:rPr b="0" i="0" lang="en" sz="2800" u="none" cap="none" strike="noStrike">
                <a:solidFill>
                  <a:schemeClr val="dk1"/>
                </a:solidFill>
                <a:latin typeface="Arial"/>
                <a:ea typeface="Arial"/>
                <a:cs typeface="Arial"/>
                <a:sym typeface="Arial"/>
              </a:rPr>
              <a:t>May change based upon a student’s performance</a:t>
            </a:r>
            <a:endParaRPr sz="1200"/>
          </a:p>
          <a:p>
            <a:pPr indent="-330200" lvl="0" marL="342900" marR="0" rtl="0" algn="l">
              <a:lnSpc>
                <a:spcPct val="100000"/>
              </a:lnSpc>
              <a:spcBef>
                <a:spcPts val="600"/>
              </a:spcBef>
              <a:spcAft>
                <a:spcPts val="0"/>
              </a:spcAft>
              <a:buClr>
                <a:schemeClr val="accent1"/>
              </a:buClr>
              <a:buSzPts val="1750"/>
              <a:buFont typeface="Noto Symbol"/>
              <a:buChar char="■"/>
            </a:pPr>
            <a:r>
              <a:rPr b="0" i="0" lang="en" sz="2800" u="none" cap="none" strike="noStrike">
                <a:solidFill>
                  <a:schemeClr val="dk1"/>
                </a:solidFill>
                <a:latin typeface="Arial"/>
                <a:ea typeface="Arial"/>
                <a:cs typeface="Arial"/>
                <a:sym typeface="Arial"/>
              </a:rPr>
              <a:t>Must be used by the student in order to remain an accommodation </a:t>
            </a:r>
            <a:endParaRPr sz="1200"/>
          </a:p>
          <a:p>
            <a:pPr indent="-330200" lvl="0" marL="342900" marR="0" rtl="0" algn="l">
              <a:lnSpc>
                <a:spcPct val="100000"/>
              </a:lnSpc>
              <a:spcBef>
                <a:spcPts val="600"/>
              </a:spcBef>
              <a:spcAft>
                <a:spcPts val="0"/>
              </a:spcAft>
              <a:buClr>
                <a:schemeClr val="accent1"/>
              </a:buClr>
              <a:buSzPts val="1750"/>
              <a:buFont typeface="Noto Symbol"/>
              <a:buChar char="■"/>
            </a:pPr>
            <a:r>
              <a:rPr b="0" i="0" lang="en" sz="2800" u="none" cap="none" strike="noStrike">
                <a:solidFill>
                  <a:schemeClr val="dk1"/>
                </a:solidFill>
                <a:latin typeface="Arial"/>
                <a:ea typeface="Arial"/>
                <a:cs typeface="Arial"/>
                <a:sym typeface="Arial"/>
              </a:rPr>
              <a:t> Access = </a:t>
            </a:r>
            <a:r>
              <a:rPr lang="en" sz="2800">
                <a:solidFill>
                  <a:schemeClr val="dk1"/>
                </a:solidFill>
              </a:rPr>
              <a:t>Shared Support Student and Teacher </a:t>
            </a:r>
            <a:endParaRPr b="0" i="0" sz="28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1000">
        <p14:prism dir="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6" name="Shape 4666"/>
        <p:cNvGrpSpPr/>
        <p:nvPr/>
      </p:nvGrpSpPr>
      <p:grpSpPr>
        <a:xfrm>
          <a:off x="0" y="0"/>
          <a:ext cx="0" cy="0"/>
          <a:chOff x="0" y="0"/>
          <a:chExt cx="0" cy="0"/>
        </a:xfrm>
      </p:grpSpPr>
      <p:sp>
        <p:nvSpPr>
          <p:cNvPr id="4667" name="Google Shape;4667;p151"/>
          <p:cNvSpPr txBox="1"/>
          <p:nvPr>
            <p:ph type="title"/>
          </p:nvPr>
        </p:nvSpPr>
        <p:spPr>
          <a:xfrm>
            <a:off x="494625" y="96075"/>
            <a:ext cx="8431200" cy="1258500"/>
          </a:xfrm>
          <a:prstGeom prst="rect">
            <a:avLst/>
          </a:prstGeom>
          <a:noFill/>
          <a:ln>
            <a:noFill/>
          </a:ln>
        </p:spPr>
        <p:txBody>
          <a:bodyPr anchorCtr="0" anchor="t"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Font typeface="Garamond"/>
              <a:buNone/>
            </a:pPr>
            <a:r>
              <a:rPr b="0" i="0" lang="en" sz="3800" u="none" cap="none" strike="noStrike">
                <a:solidFill>
                  <a:schemeClr val="dk2"/>
                </a:solidFill>
                <a:latin typeface="Garamond"/>
                <a:ea typeface="Garamond"/>
                <a:cs typeface="Garamond"/>
                <a:sym typeface="Garamond"/>
              </a:rPr>
              <a:t>   </a:t>
            </a:r>
            <a:r>
              <a:rPr b="1" i="0" lang="en" sz="3300" u="none" cap="none" strike="noStrike">
                <a:solidFill>
                  <a:schemeClr val="dk1"/>
                </a:solidFill>
                <a:latin typeface="Arimo"/>
                <a:ea typeface="Arimo"/>
                <a:cs typeface="Arimo"/>
                <a:sym typeface="Arimo"/>
              </a:rPr>
              <a:t>Expectations</a:t>
            </a:r>
            <a:br>
              <a:rPr b="1" i="0" lang="en" sz="3300" u="none" cap="none" strike="noStrike">
                <a:solidFill>
                  <a:schemeClr val="dk1"/>
                </a:solidFill>
                <a:latin typeface="Arimo"/>
                <a:ea typeface="Arimo"/>
                <a:cs typeface="Arimo"/>
                <a:sym typeface="Arimo"/>
              </a:rPr>
            </a:br>
            <a:r>
              <a:rPr b="0" i="0" lang="en" sz="3800" u="none" cap="none" strike="noStrike">
                <a:solidFill>
                  <a:schemeClr val="dk1"/>
                </a:solidFill>
                <a:latin typeface="Arimo"/>
                <a:ea typeface="Arimo"/>
                <a:cs typeface="Arimo"/>
                <a:sym typeface="Arimo"/>
              </a:rPr>
              <a:t>   </a:t>
            </a:r>
            <a:r>
              <a:rPr b="1" i="0" lang="en" sz="2900" u="none" cap="none" strike="noStrike">
                <a:solidFill>
                  <a:schemeClr val="dk1"/>
                </a:solidFill>
                <a:latin typeface="Arimo"/>
                <a:ea typeface="Arimo"/>
                <a:cs typeface="Arimo"/>
                <a:sym typeface="Arimo"/>
              </a:rPr>
              <a:t>Accommodations v.s. Modifications</a:t>
            </a:r>
            <a:endParaRPr b="1" i="0" sz="2900" u="none" cap="none" strike="noStrike">
              <a:solidFill>
                <a:schemeClr val="dk1"/>
              </a:solidFill>
              <a:latin typeface="Arimo"/>
              <a:ea typeface="Arimo"/>
              <a:cs typeface="Arimo"/>
              <a:sym typeface="Arimo"/>
            </a:endParaRPr>
          </a:p>
          <a:p>
            <a:pPr indent="0" lvl="0" marL="0" marR="0" rtl="0" algn="l">
              <a:lnSpc>
                <a:spcPct val="100000"/>
              </a:lnSpc>
              <a:spcBef>
                <a:spcPts val="0"/>
              </a:spcBef>
              <a:spcAft>
                <a:spcPts val="0"/>
              </a:spcAft>
              <a:buClr>
                <a:schemeClr val="dk2"/>
              </a:buClr>
              <a:buFont typeface="Garamond"/>
              <a:buNone/>
            </a:pPr>
            <a:r>
              <a:rPr b="1" lang="en" sz="2900">
                <a:solidFill>
                  <a:schemeClr val="dk1"/>
                </a:solidFill>
                <a:latin typeface="Arimo"/>
                <a:ea typeface="Arimo"/>
                <a:cs typeface="Arimo"/>
                <a:sym typeface="Arimo"/>
              </a:rPr>
              <a:t>                </a:t>
            </a:r>
            <a:r>
              <a:rPr b="1" lang="en" sz="2300">
                <a:solidFill>
                  <a:srgbClr val="000099"/>
                </a:solidFill>
                <a:latin typeface="Arimo"/>
                <a:ea typeface="Arimo"/>
                <a:cs typeface="Arimo"/>
                <a:sym typeface="Arimo"/>
              </a:rPr>
              <a:t> (YES)   </a:t>
            </a:r>
            <a:r>
              <a:rPr b="1" lang="en" sz="2300">
                <a:solidFill>
                  <a:schemeClr val="dk1"/>
                </a:solidFill>
                <a:latin typeface="Arimo"/>
                <a:ea typeface="Arimo"/>
                <a:cs typeface="Arimo"/>
                <a:sym typeface="Arimo"/>
              </a:rPr>
              <a:t>                                     </a:t>
            </a:r>
            <a:r>
              <a:rPr b="1" lang="en" sz="2300">
                <a:solidFill>
                  <a:srgbClr val="0000FF"/>
                </a:solidFill>
                <a:latin typeface="Arimo"/>
                <a:ea typeface="Arimo"/>
                <a:cs typeface="Arimo"/>
                <a:sym typeface="Arimo"/>
              </a:rPr>
              <a:t>(NO)</a:t>
            </a:r>
            <a:endParaRPr b="1" sz="2300">
              <a:solidFill>
                <a:srgbClr val="0000FF"/>
              </a:solidFill>
              <a:latin typeface="Arimo"/>
              <a:ea typeface="Arimo"/>
              <a:cs typeface="Arimo"/>
              <a:sym typeface="Arimo"/>
            </a:endParaRPr>
          </a:p>
        </p:txBody>
      </p:sp>
      <p:sp>
        <p:nvSpPr>
          <p:cNvPr id="4668" name="Google Shape;4668;p151"/>
          <p:cNvSpPr txBox="1"/>
          <p:nvPr>
            <p:ph idx="1" type="body"/>
          </p:nvPr>
        </p:nvSpPr>
        <p:spPr>
          <a:xfrm>
            <a:off x="444025" y="1588575"/>
            <a:ext cx="4495800" cy="1881300"/>
          </a:xfrm>
          <a:prstGeom prst="rect">
            <a:avLst/>
          </a:prstGeom>
          <a:noFill/>
          <a:ln>
            <a:noFill/>
          </a:ln>
        </p:spPr>
        <p:txBody>
          <a:bodyPr anchorCtr="0" anchor="t" bIns="45700" lIns="91425" spcFirstLastPara="1" rIns="91425" wrap="square" tIns="45700">
            <a:normAutofit fontScale="85000" lnSpcReduction="20000"/>
          </a:bodyPr>
          <a:lstStyle/>
          <a:p>
            <a:pPr indent="-311848" lvl="0" marL="342900" marR="0" rtl="0" algn="l">
              <a:lnSpc>
                <a:spcPct val="100000"/>
              </a:lnSpc>
              <a:spcBef>
                <a:spcPts val="0"/>
              </a:spcBef>
              <a:spcAft>
                <a:spcPts val="0"/>
              </a:spcAft>
              <a:buClr>
                <a:schemeClr val="accent1"/>
              </a:buClr>
              <a:buSzPct val="60000"/>
              <a:buFont typeface="Noto Symbol"/>
              <a:buChar char="■"/>
            </a:pPr>
            <a:r>
              <a:rPr b="1" i="0" lang="en" sz="2100" u="none" cap="none" strike="noStrike">
                <a:solidFill>
                  <a:srgbClr val="A50021"/>
                </a:solidFill>
                <a:latin typeface="Arial"/>
                <a:ea typeface="Arial"/>
                <a:cs typeface="Arial"/>
                <a:sym typeface="Arial"/>
              </a:rPr>
              <a:t>Requirements &amp; content remain the same</a:t>
            </a:r>
            <a:endParaRPr sz="1100"/>
          </a:p>
          <a:p>
            <a:pPr indent="-311848" lvl="0" marL="342900" marR="0" rtl="0" algn="l">
              <a:lnSpc>
                <a:spcPct val="100000"/>
              </a:lnSpc>
              <a:spcBef>
                <a:spcPts val="480"/>
              </a:spcBef>
              <a:spcAft>
                <a:spcPts val="0"/>
              </a:spcAft>
              <a:buClr>
                <a:schemeClr val="accent1"/>
              </a:buClr>
              <a:buSzPct val="60000"/>
              <a:buFont typeface="Noto Symbol"/>
              <a:buChar char="■"/>
            </a:pPr>
            <a:r>
              <a:rPr b="1" i="0" lang="en" sz="2100" u="none" cap="none" strike="noStrike">
                <a:solidFill>
                  <a:srgbClr val="A50021"/>
                </a:solidFill>
                <a:latin typeface="Arial"/>
                <a:ea typeface="Arial"/>
                <a:cs typeface="Arial"/>
                <a:sym typeface="Arial"/>
              </a:rPr>
              <a:t>Tools or format may change (Instruction, </a:t>
            </a:r>
            <a:r>
              <a:rPr b="1" lang="en" sz="2100">
                <a:solidFill>
                  <a:srgbClr val="A50021"/>
                </a:solidFill>
              </a:rPr>
              <a:t>Assessment</a:t>
            </a:r>
            <a:r>
              <a:rPr b="1" i="0" lang="en" sz="2100" u="none" cap="none" strike="noStrike">
                <a:solidFill>
                  <a:srgbClr val="A50021"/>
                </a:solidFill>
                <a:latin typeface="Arial"/>
                <a:ea typeface="Arial"/>
                <a:cs typeface="Arial"/>
                <a:sym typeface="Arial"/>
              </a:rPr>
              <a:t>)</a:t>
            </a:r>
            <a:endParaRPr sz="1100"/>
          </a:p>
          <a:p>
            <a:pPr indent="-311848" lvl="0" marL="342900" marR="0" rtl="0" algn="l">
              <a:lnSpc>
                <a:spcPct val="100000"/>
              </a:lnSpc>
              <a:spcBef>
                <a:spcPts val="480"/>
              </a:spcBef>
              <a:spcAft>
                <a:spcPts val="0"/>
              </a:spcAft>
              <a:buClr>
                <a:schemeClr val="accent1"/>
              </a:buClr>
              <a:buSzPct val="60000"/>
              <a:buFont typeface="Noto Symbol"/>
              <a:buChar char="■"/>
            </a:pPr>
            <a:r>
              <a:rPr b="1" i="0" lang="en" sz="2100" u="none" cap="none" strike="noStrike">
                <a:solidFill>
                  <a:srgbClr val="A50021"/>
                </a:solidFill>
                <a:latin typeface="Arial"/>
                <a:ea typeface="Arial"/>
                <a:cs typeface="Arial"/>
                <a:sym typeface="Arial"/>
              </a:rPr>
              <a:t>Eventually faded</a:t>
            </a:r>
            <a:endParaRPr sz="1100"/>
          </a:p>
          <a:p>
            <a:pPr indent="-311848" lvl="0" marL="342900" marR="0" rtl="0" algn="l">
              <a:lnSpc>
                <a:spcPct val="100000"/>
              </a:lnSpc>
              <a:spcBef>
                <a:spcPts val="480"/>
              </a:spcBef>
              <a:spcAft>
                <a:spcPts val="0"/>
              </a:spcAft>
              <a:buClr>
                <a:schemeClr val="accent1"/>
              </a:buClr>
              <a:buSzPct val="60000"/>
              <a:buFont typeface="Noto Symbol"/>
              <a:buChar char="■"/>
            </a:pPr>
            <a:r>
              <a:rPr b="1" i="0" lang="en" sz="2100" u="none" cap="none" strike="noStrike">
                <a:solidFill>
                  <a:srgbClr val="A50021"/>
                </a:solidFill>
                <a:latin typeface="Arial"/>
                <a:ea typeface="Arial"/>
                <a:cs typeface="Arial"/>
                <a:sym typeface="Arial"/>
              </a:rPr>
              <a:t>Regular Diploma</a:t>
            </a:r>
            <a:endParaRPr sz="1100"/>
          </a:p>
          <a:p>
            <a:pPr indent="-311848" lvl="0" marL="342900" marR="0" rtl="0" algn="l">
              <a:lnSpc>
                <a:spcPct val="100000"/>
              </a:lnSpc>
              <a:spcBef>
                <a:spcPts val="480"/>
              </a:spcBef>
              <a:spcAft>
                <a:spcPts val="0"/>
              </a:spcAft>
              <a:buClr>
                <a:schemeClr val="accent1"/>
              </a:buClr>
              <a:buSzPct val="60000"/>
              <a:buFont typeface="Noto Symbol"/>
              <a:buChar char="■"/>
            </a:pPr>
            <a:r>
              <a:rPr b="1" i="0" lang="en" sz="2100" u="none" cap="none" strike="noStrike">
                <a:solidFill>
                  <a:srgbClr val="A50021"/>
                </a:solidFill>
                <a:latin typeface="Arial"/>
                <a:ea typeface="Arial"/>
                <a:cs typeface="Arial"/>
                <a:sym typeface="Arial"/>
              </a:rPr>
              <a:t>Impact Forever</a:t>
            </a:r>
            <a:endParaRPr sz="1100"/>
          </a:p>
        </p:txBody>
      </p:sp>
      <p:sp>
        <p:nvSpPr>
          <p:cNvPr id="4669" name="Google Shape;4669;p151"/>
          <p:cNvSpPr txBox="1"/>
          <p:nvPr>
            <p:ph idx="2" type="body"/>
          </p:nvPr>
        </p:nvSpPr>
        <p:spPr>
          <a:xfrm>
            <a:off x="5334000" y="1480949"/>
            <a:ext cx="3810000" cy="1821600"/>
          </a:xfrm>
          <a:prstGeom prst="rect">
            <a:avLst/>
          </a:prstGeom>
          <a:noFill/>
          <a:ln>
            <a:noFill/>
          </a:ln>
        </p:spPr>
        <p:txBody>
          <a:bodyPr anchorCtr="0" anchor="t" bIns="45700" lIns="91425" spcFirstLastPara="1" rIns="91425" wrap="square" tIns="45700">
            <a:normAutofit fontScale="92500"/>
          </a:bodyPr>
          <a:lstStyle/>
          <a:p>
            <a:pPr indent="-317230" lvl="0" marL="342900" marR="0" rtl="0" algn="l">
              <a:lnSpc>
                <a:spcPct val="100000"/>
              </a:lnSpc>
              <a:spcBef>
                <a:spcPts val="0"/>
              </a:spcBef>
              <a:spcAft>
                <a:spcPts val="0"/>
              </a:spcAft>
              <a:buClr>
                <a:schemeClr val="accent1"/>
              </a:buClr>
              <a:buSzPct val="60434"/>
              <a:buFont typeface="Noto Symbol"/>
              <a:buChar char="■"/>
            </a:pPr>
            <a:r>
              <a:rPr b="1" i="0" lang="en" sz="2300" u="none" cap="none" strike="noStrike">
                <a:solidFill>
                  <a:srgbClr val="000099"/>
                </a:solidFill>
                <a:latin typeface="Arial"/>
                <a:ea typeface="Arial"/>
                <a:cs typeface="Arial"/>
                <a:sym typeface="Arial"/>
              </a:rPr>
              <a:t>Changes to content</a:t>
            </a:r>
            <a:endParaRPr sz="1100"/>
          </a:p>
          <a:p>
            <a:pPr indent="-317230" lvl="0" marL="342900" marR="0" rtl="0" algn="l">
              <a:lnSpc>
                <a:spcPct val="100000"/>
              </a:lnSpc>
              <a:spcBef>
                <a:spcPts val="520"/>
              </a:spcBef>
              <a:spcAft>
                <a:spcPts val="0"/>
              </a:spcAft>
              <a:buClr>
                <a:schemeClr val="accent1"/>
              </a:buClr>
              <a:buSzPct val="60434"/>
              <a:buFont typeface="Noto Symbol"/>
              <a:buChar char="■"/>
            </a:pPr>
            <a:r>
              <a:rPr b="1" i="0" lang="en" sz="2300" u="none" cap="none" strike="noStrike">
                <a:solidFill>
                  <a:srgbClr val="000099"/>
                </a:solidFill>
                <a:latin typeface="Arial"/>
                <a:ea typeface="Arial"/>
                <a:cs typeface="Arial"/>
                <a:sym typeface="Arial"/>
              </a:rPr>
              <a:t>Changes in requirements</a:t>
            </a:r>
            <a:endParaRPr sz="1100"/>
          </a:p>
          <a:p>
            <a:pPr indent="-317230" lvl="0" marL="342900" marR="0" rtl="0" algn="l">
              <a:lnSpc>
                <a:spcPct val="100000"/>
              </a:lnSpc>
              <a:spcBef>
                <a:spcPts val="520"/>
              </a:spcBef>
              <a:spcAft>
                <a:spcPts val="0"/>
              </a:spcAft>
              <a:buClr>
                <a:schemeClr val="accent1"/>
              </a:buClr>
              <a:buSzPct val="60434"/>
              <a:buFont typeface="Noto Symbol"/>
              <a:buChar char="■"/>
            </a:pPr>
            <a:r>
              <a:rPr b="1" i="0" lang="en" sz="2300" u="none" cap="none" strike="noStrike">
                <a:solidFill>
                  <a:srgbClr val="000099"/>
                </a:solidFill>
                <a:latin typeface="Arial"/>
                <a:ea typeface="Arial"/>
                <a:cs typeface="Arial"/>
                <a:sym typeface="Arial"/>
              </a:rPr>
              <a:t>Changes towards credits </a:t>
            </a:r>
            <a:endParaRPr sz="1100"/>
          </a:p>
          <a:p>
            <a:pPr indent="-317230" lvl="0" marL="342900" marR="0" rtl="0" algn="l">
              <a:lnSpc>
                <a:spcPct val="100000"/>
              </a:lnSpc>
              <a:spcBef>
                <a:spcPts val="520"/>
              </a:spcBef>
              <a:spcAft>
                <a:spcPts val="0"/>
              </a:spcAft>
              <a:buClr>
                <a:schemeClr val="accent1"/>
              </a:buClr>
              <a:buSzPct val="60434"/>
              <a:buFont typeface="Noto Symbol"/>
              <a:buChar char="■"/>
            </a:pPr>
            <a:r>
              <a:rPr b="1" i="0" lang="en" sz="2300" u="none" cap="none" strike="noStrike">
                <a:solidFill>
                  <a:srgbClr val="000099"/>
                </a:solidFill>
                <a:latin typeface="Arial"/>
                <a:ea typeface="Arial"/>
                <a:cs typeface="Arial"/>
                <a:sym typeface="Arial"/>
              </a:rPr>
              <a:t>Impact Forever</a:t>
            </a:r>
            <a:endParaRPr sz="1100"/>
          </a:p>
        </p:txBody>
      </p:sp>
      <p:pic>
        <p:nvPicPr>
          <p:cNvPr descr="1breakfast41-med" id="4670" name="Google Shape;4670;p151"/>
          <p:cNvPicPr preferRelativeResize="0"/>
          <p:nvPr/>
        </p:nvPicPr>
        <p:blipFill rotWithShape="1">
          <a:blip r:embed="rId3">
            <a:alphaModFix/>
          </a:blip>
          <a:srcRect b="0" l="0" r="0" t="0"/>
          <a:stretch/>
        </p:blipFill>
        <p:spPr>
          <a:xfrm>
            <a:off x="494625" y="3548800"/>
            <a:ext cx="1524000" cy="849000"/>
          </a:xfrm>
          <a:prstGeom prst="rect">
            <a:avLst/>
          </a:prstGeom>
          <a:noFill/>
          <a:ln>
            <a:noFill/>
          </a:ln>
        </p:spPr>
      </p:pic>
      <p:pic>
        <p:nvPicPr>
          <p:cNvPr descr="1breakfast1-med" id="4671" name="Google Shape;4671;p151"/>
          <p:cNvPicPr preferRelativeResize="0"/>
          <p:nvPr/>
        </p:nvPicPr>
        <p:blipFill rotWithShape="1">
          <a:blip r:embed="rId4">
            <a:alphaModFix/>
          </a:blip>
          <a:srcRect b="0" l="0" r="0" t="0"/>
          <a:stretch/>
        </p:blipFill>
        <p:spPr>
          <a:xfrm>
            <a:off x="2062600" y="3904528"/>
            <a:ext cx="1371600" cy="763200"/>
          </a:xfrm>
          <a:prstGeom prst="rect">
            <a:avLst/>
          </a:prstGeom>
          <a:noFill/>
          <a:ln>
            <a:noFill/>
          </a:ln>
        </p:spPr>
      </p:pic>
      <p:pic>
        <p:nvPicPr>
          <p:cNvPr descr="1breakfast-med" id="4672" name="Google Shape;4672;p151"/>
          <p:cNvPicPr preferRelativeResize="0"/>
          <p:nvPr/>
        </p:nvPicPr>
        <p:blipFill rotWithShape="1">
          <a:blip r:embed="rId5">
            <a:alphaModFix/>
          </a:blip>
          <a:srcRect b="0" l="0" r="0" t="0"/>
          <a:stretch/>
        </p:blipFill>
        <p:spPr>
          <a:xfrm>
            <a:off x="3072750" y="3270200"/>
            <a:ext cx="1371600" cy="780000"/>
          </a:xfrm>
          <a:prstGeom prst="rect">
            <a:avLst/>
          </a:prstGeom>
          <a:noFill/>
          <a:ln>
            <a:noFill/>
          </a:ln>
        </p:spPr>
      </p:pic>
      <p:pic>
        <p:nvPicPr>
          <p:cNvPr descr="1lunch1-med" id="4673" name="Google Shape;4673;p151"/>
          <p:cNvPicPr preferRelativeResize="0"/>
          <p:nvPr/>
        </p:nvPicPr>
        <p:blipFill rotWithShape="1">
          <a:blip r:embed="rId6">
            <a:alphaModFix/>
          </a:blip>
          <a:srcRect b="0" l="0" r="0" t="0"/>
          <a:stretch/>
        </p:blipFill>
        <p:spPr>
          <a:xfrm>
            <a:off x="5658325" y="3150625"/>
            <a:ext cx="2057400" cy="1144200"/>
          </a:xfrm>
          <a:prstGeom prst="rect">
            <a:avLst/>
          </a:prstGeom>
          <a:noFill/>
          <a:ln>
            <a:noFill/>
          </a:ln>
        </p:spPr>
      </p:pic>
    </p:spTree>
  </p:cSld>
  <p:clrMapOvr>
    <a:masterClrMapping/>
  </p:clrMapOvr>
  <mc:AlternateContent>
    <mc:Choice Requires="p14">
      <p:transition spd="slow" p14:dur="1000">
        <p14:prism dir="l"/>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8" name="Shape 4678"/>
        <p:cNvGrpSpPr/>
        <p:nvPr/>
      </p:nvGrpSpPr>
      <p:grpSpPr>
        <a:xfrm>
          <a:off x="0" y="0"/>
          <a:ext cx="0" cy="0"/>
          <a:chOff x="0" y="0"/>
          <a:chExt cx="0" cy="0"/>
        </a:xfrm>
      </p:grpSpPr>
      <p:sp>
        <p:nvSpPr>
          <p:cNvPr id="4679" name="Google Shape;4679;p152"/>
          <p:cNvSpPr txBox="1"/>
          <p:nvPr>
            <p:ph type="title"/>
          </p:nvPr>
        </p:nvSpPr>
        <p:spPr>
          <a:xfrm>
            <a:off x="457200" y="208350"/>
            <a:ext cx="8229600" cy="10362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b="1" lang="en" sz="5355">
                <a:solidFill>
                  <a:srgbClr val="A50021"/>
                </a:solidFill>
              </a:rPr>
              <a:t>Accommodations</a:t>
            </a:r>
            <a:endParaRPr b="1" sz="5355"/>
          </a:p>
          <a:p>
            <a:pPr indent="0" lvl="0" marL="0" rtl="0" algn="ctr">
              <a:spcBef>
                <a:spcPts val="0"/>
              </a:spcBef>
              <a:spcAft>
                <a:spcPts val="0"/>
              </a:spcAft>
              <a:buNone/>
            </a:pPr>
            <a:r>
              <a:rPr b="1" lang="en" sz="3700"/>
              <a:t> </a:t>
            </a:r>
            <a:r>
              <a:rPr b="1" lang="en" sz="3700"/>
              <a:t> </a:t>
            </a:r>
            <a:r>
              <a:rPr b="1" lang="en" sz="3922"/>
              <a:t>Part of the Plan</a:t>
            </a:r>
            <a:endParaRPr b="1" sz="3922"/>
          </a:p>
        </p:txBody>
      </p:sp>
      <p:sp>
        <p:nvSpPr>
          <p:cNvPr id="4680" name="Google Shape;4680;p152"/>
          <p:cNvSpPr txBox="1"/>
          <p:nvPr>
            <p:ph idx="1" type="body"/>
          </p:nvPr>
        </p:nvSpPr>
        <p:spPr>
          <a:xfrm>
            <a:off x="124250" y="1296974"/>
            <a:ext cx="8775300" cy="3490200"/>
          </a:xfrm>
          <a:prstGeom prst="rect">
            <a:avLst/>
          </a:prstGeom>
        </p:spPr>
        <p:txBody>
          <a:bodyPr anchorCtr="0" anchor="t" bIns="91425" lIns="91425" spcFirstLastPara="1" rIns="91425" wrap="square" tIns="91425">
            <a:noAutofit/>
          </a:bodyPr>
          <a:lstStyle/>
          <a:p>
            <a:pPr indent="-347662" lvl="0" marL="457200" rtl="0" algn="l">
              <a:lnSpc>
                <a:spcPct val="130000"/>
              </a:lnSpc>
              <a:spcBef>
                <a:spcPts val="640"/>
              </a:spcBef>
              <a:spcAft>
                <a:spcPts val="0"/>
              </a:spcAft>
              <a:buClr>
                <a:schemeClr val="dk1"/>
              </a:buClr>
              <a:buSzPts val="1875"/>
              <a:buChar char="+"/>
            </a:pPr>
            <a:r>
              <a:rPr b="1" lang="en" sz="2575">
                <a:solidFill>
                  <a:schemeClr val="dk1"/>
                </a:solidFill>
              </a:rPr>
              <a:t>Classroom and testing accommodations </a:t>
            </a:r>
            <a:r>
              <a:rPr b="1" lang="en" sz="1685"/>
              <a:t>(extended time percentages)</a:t>
            </a:r>
            <a:endParaRPr b="1" sz="1685">
              <a:solidFill>
                <a:schemeClr val="dk1"/>
              </a:solidFill>
            </a:endParaRPr>
          </a:p>
          <a:p>
            <a:pPr indent="0" lvl="0" marL="0" rtl="0" algn="l">
              <a:lnSpc>
                <a:spcPct val="80000"/>
              </a:lnSpc>
              <a:spcBef>
                <a:spcPts val="0"/>
              </a:spcBef>
              <a:spcAft>
                <a:spcPts val="0"/>
              </a:spcAft>
              <a:buSzPts val="688"/>
              <a:buNone/>
            </a:pPr>
            <a:r>
              <a:rPr b="1" lang="en" sz="2950">
                <a:solidFill>
                  <a:schemeClr val="dk1"/>
                </a:solidFill>
              </a:rPr>
              <a:t>+     </a:t>
            </a:r>
            <a:r>
              <a:rPr b="1" lang="en" sz="2575">
                <a:solidFill>
                  <a:schemeClr val="dk1"/>
                </a:solidFill>
              </a:rPr>
              <a:t>Requested 24 hours in advance, accessed Independently</a:t>
            </a:r>
            <a:endParaRPr b="1" sz="2575">
              <a:solidFill>
                <a:schemeClr val="dk1"/>
              </a:solidFill>
            </a:endParaRPr>
          </a:p>
          <a:p>
            <a:pPr indent="0" lvl="0" marL="0" rtl="0" algn="l">
              <a:lnSpc>
                <a:spcPct val="80000"/>
              </a:lnSpc>
              <a:spcBef>
                <a:spcPts val="0"/>
              </a:spcBef>
              <a:spcAft>
                <a:spcPts val="0"/>
              </a:spcAft>
              <a:buSzPts val="688"/>
              <a:buNone/>
            </a:pPr>
            <a:r>
              <a:t/>
            </a:r>
            <a:endParaRPr b="1" sz="1075">
              <a:solidFill>
                <a:schemeClr val="dk1"/>
              </a:solidFill>
            </a:endParaRPr>
          </a:p>
          <a:p>
            <a:pPr indent="-392112" lvl="0" marL="457200" rtl="0" algn="l">
              <a:lnSpc>
                <a:spcPct val="95000"/>
              </a:lnSpc>
              <a:spcBef>
                <a:spcPts val="0"/>
              </a:spcBef>
              <a:spcAft>
                <a:spcPts val="0"/>
              </a:spcAft>
              <a:buClr>
                <a:schemeClr val="dk1"/>
              </a:buClr>
              <a:buSzPts val="2575"/>
              <a:buChar char="+"/>
            </a:pPr>
            <a:r>
              <a:rPr b="1" lang="en" sz="2575">
                <a:solidFill>
                  <a:schemeClr val="dk1"/>
                </a:solidFill>
              </a:rPr>
              <a:t>Class is not interrupted - </a:t>
            </a:r>
            <a:r>
              <a:rPr b="1" lang="en" sz="2575">
                <a:solidFill>
                  <a:srgbClr val="990000"/>
                </a:solidFill>
              </a:rPr>
              <a:t>MUST </a:t>
            </a:r>
            <a:r>
              <a:rPr b="1" lang="en" sz="2575">
                <a:solidFill>
                  <a:schemeClr val="dk1"/>
                </a:solidFill>
              </a:rPr>
              <a:t>complete same day, after school</a:t>
            </a:r>
            <a:r>
              <a:rPr b="1" lang="en" sz="2575"/>
              <a:t>.  Students can call home from the front office at lunch. If more than 1 test, arrangements are made for follow up days.</a:t>
            </a:r>
            <a:r>
              <a:rPr b="1" lang="en" sz="2575">
                <a:solidFill>
                  <a:schemeClr val="dk1"/>
                </a:solidFill>
              </a:rPr>
              <a:t> </a:t>
            </a:r>
            <a:endParaRPr b="1" sz="2575">
              <a:solidFill>
                <a:schemeClr val="dk1"/>
              </a:solidFill>
            </a:endParaRPr>
          </a:p>
          <a:p>
            <a:pPr indent="-392112" lvl="0" marL="457200" rtl="0" algn="l">
              <a:lnSpc>
                <a:spcPct val="95000"/>
              </a:lnSpc>
              <a:spcBef>
                <a:spcPts val="0"/>
              </a:spcBef>
              <a:spcAft>
                <a:spcPts val="0"/>
              </a:spcAft>
              <a:buClr>
                <a:schemeClr val="dk1"/>
              </a:buClr>
              <a:buSzPts val="2575"/>
              <a:buChar char="+"/>
            </a:pPr>
            <a:r>
              <a:rPr b="1" lang="en" sz="2575">
                <a:solidFill>
                  <a:schemeClr val="dk1"/>
                </a:solidFill>
              </a:rPr>
              <a:t>Extenuating circumstances </a:t>
            </a:r>
            <a:r>
              <a:rPr b="1" lang="en" sz="1675">
                <a:solidFill>
                  <a:schemeClr val="dk1"/>
                </a:solidFill>
              </a:rPr>
              <a:t>(Doctor appointments, games or meets)</a:t>
            </a:r>
            <a:endParaRPr b="1" sz="1675">
              <a:solidFill>
                <a:schemeClr val="dk1"/>
              </a:solidFill>
            </a:endParaRPr>
          </a:p>
          <a:p>
            <a:pPr indent="0" lvl="0" marL="0" rtl="0" algn="l">
              <a:lnSpc>
                <a:spcPct val="95000"/>
              </a:lnSpc>
              <a:spcBef>
                <a:spcPts val="0"/>
              </a:spcBef>
              <a:spcAft>
                <a:spcPts val="0"/>
              </a:spcAft>
              <a:buSzPts val="688"/>
              <a:buNone/>
            </a:pPr>
            <a:r>
              <a:rPr b="1" lang="en" sz="2575">
                <a:solidFill>
                  <a:schemeClr val="dk1"/>
                </a:solidFill>
              </a:rPr>
              <a:t> </a:t>
            </a:r>
            <a:endParaRPr b="1" sz="2575">
              <a:solidFill>
                <a:schemeClr val="dk1"/>
              </a:solidFill>
            </a:endParaRPr>
          </a:p>
          <a:p>
            <a:pPr indent="0" lvl="0" marL="0" rtl="0" algn="l">
              <a:lnSpc>
                <a:spcPct val="95000"/>
              </a:lnSpc>
              <a:spcBef>
                <a:spcPts val="0"/>
              </a:spcBef>
              <a:spcAft>
                <a:spcPts val="0"/>
              </a:spcAft>
              <a:buSzPts val="688"/>
              <a:buNone/>
            </a:pPr>
            <a:r>
              <a:t/>
            </a:r>
            <a:endParaRPr b="1" sz="2375">
              <a:solidFill>
                <a:srgbClr val="0000FF"/>
              </a:solidFill>
            </a:endParaRPr>
          </a:p>
          <a:p>
            <a:pPr indent="0" lvl="0" marL="0" rtl="0" algn="l">
              <a:lnSpc>
                <a:spcPct val="95000"/>
              </a:lnSpc>
              <a:spcBef>
                <a:spcPts val="0"/>
              </a:spcBef>
              <a:spcAft>
                <a:spcPts val="0"/>
              </a:spcAft>
              <a:buSzPts val="688"/>
              <a:buNone/>
            </a:pPr>
            <a:r>
              <a:rPr b="1" lang="en" sz="2687"/>
              <a:t> </a:t>
            </a:r>
            <a:endParaRPr b="1" sz="2687"/>
          </a:p>
        </p:txBody>
      </p:sp>
    </p:spTree>
  </p:cSld>
  <p:clrMapOvr>
    <a:masterClrMapping/>
  </p:clrMapOvr>
  <mc:AlternateContent>
    <mc:Choice Requires="p14">
      <p:transition spd="med">
        <p14:prism dir="l"/>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4" name="Shape 4684"/>
        <p:cNvGrpSpPr/>
        <p:nvPr/>
      </p:nvGrpSpPr>
      <p:grpSpPr>
        <a:xfrm>
          <a:off x="0" y="0"/>
          <a:ext cx="0" cy="0"/>
          <a:chOff x="0" y="0"/>
          <a:chExt cx="0" cy="0"/>
        </a:xfrm>
      </p:grpSpPr>
      <p:sp>
        <p:nvSpPr>
          <p:cNvPr id="4685" name="Google Shape;4685;p153"/>
          <p:cNvSpPr txBox="1"/>
          <p:nvPr/>
        </p:nvSpPr>
        <p:spPr>
          <a:xfrm>
            <a:off x="271950" y="82050"/>
            <a:ext cx="8229600" cy="1173000"/>
          </a:xfrm>
          <a:prstGeom prst="rect">
            <a:avLst/>
          </a:prstGeom>
          <a:noFill/>
          <a:ln>
            <a:noFill/>
          </a:ln>
        </p:spPr>
        <p:txBody>
          <a:bodyPr anchorCtr="0" anchor="ctr" bIns="45700" lIns="91425" spcFirstLastPara="1" rIns="91425" wrap="square" tIns="45700">
            <a:noAutofit/>
          </a:bodyPr>
          <a:lstStyle/>
          <a:p>
            <a:pPr indent="0" lvl="0" marL="0" rtl="0" algn="ctr">
              <a:lnSpc>
                <a:spcPct val="115000"/>
              </a:lnSpc>
              <a:spcBef>
                <a:spcPts val="0"/>
              </a:spcBef>
              <a:spcAft>
                <a:spcPts val="0"/>
              </a:spcAft>
              <a:buClr>
                <a:schemeClr val="dk1"/>
              </a:buClr>
              <a:buSzPts val="1100"/>
              <a:buFont typeface="Arial"/>
              <a:buNone/>
            </a:pPr>
            <a:r>
              <a:t/>
            </a:r>
            <a:endParaRPr b="1" sz="1800">
              <a:solidFill>
                <a:srgbClr val="990000"/>
              </a:solidFill>
            </a:endParaRPr>
          </a:p>
          <a:p>
            <a:pPr indent="0" lvl="0" marL="0" rtl="0" algn="ctr">
              <a:lnSpc>
                <a:spcPct val="115000"/>
              </a:lnSpc>
              <a:spcBef>
                <a:spcPts val="0"/>
              </a:spcBef>
              <a:spcAft>
                <a:spcPts val="0"/>
              </a:spcAft>
              <a:buClr>
                <a:schemeClr val="dk1"/>
              </a:buClr>
              <a:buSzPts val="1100"/>
              <a:buFont typeface="Arial"/>
              <a:buNone/>
            </a:pPr>
            <a:r>
              <a:rPr b="1" lang="en" sz="2600">
                <a:solidFill>
                  <a:srgbClr val="0000FF"/>
                </a:solidFill>
              </a:rPr>
              <a:t>Accommodated Testing </a:t>
            </a:r>
            <a:endParaRPr b="1" sz="2600">
              <a:solidFill>
                <a:srgbClr val="0000FF"/>
              </a:solidFill>
            </a:endParaRPr>
          </a:p>
          <a:p>
            <a:pPr indent="0" lvl="0" marL="0" rtl="0" algn="ctr">
              <a:lnSpc>
                <a:spcPct val="115000"/>
              </a:lnSpc>
              <a:spcBef>
                <a:spcPts val="0"/>
              </a:spcBef>
              <a:spcAft>
                <a:spcPts val="0"/>
              </a:spcAft>
              <a:buClr>
                <a:schemeClr val="dk1"/>
              </a:buClr>
              <a:buSzPts val="1100"/>
              <a:buFont typeface="Arial"/>
              <a:buNone/>
            </a:pPr>
            <a:r>
              <a:rPr b="1" lang="en" sz="2100">
                <a:solidFill>
                  <a:srgbClr val="0000FF"/>
                </a:solidFill>
              </a:rPr>
              <a:t> </a:t>
            </a:r>
            <a:r>
              <a:rPr b="1" lang="en" sz="1800">
                <a:solidFill>
                  <a:schemeClr val="dk1"/>
                </a:solidFill>
              </a:rPr>
              <a:t>After School/ Before School </a:t>
            </a:r>
            <a:endParaRPr b="1" sz="1800">
              <a:solidFill>
                <a:schemeClr val="dk1"/>
              </a:solidFill>
            </a:endParaRPr>
          </a:p>
          <a:p>
            <a:pPr indent="0" lvl="0" marL="0" rtl="0" algn="ctr">
              <a:lnSpc>
                <a:spcPct val="115000"/>
              </a:lnSpc>
              <a:spcBef>
                <a:spcPts val="0"/>
              </a:spcBef>
              <a:spcAft>
                <a:spcPts val="0"/>
              </a:spcAft>
              <a:buClr>
                <a:schemeClr val="dk1"/>
              </a:buClr>
              <a:buSzPts val="1100"/>
              <a:buFont typeface="Arial"/>
              <a:buNone/>
            </a:pPr>
            <a:r>
              <a:rPr b="1" lang="en" sz="1800">
                <a:solidFill>
                  <a:srgbClr val="990000"/>
                </a:solidFill>
              </a:rPr>
              <a:t>Before Sports/Clubs/Art</a:t>
            </a:r>
            <a:endParaRPr b="1" sz="2600">
              <a:solidFill>
                <a:srgbClr val="0000FF"/>
              </a:solidFill>
            </a:endParaRPr>
          </a:p>
          <a:p>
            <a:pPr indent="0" lvl="0" marL="0" rtl="0" algn="ctr">
              <a:lnSpc>
                <a:spcPct val="115000"/>
              </a:lnSpc>
              <a:spcBef>
                <a:spcPts val="0"/>
              </a:spcBef>
              <a:spcAft>
                <a:spcPts val="0"/>
              </a:spcAft>
              <a:buNone/>
            </a:pPr>
            <a:r>
              <a:t/>
            </a:r>
            <a:endParaRPr b="1" sz="2000">
              <a:solidFill>
                <a:srgbClr val="990000"/>
              </a:solidFill>
            </a:endParaRPr>
          </a:p>
        </p:txBody>
      </p:sp>
      <p:sp>
        <p:nvSpPr>
          <p:cNvPr id="4686" name="Google Shape;4686;p153"/>
          <p:cNvSpPr txBox="1"/>
          <p:nvPr/>
        </p:nvSpPr>
        <p:spPr>
          <a:xfrm>
            <a:off x="41025" y="1255050"/>
            <a:ext cx="8229600" cy="4176600"/>
          </a:xfrm>
          <a:prstGeom prst="rect">
            <a:avLst/>
          </a:prstGeom>
          <a:noFill/>
          <a:ln>
            <a:noFill/>
          </a:ln>
        </p:spPr>
        <p:txBody>
          <a:bodyPr anchorCtr="0" anchor="t" bIns="91425" lIns="91425" spcFirstLastPara="1" rIns="91425" wrap="square" tIns="91425">
            <a:spAutoFit/>
          </a:bodyPr>
          <a:lstStyle/>
          <a:p>
            <a:pPr indent="-349250" lvl="0" marL="457200" rtl="0" algn="l">
              <a:lnSpc>
                <a:spcPct val="115000"/>
              </a:lnSpc>
              <a:spcBef>
                <a:spcPts val="1200"/>
              </a:spcBef>
              <a:spcAft>
                <a:spcPts val="0"/>
              </a:spcAft>
              <a:buClr>
                <a:schemeClr val="dk1"/>
              </a:buClr>
              <a:buSzPts val="1900"/>
              <a:buChar char="●"/>
            </a:pPr>
            <a:r>
              <a:rPr b="1" lang="en" sz="1900">
                <a:solidFill>
                  <a:schemeClr val="dk1"/>
                </a:solidFill>
              </a:rPr>
              <a:t> Accommodations are available: 7:00 -7:50 m and   From 2:50 -  3:30 except when staff  to stays until 4 or 4:30 to </a:t>
            </a:r>
            <a:r>
              <a:rPr b="1" lang="en" sz="1900">
                <a:solidFill>
                  <a:schemeClr val="dk1"/>
                </a:solidFill>
              </a:rPr>
              <a:t>accommodate</a:t>
            </a:r>
            <a:r>
              <a:rPr b="1" lang="en" sz="1900">
                <a:solidFill>
                  <a:schemeClr val="dk1"/>
                </a:solidFill>
              </a:rPr>
              <a:t> those students with 100% extended time. Wednesday, from 2:-3:30 if staff is available for same day testing.</a:t>
            </a:r>
            <a:endParaRPr b="1" sz="1900">
              <a:solidFill>
                <a:schemeClr val="dk1"/>
              </a:solidFill>
            </a:endParaRPr>
          </a:p>
          <a:p>
            <a:pPr indent="-349250" lvl="0" marL="457200" rtl="0" algn="l">
              <a:lnSpc>
                <a:spcPct val="115000"/>
              </a:lnSpc>
              <a:spcBef>
                <a:spcPts val="0"/>
              </a:spcBef>
              <a:spcAft>
                <a:spcPts val="0"/>
              </a:spcAft>
              <a:buClr>
                <a:schemeClr val="dk1"/>
              </a:buClr>
              <a:buSzPts val="1900"/>
              <a:buChar char="●"/>
            </a:pPr>
            <a:r>
              <a:rPr b="1" lang="en" sz="1900">
                <a:solidFill>
                  <a:schemeClr val="dk1"/>
                </a:solidFill>
              </a:rPr>
              <a:t>Students understand that they are asked to complete their extended time, the SAME day as the assessment.</a:t>
            </a:r>
            <a:endParaRPr b="1" sz="1900">
              <a:solidFill>
                <a:schemeClr val="dk1"/>
              </a:solidFill>
            </a:endParaRPr>
          </a:p>
          <a:p>
            <a:pPr indent="-349250" lvl="0" marL="457200" rtl="0" algn="l">
              <a:lnSpc>
                <a:spcPct val="115000"/>
              </a:lnSpc>
              <a:spcBef>
                <a:spcPts val="0"/>
              </a:spcBef>
              <a:spcAft>
                <a:spcPts val="0"/>
              </a:spcAft>
              <a:buClr>
                <a:schemeClr val="dk1"/>
              </a:buClr>
              <a:buSzPts val="1900"/>
              <a:buChar char="●"/>
            </a:pPr>
            <a:r>
              <a:rPr b="1" lang="en" sz="1900">
                <a:solidFill>
                  <a:schemeClr val="dk1"/>
                </a:solidFill>
              </a:rPr>
              <a:t>Students taking extended time only,  report back to their teacher at the end of the day.  </a:t>
            </a:r>
            <a:endParaRPr b="1" sz="1900">
              <a:solidFill>
                <a:schemeClr val="dk1"/>
              </a:solidFill>
            </a:endParaRPr>
          </a:p>
          <a:p>
            <a:pPr indent="-349250" lvl="0" marL="457200" rtl="0" algn="l">
              <a:lnSpc>
                <a:spcPct val="115000"/>
              </a:lnSpc>
              <a:spcBef>
                <a:spcPts val="0"/>
              </a:spcBef>
              <a:spcAft>
                <a:spcPts val="0"/>
              </a:spcAft>
              <a:buClr>
                <a:schemeClr val="dk1"/>
              </a:buClr>
              <a:buSzPts val="1900"/>
              <a:buChar char="●"/>
            </a:pPr>
            <a:r>
              <a:rPr b="1" lang="en" sz="1900">
                <a:solidFill>
                  <a:schemeClr val="dk1"/>
                </a:solidFill>
              </a:rPr>
              <a:t>Difficulties with scheduling: Dr. appointments, athletic events, and more than one test on the same day with extended time, need to be scheduled at the earliest opportunity.</a:t>
            </a:r>
            <a:endParaRPr b="1" sz="1900">
              <a:solidFill>
                <a:schemeClr val="dk1"/>
              </a:solidFill>
            </a:endParaRPr>
          </a:p>
          <a:p>
            <a:pPr indent="-349250" lvl="0" marL="457200" rtl="0" algn="l">
              <a:lnSpc>
                <a:spcPct val="115000"/>
              </a:lnSpc>
              <a:spcBef>
                <a:spcPts val="0"/>
              </a:spcBef>
              <a:spcAft>
                <a:spcPts val="0"/>
              </a:spcAft>
              <a:buClr>
                <a:schemeClr val="dk1"/>
              </a:buClr>
              <a:buSzPts val="1900"/>
              <a:buChar char="●"/>
            </a:pPr>
            <a:r>
              <a:rPr b="1" lang="en" sz="1900">
                <a:solidFill>
                  <a:schemeClr val="dk1"/>
                </a:solidFill>
              </a:rPr>
              <a:t>Transportation is to be provided by the parent </a:t>
            </a:r>
            <a:endParaRPr b="1" sz="190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0" name="Shape 4690"/>
        <p:cNvGrpSpPr/>
        <p:nvPr/>
      </p:nvGrpSpPr>
      <p:grpSpPr>
        <a:xfrm>
          <a:off x="0" y="0"/>
          <a:ext cx="0" cy="0"/>
          <a:chOff x="0" y="0"/>
          <a:chExt cx="0" cy="0"/>
        </a:xfrm>
      </p:grpSpPr>
      <p:grpSp>
        <p:nvGrpSpPr>
          <p:cNvPr id="4691" name="Google Shape;4691;p154"/>
          <p:cNvGrpSpPr/>
          <p:nvPr/>
        </p:nvGrpSpPr>
        <p:grpSpPr>
          <a:xfrm>
            <a:off x="2234437" y="643492"/>
            <a:ext cx="4523277" cy="176025"/>
            <a:chOff x="4345425" y="2175475"/>
            <a:chExt cx="800750" cy="176025"/>
          </a:xfrm>
        </p:grpSpPr>
        <p:sp>
          <p:nvSpPr>
            <p:cNvPr id="4692" name="Google Shape;4692;p15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3" name="Google Shape;4693;p15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00FF00">
                <a:alpha val="2098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94" name="Google Shape;4694;p154"/>
          <p:cNvGrpSpPr/>
          <p:nvPr/>
        </p:nvGrpSpPr>
        <p:grpSpPr>
          <a:xfrm rot="474737">
            <a:off x="1159310" y="1092005"/>
            <a:ext cx="2049331" cy="585348"/>
            <a:chOff x="4345425" y="2175475"/>
            <a:chExt cx="800750" cy="176025"/>
          </a:xfrm>
        </p:grpSpPr>
        <p:sp>
          <p:nvSpPr>
            <p:cNvPr id="4695" name="Google Shape;4695;p15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6" name="Google Shape;4696;p15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97" name="Google Shape;4697;p154"/>
          <p:cNvGrpSpPr/>
          <p:nvPr/>
        </p:nvGrpSpPr>
        <p:grpSpPr>
          <a:xfrm rot="479468">
            <a:off x="4948511" y="1128492"/>
            <a:ext cx="2199154" cy="736134"/>
            <a:chOff x="4345425" y="2175475"/>
            <a:chExt cx="800750" cy="176025"/>
          </a:xfrm>
        </p:grpSpPr>
        <p:sp>
          <p:nvSpPr>
            <p:cNvPr id="4698" name="Google Shape;4698;p154"/>
            <p:cNvSpPr/>
            <p:nvPr/>
          </p:nvSpPr>
          <p:spPr>
            <a:xfrm>
              <a:off x="4351850" y="2175475"/>
              <a:ext cx="763000" cy="156275"/>
            </a:xfrm>
            <a:custGeom>
              <a:rect b="b" l="l" r="r" t="t"/>
              <a:pathLst>
                <a:path extrusionOk="0" h="6251" w="30520">
                  <a:moveTo>
                    <a:pt x="28815" y="0"/>
                  </a:moveTo>
                  <a:cubicBezTo>
                    <a:pt x="19166" y="50"/>
                    <a:pt x="9617" y="1178"/>
                    <a:pt x="243" y="3359"/>
                  </a:cubicBezTo>
                  <a:cubicBezTo>
                    <a:pt x="1" y="3431"/>
                    <a:pt x="1096" y="6250"/>
                    <a:pt x="1871" y="6250"/>
                  </a:cubicBezTo>
                  <a:cubicBezTo>
                    <a:pt x="1897" y="6250"/>
                    <a:pt x="1923" y="6247"/>
                    <a:pt x="1948" y="6241"/>
                  </a:cubicBezTo>
                  <a:cubicBezTo>
                    <a:pt x="11321" y="4060"/>
                    <a:pt x="20870" y="2933"/>
                    <a:pt x="30494" y="2882"/>
                  </a:cubicBezTo>
                  <a:cubicBezTo>
                    <a:pt x="30519" y="2882"/>
                    <a:pt x="29742" y="0"/>
                    <a:pt x="2881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9" name="Google Shape;4699;p154"/>
            <p:cNvSpPr/>
            <p:nvPr/>
          </p:nvSpPr>
          <p:spPr>
            <a:xfrm>
              <a:off x="4345425" y="2195925"/>
              <a:ext cx="800750" cy="155575"/>
            </a:xfrm>
            <a:custGeom>
              <a:rect b="b" l="l" r="r" t="t"/>
              <a:pathLst>
                <a:path extrusionOk="0" h="6223" w="32030">
                  <a:moveTo>
                    <a:pt x="28845" y="0"/>
                  </a:moveTo>
                  <a:cubicBezTo>
                    <a:pt x="27445" y="0"/>
                    <a:pt x="25887" y="355"/>
                    <a:pt x="24736" y="435"/>
                  </a:cubicBezTo>
                  <a:cubicBezTo>
                    <a:pt x="22004" y="611"/>
                    <a:pt x="19247" y="811"/>
                    <a:pt x="16490" y="987"/>
                  </a:cubicBezTo>
                  <a:cubicBezTo>
                    <a:pt x="11578" y="1338"/>
                    <a:pt x="6240" y="1112"/>
                    <a:pt x="1603" y="3042"/>
                  </a:cubicBezTo>
                  <a:cubicBezTo>
                    <a:pt x="0" y="3697"/>
                    <a:pt x="919" y="6222"/>
                    <a:pt x="2308" y="6222"/>
                  </a:cubicBezTo>
                  <a:cubicBezTo>
                    <a:pt x="2461" y="6222"/>
                    <a:pt x="2620" y="6192"/>
                    <a:pt x="2781" y="6125"/>
                  </a:cubicBezTo>
                  <a:cubicBezTo>
                    <a:pt x="6967" y="4370"/>
                    <a:pt x="11653" y="4546"/>
                    <a:pt x="16115" y="4220"/>
                  </a:cubicBezTo>
                  <a:cubicBezTo>
                    <a:pt x="18596" y="4069"/>
                    <a:pt x="21052" y="3894"/>
                    <a:pt x="23533" y="3719"/>
                  </a:cubicBezTo>
                  <a:cubicBezTo>
                    <a:pt x="24636" y="3643"/>
                    <a:pt x="25739" y="3568"/>
                    <a:pt x="26841" y="3493"/>
                  </a:cubicBezTo>
                  <a:cubicBezTo>
                    <a:pt x="27393" y="3468"/>
                    <a:pt x="27944" y="3418"/>
                    <a:pt x="28496" y="3393"/>
                  </a:cubicBezTo>
                  <a:cubicBezTo>
                    <a:pt x="28558" y="3393"/>
                    <a:pt x="29066" y="3437"/>
                    <a:pt x="29482" y="3437"/>
                  </a:cubicBezTo>
                  <a:cubicBezTo>
                    <a:pt x="29580" y="3437"/>
                    <a:pt x="29673" y="3434"/>
                    <a:pt x="29754" y="3428"/>
                  </a:cubicBezTo>
                  <a:lnTo>
                    <a:pt x="29754" y="3428"/>
                  </a:lnTo>
                  <a:cubicBezTo>
                    <a:pt x="30007" y="3587"/>
                    <a:pt x="30293" y="3683"/>
                    <a:pt x="30597" y="3683"/>
                  </a:cubicBezTo>
                  <a:cubicBezTo>
                    <a:pt x="30664" y="3683"/>
                    <a:pt x="30732" y="3678"/>
                    <a:pt x="30801" y="3668"/>
                  </a:cubicBezTo>
                  <a:cubicBezTo>
                    <a:pt x="30877" y="3668"/>
                    <a:pt x="30952" y="3643"/>
                    <a:pt x="31002" y="3643"/>
                  </a:cubicBezTo>
                  <a:cubicBezTo>
                    <a:pt x="31528" y="3568"/>
                    <a:pt x="31829" y="2992"/>
                    <a:pt x="31904" y="2516"/>
                  </a:cubicBezTo>
                  <a:lnTo>
                    <a:pt x="31929" y="2265"/>
                  </a:lnTo>
                  <a:cubicBezTo>
                    <a:pt x="32029" y="1563"/>
                    <a:pt x="31578" y="811"/>
                    <a:pt x="30977" y="460"/>
                  </a:cubicBezTo>
                  <a:cubicBezTo>
                    <a:pt x="30386" y="115"/>
                    <a:pt x="29641" y="0"/>
                    <a:pt x="28845" y="0"/>
                  </a:cubicBezTo>
                  <a:close/>
                </a:path>
              </a:pathLst>
            </a:custGeom>
            <a:solidFill>
              <a:srgbClr val="FFD400">
                <a:alpha val="172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00" name="Google Shape;4700;p154"/>
          <p:cNvSpPr txBox="1"/>
          <p:nvPr>
            <p:ph idx="3" type="subTitle"/>
          </p:nvPr>
        </p:nvSpPr>
        <p:spPr>
          <a:xfrm>
            <a:off x="136650" y="1547650"/>
            <a:ext cx="5097000" cy="3150000"/>
          </a:xfrm>
          <a:prstGeom prst="rect">
            <a:avLst/>
          </a:prstGeom>
        </p:spPr>
        <p:txBody>
          <a:bodyPr anchorCtr="0" anchor="t" bIns="0" lIns="0" spcFirstLastPara="1" rIns="0" wrap="square" tIns="0">
            <a:noAutofit/>
          </a:bodyPr>
          <a:lstStyle/>
          <a:p>
            <a:pPr indent="-387350" lvl="0" marL="457200" rtl="0" algn="l">
              <a:spcBef>
                <a:spcPts val="0"/>
              </a:spcBef>
              <a:spcAft>
                <a:spcPts val="0"/>
              </a:spcAft>
              <a:buClr>
                <a:schemeClr val="dk2"/>
              </a:buClr>
              <a:buSzPts val="2500"/>
              <a:buChar char="➢"/>
            </a:pPr>
            <a:r>
              <a:rPr lang="en">
                <a:latin typeface="Rubik"/>
                <a:ea typeface="Rubik"/>
                <a:cs typeface="Rubik"/>
                <a:sym typeface="Rubik"/>
              </a:rPr>
              <a:t> </a:t>
            </a:r>
            <a:r>
              <a:rPr b="1" lang="en" sz="2500">
                <a:latin typeface="Rubik"/>
                <a:ea typeface="Rubik"/>
                <a:cs typeface="Rubik"/>
                <a:sym typeface="Rubik"/>
              </a:rPr>
              <a:t>Morning Routine</a:t>
            </a:r>
            <a:endParaRPr b="1" sz="2500">
              <a:latin typeface="Rubik"/>
              <a:ea typeface="Rubik"/>
              <a:cs typeface="Rubik"/>
              <a:sym typeface="Rubik"/>
            </a:endParaRPr>
          </a:p>
          <a:p>
            <a:pPr indent="-387350" lvl="0" marL="457200" rtl="0" algn="l">
              <a:spcBef>
                <a:spcPts val="0"/>
              </a:spcBef>
              <a:spcAft>
                <a:spcPts val="0"/>
              </a:spcAft>
              <a:buClr>
                <a:schemeClr val="dk2"/>
              </a:buClr>
              <a:buSzPts val="2500"/>
              <a:buChar char="➢"/>
            </a:pPr>
            <a:r>
              <a:rPr b="1" lang="en" sz="2500">
                <a:latin typeface="Rubik"/>
                <a:ea typeface="Rubik"/>
                <a:cs typeface="Rubik"/>
                <a:sym typeface="Rubik"/>
              </a:rPr>
              <a:t>Activity</a:t>
            </a:r>
            <a:r>
              <a:rPr b="1" lang="en" sz="2500">
                <a:latin typeface="Rubik"/>
                <a:ea typeface="Rubik"/>
                <a:cs typeface="Rubik"/>
                <a:sym typeface="Rubik"/>
              </a:rPr>
              <a:t> Routine - sports, </a:t>
            </a:r>
            <a:endParaRPr b="1" sz="2500">
              <a:latin typeface="Rubik"/>
              <a:ea typeface="Rubik"/>
              <a:cs typeface="Rubik"/>
              <a:sym typeface="Rubik"/>
            </a:endParaRPr>
          </a:p>
          <a:p>
            <a:pPr indent="0" lvl="0" marL="0" rtl="0" algn="l">
              <a:spcBef>
                <a:spcPts val="0"/>
              </a:spcBef>
              <a:spcAft>
                <a:spcPts val="0"/>
              </a:spcAft>
              <a:buNone/>
            </a:pPr>
            <a:r>
              <a:rPr b="1" lang="en" sz="2500">
                <a:latin typeface="Rubik"/>
                <a:ea typeface="Rubik"/>
                <a:cs typeface="Rubik"/>
                <a:sym typeface="Rubik"/>
              </a:rPr>
              <a:t>       the arts, clubs, service</a:t>
            </a:r>
            <a:endParaRPr b="1" sz="2500">
              <a:latin typeface="Rubik"/>
              <a:ea typeface="Rubik"/>
              <a:cs typeface="Rubik"/>
              <a:sym typeface="Rubik"/>
            </a:endParaRPr>
          </a:p>
          <a:p>
            <a:pPr indent="-387350" lvl="0" marL="457200" rtl="0" algn="l">
              <a:spcBef>
                <a:spcPts val="0"/>
              </a:spcBef>
              <a:spcAft>
                <a:spcPts val="0"/>
              </a:spcAft>
              <a:buClr>
                <a:schemeClr val="dk2"/>
              </a:buClr>
              <a:buSzPts val="2500"/>
              <a:buChar char="➢"/>
            </a:pPr>
            <a:r>
              <a:rPr b="1" lang="en" sz="2500">
                <a:latin typeface="Rubik"/>
                <a:ea typeface="Rubik"/>
                <a:cs typeface="Rubik"/>
                <a:sym typeface="Rubik"/>
              </a:rPr>
              <a:t>Homework and Study Routine </a:t>
            </a:r>
            <a:r>
              <a:rPr b="1" lang="en" sz="2400">
                <a:latin typeface="Rubik"/>
                <a:ea typeface="Rubik"/>
                <a:cs typeface="Rubik"/>
                <a:sym typeface="Rubik"/>
              </a:rPr>
              <a:t>(ABT and STRATS)</a:t>
            </a:r>
            <a:endParaRPr b="1" sz="2400">
              <a:latin typeface="Rubik"/>
              <a:ea typeface="Rubik"/>
              <a:cs typeface="Rubik"/>
              <a:sym typeface="Rubik"/>
            </a:endParaRPr>
          </a:p>
          <a:p>
            <a:pPr indent="-381000" lvl="0" marL="457200" rtl="0" algn="l">
              <a:spcBef>
                <a:spcPts val="0"/>
              </a:spcBef>
              <a:spcAft>
                <a:spcPts val="0"/>
              </a:spcAft>
              <a:buClr>
                <a:schemeClr val="dk2"/>
              </a:buClr>
              <a:buSzPts val="2400"/>
              <a:buFont typeface="Rubik"/>
              <a:buChar char="➢"/>
            </a:pPr>
            <a:r>
              <a:rPr b="1" lang="en" sz="2400">
                <a:latin typeface="Rubik"/>
                <a:ea typeface="Rubik"/>
                <a:cs typeface="Rubik"/>
                <a:sym typeface="Rubik"/>
              </a:rPr>
              <a:t>Tutoring on and off Campus</a:t>
            </a:r>
            <a:endParaRPr b="1" sz="2400">
              <a:latin typeface="Rubik"/>
              <a:ea typeface="Rubik"/>
              <a:cs typeface="Rubik"/>
              <a:sym typeface="Rubik"/>
            </a:endParaRPr>
          </a:p>
          <a:p>
            <a:pPr indent="-387350" lvl="0" marL="457200" rtl="0" algn="l">
              <a:spcBef>
                <a:spcPts val="0"/>
              </a:spcBef>
              <a:spcAft>
                <a:spcPts val="0"/>
              </a:spcAft>
              <a:buClr>
                <a:schemeClr val="dk2"/>
              </a:buClr>
              <a:buSzPts val="2500"/>
              <a:buChar char="➢"/>
            </a:pPr>
            <a:r>
              <a:rPr b="1" lang="en" sz="2500">
                <a:latin typeface="Rubik"/>
                <a:ea typeface="Rubik"/>
                <a:cs typeface="Rubik"/>
                <a:sym typeface="Rubik"/>
              </a:rPr>
              <a:t>Transportation for Accommodations</a:t>
            </a:r>
            <a:endParaRPr b="1" sz="2500">
              <a:latin typeface="Rubik"/>
              <a:ea typeface="Rubik"/>
              <a:cs typeface="Rubik"/>
              <a:sym typeface="Rubik"/>
            </a:endParaRPr>
          </a:p>
          <a:p>
            <a:pPr indent="-387350" lvl="0" marL="457200" rtl="0" algn="l">
              <a:spcBef>
                <a:spcPts val="0"/>
              </a:spcBef>
              <a:spcAft>
                <a:spcPts val="0"/>
              </a:spcAft>
              <a:buClr>
                <a:schemeClr val="dk2"/>
              </a:buClr>
              <a:buSzPts val="2500"/>
              <a:buChar char="➢"/>
            </a:pPr>
            <a:r>
              <a:rPr b="1" lang="en" sz="2500">
                <a:latin typeface="Rubik"/>
                <a:ea typeface="Rubik"/>
                <a:cs typeface="Rubik"/>
                <a:sym typeface="Rubik"/>
              </a:rPr>
              <a:t>Rest, Reflection, Relaxation</a:t>
            </a:r>
            <a:endParaRPr b="1" sz="2500">
              <a:latin typeface="Rubik"/>
              <a:ea typeface="Rubik"/>
              <a:cs typeface="Rubik"/>
              <a:sym typeface="Rubik"/>
            </a:endParaRPr>
          </a:p>
          <a:p>
            <a:pPr indent="0" lvl="0" marL="0" rtl="0" algn="l">
              <a:spcBef>
                <a:spcPts val="0"/>
              </a:spcBef>
              <a:spcAft>
                <a:spcPts val="0"/>
              </a:spcAft>
              <a:buNone/>
            </a:pPr>
            <a:r>
              <a:t/>
            </a:r>
            <a:endParaRPr b="1" sz="2500">
              <a:latin typeface="Rubik"/>
              <a:ea typeface="Rubik"/>
              <a:cs typeface="Rubik"/>
              <a:sym typeface="Rubik"/>
            </a:endParaRPr>
          </a:p>
        </p:txBody>
      </p:sp>
      <p:sp>
        <p:nvSpPr>
          <p:cNvPr id="4701" name="Google Shape;4701;p154"/>
          <p:cNvSpPr txBox="1"/>
          <p:nvPr>
            <p:ph type="title"/>
          </p:nvPr>
        </p:nvSpPr>
        <p:spPr>
          <a:xfrm>
            <a:off x="509125" y="130125"/>
            <a:ext cx="7704000" cy="62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t>Highlighting Parent Support</a:t>
            </a:r>
            <a:endParaRPr sz="3200"/>
          </a:p>
        </p:txBody>
      </p:sp>
      <p:sp>
        <p:nvSpPr>
          <p:cNvPr id="4702" name="Google Shape;4702;p154"/>
          <p:cNvSpPr txBox="1"/>
          <p:nvPr>
            <p:ph idx="1" type="subTitle"/>
          </p:nvPr>
        </p:nvSpPr>
        <p:spPr>
          <a:xfrm>
            <a:off x="4777900" y="1140650"/>
            <a:ext cx="2506200" cy="35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800"/>
              <a:t>Reinforcement</a:t>
            </a:r>
            <a:endParaRPr sz="2800"/>
          </a:p>
        </p:txBody>
      </p:sp>
      <p:sp>
        <p:nvSpPr>
          <p:cNvPr id="4703" name="Google Shape;4703;p154"/>
          <p:cNvSpPr txBox="1"/>
          <p:nvPr>
            <p:ph idx="2" type="subTitle"/>
          </p:nvPr>
        </p:nvSpPr>
        <p:spPr>
          <a:xfrm>
            <a:off x="930875" y="1005496"/>
            <a:ext cx="2506200" cy="406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Routines</a:t>
            </a:r>
            <a:endParaRPr sz="3000"/>
          </a:p>
        </p:txBody>
      </p:sp>
      <p:sp>
        <p:nvSpPr>
          <p:cNvPr id="4704" name="Google Shape;4704;p154"/>
          <p:cNvSpPr txBox="1"/>
          <p:nvPr>
            <p:ph idx="4" type="subTitle"/>
          </p:nvPr>
        </p:nvSpPr>
        <p:spPr>
          <a:xfrm>
            <a:off x="5094000" y="1761563"/>
            <a:ext cx="2506200" cy="1774800"/>
          </a:xfrm>
          <a:prstGeom prst="rect">
            <a:avLst/>
          </a:prstGeom>
        </p:spPr>
        <p:txBody>
          <a:bodyPr anchorCtr="0" anchor="t" bIns="0" lIns="0" spcFirstLastPara="1" rIns="0" wrap="square" tIns="0">
            <a:noAutofit/>
          </a:bodyPr>
          <a:lstStyle/>
          <a:p>
            <a:pPr indent="-387350" lvl="0" marL="457200" rtl="0" algn="l">
              <a:spcBef>
                <a:spcPts val="0"/>
              </a:spcBef>
              <a:spcAft>
                <a:spcPts val="0"/>
              </a:spcAft>
              <a:buSzPts val="2500"/>
              <a:buChar char="➢"/>
            </a:pPr>
            <a:r>
              <a:rPr b="1" lang="en" sz="2500"/>
              <a:t>Encouraging</a:t>
            </a:r>
            <a:endParaRPr b="1" sz="2500"/>
          </a:p>
          <a:p>
            <a:pPr indent="-387350" lvl="0" marL="457200" rtl="0" algn="l">
              <a:spcBef>
                <a:spcPts val="0"/>
              </a:spcBef>
              <a:spcAft>
                <a:spcPts val="0"/>
              </a:spcAft>
              <a:buSzPts val="2500"/>
              <a:buChar char="➢"/>
            </a:pPr>
            <a:r>
              <a:rPr b="1" lang="en" sz="2500"/>
              <a:t>Expecting</a:t>
            </a:r>
            <a:endParaRPr b="1" sz="2500"/>
          </a:p>
          <a:p>
            <a:pPr indent="-387350" lvl="0" marL="457200" rtl="0" algn="l">
              <a:spcBef>
                <a:spcPts val="0"/>
              </a:spcBef>
              <a:spcAft>
                <a:spcPts val="0"/>
              </a:spcAft>
              <a:buSzPts val="2500"/>
              <a:buChar char="➢"/>
            </a:pPr>
            <a:r>
              <a:rPr b="1" lang="en" sz="2500"/>
              <a:t>Praying</a:t>
            </a:r>
            <a:endParaRPr b="1" sz="2500"/>
          </a:p>
          <a:p>
            <a:pPr indent="-387350" lvl="0" marL="457200" rtl="0" algn="l">
              <a:spcBef>
                <a:spcPts val="0"/>
              </a:spcBef>
              <a:spcAft>
                <a:spcPts val="0"/>
              </a:spcAft>
              <a:buSzPts val="2500"/>
              <a:buChar char="➢"/>
            </a:pPr>
            <a:r>
              <a:rPr b="1" lang="en" sz="2500"/>
              <a:t>Celebrating</a:t>
            </a:r>
            <a:endParaRPr b="1" sz="2500"/>
          </a:p>
          <a:p>
            <a:pPr indent="0" lvl="0" marL="0" rtl="0" algn="l">
              <a:spcBef>
                <a:spcPts val="0"/>
              </a:spcBef>
              <a:spcAft>
                <a:spcPts val="0"/>
              </a:spcAft>
              <a:buNone/>
            </a:pPr>
            <a:r>
              <a:t/>
            </a:r>
            <a:endParaRPr b="1" sz="2500"/>
          </a:p>
        </p:txBody>
      </p:sp>
      <p:grpSp>
        <p:nvGrpSpPr>
          <p:cNvPr id="4705" name="Google Shape;4705;p154"/>
          <p:cNvGrpSpPr/>
          <p:nvPr/>
        </p:nvGrpSpPr>
        <p:grpSpPr>
          <a:xfrm rot="-3968514">
            <a:off x="6147190" y="3175024"/>
            <a:ext cx="2744157" cy="1275150"/>
            <a:chOff x="6563688" y="1203747"/>
            <a:chExt cx="2086349" cy="968018"/>
          </a:xfrm>
        </p:grpSpPr>
        <p:sp>
          <p:nvSpPr>
            <p:cNvPr id="4706" name="Google Shape;4706;p154"/>
            <p:cNvSpPr/>
            <p:nvPr/>
          </p:nvSpPr>
          <p:spPr>
            <a:xfrm>
              <a:off x="8304770" y="1884263"/>
              <a:ext cx="130601" cy="220004"/>
            </a:xfrm>
            <a:custGeom>
              <a:rect b="b" l="l" r="r" t="t"/>
              <a:pathLst>
                <a:path extrusionOk="0" h="2355" w="1398">
                  <a:moveTo>
                    <a:pt x="729" y="0"/>
                  </a:moveTo>
                  <a:cubicBezTo>
                    <a:pt x="729" y="0"/>
                    <a:pt x="623" y="258"/>
                    <a:pt x="517" y="593"/>
                  </a:cubicBezTo>
                  <a:cubicBezTo>
                    <a:pt x="410" y="851"/>
                    <a:pt x="319" y="1140"/>
                    <a:pt x="228" y="1398"/>
                  </a:cubicBezTo>
                  <a:cubicBezTo>
                    <a:pt x="91" y="1778"/>
                    <a:pt x="0" y="2066"/>
                    <a:pt x="0" y="2066"/>
                  </a:cubicBezTo>
                  <a:lnTo>
                    <a:pt x="638" y="2355"/>
                  </a:lnTo>
                  <a:lnTo>
                    <a:pt x="669" y="2279"/>
                  </a:lnTo>
                  <a:lnTo>
                    <a:pt x="1398" y="304"/>
                  </a:lnTo>
                  <a:lnTo>
                    <a:pt x="729"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7" name="Google Shape;4707;p154"/>
            <p:cNvSpPr/>
            <p:nvPr/>
          </p:nvSpPr>
          <p:spPr>
            <a:xfrm>
              <a:off x="8291394" y="1881137"/>
              <a:ext cx="87535" cy="209634"/>
            </a:xfrm>
            <a:custGeom>
              <a:rect b="b" l="l" r="r" t="t"/>
              <a:pathLst>
                <a:path extrusionOk="0" h="2244" w="937">
                  <a:moveTo>
                    <a:pt x="916" y="158"/>
                  </a:moveTo>
                  <a:cubicBezTo>
                    <a:pt x="900" y="193"/>
                    <a:pt x="871" y="206"/>
                    <a:pt x="830" y="206"/>
                  </a:cubicBezTo>
                  <a:lnTo>
                    <a:pt x="830" y="190"/>
                  </a:lnTo>
                  <a:cubicBezTo>
                    <a:pt x="867" y="190"/>
                    <a:pt x="897" y="180"/>
                    <a:pt x="916" y="158"/>
                  </a:cubicBezTo>
                  <a:close/>
                  <a:moveTo>
                    <a:pt x="827" y="0"/>
                  </a:moveTo>
                  <a:cubicBezTo>
                    <a:pt x="783" y="0"/>
                    <a:pt x="738" y="27"/>
                    <a:pt x="724" y="84"/>
                  </a:cubicBezTo>
                  <a:cubicBezTo>
                    <a:pt x="542" y="388"/>
                    <a:pt x="405" y="722"/>
                    <a:pt x="284" y="1072"/>
                  </a:cubicBezTo>
                  <a:cubicBezTo>
                    <a:pt x="162" y="1406"/>
                    <a:pt x="71" y="1770"/>
                    <a:pt x="10" y="2120"/>
                  </a:cubicBezTo>
                  <a:cubicBezTo>
                    <a:pt x="0" y="2197"/>
                    <a:pt x="59" y="2244"/>
                    <a:pt x="114" y="2244"/>
                  </a:cubicBezTo>
                  <a:cubicBezTo>
                    <a:pt x="145" y="2244"/>
                    <a:pt x="176" y="2229"/>
                    <a:pt x="192" y="2196"/>
                  </a:cubicBezTo>
                  <a:cubicBezTo>
                    <a:pt x="555" y="1560"/>
                    <a:pt x="798" y="865"/>
                    <a:pt x="920" y="154"/>
                  </a:cubicBezTo>
                  <a:lnTo>
                    <a:pt x="920" y="154"/>
                  </a:lnTo>
                  <a:cubicBezTo>
                    <a:pt x="931" y="140"/>
                    <a:pt x="937" y="121"/>
                    <a:pt x="937" y="99"/>
                  </a:cubicBezTo>
                  <a:cubicBezTo>
                    <a:pt x="929" y="35"/>
                    <a:pt x="878" y="0"/>
                    <a:pt x="82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8" name="Google Shape;4708;p154"/>
            <p:cNvSpPr/>
            <p:nvPr/>
          </p:nvSpPr>
          <p:spPr>
            <a:xfrm>
              <a:off x="8353799" y="1910751"/>
              <a:ext cx="88469" cy="201320"/>
            </a:xfrm>
            <a:custGeom>
              <a:rect b="b" l="l" r="r" t="t"/>
              <a:pathLst>
                <a:path extrusionOk="0" h="2155" w="947">
                  <a:moveTo>
                    <a:pt x="831" y="0"/>
                  </a:moveTo>
                  <a:cubicBezTo>
                    <a:pt x="797" y="0"/>
                    <a:pt x="762" y="17"/>
                    <a:pt x="740" y="56"/>
                  </a:cubicBezTo>
                  <a:cubicBezTo>
                    <a:pt x="390" y="663"/>
                    <a:pt x="132" y="1332"/>
                    <a:pt x="10" y="2031"/>
                  </a:cubicBezTo>
                  <a:cubicBezTo>
                    <a:pt x="1" y="2108"/>
                    <a:pt x="59" y="2155"/>
                    <a:pt x="118" y="2155"/>
                  </a:cubicBezTo>
                  <a:cubicBezTo>
                    <a:pt x="152" y="2155"/>
                    <a:pt x="186" y="2140"/>
                    <a:pt x="208" y="2107"/>
                  </a:cubicBezTo>
                  <a:cubicBezTo>
                    <a:pt x="557" y="1484"/>
                    <a:pt x="800" y="815"/>
                    <a:pt x="937" y="116"/>
                  </a:cubicBezTo>
                  <a:cubicBezTo>
                    <a:pt x="947" y="49"/>
                    <a:pt x="889" y="0"/>
                    <a:pt x="83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09" name="Google Shape;4709;p154"/>
            <p:cNvGrpSpPr/>
            <p:nvPr/>
          </p:nvGrpSpPr>
          <p:grpSpPr>
            <a:xfrm>
              <a:off x="6563688" y="1203747"/>
              <a:ext cx="2086349" cy="968018"/>
              <a:chOff x="6563688" y="1203747"/>
              <a:chExt cx="2086349" cy="968018"/>
            </a:xfrm>
          </p:grpSpPr>
          <p:sp>
            <p:nvSpPr>
              <p:cNvPr id="4710" name="Google Shape;4710;p154"/>
              <p:cNvSpPr/>
              <p:nvPr/>
            </p:nvSpPr>
            <p:spPr>
              <a:xfrm>
                <a:off x="6904033" y="1327945"/>
                <a:ext cx="1449038" cy="686917"/>
              </a:xfrm>
              <a:custGeom>
                <a:rect b="b" l="l" r="r" t="t"/>
                <a:pathLst>
                  <a:path extrusionOk="0" h="7353" w="15511">
                    <a:moveTo>
                      <a:pt x="547" y="0"/>
                    </a:moveTo>
                    <a:cubicBezTo>
                      <a:pt x="623" y="46"/>
                      <a:pt x="654" y="137"/>
                      <a:pt x="623" y="213"/>
                    </a:cubicBezTo>
                    <a:cubicBezTo>
                      <a:pt x="587" y="303"/>
                      <a:pt x="493" y="320"/>
                      <a:pt x="391" y="320"/>
                    </a:cubicBezTo>
                    <a:cubicBezTo>
                      <a:pt x="333" y="320"/>
                      <a:pt x="273" y="314"/>
                      <a:pt x="218" y="314"/>
                    </a:cubicBezTo>
                    <a:cubicBezTo>
                      <a:pt x="125" y="314"/>
                      <a:pt x="48" y="329"/>
                      <a:pt x="31" y="410"/>
                    </a:cubicBezTo>
                    <a:cubicBezTo>
                      <a:pt x="0" y="577"/>
                      <a:pt x="243" y="745"/>
                      <a:pt x="350" y="912"/>
                    </a:cubicBezTo>
                    <a:lnTo>
                      <a:pt x="15131" y="7322"/>
                    </a:lnTo>
                    <a:lnTo>
                      <a:pt x="15222" y="7353"/>
                    </a:lnTo>
                    <a:cubicBezTo>
                      <a:pt x="15313" y="7095"/>
                      <a:pt x="15420" y="6806"/>
                      <a:pt x="15511" y="6548"/>
                    </a:cubicBezTo>
                    <a:lnTo>
                      <a:pt x="547"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1" name="Google Shape;4711;p154"/>
              <p:cNvSpPr/>
              <p:nvPr/>
            </p:nvSpPr>
            <p:spPr>
              <a:xfrm>
                <a:off x="6923838" y="1276844"/>
                <a:ext cx="1449131" cy="662815"/>
              </a:xfrm>
              <a:custGeom>
                <a:rect b="b" l="l" r="r" t="t"/>
                <a:pathLst>
                  <a:path extrusionOk="0" h="7095" w="15512">
                    <a:moveTo>
                      <a:pt x="593" y="0"/>
                    </a:moveTo>
                    <a:cubicBezTo>
                      <a:pt x="593" y="0"/>
                      <a:pt x="47" y="0"/>
                      <a:pt x="16" y="198"/>
                    </a:cubicBezTo>
                    <a:cubicBezTo>
                      <a:pt x="1" y="319"/>
                      <a:pt x="214" y="426"/>
                      <a:pt x="335" y="547"/>
                    </a:cubicBezTo>
                    <a:lnTo>
                      <a:pt x="15299" y="7095"/>
                    </a:lnTo>
                    <a:cubicBezTo>
                      <a:pt x="15405" y="6760"/>
                      <a:pt x="15511" y="6502"/>
                      <a:pt x="15511" y="6502"/>
                    </a:cubicBezTo>
                    <a:lnTo>
                      <a:pt x="593"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2" name="Google Shape;4712;p154"/>
              <p:cNvSpPr/>
              <p:nvPr/>
            </p:nvSpPr>
            <p:spPr>
              <a:xfrm>
                <a:off x="6889833" y="1413051"/>
                <a:ext cx="1436332" cy="664310"/>
              </a:xfrm>
              <a:custGeom>
                <a:rect b="b" l="l" r="r" t="t"/>
                <a:pathLst>
                  <a:path extrusionOk="0" h="7111" w="15375">
                    <a:moveTo>
                      <a:pt x="502" y="1"/>
                    </a:moveTo>
                    <a:cubicBezTo>
                      <a:pt x="532" y="46"/>
                      <a:pt x="562" y="92"/>
                      <a:pt x="562" y="137"/>
                    </a:cubicBezTo>
                    <a:cubicBezTo>
                      <a:pt x="553" y="287"/>
                      <a:pt x="365" y="316"/>
                      <a:pt x="208" y="316"/>
                    </a:cubicBezTo>
                    <a:cubicBezTo>
                      <a:pt x="110" y="316"/>
                      <a:pt x="24" y="304"/>
                      <a:pt x="0" y="304"/>
                    </a:cubicBezTo>
                    <a:lnTo>
                      <a:pt x="137" y="396"/>
                    </a:lnTo>
                    <a:lnTo>
                      <a:pt x="15146" y="7110"/>
                    </a:lnTo>
                    <a:cubicBezTo>
                      <a:pt x="15146" y="7110"/>
                      <a:pt x="15237" y="6806"/>
                      <a:pt x="15374" y="6442"/>
                    </a:cubicBezTo>
                    <a:lnTo>
                      <a:pt x="15283" y="6411"/>
                    </a:lnTo>
                    <a:lnTo>
                      <a:pt x="502"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3" name="Google Shape;4713;p154"/>
              <p:cNvSpPr/>
              <p:nvPr/>
            </p:nvSpPr>
            <p:spPr>
              <a:xfrm>
                <a:off x="6672726" y="1221446"/>
                <a:ext cx="306604" cy="220845"/>
              </a:xfrm>
              <a:custGeom>
                <a:rect b="b" l="l" r="r" t="t"/>
                <a:pathLst>
                  <a:path extrusionOk="0" h="2364" w="3282">
                    <a:moveTo>
                      <a:pt x="425" y="1"/>
                    </a:moveTo>
                    <a:cubicBezTo>
                      <a:pt x="425" y="1"/>
                      <a:pt x="608" y="305"/>
                      <a:pt x="0" y="563"/>
                    </a:cubicBezTo>
                    <a:cubicBezTo>
                      <a:pt x="760" y="1186"/>
                      <a:pt x="1929" y="2052"/>
                      <a:pt x="2324" y="2340"/>
                    </a:cubicBezTo>
                    <a:cubicBezTo>
                      <a:pt x="2350" y="2347"/>
                      <a:pt x="2449" y="2363"/>
                      <a:pt x="2557" y="2363"/>
                    </a:cubicBezTo>
                    <a:cubicBezTo>
                      <a:pt x="2708" y="2363"/>
                      <a:pt x="2878" y="2330"/>
                      <a:pt x="2886" y="2188"/>
                    </a:cubicBezTo>
                    <a:cubicBezTo>
                      <a:pt x="2871" y="2128"/>
                      <a:pt x="2856" y="2082"/>
                      <a:pt x="2826" y="2036"/>
                    </a:cubicBezTo>
                    <a:cubicBezTo>
                      <a:pt x="2719" y="1869"/>
                      <a:pt x="2476" y="1717"/>
                      <a:pt x="2507" y="1550"/>
                    </a:cubicBezTo>
                    <a:cubicBezTo>
                      <a:pt x="2524" y="1469"/>
                      <a:pt x="2601" y="1454"/>
                      <a:pt x="2694" y="1454"/>
                    </a:cubicBezTo>
                    <a:cubicBezTo>
                      <a:pt x="2749" y="1454"/>
                      <a:pt x="2809" y="1460"/>
                      <a:pt x="2867" y="1460"/>
                    </a:cubicBezTo>
                    <a:cubicBezTo>
                      <a:pt x="2969" y="1460"/>
                      <a:pt x="3063" y="1443"/>
                      <a:pt x="3099" y="1353"/>
                    </a:cubicBezTo>
                    <a:cubicBezTo>
                      <a:pt x="3130" y="1277"/>
                      <a:pt x="3099" y="1186"/>
                      <a:pt x="3023" y="1140"/>
                    </a:cubicBezTo>
                    <a:cubicBezTo>
                      <a:pt x="2902" y="1019"/>
                      <a:pt x="2689" y="912"/>
                      <a:pt x="2704" y="791"/>
                    </a:cubicBezTo>
                    <a:cubicBezTo>
                      <a:pt x="2735" y="593"/>
                      <a:pt x="3281" y="593"/>
                      <a:pt x="3281" y="593"/>
                    </a:cubicBezTo>
                    <a:cubicBezTo>
                      <a:pt x="3281" y="593"/>
                      <a:pt x="1595" y="198"/>
                      <a:pt x="42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4" name="Google Shape;4714;p154"/>
              <p:cNvSpPr/>
              <p:nvPr/>
            </p:nvSpPr>
            <p:spPr>
              <a:xfrm>
                <a:off x="8364372" y="1912569"/>
                <a:ext cx="283903" cy="236539"/>
              </a:xfrm>
              <a:custGeom>
                <a:rect b="b" l="l" r="r" t="t"/>
                <a:pathLst>
                  <a:path extrusionOk="0" h="2532" w="3039">
                    <a:moveTo>
                      <a:pt x="760" y="1"/>
                    </a:moveTo>
                    <a:lnTo>
                      <a:pt x="31" y="1976"/>
                    </a:lnTo>
                    <a:lnTo>
                      <a:pt x="0" y="2052"/>
                    </a:lnTo>
                    <a:lnTo>
                      <a:pt x="471" y="2264"/>
                    </a:lnTo>
                    <a:cubicBezTo>
                      <a:pt x="471" y="2264"/>
                      <a:pt x="1004" y="2531"/>
                      <a:pt x="1547" y="2531"/>
                    </a:cubicBezTo>
                    <a:cubicBezTo>
                      <a:pt x="1938" y="2531"/>
                      <a:pt x="2333" y="2392"/>
                      <a:pt x="2537" y="1915"/>
                    </a:cubicBezTo>
                    <a:cubicBezTo>
                      <a:pt x="3038" y="761"/>
                      <a:pt x="1322" y="244"/>
                      <a:pt x="1322" y="244"/>
                    </a:cubicBezTo>
                    <a:lnTo>
                      <a:pt x="76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5" name="Google Shape;4715;p154"/>
              <p:cNvSpPr/>
              <p:nvPr/>
            </p:nvSpPr>
            <p:spPr>
              <a:xfrm>
                <a:off x="6610585" y="1211781"/>
                <a:ext cx="120699" cy="64180"/>
              </a:xfrm>
              <a:custGeom>
                <a:rect b="b" l="l" r="r" t="t"/>
                <a:pathLst>
                  <a:path extrusionOk="0" h="687" w="1292">
                    <a:moveTo>
                      <a:pt x="167" y="0"/>
                    </a:moveTo>
                    <a:cubicBezTo>
                      <a:pt x="104" y="0"/>
                      <a:pt x="62" y="6"/>
                      <a:pt x="46" y="18"/>
                    </a:cubicBezTo>
                    <a:cubicBezTo>
                      <a:pt x="0" y="79"/>
                      <a:pt x="289" y="352"/>
                      <a:pt x="699" y="686"/>
                    </a:cubicBezTo>
                    <a:cubicBezTo>
                      <a:pt x="1292" y="428"/>
                      <a:pt x="1124" y="124"/>
                      <a:pt x="1124" y="124"/>
                    </a:cubicBezTo>
                    <a:cubicBezTo>
                      <a:pt x="698" y="46"/>
                      <a:pt x="346" y="0"/>
                      <a:pt x="1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6" name="Google Shape;4716;p154"/>
              <p:cNvSpPr/>
              <p:nvPr/>
            </p:nvSpPr>
            <p:spPr>
              <a:xfrm>
                <a:off x="6563688" y="1203747"/>
                <a:ext cx="2086349" cy="968018"/>
              </a:xfrm>
              <a:custGeom>
                <a:rect b="b" l="l" r="r" t="t"/>
                <a:pathLst>
                  <a:path extrusionOk="0" h="10362" w="22333">
                    <a:moveTo>
                      <a:pt x="750" y="301"/>
                    </a:moveTo>
                    <a:lnTo>
                      <a:pt x="750" y="301"/>
                    </a:lnTo>
                    <a:cubicBezTo>
                      <a:pt x="1904" y="407"/>
                      <a:pt x="3323" y="813"/>
                      <a:pt x="4346" y="1000"/>
                    </a:cubicBezTo>
                    <a:cubicBezTo>
                      <a:pt x="5318" y="1426"/>
                      <a:pt x="6412" y="1851"/>
                      <a:pt x="7399" y="2276"/>
                    </a:cubicBezTo>
                    <a:cubicBezTo>
                      <a:pt x="10164" y="3492"/>
                      <a:pt x="13704" y="5148"/>
                      <a:pt x="16499" y="6241"/>
                    </a:cubicBezTo>
                    <a:cubicBezTo>
                      <a:pt x="17851" y="6819"/>
                      <a:pt x="19172" y="7441"/>
                      <a:pt x="20509" y="8034"/>
                    </a:cubicBezTo>
                    <a:cubicBezTo>
                      <a:pt x="21330" y="8307"/>
                      <a:pt x="22180" y="9021"/>
                      <a:pt x="21421" y="9826"/>
                    </a:cubicBezTo>
                    <a:cubicBezTo>
                      <a:pt x="21223" y="9979"/>
                      <a:pt x="21006" y="10039"/>
                      <a:pt x="20782" y="10039"/>
                    </a:cubicBezTo>
                    <a:cubicBezTo>
                      <a:pt x="20181" y="10039"/>
                      <a:pt x="19521" y="9611"/>
                      <a:pt x="18990" y="9401"/>
                    </a:cubicBezTo>
                    <a:cubicBezTo>
                      <a:pt x="17304" y="8611"/>
                      <a:pt x="15542" y="7973"/>
                      <a:pt x="13856" y="7198"/>
                    </a:cubicBezTo>
                    <a:cubicBezTo>
                      <a:pt x="12367" y="6530"/>
                      <a:pt x="10255" y="5558"/>
                      <a:pt x="8751" y="4889"/>
                    </a:cubicBezTo>
                    <a:cubicBezTo>
                      <a:pt x="7050" y="4130"/>
                      <a:pt x="5333" y="3385"/>
                      <a:pt x="3632" y="2656"/>
                    </a:cubicBezTo>
                    <a:lnTo>
                      <a:pt x="3510" y="2550"/>
                    </a:lnTo>
                    <a:lnTo>
                      <a:pt x="3495" y="2565"/>
                    </a:lnTo>
                    <a:cubicBezTo>
                      <a:pt x="3494" y="2564"/>
                      <a:pt x="3493" y="2563"/>
                      <a:pt x="3492" y="2563"/>
                    </a:cubicBezTo>
                    <a:lnTo>
                      <a:pt x="3492" y="2563"/>
                    </a:lnTo>
                    <a:cubicBezTo>
                      <a:pt x="2703" y="1956"/>
                      <a:pt x="1945" y="1349"/>
                      <a:pt x="1186" y="727"/>
                    </a:cubicBezTo>
                    <a:cubicBezTo>
                      <a:pt x="1025" y="589"/>
                      <a:pt x="882" y="452"/>
                      <a:pt x="750" y="301"/>
                    </a:cubicBezTo>
                    <a:close/>
                    <a:moveTo>
                      <a:pt x="670" y="0"/>
                    </a:moveTo>
                    <a:cubicBezTo>
                      <a:pt x="600" y="0"/>
                      <a:pt x="529" y="4"/>
                      <a:pt x="457" y="13"/>
                    </a:cubicBezTo>
                    <a:cubicBezTo>
                      <a:pt x="1" y="210"/>
                      <a:pt x="837" y="742"/>
                      <a:pt x="1019" y="924"/>
                    </a:cubicBezTo>
                    <a:cubicBezTo>
                      <a:pt x="1794" y="1532"/>
                      <a:pt x="2599" y="2109"/>
                      <a:pt x="3404" y="2671"/>
                    </a:cubicBezTo>
                    <a:cubicBezTo>
                      <a:pt x="3404" y="2672"/>
                      <a:pt x="3404" y="2672"/>
                      <a:pt x="3404" y="2672"/>
                    </a:cubicBezTo>
                    <a:lnTo>
                      <a:pt x="3404" y="2672"/>
                    </a:lnTo>
                    <a:cubicBezTo>
                      <a:pt x="3408" y="2677"/>
                      <a:pt x="3413" y="2682"/>
                      <a:pt x="3419" y="2687"/>
                    </a:cubicBezTo>
                    <a:lnTo>
                      <a:pt x="3541" y="2778"/>
                    </a:lnTo>
                    <a:cubicBezTo>
                      <a:pt x="4391" y="3188"/>
                      <a:pt x="5242" y="3583"/>
                      <a:pt x="6093" y="3963"/>
                    </a:cubicBezTo>
                    <a:cubicBezTo>
                      <a:pt x="8539" y="5087"/>
                      <a:pt x="11303" y="6272"/>
                      <a:pt x="13764" y="7381"/>
                    </a:cubicBezTo>
                    <a:cubicBezTo>
                      <a:pt x="15466" y="8110"/>
                      <a:pt x="17122" y="9006"/>
                      <a:pt x="18823" y="9735"/>
                    </a:cubicBezTo>
                    <a:cubicBezTo>
                      <a:pt x="19441" y="9994"/>
                      <a:pt x="20100" y="10362"/>
                      <a:pt x="20775" y="10362"/>
                    </a:cubicBezTo>
                    <a:cubicBezTo>
                      <a:pt x="20813" y="10362"/>
                      <a:pt x="20851" y="10361"/>
                      <a:pt x="20889" y="10358"/>
                    </a:cubicBezTo>
                    <a:cubicBezTo>
                      <a:pt x="21740" y="10358"/>
                      <a:pt x="22332" y="9280"/>
                      <a:pt x="21831" y="8596"/>
                    </a:cubicBezTo>
                    <a:cubicBezTo>
                      <a:pt x="21558" y="8171"/>
                      <a:pt x="20995" y="7912"/>
                      <a:pt x="20616" y="7776"/>
                    </a:cubicBezTo>
                    <a:cubicBezTo>
                      <a:pt x="19264" y="7198"/>
                      <a:pt x="17912" y="6651"/>
                      <a:pt x="16560" y="6044"/>
                    </a:cubicBezTo>
                    <a:cubicBezTo>
                      <a:pt x="13871" y="4753"/>
                      <a:pt x="10240" y="3279"/>
                      <a:pt x="7475" y="2079"/>
                    </a:cubicBezTo>
                    <a:cubicBezTo>
                      <a:pt x="6488" y="1638"/>
                      <a:pt x="5424" y="1122"/>
                      <a:pt x="4437" y="696"/>
                    </a:cubicBezTo>
                    <a:cubicBezTo>
                      <a:pt x="3480" y="469"/>
                      <a:pt x="2508" y="271"/>
                      <a:pt x="1535" y="104"/>
                    </a:cubicBezTo>
                    <a:cubicBezTo>
                      <a:pt x="1240" y="67"/>
                      <a:pt x="965" y="0"/>
                      <a:pt x="67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7" name="Google Shape;4717;p154"/>
              <p:cNvSpPr/>
              <p:nvPr/>
            </p:nvSpPr>
            <p:spPr>
              <a:xfrm>
                <a:off x="6880568" y="1277829"/>
                <a:ext cx="104817" cy="177778"/>
              </a:xfrm>
              <a:custGeom>
                <a:rect b="b" l="l" r="r" t="t"/>
                <a:pathLst>
                  <a:path extrusionOk="0" h="1903" w="1122">
                    <a:moveTo>
                      <a:pt x="855" y="0"/>
                    </a:moveTo>
                    <a:cubicBezTo>
                      <a:pt x="749" y="0"/>
                      <a:pt x="628" y="15"/>
                      <a:pt x="559" y="40"/>
                    </a:cubicBezTo>
                    <a:cubicBezTo>
                      <a:pt x="376" y="55"/>
                      <a:pt x="285" y="268"/>
                      <a:pt x="407" y="420"/>
                    </a:cubicBezTo>
                    <a:cubicBezTo>
                      <a:pt x="498" y="541"/>
                      <a:pt x="711" y="617"/>
                      <a:pt x="771" y="754"/>
                    </a:cubicBezTo>
                    <a:cubicBezTo>
                      <a:pt x="771" y="851"/>
                      <a:pt x="674" y="861"/>
                      <a:pt x="589" y="861"/>
                    </a:cubicBezTo>
                    <a:cubicBezTo>
                      <a:pt x="567" y="861"/>
                      <a:pt x="547" y="860"/>
                      <a:pt x="528" y="860"/>
                    </a:cubicBezTo>
                    <a:cubicBezTo>
                      <a:pt x="508" y="859"/>
                      <a:pt x="487" y="858"/>
                      <a:pt x="466" y="858"/>
                    </a:cubicBezTo>
                    <a:cubicBezTo>
                      <a:pt x="296" y="858"/>
                      <a:pt x="113" y="918"/>
                      <a:pt x="194" y="1134"/>
                    </a:cubicBezTo>
                    <a:cubicBezTo>
                      <a:pt x="255" y="1316"/>
                      <a:pt x="711" y="1605"/>
                      <a:pt x="468" y="1742"/>
                    </a:cubicBezTo>
                    <a:cubicBezTo>
                      <a:pt x="331" y="1772"/>
                      <a:pt x="194" y="1772"/>
                      <a:pt x="57" y="1772"/>
                    </a:cubicBezTo>
                    <a:cubicBezTo>
                      <a:pt x="54" y="1771"/>
                      <a:pt x="50" y="1771"/>
                      <a:pt x="47" y="1771"/>
                    </a:cubicBezTo>
                    <a:cubicBezTo>
                      <a:pt x="0" y="1771"/>
                      <a:pt x="0" y="1863"/>
                      <a:pt x="47" y="1864"/>
                    </a:cubicBezTo>
                    <a:lnTo>
                      <a:pt x="47" y="1864"/>
                    </a:lnTo>
                    <a:cubicBezTo>
                      <a:pt x="117" y="1886"/>
                      <a:pt x="217" y="1903"/>
                      <a:pt x="317" y="1903"/>
                    </a:cubicBezTo>
                    <a:cubicBezTo>
                      <a:pt x="499" y="1903"/>
                      <a:pt x="680" y="1845"/>
                      <a:pt x="680" y="1650"/>
                    </a:cubicBezTo>
                    <a:cubicBezTo>
                      <a:pt x="665" y="1377"/>
                      <a:pt x="285" y="1286"/>
                      <a:pt x="300" y="1028"/>
                    </a:cubicBezTo>
                    <a:cubicBezTo>
                      <a:pt x="316" y="1012"/>
                      <a:pt x="316" y="997"/>
                      <a:pt x="346" y="997"/>
                    </a:cubicBezTo>
                    <a:cubicBezTo>
                      <a:pt x="373" y="991"/>
                      <a:pt x="401" y="988"/>
                      <a:pt x="430" y="988"/>
                    </a:cubicBezTo>
                    <a:cubicBezTo>
                      <a:pt x="495" y="988"/>
                      <a:pt x="565" y="1000"/>
                      <a:pt x="638" y="1000"/>
                    </a:cubicBezTo>
                    <a:cubicBezTo>
                      <a:pt x="682" y="1000"/>
                      <a:pt x="727" y="995"/>
                      <a:pt x="771" y="982"/>
                    </a:cubicBezTo>
                    <a:cubicBezTo>
                      <a:pt x="1014" y="891"/>
                      <a:pt x="954" y="633"/>
                      <a:pt x="787" y="511"/>
                    </a:cubicBezTo>
                    <a:cubicBezTo>
                      <a:pt x="741" y="466"/>
                      <a:pt x="544" y="314"/>
                      <a:pt x="544" y="268"/>
                    </a:cubicBezTo>
                    <a:cubicBezTo>
                      <a:pt x="635" y="162"/>
                      <a:pt x="878" y="146"/>
                      <a:pt x="1014" y="101"/>
                    </a:cubicBezTo>
                    <a:cubicBezTo>
                      <a:pt x="1121" y="30"/>
                      <a:pt x="1004" y="0"/>
                      <a:pt x="85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8" name="Google Shape;4718;p154"/>
              <p:cNvSpPr/>
              <p:nvPr/>
            </p:nvSpPr>
            <p:spPr>
              <a:xfrm>
                <a:off x="6945495" y="1327809"/>
                <a:ext cx="1412137" cy="625073"/>
              </a:xfrm>
              <a:custGeom>
                <a:rect b="b" l="l" r="r" t="t"/>
                <a:pathLst>
                  <a:path extrusionOk="0" h="6691" w="15116">
                    <a:moveTo>
                      <a:pt x="89" y="1"/>
                    </a:moveTo>
                    <a:cubicBezTo>
                      <a:pt x="61" y="1"/>
                      <a:pt x="42" y="15"/>
                      <a:pt x="31" y="37"/>
                    </a:cubicBezTo>
                    <a:cubicBezTo>
                      <a:pt x="0" y="67"/>
                      <a:pt x="16" y="113"/>
                      <a:pt x="61" y="128"/>
                    </a:cubicBezTo>
                    <a:cubicBezTo>
                      <a:pt x="669" y="447"/>
                      <a:pt x="1277" y="720"/>
                      <a:pt x="1899" y="994"/>
                    </a:cubicBezTo>
                    <a:cubicBezTo>
                      <a:pt x="2522" y="1267"/>
                      <a:pt x="3175" y="1510"/>
                      <a:pt x="3783" y="1799"/>
                    </a:cubicBezTo>
                    <a:cubicBezTo>
                      <a:pt x="4406" y="2088"/>
                      <a:pt x="4968" y="2467"/>
                      <a:pt x="5621" y="2680"/>
                    </a:cubicBezTo>
                    <a:cubicBezTo>
                      <a:pt x="6563" y="3090"/>
                      <a:pt x="7505" y="3455"/>
                      <a:pt x="8462" y="3850"/>
                    </a:cubicBezTo>
                    <a:cubicBezTo>
                      <a:pt x="9343" y="4366"/>
                      <a:pt x="10315" y="4670"/>
                      <a:pt x="11257" y="5096"/>
                    </a:cubicBezTo>
                    <a:cubicBezTo>
                      <a:pt x="12473" y="5703"/>
                      <a:pt x="13718" y="6235"/>
                      <a:pt x="15010" y="6691"/>
                    </a:cubicBezTo>
                    <a:cubicBezTo>
                      <a:pt x="15040" y="6691"/>
                      <a:pt x="15070" y="6691"/>
                      <a:pt x="15101" y="6660"/>
                    </a:cubicBezTo>
                    <a:cubicBezTo>
                      <a:pt x="15116" y="6615"/>
                      <a:pt x="15101" y="6569"/>
                      <a:pt x="15070" y="6554"/>
                    </a:cubicBezTo>
                    <a:cubicBezTo>
                      <a:pt x="14159" y="6068"/>
                      <a:pt x="13247" y="5642"/>
                      <a:pt x="12290" y="5247"/>
                    </a:cubicBezTo>
                    <a:cubicBezTo>
                      <a:pt x="11333" y="4913"/>
                      <a:pt x="10422" y="4442"/>
                      <a:pt x="9495" y="4017"/>
                    </a:cubicBezTo>
                    <a:cubicBezTo>
                      <a:pt x="8872" y="3744"/>
                      <a:pt x="8204" y="3561"/>
                      <a:pt x="7611" y="3227"/>
                    </a:cubicBezTo>
                    <a:cubicBezTo>
                      <a:pt x="6685" y="2802"/>
                      <a:pt x="5773" y="2331"/>
                      <a:pt x="4831" y="1951"/>
                    </a:cubicBezTo>
                    <a:cubicBezTo>
                      <a:pt x="3206" y="1450"/>
                      <a:pt x="1732" y="569"/>
                      <a:pt x="122" y="6"/>
                    </a:cubicBezTo>
                    <a:cubicBezTo>
                      <a:pt x="110" y="2"/>
                      <a:pt x="99" y="1"/>
                      <a:pt x="8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9" name="Google Shape;4719;p154"/>
              <p:cNvSpPr/>
              <p:nvPr/>
            </p:nvSpPr>
            <p:spPr>
              <a:xfrm>
                <a:off x="6926998" y="1412074"/>
                <a:ext cx="1393733" cy="612368"/>
              </a:xfrm>
              <a:custGeom>
                <a:rect b="b" l="l" r="r" t="t"/>
                <a:pathLst>
                  <a:path extrusionOk="0" h="6555" w="14919">
                    <a:moveTo>
                      <a:pt x="107" y="1"/>
                    </a:moveTo>
                    <a:cubicBezTo>
                      <a:pt x="77" y="1"/>
                      <a:pt x="31" y="16"/>
                      <a:pt x="16" y="46"/>
                    </a:cubicBezTo>
                    <a:cubicBezTo>
                      <a:pt x="1" y="77"/>
                      <a:pt x="16" y="122"/>
                      <a:pt x="47" y="137"/>
                    </a:cubicBezTo>
                    <a:cubicBezTo>
                      <a:pt x="639" y="441"/>
                      <a:pt x="1262" y="715"/>
                      <a:pt x="1870" y="988"/>
                    </a:cubicBezTo>
                    <a:cubicBezTo>
                      <a:pt x="2492" y="1262"/>
                      <a:pt x="3115" y="1490"/>
                      <a:pt x="3723" y="1763"/>
                    </a:cubicBezTo>
                    <a:cubicBezTo>
                      <a:pt x="4331" y="2052"/>
                      <a:pt x="4893" y="2431"/>
                      <a:pt x="5546" y="2629"/>
                    </a:cubicBezTo>
                    <a:cubicBezTo>
                      <a:pt x="6473" y="3009"/>
                      <a:pt x="7414" y="3388"/>
                      <a:pt x="8341" y="3768"/>
                    </a:cubicBezTo>
                    <a:cubicBezTo>
                      <a:pt x="9207" y="4285"/>
                      <a:pt x="10179" y="4589"/>
                      <a:pt x="11106" y="4984"/>
                    </a:cubicBezTo>
                    <a:cubicBezTo>
                      <a:pt x="12306" y="5591"/>
                      <a:pt x="13552" y="6108"/>
                      <a:pt x="14813" y="6548"/>
                    </a:cubicBezTo>
                    <a:cubicBezTo>
                      <a:pt x="14821" y="6552"/>
                      <a:pt x="14830" y="6554"/>
                      <a:pt x="14839" y="6554"/>
                    </a:cubicBezTo>
                    <a:cubicBezTo>
                      <a:pt x="14865" y="6554"/>
                      <a:pt x="14893" y="6540"/>
                      <a:pt x="14904" y="6518"/>
                    </a:cubicBezTo>
                    <a:cubicBezTo>
                      <a:pt x="14919" y="6487"/>
                      <a:pt x="14904" y="6442"/>
                      <a:pt x="14873" y="6412"/>
                    </a:cubicBezTo>
                    <a:cubicBezTo>
                      <a:pt x="13977" y="5941"/>
                      <a:pt x="13066" y="5515"/>
                      <a:pt x="12139" y="5135"/>
                    </a:cubicBezTo>
                    <a:cubicBezTo>
                      <a:pt x="11182" y="4816"/>
                      <a:pt x="10286" y="4345"/>
                      <a:pt x="9374" y="3920"/>
                    </a:cubicBezTo>
                    <a:cubicBezTo>
                      <a:pt x="8751" y="3677"/>
                      <a:pt x="8098" y="3495"/>
                      <a:pt x="7506" y="3161"/>
                    </a:cubicBezTo>
                    <a:cubicBezTo>
                      <a:pt x="6594" y="2750"/>
                      <a:pt x="5698" y="2295"/>
                      <a:pt x="4756" y="1915"/>
                    </a:cubicBezTo>
                    <a:cubicBezTo>
                      <a:pt x="3146" y="1429"/>
                      <a:pt x="1702" y="563"/>
                      <a:pt x="107" y="16"/>
                    </a:cubicBezTo>
                    <a:lnTo>
                      <a:pt x="10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4720" name="Google Shape;4720;p154"/>
          <p:cNvGrpSpPr/>
          <p:nvPr/>
        </p:nvGrpSpPr>
        <p:grpSpPr>
          <a:xfrm rot="-4672720">
            <a:off x="7165513" y="291940"/>
            <a:ext cx="1530300" cy="993929"/>
            <a:chOff x="5118990" y="4122087"/>
            <a:chExt cx="1882464" cy="1222659"/>
          </a:xfrm>
        </p:grpSpPr>
        <p:sp>
          <p:nvSpPr>
            <p:cNvPr id="4721" name="Google Shape;4721;p154"/>
            <p:cNvSpPr/>
            <p:nvPr/>
          </p:nvSpPr>
          <p:spPr>
            <a:xfrm rot="787510">
              <a:off x="5385771" y="4227679"/>
              <a:ext cx="603559" cy="359284"/>
            </a:xfrm>
            <a:custGeom>
              <a:rect b="b" l="l" r="r" t="t"/>
              <a:pathLst>
                <a:path extrusionOk="0" h="9375" w="15749">
                  <a:moveTo>
                    <a:pt x="9397" y="3441"/>
                  </a:moveTo>
                  <a:cubicBezTo>
                    <a:pt x="9426" y="3441"/>
                    <a:pt x="9456" y="3446"/>
                    <a:pt x="9484" y="3453"/>
                  </a:cubicBezTo>
                  <a:cubicBezTo>
                    <a:pt x="9511" y="3453"/>
                    <a:pt x="9538" y="3462"/>
                    <a:pt x="9565" y="3471"/>
                  </a:cubicBezTo>
                  <a:cubicBezTo>
                    <a:pt x="9781" y="3561"/>
                    <a:pt x="9862" y="3705"/>
                    <a:pt x="9808" y="3930"/>
                  </a:cubicBezTo>
                  <a:cubicBezTo>
                    <a:pt x="9765" y="4109"/>
                    <a:pt x="9683" y="4191"/>
                    <a:pt x="9539" y="4191"/>
                  </a:cubicBezTo>
                  <a:cubicBezTo>
                    <a:pt x="9501" y="4191"/>
                    <a:pt x="9459" y="4185"/>
                    <a:pt x="9412" y="4174"/>
                  </a:cubicBezTo>
                  <a:cubicBezTo>
                    <a:pt x="9267" y="4147"/>
                    <a:pt x="9186" y="4066"/>
                    <a:pt x="9168" y="3939"/>
                  </a:cubicBezTo>
                  <a:cubicBezTo>
                    <a:pt x="9159" y="3795"/>
                    <a:pt x="9159" y="3714"/>
                    <a:pt x="9159" y="3705"/>
                  </a:cubicBezTo>
                  <a:cubicBezTo>
                    <a:pt x="9207" y="3492"/>
                    <a:pt x="9303" y="3441"/>
                    <a:pt x="9397" y="3441"/>
                  </a:cubicBezTo>
                  <a:close/>
                  <a:moveTo>
                    <a:pt x="8451" y="3776"/>
                  </a:moveTo>
                  <a:cubicBezTo>
                    <a:pt x="8510" y="3776"/>
                    <a:pt x="8562" y="3781"/>
                    <a:pt x="8609" y="3786"/>
                  </a:cubicBezTo>
                  <a:cubicBezTo>
                    <a:pt x="8717" y="3813"/>
                    <a:pt x="8844" y="3885"/>
                    <a:pt x="8781" y="4147"/>
                  </a:cubicBezTo>
                  <a:cubicBezTo>
                    <a:pt x="8763" y="4183"/>
                    <a:pt x="8582" y="4336"/>
                    <a:pt x="7095" y="4733"/>
                  </a:cubicBezTo>
                  <a:cubicBezTo>
                    <a:pt x="6230" y="4952"/>
                    <a:pt x="5579" y="5062"/>
                    <a:pt x="5151" y="5062"/>
                  </a:cubicBezTo>
                  <a:cubicBezTo>
                    <a:pt x="5017" y="5062"/>
                    <a:pt x="4905" y="5052"/>
                    <a:pt x="4814" y="5030"/>
                  </a:cubicBezTo>
                  <a:cubicBezTo>
                    <a:pt x="4445" y="4949"/>
                    <a:pt x="4436" y="4769"/>
                    <a:pt x="4472" y="4616"/>
                  </a:cubicBezTo>
                  <a:cubicBezTo>
                    <a:pt x="4517" y="4435"/>
                    <a:pt x="4697" y="4336"/>
                    <a:pt x="5031" y="4300"/>
                  </a:cubicBezTo>
                  <a:cubicBezTo>
                    <a:pt x="5851" y="4237"/>
                    <a:pt x="6500" y="4156"/>
                    <a:pt x="6942" y="4066"/>
                  </a:cubicBezTo>
                  <a:cubicBezTo>
                    <a:pt x="7257" y="4003"/>
                    <a:pt x="7726" y="3903"/>
                    <a:pt x="8312" y="3786"/>
                  </a:cubicBezTo>
                  <a:cubicBezTo>
                    <a:pt x="8361" y="3779"/>
                    <a:pt x="8408" y="3776"/>
                    <a:pt x="8451" y="3776"/>
                  </a:cubicBezTo>
                  <a:close/>
                  <a:moveTo>
                    <a:pt x="587" y="3687"/>
                  </a:moveTo>
                  <a:lnTo>
                    <a:pt x="1" y="6238"/>
                  </a:lnTo>
                  <a:lnTo>
                    <a:pt x="1416" y="6563"/>
                  </a:lnTo>
                  <a:lnTo>
                    <a:pt x="2002" y="4012"/>
                  </a:lnTo>
                  <a:lnTo>
                    <a:pt x="587" y="3687"/>
                  </a:lnTo>
                  <a:close/>
                  <a:moveTo>
                    <a:pt x="13116" y="1235"/>
                  </a:moveTo>
                  <a:lnTo>
                    <a:pt x="12972" y="1289"/>
                  </a:lnTo>
                  <a:cubicBezTo>
                    <a:pt x="12008" y="1668"/>
                    <a:pt x="10556" y="2110"/>
                    <a:pt x="8654" y="2623"/>
                  </a:cubicBezTo>
                  <a:cubicBezTo>
                    <a:pt x="5806" y="3399"/>
                    <a:pt x="3922" y="3795"/>
                    <a:pt x="3075" y="3795"/>
                  </a:cubicBezTo>
                  <a:lnTo>
                    <a:pt x="3012" y="3795"/>
                  </a:lnTo>
                  <a:lnTo>
                    <a:pt x="2327" y="6770"/>
                  </a:lnTo>
                  <a:lnTo>
                    <a:pt x="11368" y="8843"/>
                  </a:lnTo>
                  <a:lnTo>
                    <a:pt x="13116" y="1235"/>
                  </a:lnTo>
                  <a:close/>
                  <a:moveTo>
                    <a:pt x="14288" y="0"/>
                  </a:moveTo>
                  <a:lnTo>
                    <a:pt x="12215" y="9041"/>
                  </a:lnTo>
                  <a:lnTo>
                    <a:pt x="13675" y="9375"/>
                  </a:lnTo>
                  <a:lnTo>
                    <a:pt x="15748" y="334"/>
                  </a:lnTo>
                  <a:lnTo>
                    <a:pt x="14288" y="0"/>
                  </a:lnTo>
                  <a:close/>
                </a:path>
              </a:pathLst>
            </a:custGeom>
            <a:solidFill>
              <a:srgbClr val="3C3E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2" name="Google Shape;4722;p154"/>
            <p:cNvSpPr/>
            <p:nvPr/>
          </p:nvSpPr>
          <p:spPr>
            <a:xfrm rot="787510">
              <a:off x="5335021" y="4244664"/>
              <a:ext cx="556881" cy="639813"/>
            </a:xfrm>
            <a:custGeom>
              <a:rect b="b" l="l" r="r" t="t"/>
              <a:pathLst>
                <a:path extrusionOk="0" h="16695" w="14531">
                  <a:moveTo>
                    <a:pt x="14531" y="1"/>
                  </a:moveTo>
                  <a:cubicBezTo>
                    <a:pt x="14279" y="172"/>
                    <a:pt x="13891" y="370"/>
                    <a:pt x="13350" y="587"/>
                  </a:cubicBezTo>
                  <a:lnTo>
                    <a:pt x="11646" y="7978"/>
                  </a:lnTo>
                  <a:lnTo>
                    <a:pt x="2759" y="5941"/>
                  </a:lnTo>
                  <a:lnTo>
                    <a:pt x="3318" y="3534"/>
                  </a:lnTo>
                  <a:lnTo>
                    <a:pt x="2254" y="3291"/>
                  </a:lnTo>
                  <a:lnTo>
                    <a:pt x="1704" y="5697"/>
                  </a:lnTo>
                  <a:lnTo>
                    <a:pt x="433" y="5400"/>
                  </a:lnTo>
                  <a:lnTo>
                    <a:pt x="109" y="6842"/>
                  </a:lnTo>
                  <a:lnTo>
                    <a:pt x="0" y="7311"/>
                  </a:lnTo>
                  <a:lnTo>
                    <a:pt x="2326" y="7852"/>
                  </a:lnTo>
                  <a:lnTo>
                    <a:pt x="2236" y="8248"/>
                  </a:lnTo>
                  <a:cubicBezTo>
                    <a:pt x="2984" y="8501"/>
                    <a:pt x="4507" y="9645"/>
                    <a:pt x="6797" y="11683"/>
                  </a:cubicBezTo>
                  <a:cubicBezTo>
                    <a:pt x="9014" y="13648"/>
                    <a:pt x="10384" y="15027"/>
                    <a:pt x="10907" y="15811"/>
                  </a:cubicBezTo>
                  <a:lnTo>
                    <a:pt x="10772" y="16397"/>
                  </a:lnTo>
                  <a:lnTo>
                    <a:pt x="12079" y="16694"/>
                  </a:lnTo>
                  <a:lnTo>
                    <a:pt x="13954" y="8510"/>
                  </a:lnTo>
                  <a:lnTo>
                    <a:pt x="12656" y="8203"/>
                  </a:lnTo>
                  <a:lnTo>
                    <a:pt x="14531" y="1"/>
                  </a:lnTo>
                  <a:close/>
                </a:path>
              </a:pathLst>
            </a:custGeom>
            <a:solidFill>
              <a:srgbClr val="3033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3" name="Google Shape;4723;p154"/>
            <p:cNvSpPr/>
            <p:nvPr/>
          </p:nvSpPr>
          <p:spPr>
            <a:xfrm rot="787510">
              <a:off x="5274233" y="4284717"/>
              <a:ext cx="108494" cy="89486"/>
            </a:xfrm>
            <a:custGeom>
              <a:rect b="b" l="l" r="r" t="t"/>
              <a:pathLst>
                <a:path extrusionOk="0" h="2335" w="2831">
                  <a:moveTo>
                    <a:pt x="0" y="0"/>
                  </a:moveTo>
                  <a:lnTo>
                    <a:pt x="198" y="1118"/>
                  </a:lnTo>
                  <a:lnTo>
                    <a:pt x="325" y="1848"/>
                  </a:lnTo>
                  <a:lnTo>
                    <a:pt x="2443" y="2335"/>
                  </a:lnTo>
                  <a:lnTo>
                    <a:pt x="2831" y="649"/>
                  </a:ln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4" name="Google Shape;4724;p154"/>
            <p:cNvSpPr/>
            <p:nvPr/>
          </p:nvSpPr>
          <p:spPr>
            <a:xfrm rot="787510">
              <a:off x="5276253" y="4313238"/>
              <a:ext cx="125778" cy="126468"/>
            </a:xfrm>
            <a:custGeom>
              <a:rect b="b" l="l" r="r" t="t"/>
              <a:pathLst>
                <a:path extrusionOk="0" h="3300" w="3282">
                  <a:moveTo>
                    <a:pt x="2507" y="0"/>
                  </a:moveTo>
                  <a:lnTo>
                    <a:pt x="2119" y="1686"/>
                  </a:lnTo>
                  <a:lnTo>
                    <a:pt x="1" y="1199"/>
                  </a:lnTo>
                  <a:lnTo>
                    <a:pt x="298" y="2776"/>
                  </a:lnTo>
                  <a:lnTo>
                    <a:pt x="2570" y="3299"/>
                  </a:lnTo>
                  <a:lnTo>
                    <a:pt x="2894" y="1857"/>
                  </a:lnTo>
                  <a:lnTo>
                    <a:pt x="3282" y="180"/>
                  </a:lnTo>
                  <a:lnTo>
                    <a:pt x="2507" y="0"/>
                  </a:ln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5" name="Google Shape;4725;p154"/>
            <p:cNvSpPr/>
            <p:nvPr/>
          </p:nvSpPr>
          <p:spPr>
            <a:xfrm rot="787510">
              <a:off x="5556472" y="4350491"/>
              <a:ext cx="214919" cy="68331"/>
            </a:xfrm>
            <a:custGeom>
              <a:rect b="b" l="l" r="r" t="t"/>
              <a:pathLst>
                <a:path extrusionOk="0" h="1783" w="5608">
                  <a:moveTo>
                    <a:pt x="5066" y="0"/>
                  </a:moveTo>
                  <a:cubicBezTo>
                    <a:pt x="4904" y="0"/>
                    <a:pt x="4798" y="107"/>
                    <a:pt x="4751" y="327"/>
                  </a:cubicBezTo>
                  <a:cubicBezTo>
                    <a:pt x="4751" y="336"/>
                    <a:pt x="4751" y="426"/>
                    <a:pt x="4751" y="579"/>
                  </a:cubicBezTo>
                  <a:cubicBezTo>
                    <a:pt x="4778" y="751"/>
                    <a:pt x="4886" y="850"/>
                    <a:pt x="5057" y="895"/>
                  </a:cubicBezTo>
                  <a:cubicBezTo>
                    <a:pt x="5106" y="907"/>
                    <a:pt x="5152" y="913"/>
                    <a:pt x="5194" y="913"/>
                  </a:cubicBezTo>
                  <a:cubicBezTo>
                    <a:pt x="5379" y="913"/>
                    <a:pt x="5500" y="801"/>
                    <a:pt x="5544" y="588"/>
                  </a:cubicBezTo>
                  <a:cubicBezTo>
                    <a:pt x="5607" y="318"/>
                    <a:pt x="5508" y="138"/>
                    <a:pt x="5256" y="39"/>
                  </a:cubicBezTo>
                  <a:cubicBezTo>
                    <a:pt x="5186" y="13"/>
                    <a:pt x="5123" y="0"/>
                    <a:pt x="5066" y="0"/>
                  </a:cubicBezTo>
                  <a:close/>
                  <a:moveTo>
                    <a:pt x="4110" y="337"/>
                  </a:moveTo>
                  <a:cubicBezTo>
                    <a:pt x="4066" y="337"/>
                    <a:pt x="4018" y="340"/>
                    <a:pt x="3967" y="345"/>
                  </a:cubicBezTo>
                  <a:cubicBezTo>
                    <a:pt x="3372" y="471"/>
                    <a:pt x="2912" y="561"/>
                    <a:pt x="2588" y="625"/>
                  </a:cubicBezTo>
                  <a:cubicBezTo>
                    <a:pt x="2146" y="724"/>
                    <a:pt x="1506" y="805"/>
                    <a:pt x="686" y="868"/>
                  </a:cubicBezTo>
                  <a:cubicBezTo>
                    <a:pt x="316" y="904"/>
                    <a:pt x="109" y="1021"/>
                    <a:pt x="64" y="1237"/>
                  </a:cubicBezTo>
                  <a:cubicBezTo>
                    <a:pt x="1" y="1508"/>
                    <a:pt x="136" y="1670"/>
                    <a:pt x="460" y="1751"/>
                  </a:cubicBezTo>
                  <a:cubicBezTo>
                    <a:pt x="551" y="1772"/>
                    <a:pt x="662" y="1782"/>
                    <a:pt x="792" y="1782"/>
                  </a:cubicBezTo>
                  <a:cubicBezTo>
                    <a:pt x="1230" y="1782"/>
                    <a:pt x="1890" y="1667"/>
                    <a:pt x="2786" y="1445"/>
                  </a:cubicBezTo>
                  <a:cubicBezTo>
                    <a:pt x="3913" y="1147"/>
                    <a:pt x="4490" y="931"/>
                    <a:pt x="4517" y="805"/>
                  </a:cubicBezTo>
                  <a:cubicBezTo>
                    <a:pt x="4589" y="493"/>
                    <a:pt x="4455" y="337"/>
                    <a:pt x="4110" y="337"/>
                  </a:cubicBezTo>
                  <a:close/>
                </a:path>
              </a:pathLst>
            </a:custGeom>
            <a:solidFill>
              <a:srgbClr val="45474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6" name="Google Shape;4726;p154"/>
            <p:cNvSpPr/>
            <p:nvPr/>
          </p:nvSpPr>
          <p:spPr>
            <a:xfrm rot="787510">
              <a:off x="5858154" y="4388382"/>
              <a:ext cx="1087855" cy="605590"/>
            </a:xfrm>
            <a:custGeom>
              <a:rect b="b" l="l" r="r" t="t"/>
              <a:pathLst>
                <a:path extrusionOk="0" h="15802" w="28386">
                  <a:moveTo>
                    <a:pt x="4413" y="2577"/>
                  </a:moveTo>
                  <a:cubicBezTo>
                    <a:pt x="4514" y="2577"/>
                    <a:pt x="4667" y="2596"/>
                    <a:pt x="4895" y="2650"/>
                  </a:cubicBezTo>
                  <a:cubicBezTo>
                    <a:pt x="4986" y="2668"/>
                    <a:pt x="5085" y="2695"/>
                    <a:pt x="5193" y="2722"/>
                  </a:cubicBezTo>
                  <a:cubicBezTo>
                    <a:pt x="5833" y="2912"/>
                    <a:pt x="7771" y="3497"/>
                    <a:pt x="10944" y="4462"/>
                  </a:cubicBezTo>
                  <a:cubicBezTo>
                    <a:pt x="13432" y="5219"/>
                    <a:pt x="15865" y="5922"/>
                    <a:pt x="18164" y="6553"/>
                  </a:cubicBezTo>
                  <a:cubicBezTo>
                    <a:pt x="19137" y="6878"/>
                    <a:pt x="19579" y="7283"/>
                    <a:pt x="19471" y="7752"/>
                  </a:cubicBezTo>
                  <a:cubicBezTo>
                    <a:pt x="19426" y="7923"/>
                    <a:pt x="19327" y="8067"/>
                    <a:pt x="19155" y="8185"/>
                  </a:cubicBezTo>
                  <a:cubicBezTo>
                    <a:pt x="19012" y="8280"/>
                    <a:pt x="18869" y="8324"/>
                    <a:pt x="18725" y="8324"/>
                  </a:cubicBezTo>
                  <a:cubicBezTo>
                    <a:pt x="18679" y="8324"/>
                    <a:pt x="18633" y="8320"/>
                    <a:pt x="18588" y="8311"/>
                  </a:cubicBezTo>
                  <a:cubicBezTo>
                    <a:pt x="13179" y="6652"/>
                    <a:pt x="10241" y="5769"/>
                    <a:pt x="9862" y="5670"/>
                  </a:cubicBezTo>
                  <a:cubicBezTo>
                    <a:pt x="6752" y="4777"/>
                    <a:pt x="4922" y="4219"/>
                    <a:pt x="4436" y="4002"/>
                  </a:cubicBezTo>
                  <a:cubicBezTo>
                    <a:pt x="4030" y="3822"/>
                    <a:pt x="3868" y="3552"/>
                    <a:pt x="3958" y="3173"/>
                  </a:cubicBezTo>
                  <a:cubicBezTo>
                    <a:pt x="4030" y="2848"/>
                    <a:pt x="4138" y="2659"/>
                    <a:pt x="4273" y="2596"/>
                  </a:cubicBezTo>
                  <a:cubicBezTo>
                    <a:pt x="4302" y="2585"/>
                    <a:pt x="4346" y="2577"/>
                    <a:pt x="4413" y="2577"/>
                  </a:cubicBezTo>
                  <a:close/>
                  <a:moveTo>
                    <a:pt x="2200" y="0"/>
                  </a:moveTo>
                  <a:lnTo>
                    <a:pt x="1" y="9573"/>
                  </a:lnTo>
                  <a:lnTo>
                    <a:pt x="27133" y="15801"/>
                  </a:lnTo>
                  <a:lnTo>
                    <a:pt x="27151" y="15729"/>
                  </a:lnTo>
                  <a:cubicBezTo>
                    <a:pt x="27619" y="13755"/>
                    <a:pt x="27971" y="11718"/>
                    <a:pt x="28196" y="9699"/>
                  </a:cubicBezTo>
                  <a:cubicBezTo>
                    <a:pt x="28386" y="8825"/>
                    <a:pt x="27926" y="8248"/>
                    <a:pt x="26853" y="7977"/>
                  </a:cubicBezTo>
                  <a:cubicBezTo>
                    <a:pt x="18768" y="5048"/>
                    <a:pt x="10493" y="2371"/>
                    <a:pt x="2272" y="27"/>
                  </a:cubicBezTo>
                  <a:lnTo>
                    <a:pt x="2200" y="0"/>
                  </a:lnTo>
                  <a:close/>
                </a:path>
              </a:pathLst>
            </a:cu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7" name="Google Shape;4727;p154"/>
            <p:cNvSpPr/>
            <p:nvPr/>
          </p:nvSpPr>
          <p:spPr>
            <a:xfrm rot="787510">
              <a:off x="6027045" y="4465191"/>
              <a:ext cx="608388" cy="226071"/>
            </a:xfrm>
            <a:custGeom>
              <a:rect b="b" l="l" r="r" t="t"/>
              <a:pathLst>
                <a:path extrusionOk="0" h="5899" w="15875">
                  <a:moveTo>
                    <a:pt x="630" y="1"/>
                  </a:moveTo>
                  <a:cubicBezTo>
                    <a:pt x="562" y="1"/>
                    <a:pt x="505" y="8"/>
                    <a:pt x="460" y="23"/>
                  </a:cubicBezTo>
                  <a:cubicBezTo>
                    <a:pt x="298" y="95"/>
                    <a:pt x="181" y="302"/>
                    <a:pt x="100" y="663"/>
                  </a:cubicBezTo>
                  <a:cubicBezTo>
                    <a:pt x="1" y="1078"/>
                    <a:pt x="172" y="1384"/>
                    <a:pt x="623" y="1573"/>
                  </a:cubicBezTo>
                  <a:cubicBezTo>
                    <a:pt x="1118" y="1799"/>
                    <a:pt x="2921" y="2349"/>
                    <a:pt x="6049" y="3241"/>
                  </a:cubicBezTo>
                  <a:cubicBezTo>
                    <a:pt x="6437" y="3340"/>
                    <a:pt x="9348" y="4223"/>
                    <a:pt x="14784" y="5882"/>
                  </a:cubicBezTo>
                  <a:cubicBezTo>
                    <a:pt x="14838" y="5893"/>
                    <a:pt x="14891" y="5899"/>
                    <a:pt x="14944" y="5899"/>
                  </a:cubicBezTo>
                  <a:cubicBezTo>
                    <a:pt x="15103" y="5899"/>
                    <a:pt x="15257" y="5848"/>
                    <a:pt x="15405" y="5747"/>
                  </a:cubicBezTo>
                  <a:cubicBezTo>
                    <a:pt x="15595" y="5621"/>
                    <a:pt x="15712" y="5458"/>
                    <a:pt x="15757" y="5269"/>
                  </a:cubicBezTo>
                  <a:cubicBezTo>
                    <a:pt x="15874" y="4755"/>
                    <a:pt x="15424" y="4323"/>
                    <a:pt x="14405" y="3980"/>
                  </a:cubicBezTo>
                  <a:cubicBezTo>
                    <a:pt x="12088" y="3349"/>
                    <a:pt x="9682" y="2646"/>
                    <a:pt x="7176" y="1889"/>
                  </a:cubicBezTo>
                  <a:cubicBezTo>
                    <a:pt x="3976" y="915"/>
                    <a:pt x="2065" y="329"/>
                    <a:pt x="1425" y="149"/>
                  </a:cubicBezTo>
                  <a:cubicBezTo>
                    <a:pt x="1073" y="51"/>
                    <a:pt x="810" y="1"/>
                    <a:pt x="63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8" name="Google Shape;4728;p154"/>
            <p:cNvSpPr/>
            <p:nvPr/>
          </p:nvSpPr>
          <p:spPr>
            <a:xfrm rot="787510">
              <a:off x="5717956" y="4731255"/>
              <a:ext cx="1111348" cy="477015"/>
            </a:xfrm>
            <a:custGeom>
              <a:rect b="b" l="l" r="r" t="t"/>
              <a:pathLst>
                <a:path extrusionOk="0" h="12447" w="28999">
                  <a:moveTo>
                    <a:pt x="2011" y="1"/>
                  </a:moveTo>
                  <a:lnTo>
                    <a:pt x="136" y="8185"/>
                  </a:lnTo>
                  <a:lnTo>
                    <a:pt x="1" y="8753"/>
                  </a:lnTo>
                  <a:cubicBezTo>
                    <a:pt x="8672" y="10592"/>
                    <a:pt x="17172" y="11818"/>
                    <a:pt x="25501" y="12413"/>
                  </a:cubicBezTo>
                  <a:cubicBezTo>
                    <a:pt x="25660" y="12435"/>
                    <a:pt x="25809" y="12446"/>
                    <a:pt x="25949" y="12446"/>
                  </a:cubicBezTo>
                  <a:cubicBezTo>
                    <a:pt x="26720" y="12446"/>
                    <a:pt x="27220" y="12112"/>
                    <a:pt x="27448" y="11448"/>
                  </a:cubicBezTo>
                  <a:cubicBezTo>
                    <a:pt x="28061" y="9718"/>
                    <a:pt x="28575" y="7969"/>
                    <a:pt x="28999" y="6193"/>
                  </a:cubicBezTo>
                  <a:lnTo>
                    <a:pt x="2011" y="1"/>
                  </a:lnTo>
                  <a:close/>
                </a:path>
              </a:pathLst>
            </a:cu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9" name="Google Shape;4729;p154"/>
            <p:cNvSpPr/>
            <p:nvPr/>
          </p:nvSpPr>
          <p:spPr>
            <a:xfrm rot="787510">
              <a:off x="5192958" y="4307909"/>
              <a:ext cx="1734529" cy="851015"/>
            </a:xfrm>
            <a:custGeom>
              <a:rect b="b" l="l" r="r" t="t"/>
              <a:pathLst>
                <a:path extrusionOk="0" h="22206" w="45260">
                  <a:moveTo>
                    <a:pt x="19277" y="430"/>
                  </a:moveTo>
                  <a:cubicBezTo>
                    <a:pt x="20268" y="625"/>
                    <a:pt x="21223" y="951"/>
                    <a:pt x="22193" y="1230"/>
                  </a:cubicBezTo>
                  <a:cubicBezTo>
                    <a:pt x="23221" y="1545"/>
                    <a:pt x="24248" y="1852"/>
                    <a:pt x="25276" y="2185"/>
                  </a:cubicBezTo>
                  <a:cubicBezTo>
                    <a:pt x="27331" y="2834"/>
                    <a:pt x="29377" y="3501"/>
                    <a:pt x="31414" y="4177"/>
                  </a:cubicBezTo>
                  <a:cubicBezTo>
                    <a:pt x="33460" y="4844"/>
                    <a:pt x="35489" y="5565"/>
                    <a:pt x="37544" y="6205"/>
                  </a:cubicBezTo>
                  <a:cubicBezTo>
                    <a:pt x="39599" y="6836"/>
                    <a:pt x="41627" y="7567"/>
                    <a:pt x="43637" y="8315"/>
                  </a:cubicBezTo>
                  <a:lnTo>
                    <a:pt x="43655" y="8324"/>
                  </a:lnTo>
                  <a:cubicBezTo>
                    <a:pt x="44016" y="8423"/>
                    <a:pt x="44367" y="8567"/>
                    <a:pt x="44602" y="8810"/>
                  </a:cubicBezTo>
                  <a:cubicBezTo>
                    <a:pt x="44710" y="8937"/>
                    <a:pt x="44782" y="9081"/>
                    <a:pt x="44818" y="9234"/>
                  </a:cubicBezTo>
                  <a:cubicBezTo>
                    <a:pt x="44845" y="9396"/>
                    <a:pt x="44836" y="9568"/>
                    <a:pt x="44800" y="9739"/>
                  </a:cubicBezTo>
                  <a:cubicBezTo>
                    <a:pt x="44791" y="9748"/>
                    <a:pt x="44791" y="9748"/>
                    <a:pt x="44791" y="9757"/>
                  </a:cubicBezTo>
                  <a:cubicBezTo>
                    <a:pt x="44728" y="10262"/>
                    <a:pt x="44665" y="10766"/>
                    <a:pt x="44593" y="11271"/>
                  </a:cubicBezTo>
                  <a:lnTo>
                    <a:pt x="44358" y="12777"/>
                  </a:lnTo>
                  <a:cubicBezTo>
                    <a:pt x="44268" y="13281"/>
                    <a:pt x="44196" y="13777"/>
                    <a:pt x="44097" y="14282"/>
                  </a:cubicBezTo>
                  <a:cubicBezTo>
                    <a:pt x="44016" y="14778"/>
                    <a:pt x="43908" y="15282"/>
                    <a:pt x="43799" y="15778"/>
                  </a:cubicBezTo>
                  <a:cubicBezTo>
                    <a:pt x="43637" y="16454"/>
                    <a:pt x="43457" y="17130"/>
                    <a:pt x="43259" y="17797"/>
                  </a:cubicBezTo>
                  <a:cubicBezTo>
                    <a:pt x="43051" y="18473"/>
                    <a:pt x="42853" y="19140"/>
                    <a:pt x="42646" y="19807"/>
                  </a:cubicBezTo>
                  <a:cubicBezTo>
                    <a:pt x="42546" y="20141"/>
                    <a:pt x="42438" y="20474"/>
                    <a:pt x="42321" y="20808"/>
                  </a:cubicBezTo>
                  <a:cubicBezTo>
                    <a:pt x="42294" y="20889"/>
                    <a:pt x="42267" y="20970"/>
                    <a:pt x="42240" y="21051"/>
                  </a:cubicBezTo>
                  <a:cubicBezTo>
                    <a:pt x="42213" y="21123"/>
                    <a:pt x="42177" y="21196"/>
                    <a:pt x="42141" y="21268"/>
                  </a:cubicBezTo>
                  <a:cubicBezTo>
                    <a:pt x="42069" y="21412"/>
                    <a:pt x="41970" y="21529"/>
                    <a:pt x="41852" y="21628"/>
                  </a:cubicBezTo>
                  <a:cubicBezTo>
                    <a:pt x="41618" y="21827"/>
                    <a:pt x="41294" y="21917"/>
                    <a:pt x="40969" y="21935"/>
                  </a:cubicBezTo>
                  <a:cubicBezTo>
                    <a:pt x="40798" y="21935"/>
                    <a:pt x="40636" y="21926"/>
                    <a:pt x="40455" y="21908"/>
                  </a:cubicBezTo>
                  <a:lnTo>
                    <a:pt x="39932" y="21872"/>
                  </a:lnTo>
                  <a:cubicBezTo>
                    <a:pt x="38526" y="21799"/>
                    <a:pt x="37138" y="21673"/>
                    <a:pt x="35741" y="21538"/>
                  </a:cubicBezTo>
                  <a:cubicBezTo>
                    <a:pt x="34344" y="21385"/>
                    <a:pt x="32947" y="21241"/>
                    <a:pt x="31559" y="21051"/>
                  </a:cubicBezTo>
                  <a:cubicBezTo>
                    <a:pt x="30864" y="20961"/>
                    <a:pt x="30170" y="20853"/>
                    <a:pt x="29485" y="20754"/>
                  </a:cubicBezTo>
                  <a:cubicBezTo>
                    <a:pt x="28791" y="20646"/>
                    <a:pt x="28097" y="20547"/>
                    <a:pt x="27403" y="20438"/>
                  </a:cubicBezTo>
                  <a:cubicBezTo>
                    <a:pt x="26015" y="20222"/>
                    <a:pt x="24636" y="19988"/>
                    <a:pt x="23257" y="19753"/>
                  </a:cubicBezTo>
                  <a:cubicBezTo>
                    <a:pt x="20562" y="19287"/>
                    <a:pt x="17868" y="18768"/>
                    <a:pt x="15191" y="18224"/>
                  </a:cubicBezTo>
                  <a:lnTo>
                    <a:pt x="15191" y="18224"/>
                  </a:lnTo>
                  <a:lnTo>
                    <a:pt x="15279" y="17851"/>
                  </a:lnTo>
                  <a:cubicBezTo>
                    <a:pt x="15297" y="17743"/>
                    <a:pt x="15234" y="17644"/>
                    <a:pt x="15135" y="17617"/>
                  </a:cubicBezTo>
                  <a:lnTo>
                    <a:pt x="14017" y="17362"/>
                  </a:lnTo>
                  <a:lnTo>
                    <a:pt x="14017" y="17362"/>
                  </a:lnTo>
                  <a:lnTo>
                    <a:pt x="14108" y="16968"/>
                  </a:lnTo>
                  <a:lnTo>
                    <a:pt x="14108" y="16959"/>
                  </a:lnTo>
                  <a:cubicBezTo>
                    <a:pt x="14117" y="16905"/>
                    <a:pt x="14108" y="16860"/>
                    <a:pt x="14081" y="16815"/>
                  </a:cubicBezTo>
                  <a:cubicBezTo>
                    <a:pt x="13774" y="16409"/>
                    <a:pt x="13441" y="16058"/>
                    <a:pt x="13098" y="15706"/>
                  </a:cubicBezTo>
                  <a:cubicBezTo>
                    <a:pt x="12756" y="15364"/>
                    <a:pt x="12413" y="15030"/>
                    <a:pt x="12061" y="14697"/>
                  </a:cubicBezTo>
                  <a:cubicBezTo>
                    <a:pt x="11349" y="14039"/>
                    <a:pt x="10628" y="13399"/>
                    <a:pt x="9907" y="12759"/>
                  </a:cubicBezTo>
                  <a:cubicBezTo>
                    <a:pt x="9177" y="12119"/>
                    <a:pt x="8447" y="11497"/>
                    <a:pt x="7708" y="10866"/>
                  </a:cubicBezTo>
                  <a:cubicBezTo>
                    <a:pt x="7338" y="10559"/>
                    <a:pt x="6969" y="10244"/>
                    <a:pt x="6581" y="9946"/>
                  </a:cubicBezTo>
                  <a:cubicBezTo>
                    <a:pt x="6392" y="9802"/>
                    <a:pt x="6184" y="9658"/>
                    <a:pt x="5977" y="9532"/>
                  </a:cubicBezTo>
                  <a:cubicBezTo>
                    <a:pt x="5818" y="9428"/>
                    <a:pt x="5653" y="9329"/>
                    <a:pt x="5471" y="9244"/>
                  </a:cubicBezTo>
                  <a:lnTo>
                    <a:pt x="5471" y="9244"/>
                  </a:lnTo>
                  <a:cubicBezTo>
                    <a:pt x="5490" y="9164"/>
                    <a:pt x="5510" y="9082"/>
                    <a:pt x="5526" y="9000"/>
                  </a:cubicBezTo>
                  <a:lnTo>
                    <a:pt x="5535" y="8955"/>
                  </a:lnTo>
                  <a:cubicBezTo>
                    <a:pt x="5535" y="8946"/>
                    <a:pt x="5535" y="8937"/>
                    <a:pt x="5535" y="8928"/>
                  </a:cubicBezTo>
                  <a:cubicBezTo>
                    <a:pt x="5535" y="8838"/>
                    <a:pt x="5463" y="8774"/>
                    <a:pt x="5382" y="8774"/>
                  </a:cubicBezTo>
                  <a:cubicBezTo>
                    <a:pt x="5175" y="8774"/>
                    <a:pt x="4976" y="8747"/>
                    <a:pt x="4778" y="8720"/>
                  </a:cubicBezTo>
                  <a:cubicBezTo>
                    <a:pt x="4580" y="8693"/>
                    <a:pt x="4382" y="8657"/>
                    <a:pt x="4192" y="8612"/>
                  </a:cubicBezTo>
                  <a:cubicBezTo>
                    <a:pt x="3994" y="8567"/>
                    <a:pt x="3805" y="8513"/>
                    <a:pt x="3615" y="8450"/>
                  </a:cubicBezTo>
                  <a:cubicBezTo>
                    <a:pt x="3488" y="8413"/>
                    <a:pt x="3360" y="8369"/>
                    <a:pt x="3236" y="8316"/>
                  </a:cubicBezTo>
                  <a:lnTo>
                    <a:pt x="3236" y="8316"/>
                  </a:lnTo>
                  <a:lnTo>
                    <a:pt x="3309" y="7999"/>
                  </a:lnTo>
                  <a:lnTo>
                    <a:pt x="3318" y="7963"/>
                  </a:lnTo>
                  <a:cubicBezTo>
                    <a:pt x="3318" y="7954"/>
                    <a:pt x="3318" y="7945"/>
                    <a:pt x="3318" y="7936"/>
                  </a:cubicBezTo>
                  <a:cubicBezTo>
                    <a:pt x="3318" y="7846"/>
                    <a:pt x="3255" y="7765"/>
                    <a:pt x="3165" y="7765"/>
                  </a:cubicBezTo>
                  <a:cubicBezTo>
                    <a:pt x="2966" y="7756"/>
                    <a:pt x="2768" y="7729"/>
                    <a:pt x="2579" y="7702"/>
                  </a:cubicBezTo>
                  <a:cubicBezTo>
                    <a:pt x="2390" y="7666"/>
                    <a:pt x="2200" y="7630"/>
                    <a:pt x="2011" y="7585"/>
                  </a:cubicBezTo>
                  <a:cubicBezTo>
                    <a:pt x="1680" y="7506"/>
                    <a:pt x="1350" y="7420"/>
                    <a:pt x="1031" y="7298"/>
                  </a:cubicBezTo>
                  <a:lnTo>
                    <a:pt x="1031" y="7298"/>
                  </a:lnTo>
                  <a:cubicBezTo>
                    <a:pt x="992" y="6753"/>
                    <a:pt x="915" y="6209"/>
                    <a:pt x="821" y="5665"/>
                  </a:cubicBezTo>
                  <a:cubicBezTo>
                    <a:pt x="746" y="5190"/>
                    <a:pt x="677" y="4708"/>
                    <a:pt x="519" y="4242"/>
                  </a:cubicBezTo>
                  <a:lnTo>
                    <a:pt x="519" y="4242"/>
                  </a:lnTo>
                  <a:cubicBezTo>
                    <a:pt x="712" y="4272"/>
                    <a:pt x="903" y="4309"/>
                    <a:pt x="1092" y="4349"/>
                  </a:cubicBezTo>
                  <a:cubicBezTo>
                    <a:pt x="1398" y="4403"/>
                    <a:pt x="1695" y="4475"/>
                    <a:pt x="1993" y="4547"/>
                  </a:cubicBezTo>
                  <a:cubicBezTo>
                    <a:pt x="2597" y="4691"/>
                    <a:pt x="3201" y="4844"/>
                    <a:pt x="3787" y="5025"/>
                  </a:cubicBezTo>
                  <a:lnTo>
                    <a:pt x="3805" y="5025"/>
                  </a:lnTo>
                  <a:cubicBezTo>
                    <a:pt x="3820" y="5029"/>
                    <a:pt x="3836" y="5031"/>
                    <a:pt x="3851" y="5031"/>
                  </a:cubicBezTo>
                  <a:cubicBezTo>
                    <a:pt x="3931" y="5031"/>
                    <a:pt x="3998" y="4973"/>
                    <a:pt x="4021" y="4889"/>
                  </a:cubicBezTo>
                  <a:lnTo>
                    <a:pt x="4021" y="4880"/>
                  </a:lnTo>
                  <a:lnTo>
                    <a:pt x="4148" y="4317"/>
                  </a:lnTo>
                  <a:lnTo>
                    <a:pt x="4148" y="4317"/>
                  </a:lnTo>
                  <a:cubicBezTo>
                    <a:pt x="4481" y="4347"/>
                    <a:pt x="4813" y="4416"/>
                    <a:pt x="5139" y="4484"/>
                  </a:cubicBezTo>
                  <a:cubicBezTo>
                    <a:pt x="5526" y="4583"/>
                    <a:pt x="5905" y="4682"/>
                    <a:pt x="6284" y="4835"/>
                  </a:cubicBezTo>
                  <a:cubicBezTo>
                    <a:pt x="6293" y="4844"/>
                    <a:pt x="6302" y="4844"/>
                    <a:pt x="6311" y="4844"/>
                  </a:cubicBezTo>
                  <a:cubicBezTo>
                    <a:pt x="6322" y="4847"/>
                    <a:pt x="6334" y="4848"/>
                    <a:pt x="6345" y="4848"/>
                  </a:cubicBezTo>
                  <a:cubicBezTo>
                    <a:pt x="6421" y="4848"/>
                    <a:pt x="6485" y="4797"/>
                    <a:pt x="6509" y="4718"/>
                  </a:cubicBezTo>
                  <a:lnTo>
                    <a:pt x="6509" y="4691"/>
                  </a:lnTo>
                  <a:lnTo>
                    <a:pt x="6584" y="4392"/>
                  </a:lnTo>
                  <a:lnTo>
                    <a:pt x="6584" y="4392"/>
                  </a:lnTo>
                  <a:cubicBezTo>
                    <a:pt x="7031" y="4355"/>
                    <a:pt x="7460" y="4267"/>
                    <a:pt x="7888" y="4186"/>
                  </a:cubicBezTo>
                  <a:cubicBezTo>
                    <a:pt x="8366" y="4087"/>
                    <a:pt x="8834" y="3970"/>
                    <a:pt x="9303" y="3862"/>
                  </a:cubicBezTo>
                  <a:cubicBezTo>
                    <a:pt x="9781" y="3745"/>
                    <a:pt x="10250" y="3627"/>
                    <a:pt x="10718" y="3501"/>
                  </a:cubicBezTo>
                  <a:lnTo>
                    <a:pt x="12116" y="3132"/>
                  </a:lnTo>
                  <a:cubicBezTo>
                    <a:pt x="13053" y="2888"/>
                    <a:pt x="13981" y="2627"/>
                    <a:pt x="14919" y="2348"/>
                  </a:cubicBezTo>
                  <a:cubicBezTo>
                    <a:pt x="15379" y="2203"/>
                    <a:pt x="15838" y="2050"/>
                    <a:pt x="16298" y="1888"/>
                  </a:cubicBezTo>
                  <a:cubicBezTo>
                    <a:pt x="16758" y="1717"/>
                    <a:pt x="17217" y="1545"/>
                    <a:pt x="17659" y="1275"/>
                  </a:cubicBezTo>
                  <a:cubicBezTo>
                    <a:pt x="17695" y="1248"/>
                    <a:pt x="17722" y="1212"/>
                    <a:pt x="17731" y="1167"/>
                  </a:cubicBezTo>
                  <a:lnTo>
                    <a:pt x="17731" y="1158"/>
                  </a:lnTo>
                  <a:lnTo>
                    <a:pt x="17858" y="621"/>
                  </a:lnTo>
                  <a:lnTo>
                    <a:pt x="17858" y="621"/>
                  </a:lnTo>
                  <a:cubicBezTo>
                    <a:pt x="18019" y="634"/>
                    <a:pt x="18172" y="666"/>
                    <a:pt x="18326" y="698"/>
                  </a:cubicBezTo>
                  <a:cubicBezTo>
                    <a:pt x="18542" y="761"/>
                    <a:pt x="18759" y="824"/>
                    <a:pt x="18966" y="923"/>
                  </a:cubicBezTo>
                  <a:cubicBezTo>
                    <a:pt x="18975" y="923"/>
                    <a:pt x="18984" y="932"/>
                    <a:pt x="19002" y="932"/>
                  </a:cubicBezTo>
                  <a:cubicBezTo>
                    <a:pt x="19013" y="935"/>
                    <a:pt x="19023" y="936"/>
                    <a:pt x="19034" y="936"/>
                  </a:cubicBezTo>
                  <a:cubicBezTo>
                    <a:pt x="19103" y="936"/>
                    <a:pt x="19168" y="886"/>
                    <a:pt x="19191" y="815"/>
                  </a:cubicBezTo>
                  <a:lnTo>
                    <a:pt x="19200" y="779"/>
                  </a:lnTo>
                  <a:lnTo>
                    <a:pt x="19277" y="430"/>
                  </a:lnTo>
                  <a:close/>
                  <a:moveTo>
                    <a:pt x="19118" y="0"/>
                  </a:moveTo>
                  <a:cubicBezTo>
                    <a:pt x="19034" y="0"/>
                    <a:pt x="18964" y="53"/>
                    <a:pt x="18948" y="139"/>
                  </a:cubicBezTo>
                  <a:lnTo>
                    <a:pt x="18939" y="157"/>
                  </a:lnTo>
                  <a:lnTo>
                    <a:pt x="18855" y="537"/>
                  </a:lnTo>
                  <a:lnTo>
                    <a:pt x="18855" y="537"/>
                  </a:lnTo>
                  <a:cubicBezTo>
                    <a:pt x="18695" y="524"/>
                    <a:pt x="18535" y="496"/>
                    <a:pt x="18380" y="464"/>
                  </a:cubicBezTo>
                  <a:cubicBezTo>
                    <a:pt x="18164" y="410"/>
                    <a:pt x="17948" y="355"/>
                    <a:pt x="17749" y="238"/>
                  </a:cubicBezTo>
                  <a:cubicBezTo>
                    <a:pt x="17731" y="238"/>
                    <a:pt x="17722" y="229"/>
                    <a:pt x="17704" y="229"/>
                  </a:cubicBezTo>
                  <a:cubicBezTo>
                    <a:pt x="17692" y="227"/>
                    <a:pt x="17680" y="225"/>
                    <a:pt x="17669" y="225"/>
                  </a:cubicBezTo>
                  <a:cubicBezTo>
                    <a:pt x="17601" y="225"/>
                    <a:pt x="17539" y="269"/>
                    <a:pt x="17524" y="346"/>
                  </a:cubicBezTo>
                  <a:lnTo>
                    <a:pt x="17515" y="391"/>
                  </a:lnTo>
                  <a:lnTo>
                    <a:pt x="17379" y="989"/>
                  </a:lnTo>
                  <a:lnTo>
                    <a:pt x="17379" y="989"/>
                  </a:lnTo>
                  <a:cubicBezTo>
                    <a:pt x="17029" y="1231"/>
                    <a:pt x="16601" y="1419"/>
                    <a:pt x="16181" y="1590"/>
                  </a:cubicBezTo>
                  <a:cubicBezTo>
                    <a:pt x="15739" y="1771"/>
                    <a:pt x="15288" y="1924"/>
                    <a:pt x="14829" y="2077"/>
                  </a:cubicBezTo>
                  <a:cubicBezTo>
                    <a:pt x="13918" y="2384"/>
                    <a:pt x="12990" y="2645"/>
                    <a:pt x="12052" y="2897"/>
                  </a:cubicBezTo>
                  <a:cubicBezTo>
                    <a:pt x="11593" y="3024"/>
                    <a:pt x="11124" y="3159"/>
                    <a:pt x="10655" y="3276"/>
                  </a:cubicBezTo>
                  <a:cubicBezTo>
                    <a:pt x="10187" y="3393"/>
                    <a:pt x="9718" y="3510"/>
                    <a:pt x="9249" y="3618"/>
                  </a:cubicBezTo>
                  <a:cubicBezTo>
                    <a:pt x="8780" y="3727"/>
                    <a:pt x="8303" y="3808"/>
                    <a:pt x="7834" y="3889"/>
                  </a:cubicBezTo>
                  <a:cubicBezTo>
                    <a:pt x="7600" y="3934"/>
                    <a:pt x="7356" y="3961"/>
                    <a:pt x="7122" y="3988"/>
                  </a:cubicBezTo>
                  <a:cubicBezTo>
                    <a:pt x="6953" y="4008"/>
                    <a:pt x="6784" y="4022"/>
                    <a:pt x="6618" y="4022"/>
                  </a:cubicBezTo>
                  <a:cubicBezTo>
                    <a:pt x="6554" y="4022"/>
                    <a:pt x="6491" y="4020"/>
                    <a:pt x="6428" y="4015"/>
                  </a:cubicBezTo>
                  <a:cubicBezTo>
                    <a:pt x="6338" y="4015"/>
                    <a:pt x="6256" y="4069"/>
                    <a:pt x="6238" y="4159"/>
                  </a:cubicBezTo>
                  <a:lnTo>
                    <a:pt x="6238" y="4168"/>
                  </a:lnTo>
                  <a:lnTo>
                    <a:pt x="6176" y="4441"/>
                  </a:lnTo>
                  <a:lnTo>
                    <a:pt x="6176" y="4441"/>
                  </a:lnTo>
                  <a:cubicBezTo>
                    <a:pt x="5842" y="4407"/>
                    <a:pt x="5510" y="4345"/>
                    <a:pt x="5184" y="4276"/>
                  </a:cubicBezTo>
                  <a:cubicBezTo>
                    <a:pt x="4796" y="4186"/>
                    <a:pt x="4418" y="4078"/>
                    <a:pt x="4039" y="3925"/>
                  </a:cubicBezTo>
                  <a:cubicBezTo>
                    <a:pt x="4030" y="3925"/>
                    <a:pt x="4021" y="3916"/>
                    <a:pt x="4012" y="3916"/>
                  </a:cubicBezTo>
                  <a:cubicBezTo>
                    <a:pt x="4000" y="3914"/>
                    <a:pt x="3989" y="3912"/>
                    <a:pt x="3978" y="3912"/>
                  </a:cubicBezTo>
                  <a:cubicBezTo>
                    <a:pt x="3902" y="3912"/>
                    <a:pt x="3837" y="3964"/>
                    <a:pt x="3814" y="4042"/>
                  </a:cubicBezTo>
                  <a:lnTo>
                    <a:pt x="3805" y="4069"/>
                  </a:lnTo>
                  <a:lnTo>
                    <a:pt x="3683" y="4611"/>
                  </a:lnTo>
                  <a:lnTo>
                    <a:pt x="3683" y="4611"/>
                  </a:lnTo>
                  <a:cubicBezTo>
                    <a:pt x="3136" y="4513"/>
                    <a:pt x="2596" y="4406"/>
                    <a:pt x="2056" y="4285"/>
                  </a:cubicBezTo>
                  <a:cubicBezTo>
                    <a:pt x="1759" y="4222"/>
                    <a:pt x="1452" y="4159"/>
                    <a:pt x="1155" y="4078"/>
                  </a:cubicBezTo>
                  <a:cubicBezTo>
                    <a:pt x="857" y="3997"/>
                    <a:pt x="560" y="3916"/>
                    <a:pt x="262" y="3817"/>
                  </a:cubicBezTo>
                  <a:cubicBezTo>
                    <a:pt x="253" y="3808"/>
                    <a:pt x="235" y="3808"/>
                    <a:pt x="217" y="3808"/>
                  </a:cubicBezTo>
                  <a:cubicBezTo>
                    <a:pt x="212" y="3807"/>
                    <a:pt x="206" y="3807"/>
                    <a:pt x="200" y="3807"/>
                  </a:cubicBezTo>
                  <a:cubicBezTo>
                    <a:pt x="109" y="3807"/>
                    <a:pt x="37" y="3876"/>
                    <a:pt x="37" y="3970"/>
                  </a:cubicBezTo>
                  <a:lnTo>
                    <a:pt x="28" y="4042"/>
                  </a:lnTo>
                  <a:cubicBezTo>
                    <a:pt x="1" y="4637"/>
                    <a:pt x="127" y="5205"/>
                    <a:pt x="235" y="5773"/>
                  </a:cubicBezTo>
                  <a:cubicBezTo>
                    <a:pt x="352" y="6341"/>
                    <a:pt x="488" y="6909"/>
                    <a:pt x="659" y="7467"/>
                  </a:cubicBezTo>
                  <a:lnTo>
                    <a:pt x="677" y="7521"/>
                  </a:lnTo>
                  <a:cubicBezTo>
                    <a:pt x="686" y="7576"/>
                    <a:pt x="740" y="7621"/>
                    <a:pt x="803" y="7621"/>
                  </a:cubicBezTo>
                  <a:cubicBezTo>
                    <a:pt x="1200" y="7648"/>
                    <a:pt x="1578" y="7720"/>
                    <a:pt x="1957" y="7801"/>
                  </a:cubicBezTo>
                  <a:cubicBezTo>
                    <a:pt x="2146" y="7846"/>
                    <a:pt x="2335" y="7891"/>
                    <a:pt x="2525" y="7945"/>
                  </a:cubicBezTo>
                  <a:cubicBezTo>
                    <a:pt x="2646" y="7981"/>
                    <a:pt x="2771" y="8022"/>
                    <a:pt x="2894" y="8069"/>
                  </a:cubicBezTo>
                  <a:lnTo>
                    <a:pt x="2894" y="8069"/>
                  </a:lnTo>
                  <a:lnTo>
                    <a:pt x="2822" y="8387"/>
                  </a:lnTo>
                  <a:lnTo>
                    <a:pt x="2813" y="8423"/>
                  </a:lnTo>
                  <a:cubicBezTo>
                    <a:pt x="2804" y="8432"/>
                    <a:pt x="2804" y="8441"/>
                    <a:pt x="2804" y="8450"/>
                  </a:cubicBezTo>
                  <a:cubicBezTo>
                    <a:pt x="2804" y="8540"/>
                    <a:pt x="2876" y="8612"/>
                    <a:pt x="2966" y="8612"/>
                  </a:cubicBezTo>
                  <a:cubicBezTo>
                    <a:pt x="3174" y="8612"/>
                    <a:pt x="3372" y="8639"/>
                    <a:pt x="3570" y="8666"/>
                  </a:cubicBezTo>
                  <a:cubicBezTo>
                    <a:pt x="3760" y="8693"/>
                    <a:pt x="3958" y="8729"/>
                    <a:pt x="4156" y="8774"/>
                  </a:cubicBezTo>
                  <a:cubicBezTo>
                    <a:pt x="4346" y="8819"/>
                    <a:pt x="4535" y="8874"/>
                    <a:pt x="4733" y="8928"/>
                  </a:cubicBezTo>
                  <a:cubicBezTo>
                    <a:pt x="4859" y="8970"/>
                    <a:pt x="4986" y="9016"/>
                    <a:pt x="5109" y="9069"/>
                  </a:cubicBezTo>
                  <a:lnTo>
                    <a:pt x="5109" y="9069"/>
                  </a:lnTo>
                  <a:cubicBezTo>
                    <a:pt x="5091" y="9149"/>
                    <a:pt x="5074" y="9232"/>
                    <a:pt x="5058" y="9315"/>
                  </a:cubicBezTo>
                  <a:cubicBezTo>
                    <a:pt x="5031" y="9414"/>
                    <a:pt x="5085" y="9514"/>
                    <a:pt x="5184" y="9541"/>
                  </a:cubicBezTo>
                  <a:cubicBezTo>
                    <a:pt x="5382" y="9604"/>
                    <a:pt x="5598" y="9712"/>
                    <a:pt x="5797" y="9829"/>
                  </a:cubicBezTo>
                  <a:cubicBezTo>
                    <a:pt x="6004" y="9937"/>
                    <a:pt x="6211" y="10063"/>
                    <a:pt x="6410" y="10199"/>
                  </a:cubicBezTo>
                  <a:cubicBezTo>
                    <a:pt x="6806" y="10460"/>
                    <a:pt x="7194" y="10739"/>
                    <a:pt x="7582" y="11028"/>
                  </a:cubicBezTo>
                  <a:cubicBezTo>
                    <a:pt x="8348" y="11614"/>
                    <a:pt x="9069" y="12254"/>
                    <a:pt x="9790" y="12894"/>
                  </a:cubicBezTo>
                  <a:cubicBezTo>
                    <a:pt x="10502" y="13534"/>
                    <a:pt x="11214" y="14192"/>
                    <a:pt x="11890" y="14868"/>
                  </a:cubicBezTo>
                  <a:cubicBezTo>
                    <a:pt x="12233" y="15210"/>
                    <a:pt x="12566" y="15553"/>
                    <a:pt x="12882" y="15913"/>
                  </a:cubicBezTo>
                  <a:cubicBezTo>
                    <a:pt x="13178" y="16252"/>
                    <a:pt x="13474" y="16590"/>
                    <a:pt x="13710" y="16958"/>
                  </a:cubicBezTo>
                  <a:lnTo>
                    <a:pt x="13710" y="16958"/>
                  </a:lnTo>
                  <a:lnTo>
                    <a:pt x="13594" y="17464"/>
                  </a:lnTo>
                  <a:cubicBezTo>
                    <a:pt x="13567" y="17572"/>
                    <a:pt x="13639" y="17671"/>
                    <a:pt x="13738" y="17698"/>
                  </a:cubicBezTo>
                  <a:lnTo>
                    <a:pt x="14855" y="17952"/>
                  </a:lnTo>
                  <a:lnTo>
                    <a:pt x="14855" y="17952"/>
                  </a:lnTo>
                  <a:lnTo>
                    <a:pt x="14766" y="18329"/>
                  </a:lnTo>
                  <a:lnTo>
                    <a:pt x="14766" y="18338"/>
                  </a:lnTo>
                  <a:cubicBezTo>
                    <a:pt x="14748" y="18437"/>
                    <a:pt x="14811" y="18545"/>
                    <a:pt x="14919" y="18563"/>
                  </a:cubicBezTo>
                  <a:cubicBezTo>
                    <a:pt x="17659" y="19167"/>
                    <a:pt x="20417" y="19690"/>
                    <a:pt x="23194" y="20150"/>
                  </a:cubicBezTo>
                  <a:cubicBezTo>
                    <a:pt x="23879" y="20258"/>
                    <a:pt x="24573" y="20375"/>
                    <a:pt x="25267" y="20474"/>
                  </a:cubicBezTo>
                  <a:cubicBezTo>
                    <a:pt x="25961" y="20583"/>
                    <a:pt x="26655" y="20682"/>
                    <a:pt x="27358" y="20772"/>
                  </a:cubicBezTo>
                  <a:cubicBezTo>
                    <a:pt x="28746" y="20961"/>
                    <a:pt x="30143" y="21132"/>
                    <a:pt x="31531" y="21286"/>
                  </a:cubicBezTo>
                  <a:cubicBezTo>
                    <a:pt x="34326" y="21601"/>
                    <a:pt x="37120" y="21863"/>
                    <a:pt x="39905" y="22115"/>
                  </a:cubicBezTo>
                  <a:lnTo>
                    <a:pt x="40428" y="22160"/>
                  </a:lnTo>
                  <a:cubicBezTo>
                    <a:pt x="40608" y="22187"/>
                    <a:pt x="40789" y="22205"/>
                    <a:pt x="40969" y="22205"/>
                  </a:cubicBezTo>
                  <a:cubicBezTo>
                    <a:pt x="41339" y="22196"/>
                    <a:pt x="41735" y="22115"/>
                    <a:pt x="42051" y="21872"/>
                  </a:cubicBezTo>
                  <a:cubicBezTo>
                    <a:pt x="42204" y="21745"/>
                    <a:pt x="42330" y="21592"/>
                    <a:pt x="42429" y="21421"/>
                  </a:cubicBezTo>
                  <a:cubicBezTo>
                    <a:pt x="42474" y="21340"/>
                    <a:pt x="42510" y="21250"/>
                    <a:pt x="42546" y="21159"/>
                  </a:cubicBezTo>
                  <a:cubicBezTo>
                    <a:pt x="42583" y="21078"/>
                    <a:pt x="42610" y="20997"/>
                    <a:pt x="42637" y="20916"/>
                  </a:cubicBezTo>
                  <a:cubicBezTo>
                    <a:pt x="42754" y="20583"/>
                    <a:pt x="42871" y="20249"/>
                    <a:pt x="42988" y="19916"/>
                  </a:cubicBezTo>
                  <a:cubicBezTo>
                    <a:pt x="43214" y="19249"/>
                    <a:pt x="43421" y="18582"/>
                    <a:pt x="43601" y="17896"/>
                  </a:cubicBezTo>
                  <a:cubicBezTo>
                    <a:pt x="43772" y="17220"/>
                    <a:pt x="43944" y="16535"/>
                    <a:pt x="44106" y="15850"/>
                  </a:cubicBezTo>
                  <a:cubicBezTo>
                    <a:pt x="44232" y="15355"/>
                    <a:pt x="44340" y="14850"/>
                    <a:pt x="44457" y="14354"/>
                  </a:cubicBezTo>
                  <a:cubicBezTo>
                    <a:pt x="44575" y="13858"/>
                    <a:pt x="44683" y="13353"/>
                    <a:pt x="44773" y="12849"/>
                  </a:cubicBezTo>
                  <a:cubicBezTo>
                    <a:pt x="44872" y="12344"/>
                    <a:pt x="44944" y="11839"/>
                    <a:pt x="45016" y="11334"/>
                  </a:cubicBezTo>
                  <a:cubicBezTo>
                    <a:pt x="45088" y="10821"/>
                    <a:pt x="45152" y="10316"/>
                    <a:pt x="45206" y="9802"/>
                  </a:cubicBezTo>
                  <a:lnTo>
                    <a:pt x="45206" y="9802"/>
                  </a:lnTo>
                  <a:lnTo>
                    <a:pt x="45197" y="9829"/>
                  </a:lnTo>
                  <a:cubicBezTo>
                    <a:pt x="45242" y="9613"/>
                    <a:pt x="45260" y="9387"/>
                    <a:pt x="45206" y="9153"/>
                  </a:cubicBezTo>
                  <a:cubicBezTo>
                    <a:pt x="45161" y="8928"/>
                    <a:pt x="45034" y="8711"/>
                    <a:pt x="44881" y="8549"/>
                  </a:cubicBezTo>
                  <a:cubicBezTo>
                    <a:pt x="44719" y="8387"/>
                    <a:pt x="44530" y="8270"/>
                    <a:pt x="44331" y="8179"/>
                  </a:cubicBezTo>
                  <a:cubicBezTo>
                    <a:pt x="44142" y="8089"/>
                    <a:pt x="43944" y="8026"/>
                    <a:pt x="43745" y="7981"/>
                  </a:cubicBezTo>
                  <a:lnTo>
                    <a:pt x="43763" y="7981"/>
                  </a:lnTo>
                  <a:cubicBezTo>
                    <a:pt x="41726" y="7278"/>
                    <a:pt x="39689" y="6566"/>
                    <a:pt x="37679" y="5809"/>
                  </a:cubicBezTo>
                  <a:cubicBezTo>
                    <a:pt x="35660" y="5052"/>
                    <a:pt x="33605" y="4412"/>
                    <a:pt x="31550" y="3754"/>
                  </a:cubicBezTo>
                  <a:cubicBezTo>
                    <a:pt x="29494" y="3105"/>
                    <a:pt x="27439" y="2483"/>
                    <a:pt x="25366" y="1879"/>
                  </a:cubicBezTo>
                  <a:lnTo>
                    <a:pt x="22265" y="977"/>
                  </a:lnTo>
                  <a:lnTo>
                    <a:pt x="20715" y="527"/>
                  </a:lnTo>
                  <a:cubicBezTo>
                    <a:pt x="20201" y="382"/>
                    <a:pt x="19687" y="220"/>
                    <a:pt x="19182" y="13"/>
                  </a:cubicBezTo>
                  <a:cubicBezTo>
                    <a:pt x="19173" y="13"/>
                    <a:pt x="19164" y="13"/>
                    <a:pt x="19155" y="4"/>
                  </a:cubicBezTo>
                  <a:cubicBezTo>
                    <a:pt x="19143" y="2"/>
                    <a:pt x="19130" y="0"/>
                    <a:pt x="1911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0" name="Google Shape;4730;p154"/>
            <p:cNvSpPr/>
            <p:nvPr/>
          </p:nvSpPr>
          <p:spPr>
            <a:xfrm rot="787510">
              <a:off x="5746899" y="4608508"/>
              <a:ext cx="88489" cy="329239"/>
            </a:xfrm>
            <a:custGeom>
              <a:rect b="b" l="l" r="r" t="t"/>
              <a:pathLst>
                <a:path extrusionOk="0" h="8591" w="2309">
                  <a:moveTo>
                    <a:pt x="2095" y="1"/>
                  </a:moveTo>
                  <a:cubicBezTo>
                    <a:pt x="2000" y="1"/>
                    <a:pt x="1919" y="69"/>
                    <a:pt x="1903" y="166"/>
                  </a:cubicBezTo>
                  <a:cubicBezTo>
                    <a:pt x="1795" y="860"/>
                    <a:pt x="1623" y="1536"/>
                    <a:pt x="1470" y="2221"/>
                  </a:cubicBezTo>
                  <a:lnTo>
                    <a:pt x="992" y="4267"/>
                  </a:lnTo>
                  <a:cubicBezTo>
                    <a:pt x="677" y="5628"/>
                    <a:pt x="352" y="6989"/>
                    <a:pt x="28" y="8350"/>
                  </a:cubicBezTo>
                  <a:cubicBezTo>
                    <a:pt x="28" y="8350"/>
                    <a:pt x="28" y="8359"/>
                    <a:pt x="28" y="8359"/>
                  </a:cubicBezTo>
                  <a:cubicBezTo>
                    <a:pt x="1" y="8458"/>
                    <a:pt x="73" y="8567"/>
                    <a:pt x="172" y="8585"/>
                  </a:cubicBezTo>
                  <a:cubicBezTo>
                    <a:pt x="189" y="8589"/>
                    <a:pt x="206" y="8591"/>
                    <a:pt x="222" y="8591"/>
                  </a:cubicBezTo>
                  <a:cubicBezTo>
                    <a:pt x="309" y="8591"/>
                    <a:pt x="384" y="8532"/>
                    <a:pt x="406" y="8440"/>
                  </a:cubicBezTo>
                  <a:cubicBezTo>
                    <a:pt x="704" y="7070"/>
                    <a:pt x="1010" y="5709"/>
                    <a:pt x="1317" y="4339"/>
                  </a:cubicBezTo>
                  <a:lnTo>
                    <a:pt x="1786" y="2293"/>
                  </a:lnTo>
                  <a:cubicBezTo>
                    <a:pt x="1939" y="1608"/>
                    <a:pt x="2083" y="923"/>
                    <a:pt x="2281" y="247"/>
                  </a:cubicBezTo>
                  <a:cubicBezTo>
                    <a:pt x="2290" y="247"/>
                    <a:pt x="2290" y="238"/>
                    <a:pt x="2290" y="229"/>
                  </a:cubicBezTo>
                  <a:cubicBezTo>
                    <a:pt x="2308" y="121"/>
                    <a:pt x="2236" y="21"/>
                    <a:pt x="2128" y="3"/>
                  </a:cubicBezTo>
                  <a:cubicBezTo>
                    <a:pt x="2117" y="2"/>
                    <a:pt x="2106" y="1"/>
                    <a:pt x="209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1" name="Google Shape;4731;p154"/>
            <p:cNvSpPr/>
            <p:nvPr/>
          </p:nvSpPr>
          <p:spPr>
            <a:xfrm rot="787510">
              <a:off x="5433551" y="4425988"/>
              <a:ext cx="32192" cy="86573"/>
            </a:xfrm>
            <a:custGeom>
              <a:rect b="b" l="l" r="r" t="t"/>
              <a:pathLst>
                <a:path extrusionOk="0" h="2259" w="840">
                  <a:moveTo>
                    <a:pt x="640" y="0"/>
                  </a:moveTo>
                  <a:cubicBezTo>
                    <a:pt x="562" y="0"/>
                    <a:pt x="487" y="50"/>
                    <a:pt x="451" y="129"/>
                  </a:cubicBezTo>
                  <a:cubicBezTo>
                    <a:pt x="334" y="435"/>
                    <a:pt x="262" y="751"/>
                    <a:pt x="190" y="1075"/>
                  </a:cubicBezTo>
                  <a:cubicBezTo>
                    <a:pt x="118" y="1391"/>
                    <a:pt x="55" y="1715"/>
                    <a:pt x="19" y="2040"/>
                  </a:cubicBezTo>
                  <a:cubicBezTo>
                    <a:pt x="1" y="2130"/>
                    <a:pt x="55" y="2220"/>
                    <a:pt x="145" y="2247"/>
                  </a:cubicBezTo>
                  <a:cubicBezTo>
                    <a:pt x="168" y="2254"/>
                    <a:pt x="190" y="2258"/>
                    <a:pt x="212" y="2258"/>
                  </a:cubicBezTo>
                  <a:cubicBezTo>
                    <a:pt x="295" y="2258"/>
                    <a:pt x="369" y="2206"/>
                    <a:pt x="397" y="2121"/>
                  </a:cubicBezTo>
                  <a:cubicBezTo>
                    <a:pt x="497" y="1814"/>
                    <a:pt x="587" y="1499"/>
                    <a:pt x="659" y="1183"/>
                  </a:cubicBezTo>
                  <a:cubicBezTo>
                    <a:pt x="740" y="859"/>
                    <a:pt x="803" y="543"/>
                    <a:pt x="830" y="210"/>
                  </a:cubicBezTo>
                  <a:cubicBezTo>
                    <a:pt x="839" y="129"/>
                    <a:pt x="794" y="48"/>
                    <a:pt x="704" y="12"/>
                  </a:cubicBezTo>
                  <a:cubicBezTo>
                    <a:pt x="683" y="4"/>
                    <a:pt x="662" y="0"/>
                    <a:pt x="64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2" name="Google Shape;4732;p154"/>
            <p:cNvSpPr/>
            <p:nvPr/>
          </p:nvSpPr>
          <p:spPr>
            <a:xfrm rot="787510">
              <a:off x="5891335" y="4294059"/>
              <a:ext cx="94353" cy="355835"/>
            </a:xfrm>
            <a:custGeom>
              <a:rect b="b" l="l" r="r" t="t"/>
              <a:pathLst>
                <a:path extrusionOk="0" h="9285" w="2462">
                  <a:moveTo>
                    <a:pt x="2244" y="0"/>
                  </a:moveTo>
                  <a:cubicBezTo>
                    <a:pt x="2159" y="0"/>
                    <a:pt x="2080" y="60"/>
                    <a:pt x="2065" y="151"/>
                  </a:cubicBezTo>
                  <a:lnTo>
                    <a:pt x="1046" y="4595"/>
                  </a:lnTo>
                  <a:lnTo>
                    <a:pt x="542" y="6821"/>
                  </a:lnTo>
                  <a:lnTo>
                    <a:pt x="289" y="7930"/>
                  </a:lnTo>
                  <a:cubicBezTo>
                    <a:pt x="199" y="8300"/>
                    <a:pt x="127" y="8669"/>
                    <a:pt x="19" y="9039"/>
                  </a:cubicBezTo>
                  <a:cubicBezTo>
                    <a:pt x="19" y="9048"/>
                    <a:pt x="19" y="9048"/>
                    <a:pt x="19" y="9057"/>
                  </a:cubicBezTo>
                  <a:cubicBezTo>
                    <a:pt x="1" y="9165"/>
                    <a:pt x="73" y="9264"/>
                    <a:pt x="172" y="9282"/>
                  </a:cubicBezTo>
                  <a:cubicBezTo>
                    <a:pt x="183" y="9284"/>
                    <a:pt x="194" y="9285"/>
                    <a:pt x="205" y="9285"/>
                  </a:cubicBezTo>
                  <a:cubicBezTo>
                    <a:pt x="300" y="9285"/>
                    <a:pt x="381" y="9217"/>
                    <a:pt x="397" y="9120"/>
                  </a:cubicBezTo>
                  <a:cubicBezTo>
                    <a:pt x="469" y="8750"/>
                    <a:pt x="560" y="8381"/>
                    <a:pt x="641" y="8011"/>
                  </a:cubicBezTo>
                  <a:lnTo>
                    <a:pt x="902" y="6902"/>
                  </a:lnTo>
                  <a:lnTo>
                    <a:pt x="1416" y="4676"/>
                  </a:lnTo>
                  <a:lnTo>
                    <a:pt x="2443" y="241"/>
                  </a:lnTo>
                  <a:lnTo>
                    <a:pt x="2443" y="232"/>
                  </a:lnTo>
                  <a:cubicBezTo>
                    <a:pt x="2461" y="133"/>
                    <a:pt x="2398" y="25"/>
                    <a:pt x="2290" y="7"/>
                  </a:cubicBezTo>
                  <a:cubicBezTo>
                    <a:pt x="2275" y="3"/>
                    <a:pt x="2259" y="0"/>
                    <a:pt x="22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3" name="Google Shape;4733;p154"/>
            <p:cNvSpPr/>
            <p:nvPr/>
          </p:nvSpPr>
          <p:spPr>
            <a:xfrm rot="787510">
              <a:off x="5743083" y="4284862"/>
              <a:ext cx="155517" cy="621380"/>
            </a:xfrm>
            <a:custGeom>
              <a:rect b="b" l="l" r="r" t="t"/>
              <a:pathLst>
                <a:path extrusionOk="0" h="16214" w="4058">
                  <a:moveTo>
                    <a:pt x="3853" y="1"/>
                  </a:moveTo>
                  <a:cubicBezTo>
                    <a:pt x="3758" y="1"/>
                    <a:pt x="3676" y="68"/>
                    <a:pt x="3652" y="157"/>
                  </a:cubicBezTo>
                  <a:cubicBezTo>
                    <a:pt x="3390" y="1482"/>
                    <a:pt x="3111" y="2807"/>
                    <a:pt x="2822" y="4132"/>
                  </a:cubicBezTo>
                  <a:cubicBezTo>
                    <a:pt x="2543" y="5448"/>
                    <a:pt x="2236" y="6764"/>
                    <a:pt x="1948" y="8089"/>
                  </a:cubicBezTo>
                  <a:cubicBezTo>
                    <a:pt x="1641" y="9405"/>
                    <a:pt x="1335" y="10721"/>
                    <a:pt x="1020" y="12037"/>
                  </a:cubicBezTo>
                  <a:lnTo>
                    <a:pt x="533" y="14002"/>
                  </a:lnTo>
                  <a:cubicBezTo>
                    <a:pt x="371" y="14660"/>
                    <a:pt x="199" y="15318"/>
                    <a:pt x="28" y="15967"/>
                  </a:cubicBezTo>
                  <a:cubicBezTo>
                    <a:pt x="28" y="15976"/>
                    <a:pt x="28" y="15976"/>
                    <a:pt x="28" y="15985"/>
                  </a:cubicBezTo>
                  <a:cubicBezTo>
                    <a:pt x="1" y="16084"/>
                    <a:pt x="73" y="16192"/>
                    <a:pt x="181" y="16210"/>
                  </a:cubicBezTo>
                  <a:cubicBezTo>
                    <a:pt x="192" y="16212"/>
                    <a:pt x="202" y="16213"/>
                    <a:pt x="212" y="16213"/>
                  </a:cubicBezTo>
                  <a:cubicBezTo>
                    <a:pt x="302" y="16213"/>
                    <a:pt x="390" y="16146"/>
                    <a:pt x="407" y="16057"/>
                  </a:cubicBezTo>
                  <a:cubicBezTo>
                    <a:pt x="533" y="15390"/>
                    <a:pt x="668" y="14732"/>
                    <a:pt x="803" y="14065"/>
                  </a:cubicBezTo>
                  <a:lnTo>
                    <a:pt x="1227" y="12082"/>
                  </a:lnTo>
                  <a:cubicBezTo>
                    <a:pt x="1524" y="10766"/>
                    <a:pt x="1813" y="9441"/>
                    <a:pt x="2119" y="8125"/>
                  </a:cubicBezTo>
                  <a:cubicBezTo>
                    <a:pt x="2426" y="6809"/>
                    <a:pt x="2723" y="5493"/>
                    <a:pt x="3048" y="4177"/>
                  </a:cubicBezTo>
                  <a:cubicBezTo>
                    <a:pt x="3372" y="2870"/>
                    <a:pt x="3688" y="1554"/>
                    <a:pt x="4030" y="247"/>
                  </a:cubicBezTo>
                  <a:cubicBezTo>
                    <a:pt x="4039" y="238"/>
                    <a:pt x="4039" y="238"/>
                    <a:pt x="4039" y="238"/>
                  </a:cubicBezTo>
                  <a:cubicBezTo>
                    <a:pt x="4057" y="129"/>
                    <a:pt x="3985" y="30"/>
                    <a:pt x="3886" y="3"/>
                  </a:cubicBezTo>
                  <a:cubicBezTo>
                    <a:pt x="3875" y="1"/>
                    <a:pt x="3864" y="1"/>
                    <a:pt x="385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4" name="Google Shape;4734;p154"/>
            <p:cNvSpPr/>
            <p:nvPr/>
          </p:nvSpPr>
          <p:spPr>
            <a:xfrm rot="787510">
              <a:off x="5468329" y="4339170"/>
              <a:ext cx="37327" cy="108648"/>
            </a:xfrm>
            <a:custGeom>
              <a:rect b="b" l="l" r="r" t="t"/>
              <a:pathLst>
                <a:path extrusionOk="0" h="2835" w="974">
                  <a:moveTo>
                    <a:pt x="763" y="1"/>
                  </a:moveTo>
                  <a:cubicBezTo>
                    <a:pt x="675" y="1"/>
                    <a:pt x="593" y="68"/>
                    <a:pt x="577" y="157"/>
                  </a:cubicBezTo>
                  <a:cubicBezTo>
                    <a:pt x="541" y="364"/>
                    <a:pt x="505" y="563"/>
                    <a:pt x="460" y="770"/>
                  </a:cubicBezTo>
                  <a:cubicBezTo>
                    <a:pt x="424" y="968"/>
                    <a:pt x="379" y="1167"/>
                    <a:pt x="334" y="1374"/>
                  </a:cubicBezTo>
                  <a:cubicBezTo>
                    <a:pt x="244" y="1770"/>
                    <a:pt x="181" y="2176"/>
                    <a:pt x="18" y="2564"/>
                  </a:cubicBezTo>
                  <a:cubicBezTo>
                    <a:pt x="9" y="2582"/>
                    <a:pt x="9" y="2600"/>
                    <a:pt x="9" y="2627"/>
                  </a:cubicBezTo>
                  <a:cubicBezTo>
                    <a:pt x="0" y="2735"/>
                    <a:pt x="82" y="2825"/>
                    <a:pt x="190" y="2834"/>
                  </a:cubicBezTo>
                  <a:cubicBezTo>
                    <a:pt x="195" y="2835"/>
                    <a:pt x="200" y="2835"/>
                    <a:pt x="205" y="2835"/>
                  </a:cubicBezTo>
                  <a:cubicBezTo>
                    <a:pt x="307" y="2835"/>
                    <a:pt x="397" y="2748"/>
                    <a:pt x="397" y="2645"/>
                  </a:cubicBezTo>
                  <a:cubicBezTo>
                    <a:pt x="424" y="2230"/>
                    <a:pt x="541" y="1843"/>
                    <a:pt x="631" y="1437"/>
                  </a:cubicBezTo>
                  <a:cubicBezTo>
                    <a:pt x="685" y="1239"/>
                    <a:pt x="740" y="1040"/>
                    <a:pt x="785" y="842"/>
                  </a:cubicBezTo>
                  <a:cubicBezTo>
                    <a:pt x="839" y="644"/>
                    <a:pt x="893" y="445"/>
                    <a:pt x="947" y="247"/>
                  </a:cubicBezTo>
                  <a:cubicBezTo>
                    <a:pt x="956" y="238"/>
                    <a:pt x="956" y="229"/>
                    <a:pt x="956" y="229"/>
                  </a:cubicBezTo>
                  <a:cubicBezTo>
                    <a:pt x="974" y="121"/>
                    <a:pt x="902" y="22"/>
                    <a:pt x="794" y="4"/>
                  </a:cubicBezTo>
                  <a:cubicBezTo>
                    <a:pt x="783" y="2"/>
                    <a:pt x="773" y="1"/>
                    <a:pt x="76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5" name="Google Shape;4735;p154"/>
            <p:cNvSpPr/>
            <p:nvPr/>
          </p:nvSpPr>
          <p:spPr>
            <a:xfrm rot="787510">
              <a:off x="5364359" y="4323181"/>
              <a:ext cx="43919" cy="135666"/>
            </a:xfrm>
            <a:custGeom>
              <a:rect b="b" l="l" r="r" t="t"/>
              <a:pathLst>
                <a:path extrusionOk="0" h="3540" w="1146">
                  <a:moveTo>
                    <a:pt x="932" y="0"/>
                  </a:moveTo>
                  <a:cubicBezTo>
                    <a:pt x="837" y="0"/>
                    <a:pt x="756" y="68"/>
                    <a:pt x="739" y="165"/>
                  </a:cubicBezTo>
                  <a:cubicBezTo>
                    <a:pt x="703" y="427"/>
                    <a:pt x="649" y="688"/>
                    <a:pt x="604" y="949"/>
                  </a:cubicBezTo>
                  <a:cubicBezTo>
                    <a:pt x="550" y="1211"/>
                    <a:pt x="487" y="1472"/>
                    <a:pt x="433" y="1734"/>
                  </a:cubicBezTo>
                  <a:cubicBezTo>
                    <a:pt x="370" y="1995"/>
                    <a:pt x="307" y="2256"/>
                    <a:pt x="244" y="2518"/>
                  </a:cubicBezTo>
                  <a:cubicBezTo>
                    <a:pt x="172" y="2770"/>
                    <a:pt x="108" y="3032"/>
                    <a:pt x="27" y="3284"/>
                  </a:cubicBezTo>
                  <a:cubicBezTo>
                    <a:pt x="18" y="3293"/>
                    <a:pt x="18" y="3302"/>
                    <a:pt x="18" y="3311"/>
                  </a:cubicBezTo>
                  <a:cubicBezTo>
                    <a:pt x="0" y="3419"/>
                    <a:pt x="72" y="3518"/>
                    <a:pt x="181" y="3536"/>
                  </a:cubicBezTo>
                  <a:cubicBezTo>
                    <a:pt x="192" y="3538"/>
                    <a:pt x="203" y="3539"/>
                    <a:pt x="214" y="3539"/>
                  </a:cubicBezTo>
                  <a:cubicBezTo>
                    <a:pt x="308" y="3539"/>
                    <a:pt x="390" y="3471"/>
                    <a:pt x="406" y="3374"/>
                  </a:cubicBezTo>
                  <a:cubicBezTo>
                    <a:pt x="442" y="3104"/>
                    <a:pt x="496" y="2842"/>
                    <a:pt x="541" y="2581"/>
                  </a:cubicBezTo>
                  <a:cubicBezTo>
                    <a:pt x="595" y="2320"/>
                    <a:pt x="658" y="2058"/>
                    <a:pt x="712" y="1797"/>
                  </a:cubicBezTo>
                  <a:cubicBezTo>
                    <a:pt x="775" y="1544"/>
                    <a:pt x="839" y="1283"/>
                    <a:pt x="902" y="1022"/>
                  </a:cubicBezTo>
                  <a:cubicBezTo>
                    <a:pt x="974" y="769"/>
                    <a:pt x="1037" y="508"/>
                    <a:pt x="1118" y="255"/>
                  </a:cubicBezTo>
                  <a:cubicBezTo>
                    <a:pt x="1118" y="246"/>
                    <a:pt x="1127" y="228"/>
                    <a:pt x="1127" y="219"/>
                  </a:cubicBezTo>
                  <a:cubicBezTo>
                    <a:pt x="1145" y="111"/>
                    <a:pt x="1073" y="12"/>
                    <a:pt x="965" y="3"/>
                  </a:cubicBezTo>
                  <a:cubicBezTo>
                    <a:pt x="954" y="1"/>
                    <a:pt x="943" y="0"/>
                    <a:pt x="93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36" name="Google Shape;4736;p154"/>
          <p:cNvGrpSpPr/>
          <p:nvPr/>
        </p:nvGrpSpPr>
        <p:grpSpPr>
          <a:xfrm rot="5400000">
            <a:off x="316678" y="797412"/>
            <a:ext cx="806657" cy="421744"/>
            <a:chOff x="1822875" y="1377000"/>
            <a:chExt cx="548075" cy="286550"/>
          </a:xfrm>
        </p:grpSpPr>
        <p:sp>
          <p:nvSpPr>
            <p:cNvPr id="4737" name="Google Shape;4737;p154"/>
            <p:cNvSpPr/>
            <p:nvPr/>
          </p:nvSpPr>
          <p:spPr>
            <a:xfrm>
              <a:off x="1822875" y="1402500"/>
              <a:ext cx="163425" cy="251950"/>
            </a:xfrm>
            <a:custGeom>
              <a:rect b="b" l="l" r="r" t="t"/>
              <a:pathLst>
                <a:path extrusionOk="0" h="10078" w="6537">
                  <a:moveTo>
                    <a:pt x="849" y="1"/>
                  </a:moveTo>
                  <a:cubicBezTo>
                    <a:pt x="528" y="1"/>
                    <a:pt x="193" y="83"/>
                    <a:pt x="100" y="361"/>
                  </a:cubicBezTo>
                  <a:cubicBezTo>
                    <a:pt x="86" y="404"/>
                    <a:pt x="72" y="443"/>
                    <a:pt x="58" y="486"/>
                  </a:cubicBezTo>
                  <a:cubicBezTo>
                    <a:pt x="0" y="657"/>
                    <a:pt x="189" y="853"/>
                    <a:pt x="300" y="945"/>
                  </a:cubicBezTo>
                  <a:lnTo>
                    <a:pt x="300" y="949"/>
                  </a:lnTo>
                  <a:cubicBezTo>
                    <a:pt x="553" y="628"/>
                    <a:pt x="1445" y="589"/>
                    <a:pt x="1784" y="585"/>
                  </a:cubicBezTo>
                  <a:lnTo>
                    <a:pt x="1819" y="585"/>
                  </a:lnTo>
                  <a:cubicBezTo>
                    <a:pt x="2019" y="585"/>
                    <a:pt x="2215" y="593"/>
                    <a:pt x="2408" y="611"/>
                  </a:cubicBezTo>
                  <a:cubicBezTo>
                    <a:pt x="2247" y="322"/>
                    <a:pt x="1705" y="165"/>
                    <a:pt x="1466" y="97"/>
                  </a:cubicBezTo>
                  <a:cubicBezTo>
                    <a:pt x="1423" y="86"/>
                    <a:pt x="1381" y="76"/>
                    <a:pt x="1338" y="61"/>
                  </a:cubicBezTo>
                  <a:cubicBezTo>
                    <a:pt x="1213" y="29"/>
                    <a:pt x="1035" y="1"/>
                    <a:pt x="849" y="1"/>
                  </a:cubicBezTo>
                  <a:close/>
                  <a:moveTo>
                    <a:pt x="1160" y="1456"/>
                  </a:moveTo>
                  <a:cubicBezTo>
                    <a:pt x="1310" y="1538"/>
                    <a:pt x="1455" y="1612"/>
                    <a:pt x="1562" y="1684"/>
                  </a:cubicBezTo>
                  <a:cubicBezTo>
                    <a:pt x="2358" y="2190"/>
                    <a:pt x="3556" y="2668"/>
                    <a:pt x="4187" y="3360"/>
                  </a:cubicBezTo>
                  <a:cubicBezTo>
                    <a:pt x="4804" y="4037"/>
                    <a:pt x="4308" y="4405"/>
                    <a:pt x="3862" y="4989"/>
                  </a:cubicBezTo>
                  <a:cubicBezTo>
                    <a:pt x="3517" y="5446"/>
                    <a:pt x="3171" y="5899"/>
                    <a:pt x="2824" y="6351"/>
                  </a:cubicBezTo>
                  <a:cubicBezTo>
                    <a:pt x="2133" y="7260"/>
                    <a:pt x="1441" y="8170"/>
                    <a:pt x="749" y="9075"/>
                  </a:cubicBezTo>
                  <a:cubicBezTo>
                    <a:pt x="375" y="9571"/>
                    <a:pt x="1423" y="10078"/>
                    <a:pt x="2190" y="10078"/>
                  </a:cubicBezTo>
                  <a:cubicBezTo>
                    <a:pt x="2472" y="10078"/>
                    <a:pt x="2714" y="10010"/>
                    <a:pt x="2835" y="9849"/>
                  </a:cubicBezTo>
                  <a:cubicBezTo>
                    <a:pt x="3759" y="8641"/>
                    <a:pt x="4679" y="7428"/>
                    <a:pt x="5602" y="6220"/>
                  </a:cubicBezTo>
                  <a:cubicBezTo>
                    <a:pt x="5838" y="5909"/>
                    <a:pt x="6237" y="5520"/>
                    <a:pt x="6537" y="5107"/>
                  </a:cubicBezTo>
                  <a:lnTo>
                    <a:pt x="6537" y="5107"/>
                  </a:lnTo>
                  <a:cubicBezTo>
                    <a:pt x="6351" y="5278"/>
                    <a:pt x="6166" y="5435"/>
                    <a:pt x="6012" y="5585"/>
                  </a:cubicBezTo>
                  <a:cubicBezTo>
                    <a:pt x="4939" y="6636"/>
                    <a:pt x="4044" y="7828"/>
                    <a:pt x="3263" y="9111"/>
                  </a:cubicBezTo>
                  <a:cubicBezTo>
                    <a:pt x="3078" y="9414"/>
                    <a:pt x="2365" y="9546"/>
                    <a:pt x="1797" y="9546"/>
                  </a:cubicBezTo>
                  <a:cubicBezTo>
                    <a:pt x="1334" y="9546"/>
                    <a:pt x="967" y="9461"/>
                    <a:pt x="1060" y="9307"/>
                  </a:cubicBezTo>
                  <a:cubicBezTo>
                    <a:pt x="2040" y="7692"/>
                    <a:pt x="3217" y="6391"/>
                    <a:pt x="4536" y="5061"/>
                  </a:cubicBezTo>
                  <a:cubicBezTo>
                    <a:pt x="5546" y="4037"/>
                    <a:pt x="4832" y="3460"/>
                    <a:pt x="3912" y="2764"/>
                  </a:cubicBezTo>
                  <a:cubicBezTo>
                    <a:pt x="3081" y="2133"/>
                    <a:pt x="2197" y="1569"/>
                    <a:pt x="1160" y="145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8" name="Google Shape;4738;p154"/>
            <p:cNvSpPr/>
            <p:nvPr/>
          </p:nvSpPr>
          <p:spPr>
            <a:xfrm>
              <a:off x="1824750" y="1417750"/>
              <a:ext cx="188550" cy="112450"/>
            </a:xfrm>
            <a:custGeom>
              <a:rect b="b" l="l" r="r" t="t"/>
              <a:pathLst>
                <a:path extrusionOk="0" h="4498" w="7542">
                  <a:moveTo>
                    <a:pt x="225" y="339"/>
                  </a:moveTo>
                  <a:cubicBezTo>
                    <a:pt x="215" y="353"/>
                    <a:pt x="203" y="371"/>
                    <a:pt x="193" y="389"/>
                  </a:cubicBezTo>
                  <a:cubicBezTo>
                    <a:pt x="1" y="750"/>
                    <a:pt x="286" y="824"/>
                    <a:pt x="674" y="824"/>
                  </a:cubicBezTo>
                  <a:lnTo>
                    <a:pt x="707" y="824"/>
                  </a:lnTo>
                  <a:cubicBezTo>
                    <a:pt x="835" y="824"/>
                    <a:pt x="960" y="831"/>
                    <a:pt x="1085" y="846"/>
                  </a:cubicBezTo>
                  <a:cubicBezTo>
                    <a:pt x="945" y="767"/>
                    <a:pt x="796" y="685"/>
                    <a:pt x="660" y="592"/>
                  </a:cubicBezTo>
                  <a:cubicBezTo>
                    <a:pt x="521" y="546"/>
                    <a:pt x="404" y="489"/>
                    <a:pt x="321" y="421"/>
                  </a:cubicBezTo>
                  <a:cubicBezTo>
                    <a:pt x="289" y="393"/>
                    <a:pt x="257" y="365"/>
                    <a:pt x="225" y="339"/>
                  </a:cubicBezTo>
                  <a:close/>
                  <a:moveTo>
                    <a:pt x="2333" y="1"/>
                  </a:moveTo>
                  <a:lnTo>
                    <a:pt x="2333" y="1"/>
                  </a:lnTo>
                  <a:cubicBezTo>
                    <a:pt x="2347" y="26"/>
                    <a:pt x="2357" y="54"/>
                    <a:pt x="2364" y="82"/>
                  </a:cubicBezTo>
                  <a:cubicBezTo>
                    <a:pt x="3395" y="739"/>
                    <a:pt x="4426" y="1395"/>
                    <a:pt x="5449" y="2055"/>
                  </a:cubicBezTo>
                  <a:cubicBezTo>
                    <a:pt x="5937" y="2368"/>
                    <a:pt x="6814" y="2786"/>
                    <a:pt x="6865" y="3467"/>
                  </a:cubicBezTo>
                  <a:cubicBezTo>
                    <a:pt x="6886" y="3805"/>
                    <a:pt x="6707" y="4158"/>
                    <a:pt x="6462" y="4497"/>
                  </a:cubicBezTo>
                  <a:cubicBezTo>
                    <a:pt x="7003" y="3997"/>
                    <a:pt x="7542" y="3403"/>
                    <a:pt x="7189" y="2685"/>
                  </a:cubicBezTo>
                  <a:cubicBezTo>
                    <a:pt x="6797" y="1894"/>
                    <a:pt x="5556" y="1209"/>
                    <a:pt x="4821" y="788"/>
                  </a:cubicBezTo>
                  <a:cubicBezTo>
                    <a:pt x="4023" y="329"/>
                    <a:pt x="3210" y="75"/>
                    <a:pt x="233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9" name="Google Shape;4739;p154"/>
            <p:cNvSpPr/>
            <p:nvPr/>
          </p:nvSpPr>
          <p:spPr>
            <a:xfrm>
              <a:off x="1830350" y="1417125"/>
              <a:ext cx="166575" cy="224050"/>
            </a:xfrm>
            <a:custGeom>
              <a:rect b="b" l="l" r="r" t="t"/>
              <a:pathLst>
                <a:path extrusionOk="0" h="8962" w="6663">
                  <a:moveTo>
                    <a:pt x="1485" y="0"/>
                  </a:moveTo>
                  <a:cubicBezTo>
                    <a:pt x="1146" y="4"/>
                    <a:pt x="254" y="43"/>
                    <a:pt x="1" y="364"/>
                  </a:cubicBezTo>
                  <a:cubicBezTo>
                    <a:pt x="33" y="390"/>
                    <a:pt x="65" y="418"/>
                    <a:pt x="97" y="446"/>
                  </a:cubicBezTo>
                  <a:cubicBezTo>
                    <a:pt x="180" y="514"/>
                    <a:pt x="297" y="571"/>
                    <a:pt x="436" y="617"/>
                  </a:cubicBezTo>
                  <a:cubicBezTo>
                    <a:pt x="572" y="710"/>
                    <a:pt x="721" y="792"/>
                    <a:pt x="861" y="871"/>
                  </a:cubicBezTo>
                  <a:cubicBezTo>
                    <a:pt x="1898" y="984"/>
                    <a:pt x="2782" y="1548"/>
                    <a:pt x="3613" y="2179"/>
                  </a:cubicBezTo>
                  <a:cubicBezTo>
                    <a:pt x="4533" y="2875"/>
                    <a:pt x="5247" y="3452"/>
                    <a:pt x="4237" y="4476"/>
                  </a:cubicBezTo>
                  <a:cubicBezTo>
                    <a:pt x="2918" y="5806"/>
                    <a:pt x="1741" y="7107"/>
                    <a:pt x="761" y="8722"/>
                  </a:cubicBezTo>
                  <a:cubicBezTo>
                    <a:pt x="668" y="8876"/>
                    <a:pt x="1035" y="8961"/>
                    <a:pt x="1498" y="8961"/>
                  </a:cubicBezTo>
                  <a:cubicBezTo>
                    <a:pt x="2066" y="8961"/>
                    <a:pt x="2779" y="8829"/>
                    <a:pt x="2964" y="8526"/>
                  </a:cubicBezTo>
                  <a:cubicBezTo>
                    <a:pt x="3745" y="7243"/>
                    <a:pt x="4640" y="6051"/>
                    <a:pt x="5713" y="5000"/>
                  </a:cubicBezTo>
                  <a:cubicBezTo>
                    <a:pt x="5867" y="4850"/>
                    <a:pt x="6052" y="4693"/>
                    <a:pt x="6238" y="4522"/>
                  </a:cubicBezTo>
                  <a:cubicBezTo>
                    <a:pt x="6483" y="4183"/>
                    <a:pt x="6662" y="3830"/>
                    <a:pt x="6641" y="3492"/>
                  </a:cubicBezTo>
                  <a:cubicBezTo>
                    <a:pt x="6590" y="2811"/>
                    <a:pt x="5713" y="2393"/>
                    <a:pt x="5225" y="2080"/>
                  </a:cubicBezTo>
                  <a:cubicBezTo>
                    <a:pt x="4202" y="1420"/>
                    <a:pt x="3171" y="764"/>
                    <a:pt x="2140" y="107"/>
                  </a:cubicBezTo>
                  <a:cubicBezTo>
                    <a:pt x="2133" y="79"/>
                    <a:pt x="2123" y="51"/>
                    <a:pt x="2109" y="26"/>
                  </a:cubicBezTo>
                  <a:cubicBezTo>
                    <a:pt x="1916" y="8"/>
                    <a:pt x="1720" y="0"/>
                    <a:pt x="152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0" name="Google Shape;4740;p154"/>
            <p:cNvSpPr/>
            <p:nvPr/>
          </p:nvSpPr>
          <p:spPr>
            <a:xfrm>
              <a:off x="1983600" y="1387975"/>
              <a:ext cx="118150" cy="230725"/>
            </a:xfrm>
            <a:custGeom>
              <a:rect b="b" l="l" r="r" t="t"/>
              <a:pathLst>
                <a:path extrusionOk="0" h="9229" w="4726">
                  <a:moveTo>
                    <a:pt x="425" y="1"/>
                  </a:moveTo>
                  <a:cubicBezTo>
                    <a:pt x="236" y="1"/>
                    <a:pt x="315" y="336"/>
                    <a:pt x="489" y="700"/>
                  </a:cubicBezTo>
                  <a:cubicBezTo>
                    <a:pt x="521" y="478"/>
                    <a:pt x="610" y="282"/>
                    <a:pt x="738" y="144"/>
                  </a:cubicBezTo>
                  <a:cubicBezTo>
                    <a:pt x="596" y="43"/>
                    <a:pt x="493" y="1"/>
                    <a:pt x="425" y="1"/>
                  </a:cubicBezTo>
                  <a:close/>
                  <a:moveTo>
                    <a:pt x="3781" y="4408"/>
                  </a:moveTo>
                  <a:cubicBezTo>
                    <a:pt x="3246" y="4961"/>
                    <a:pt x="2433" y="5588"/>
                    <a:pt x="2236" y="5787"/>
                  </a:cubicBezTo>
                  <a:cubicBezTo>
                    <a:pt x="1534" y="6505"/>
                    <a:pt x="863" y="7247"/>
                    <a:pt x="211" y="8006"/>
                  </a:cubicBezTo>
                  <a:cubicBezTo>
                    <a:pt x="1" y="8248"/>
                    <a:pt x="304" y="8797"/>
                    <a:pt x="685" y="9229"/>
                  </a:cubicBezTo>
                  <a:cubicBezTo>
                    <a:pt x="721" y="9172"/>
                    <a:pt x="764" y="9118"/>
                    <a:pt x="814" y="9065"/>
                  </a:cubicBezTo>
                  <a:cubicBezTo>
                    <a:pt x="1556" y="8316"/>
                    <a:pt x="2297" y="7567"/>
                    <a:pt x="3042" y="6814"/>
                  </a:cubicBezTo>
                  <a:cubicBezTo>
                    <a:pt x="3438" y="6416"/>
                    <a:pt x="4329" y="5792"/>
                    <a:pt x="4726" y="5231"/>
                  </a:cubicBezTo>
                  <a:cubicBezTo>
                    <a:pt x="4469" y="4946"/>
                    <a:pt x="4115" y="4668"/>
                    <a:pt x="3781" y="4408"/>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1" name="Google Shape;4741;p154"/>
            <p:cNvSpPr/>
            <p:nvPr/>
          </p:nvSpPr>
          <p:spPr>
            <a:xfrm>
              <a:off x="1989850" y="1386450"/>
              <a:ext cx="169475" cy="277100"/>
            </a:xfrm>
            <a:custGeom>
              <a:rect b="b" l="l" r="r" t="t"/>
              <a:pathLst>
                <a:path extrusionOk="0" h="11084" w="6779">
                  <a:moveTo>
                    <a:pt x="239" y="761"/>
                  </a:moveTo>
                  <a:lnTo>
                    <a:pt x="239" y="761"/>
                  </a:lnTo>
                  <a:cubicBezTo>
                    <a:pt x="186" y="1142"/>
                    <a:pt x="300" y="1591"/>
                    <a:pt x="660" y="1923"/>
                  </a:cubicBezTo>
                  <a:cubicBezTo>
                    <a:pt x="1377" y="2575"/>
                    <a:pt x="2090" y="3231"/>
                    <a:pt x="2803" y="3884"/>
                  </a:cubicBezTo>
                  <a:cubicBezTo>
                    <a:pt x="2992" y="4059"/>
                    <a:pt x="3256" y="4255"/>
                    <a:pt x="3531" y="4469"/>
                  </a:cubicBezTo>
                  <a:cubicBezTo>
                    <a:pt x="3698" y="4301"/>
                    <a:pt x="3837" y="4137"/>
                    <a:pt x="3926" y="3998"/>
                  </a:cubicBezTo>
                  <a:cubicBezTo>
                    <a:pt x="2927" y="3171"/>
                    <a:pt x="1854" y="2415"/>
                    <a:pt x="842" y="1620"/>
                  </a:cubicBezTo>
                  <a:cubicBezTo>
                    <a:pt x="653" y="1470"/>
                    <a:pt x="403" y="1103"/>
                    <a:pt x="239" y="761"/>
                  </a:cubicBezTo>
                  <a:close/>
                  <a:moveTo>
                    <a:pt x="945" y="1"/>
                  </a:moveTo>
                  <a:cubicBezTo>
                    <a:pt x="767" y="1"/>
                    <a:pt x="610" y="76"/>
                    <a:pt x="488" y="205"/>
                  </a:cubicBezTo>
                  <a:cubicBezTo>
                    <a:pt x="536" y="233"/>
                    <a:pt x="582" y="269"/>
                    <a:pt x="635" y="311"/>
                  </a:cubicBezTo>
                  <a:cubicBezTo>
                    <a:pt x="1737" y="1174"/>
                    <a:pt x="2860" y="2023"/>
                    <a:pt x="3944" y="2907"/>
                  </a:cubicBezTo>
                  <a:cubicBezTo>
                    <a:pt x="4568" y="3417"/>
                    <a:pt x="5413" y="4056"/>
                    <a:pt x="5570" y="4915"/>
                  </a:cubicBezTo>
                  <a:cubicBezTo>
                    <a:pt x="5738" y="5817"/>
                    <a:pt x="4700" y="6373"/>
                    <a:pt x="4126" y="6929"/>
                  </a:cubicBezTo>
                  <a:cubicBezTo>
                    <a:pt x="3167" y="7860"/>
                    <a:pt x="2261" y="8837"/>
                    <a:pt x="1391" y="9849"/>
                  </a:cubicBezTo>
                  <a:cubicBezTo>
                    <a:pt x="1362" y="9882"/>
                    <a:pt x="1327" y="9896"/>
                    <a:pt x="1280" y="9896"/>
                  </a:cubicBezTo>
                  <a:cubicBezTo>
                    <a:pt x="1081" y="9896"/>
                    <a:pt x="735" y="9628"/>
                    <a:pt x="435" y="9290"/>
                  </a:cubicBezTo>
                  <a:lnTo>
                    <a:pt x="435" y="9290"/>
                  </a:lnTo>
                  <a:cubicBezTo>
                    <a:pt x="1" y="10007"/>
                    <a:pt x="792" y="11083"/>
                    <a:pt x="1530" y="11083"/>
                  </a:cubicBezTo>
                  <a:cubicBezTo>
                    <a:pt x="1719" y="11083"/>
                    <a:pt x="1905" y="11016"/>
                    <a:pt x="2065" y="10851"/>
                  </a:cubicBezTo>
                  <a:cubicBezTo>
                    <a:pt x="3056" y="9853"/>
                    <a:pt x="4044" y="8851"/>
                    <a:pt x="5035" y="7853"/>
                  </a:cubicBezTo>
                  <a:cubicBezTo>
                    <a:pt x="5670" y="7207"/>
                    <a:pt x="6778" y="6465"/>
                    <a:pt x="6643" y="5432"/>
                  </a:cubicBezTo>
                  <a:cubicBezTo>
                    <a:pt x="6522" y="4533"/>
                    <a:pt x="5509" y="3891"/>
                    <a:pt x="4903" y="3335"/>
                  </a:cubicBezTo>
                  <a:cubicBezTo>
                    <a:pt x="3801" y="2326"/>
                    <a:pt x="2696" y="1317"/>
                    <a:pt x="1594" y="304"/>
                  </a:cubicBezTo>
                  <a:cubicBezTo>
                    <a:pt x="1359" y="90"/>
                    <a:pt x="1138" y="1"/>
                    <a:pt x="94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2" name="Google Shape;4742;p154"/>
            <p:cNvSpPr/>
            <p:nvPr/>
          </p:nvSpPr>
          <p:spPr>
            <a:xfrm>
              <a:off x="1995825" y="1391550"/>
              <a:ext cx="137475" cy="242325"/>
            </a:xfrm>
            <a:custGeom>
              <a:rect b="b" l="l" r="r" t="t"/>
              <a:pathLst>
                <a:path extrusionOk="0" h="9693" w="5499">
                  <a:moveTo>
                    <a:pt x="249" y="1"/>
                  </a:moveTo>
                  <a:cubicBezTo>
                    <a:pt x="121" y="139"/>
                    <a:pt x="32" y="335"/>
                    <a:pt x="0" y="557"/>
                  </a:cubicBezTo>
                  <a:cubicBezTo>
                    <a:pt x="164" y="899"/>
                    <a:pt x="414" y="1266"/>
                    <a:pt x="603" y="1416"/>
                  </a:cubicBezTo>
                  <a:cubicBezTo>
                    <a:pt x="1615" y="2211"/>
                    <a:pt x="2688" y="2967"/>
                    <a:pt x="3687" y="3794"/>
                  </a:cubicBezTo>
                  <a:cubicBezTo>
                    <a:pt x="3598" y="3933"/>
                    <a:pt x="3459" y="4097"/>
                    <a:pt x="3292" y="4265"/>
                  </a:cubicBezTo>
                  <a:cubicBezTo>
                    <a:pt x="3626" y="4525"/>
                    <a:pt x="3980" y="4803"/>
                    <a:pt x="4237" y="5088"/>
                  </a:cubicBezTo>
                  <a:cubicBezTo>
                    <a:pt x="3840" y="5649"/>
                    <a:pt x="2949" y="6273"/>
                    <a:pt x="2553" y="6671"/>
                  </a:cubicBezTo>
                  <a:cubicBezTo>
                    <a:pt x="1808" y="7424"/>
                    <a:pt x="1067" y="8173"/>
                    <a:pt x="325" y="8922"/>
                  </a:cubicBezTo>
                  <a:cubicBezTo>
                    <a:pt x="275" y="8975"/>
                    <a:pt x="232" y="9029"/>
                    <a:pt x="196" y="9086"/>
                  </a:cubicBezTo>
                  <a:cubicBezTo>
                    <a:pt x="496" y="9424"/>
                    <a:pt x="842" y="9692"/>
                    <a:pt x="1041" y="9692"/>
                  </a:cubicBezTo>
                  <a:cubicBezTo>
                    <a:pt x="1088" y="9692"/>
                    <a:pt x="1123" y="9678"/>
                    <a:pt x="1152" y="9645"/>
                  </a:cubicBezTo>
                  <a:cubicBezTo>
                    <a:pt x="2022" y="8633"/>
                    <a:pt x="2928" y="7656"/>
                    <a:pt x="3887" y="6725"/>
                  </a:cubicBezTo>
                  <a:cubicBezTo>
                    <a:pt x="4461" y="6169"/>
                    <a:pt x="5499" y="5613"/>
                    <a:pt x="5331" y="4711"/>
                  </a:cubicBezTo>
                  <a:cubicBezTo>
                    <a:pt x="5174" y="3852"/>
                    <a:pt x="4329" y="3213"/>
                    <a:pt x="3705" y="2703"/>
                  </a:cubicBezTo>
                  <a:cubicBezTo>
                    <a:pt x="2621" y="1819"/>
                    <a:pt x="1498" y="970"/>
                    <a:pt x="396" y="107"/>
                  </a:cubicBezTo>
                  <a:cubicBezTo>
                    <a:pt x="343" y="65"/>
                    <a:pt x="297" y="29"/>
                    <a:pt x="24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3" name="Google Shape;4743;p154"/>
            <p:cNvSpPr/>
            <p:nvPr/>
          </p:nvSpPr>
          <p:spPr>
            <a:xfrm>
              <a:off x="2127325" y="1397150"/>
              <a:ext cx="167675" cy="219250"/>
            </a:xfrm>
            <a:custGeom>
              <a:rect b="b" l="l" r="r" t="t"/>
              <a:pathLst>
                <a:path extrusionOk="0" h="8770" w="6707">
                  <a:moveTo>
                    <a:pt x="374" y="1"/>
                  </a:moveTo>
                  <a:cubicBezTo>
                    <a:pt x="292" y="12"/>
                    <a:pt x="214" y="26"/>
                    <a:pt x="132" y="47"/>
                  </a:cubicBezTo>
                  <a:cubicBezTo>
                    <a:pt x="107" y="68"/>
                    <a:pt x="86" y="90"/>
                    <a:pt x="60" y="111"/>
                  </a:cubicBezTo>
                  <a:cubicBezTo>
                    <a:pt x="0" y="389"/>
                    <a:pt x="50" y="435"/>
                    <a:pt x="217" y="661"/>
                  </a:cubicBezTo>
                  <a:cubicBezTo>
                    <a:pt x="520" y="1070"/>
                    <a:pt x="1337" y="1409"/>
                    <a:pt x="1921" y="1409"/>
                  </a:cubicBezTo>
                  <a:cubicBezTo>
                    <a:pt x="2015" y="1409"/>
                    <a:pt x="2100" y="1403"/>
                    <a:pt x="2178" y="1385"/>
                  </a:cubicBezTo>
                  <a:cubicBezTo>
                    <a:pt x="2225" y="1373"/>
                    <a:pt x="2275" y="1363"/>
                    <a:pt x="2321" y="1352"/>
                  </a:cubicBezTo>
                  <a:cubicBezTo>
                    <a:pt x="2456" y="1320"/>
                    <a:pt x="2424" y="1231"/>
                    <a:pt x="2328" y="1124"/>
                  </a:cubicBezTo>
                  <a:lnTo>
                    <a:pt x="2328" y="1124"/>
                  </a:lnTo>
                  <a:cubicBezTo>
                    <a:pt x="3676" y="1598"/>
                    <a:pt x="5006" y="2251"/>
                    <a:pt x="6318" y="2857"/>
                  </a:cubicBezTo>
                  <a:cubicBezTo>
                    <a:pt x="4863" y="3666"/>
                    <a:pt x="3583" y="4686"/>
                    <a:pt x="2489" y="5906"/>
                  </a:cubicBezTo>
                  <a:cubicBezTo>
                    <a:pt x="3843" y="4768"/>
                    <a:pt x="5245" y="3702"/>
                    <a:pt x="6707" y="2708"/>
                  </a:cubicBezTo>
                  <a:cubicBezTo>
                    <a:pt x="4892" y="1873"/>
                    <a:pt x="3027" y="1153"/>
                    <a:pt x="1123" y="529"/>
                  </a:cubicBezTo>
                  <a:cubicBezTo>
                    <a:pt x="802" y="425"/>
                    <a:pt x="538" y="218"/>
                    <a:pt x="374" y="1"/>
                  </a:cubicBezTo>
                  <a:close/>
                  <a:moveTo>
                    <a:pt x="1761" y="6786"/>
                  </a:moveTo>
                  <a:cubicBezTo>
                    <a:pt x="1519" y="7104"/>
                    <a:pt x="1284" y="7436"/>
                    <a:pt x="1062" y="7774"/>
                  </a:cubicBezTo>
                  <a:cubicBezTo>
                    <a:pt x="905" y="8024"/>
                    <a:pt x="2214" y="8769"/>
                    <a:pt x="2867" y="8769"/>
                  </a:cubicBezTo>
                  <a:cubicBezTo>
                    <a:pt x="3009" y="8769"/>
                    <a:pt x="3124" y="8733"/>
                    <a:pt x="3177" y="8644"/>
                  </a:cubicBezTo>
                  <a:cubicBezTo>
                    <a:pt x="3455" y="8216"/>
                    <a:pt x="3751" y="7806"/>
                    <a:pt x="4068" y="7414"/>
                  </a:cubicBezTo>
                  <a:lnTo>
                    <a:pt x="4068" y="7414"/>
                  </a:lnTo>
                  <a:cubicBezTo>
                    <a:pt x="3932" y="7528"/>
                    <a:pt x="3801" y="7642"/>
                    <a:pt x="3669" y="7757"/>
                  </a:cubicBezTo>
                  <a:cubicBezTo>
                    <a:pt x="3583" y="7831"/>
                    <a:pt x="3462" y="7864"/>
                    <a:pt x="3326" y="7864"/>
                  </a:cubicBezTo>
                  <a:cubicBezTo>
                    <a:pt x="2749" y="7864"/>
                    <a:pt x="1857" y="7275"/>
                    <a:pt x="1761" y="6786"/>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4" name="Google Shape;4744;p154"/>
            <p:cNvSpPr/>
            <p:nvPr/>
          </p:nvSpPr>
          <p:spPr>
            <a:xfrm>
              <a:off x="2129450" y="1377000"/>
              <a:ext cx="241500" cy="205525"/>
            </a:xfrm>
            <a:custGeom>
              <a:rect b="b" l="l" r="r" t="t"/>
              <a:pathLst>
                <a:path extrusionOk="0" h="8221" w="9660">
                  <a:moveTo>
                    <a:pt x="2404" y="6712"/>
                  </a:moveTo>
                  <a:lnTo>
                    <a:pt x="2404" y="6712"/>
                  </a:lnTo>
                  <a:cubicBezTo>
                    <a:pt x="2204" y="6883"/>
                    <a:pt x="2004" y="7051"/>
                    <a:pt x="1808" y="7225"/>
                  </a:cubicBezTo>
                  <a:cubicBezTo>
                    <a:pt x="1687" y="7329"/>
                    <a:pt x="1651" y="7457"/>
                    <a:pt x="1676" y="7592"/>
                  </a:cubicBezTo>
                  <a:cubicBezTo>
                    <a:pt x="1908" y="7289"/>
                    <a:pt x="2150" y="6993"/>
                    <a:pt x="2404" y="6712"/>
                  </a:cubicBezTo>
                  <a:close/>
                  <a:moveTo>
                    <a:pt x="518" y="1"/>
                  </a:moveTo>
                  <a:cubicBezTo>
                    <a:pt x="7" y="1"/>
                    <a:pt x="1" y="422"/>
                    <a:pt x="289" y="807"/>
                  </a:cubicBezTo>
                  <a:cubicBezTo>
                    <a:pt x="381" y="792"/>
                    <a:pt x="475" y="789"/>
                    <a:pt x="567" y="789"/>
                  </a:cubicBezTo>
                  <a:cubicBezTo>
                    <a:pt x="1416" y="789"/>
                    <a:pt x="2243" y="1274"/>
                    <a:pt x="3017" y="1605"/>
                  </a:cubicBezTo>
                  <a:cubicBezTo>
                    <a:pt x="4600" y="2280"/>
                    <a:pt x="6184" y="2957"/>
                    <a:pt x="7767" y="3634"/>
                  </a:cubicBezTo>
                  <a:cubicBezTo>
                    <a:pt x="7827" y="3663"/>
                    <a:pt x="9015" y="4237"/>
                    <a:pt x="8626" y="4437"/>
                  </a:cubicBezTo>
                  <a:cubicBezTo>
                    <a:pt x="6800" y="5378"/>
                    <a:pt x="5246" y="6644"/>
                    <a:pt x="3983" y="8220"/>
                  </a:cubicBezTo>
                  <a:cubicBezTo>
                    <a:pt x="5623" y="6822"/>
                    <a:pt x="7346" y="5535"/>
                    <a:pt x="9150" y="4351"/>
                  </a:cubicBezTo>
                  <a:cubicBezTo>
                    <a:pt x="9660" y="4016"/>
                    <a:pt x="8786" y="3321"/>
                    <a:pt x="8533" y="3196"/>
                  </a:cubicBezTo>
                  <a:cubicBezTo>
                    <a:pt x="6105" y="1983"/>
                    <a:pt x="3616" y="942"/>
                    <a:pt x="1038" y="97"/>
                  </a:cubicBezTo>
                  <a:cubicBezTo>
                    <a:pt x="824" y="30"/>
                    <a:pt x="653" y="1"/>
                    <a:pt x="51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5" name="Google Shape;4745;p154"/>
            <p:cNvSpPr/>
            <p:nvPr/>
          </p:nvSpPr>
          <p:spPr>
            <a:xfrm>
              <a:off x="2136675" y="1396700"/>
              <a:ext cx="218150" cy="197050"/>
            </a:xfrm>
            <a:custGeom>
              <a:rect b="b" l="l" r="r" t="t"/>
              <a:pathLst>
                <a:path extrusionOk="0" h="7882" w="8726">
                  <a:moveTo>
                    <a:pt x="278" y="1"/>
                  </a:moveTo>
                  <a:cubicBezTo>
                    <a:pt x="186" y="1"/>
                    <a:pt x="92" y="4"/>
                    <a:pt x="0" y="19"/>
                  </a:cubicBezTo>
                  <a:cubicBezTo>
                    <a:pt x="164" y="236"/>
                    <a:pt x="428" y="443"/>
                    <a:pt x="749" y="547"/>
                  </a:cubicBezTo>
                  <a:cubicBezTo>
                    <a:pt x="2653" y="1171"/>
                    <a:pt x="4518" y="1891"/>
                    <a:pt x="6333" y="2726"/>
                  </a:cubicBezTo>
                  <a:cubicBezTo>
                    <a:pt x="4871" y="3720"/>
                    <a:pt x="3469" y="4786"/>
                    <a:pt x="2115" y="5924"/>
                  </a:cubicBezTo>
                  <a:cubicBezTo>
                    <a:pt x="1861" y="6205"/>
                    <a:pt x="1619" y="6501"/>
                    <a:pt x="1387" y="6804"/>
                  </a:cubicBezTo>
                  <a:cubicBezTo>
                    <a:pt x="1483" y="7293"/>
                    <a:pt x="2375" y="7882"/>
                    <a:pt x="2952" y="7882"/>
                  </a:cubicBezTo>
                  <a:cubicBezTo>
                    <a:pt x="3088" y="7882"/>
                    <a:pt x="3209" y="7849"/>
                    <a:pt x="3295" y="7775"/>
                  </a:cubicBezTo>
                  <a:cubicBezTo>
                    <a:pt x="3427" y="7660"/>
                    <a:pt x="3558" y="7546"/>
                    <a:pt x="3694" y="7432"/>
                  </a:cubicBezTo>
                  <a:cubicBezTo>
                    <a:pt x="4957" y="5856"/>
                    <a:pt x="6511" y="4590"/>
                    <a:pt x="8337" y="3649"/>
                  </a:cubicBezTo>
                  <a:cubicBezTo>
                    <a:pt x="8726" y="3449"/>
                    <a:pt x="7538" y="2875"/>
                    <a:pt x="7478" y="2846"/>
                  </a:cubicBezTo>
                  <a:cubicBezTo>
                    <a:pt x="5895" y="2169"/>
                    <a:pt x="4311" y="1492"/>
                    <a:pt x="2728" y="817"/>
                  </a:cubicBezTo>
                  <a:cubicBezTo>
                    <a:pt x="1954" y="486"/>
                    <a:pt x="1127" y="1"/>
                    <a:pt x="27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46" name="Google Shape;4746;p154"/>
          <p:cNvSpPr txBox="1"/>
          <p:nvPr/>
        </p:nvSpPr>
        <p:spPr>
          <a:xfrm>
            <a:off x="2234425" y="541250"/>
            <a:ext cx="5769900" cy="677100"/>
          </a:xfrm>
          <a:prstGeom prst="rect">
            <a:avLst/>
          </a:prstGeom>
          <a:noFill/>
          <a:ln>
            <a:noFill/>
          </a:ln>
        </p:spPr>
        <p:txBody>
          <a:bodyPr anchorCtr="0" anchor="t" bIns="91425" lIns="91425" spcFirstLastPara="1" rIns="91425" wrap="square" tIns="91425">
            <a:spAutoFit/>
          </a:bodyPr>
          <a:lstStyle/>
          <a:p>
            <a:pPr indent="-342900" lvl="0" marL="342900" rtl="0" algn="l">
              <a:spcBef>
                <a:spcPts val="0"/>
              </a:spcBef>
              <a:spcAft>
                <a:spcPts val="0"/>
              </a:spcAft>
              <a:buNone/>
            </a:pPr>
            <a:r>
              <a:rPr b="1" lang="en" sz="3200">
                <a:solidFill>
                  <a:schemeClr val="dk1"/>
                </a:solidFill>
              </a:rPr>
              <a:t> </a:t>
            </a:r>
            <a:r>
              <a:rPr b="1" lang="en" sz="1700">
                <a:solidFill>
                  <a:srgbClr val="000099"/>
                </a:solidFill>
              </a:rPr>
              <a:t>Support your New Cardinal!</a:t>
            </a:r>
            <a:endParaRPr sz="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694"/>
                                        </p:tgtEl>
                                        <p:attrNameLst>
                                          <p:attrName>style.visibility</p:attrName>
                                        </p:attrNameLst>
                                      </p:cBhvr>
                                      <p:to>
                                        <p:strVal val="visible"/>
                                      </p:to>
                                    </p:set>
                                    <p:anim calcmode="lin" valueType="num">
                                      <p:cBhvr additive="base">
                                        <p:cTn dur="1000"/>
                                        <p:tgtEl>
                                          <p:spTgt spid="469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4700"/>
                                        </p:tgtEl>
                                        <p:attrNameLst>
                                          <p:attrName>style.visibility</p:attrName>
                                        </p:attrNameLst>
                                      </p:cBhvr>
                                      <p:to>
                                        <p:strVal val="visible"/>
                                      </p:to>
                                    </p:set>
                                    <p:anim calcmode="lin" valueType="num">
                                      <p:cBhvr additive="base">
                                        <p:cTn dur="1000"/>
                                        <p:tgtEl>
                                          <p:spTgt spid="470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4703"/>
                                        </p:tgtEl>
                                        <p:attrNameLst>
                                          <p:attrName>style.visibility</p:attrName>
                                        </p:attrNameLst>
                                      </p:cBhvr>
                                      <p:to>
                                        <p:strVal val="visible"/>
                                      </p:to>
                                    </p:set>
                                    <p:anim calcmode="lin" valueType="num">
                                      <p:cBhvr additive="base">
                                        <p:cTn dur="1000"/>
                                        <p:tgtEl>
                                          <p:spTgt spid="470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4697"/>
                                        </p:tgtEl>
                                        <p:attrNameLst>
                                          <p:attrName>style.visibility</p:attrName>
                                        </p:attrNameLst>
                                      </p:cBhvr>
                                      <p:to>
                                        <p:strVal val="visible"/>
                                      </p:to>
                                    </p:set>
                                    <p:anim calcmode="lin" valueType="num">
                                      <p:cBhvr additive="base">
                                        <p:cTn dur="1000"/>
                                        <p:tgtEl>
                                          <p:spTgt spid="469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4702"/>
                                        </p:tgtEl>
                                        <p:attrNameLst>
                                          <p:attrName>style.visibility</p:attrName>
                                        </p:attrNameLst>
                                      </p:cBhvr>
                                      <p:to>
                                        <p:strVal val="visible"/>
                                      </p:to>
                                    </p:set>
                                    <p:anim calcmode="lin" valueType="num">
                                      <p:cBhvr additive="base">
                                        <p:cTn dur="1000"/>
                                        <p:tgtEl>
                                          <p:spTgt spid="470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4704"/>
                                        </p:tgtEl>
                                        <p:attrNameLst>
                                          <p:attrName>style.visibility</p:attrName>
                                        </p:attrNameLst>
                                      </p:cBhvr>
                                      <p:to>
                                        <p:strVal val="visible"/>
                                      </p:to>
                                    </p:set>
                                    <p:anim calcmode="lin" valueType="num">
                                      <p:cBhvr additive="base">
                                        <p:cTn dur="1000"/>
                                        <p:tgtEl>
                                          <p:spTgt spid="470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1" name="Shape 4751"/>
        <p:cNvGrpSpPr/>
        <p:nvPr/>
      </p:nvGrpSpPr>
      <p:grpSpPr>
        <a:xfrm>
          <a:off x="0" y="0"/>
          <a:ext cx="0" cy="0"/>
          <a:chOff x="0" y="0"/>
          <a:chExt cx="0" cy="0"/>
        </a:xfrm>
      </p:grpSpPr>
      <p:sp>
        <p:nvSpPr>
          <p:cNvPr id="4752" name="Google Shape;4752;p155"/>
          <p:cNvSpPr txBox="1"/>
          <p:nvPr>
            <p:ph type="title"/>
          </p:nvPr>
        </p:nvSpPr>
        <p:spPr>
          <a:xfrm>
            <a:off x="365550" y="1525734"/>
            <a:ext cx="8229600" cy="85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7400">
                <a:solidFill>
                  <a:srgbClr val="9900FF"/>
                </a:solidFill>
              </a:rPr>
              <a:t>  QUESTIONS ???</a:t>
            </a:r>
            <a:endParaRPr b="1" sz="7400">
              <a:solidFill>
                <a:srgbClr val="9900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7" name="Shape 4757"/>
        <p:cNvGrpSpPr/>
        <p:nvPr/>
      </p:nvGrpSpPr>
      <p:grpSpPr>
        <a:xfrm>
          <a:off x="0" y="0"/>
          <a:ext cx="0" cy="0"/>
          <a:chOff x="0" y="0"/>
          <a:chExt cx="0" cy="0"/>
        </a:xfrm>
      </p:grpSpPr>
      <p:sp>
        <p:nvSpPr>
          <p:cNvPr id="4758" name="Google Shape;4758;p156"/>
          <p:cNvSpPr txBox="1"/>
          <p:nvPr>
            <p:ph type="title"/>
          </p:nvPr>
        </p:nvSpPr>
        <p:spPr>
          <a:xfrm>
            <a:off x="457200" y="208350"/>
            <a:ext cx="8229600" cy="129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800">
                <a:solidFill>
                  <a:srgbClr val="A50021"/>
                </a:solidFill>
              </a:rPr>
              <a:t>Access:    The Foundations   </a:t>
            </a:r>
            <a:endParaRPr b="1" sz="3800">
              <a:solidFill>
                <a:srgbClr val="A50021"/>
              </a:solidFill>
            </a:endParaRPr>
          </a:p>
          <a:p>
            <a:pPr indent="0" lvl="0" marL="0" rtl="0" algn="l">
              <a:spcBef>
                <a:spcPts val="0"/>
              </a:spcBef>
              <a:spcAft>
                <a:spcPts val="0"/>
              </a:spcAft>
              <a:buNone/>
            </a:pPr>
            <a:r>
              <a:rPr b="1" lang="en" sz="3800">
                <a:solidFill>
                  <a:srgbClr val="A50021"/>
                </a:solidFill>
              </a:rPr>
              <a:t>     Information and Resource Page </a:t>
            </a:r>
            <a:endParaRPr b="1" sz="3800">
              <a:solidFill>
                <a:srgbClr val="A50021"/>
              </a:solidFill>
            </a:endParaRPr>
          </a:p>
          <a:p>
            <a:pPr indent="0" lvl="0" marL="0" rtl="0" algn="l">
              <a:spcBef>
                <a:spcPts val="0"/>
              </a:spcBef>
              <a:spcAft>
                <a:spcPts val="0"/>
              </a:spcAft>
              <a:buNone/>
            </a:pPr>
            <a:r>
              <a:rPr lang="en" sz="3400"/>
              <a:t>  </a:t>
            </a:r>
            <a:r>
              <a:rPr lang="en" sz="3200">
                <a:solidFill>
                  <a:srgbClr val="0000FF"/>
                </a:solidFill>
              </a:rPr>
              <a:t>     </a:t>
            </a:r>
            <a:r>
              <a:rPr b="1" lang="en" sz="2700">
                <a:solidFill>
                  <a:srgbClr val="0000FF"/>
                </a:solidFill>
              </a:rPr>
              <a:t>For Announcements and Resources</a:t>
            </a:r>
            <a:endParaRPr b="1" sz="2700">
              <a:solidFill>
                <a:srgbClr val="0000FF"/>
              </a:solidFill>
            </a:endParaRPr>
          </a:p>
          <a:p>
            <a:pPr indent="0" lvl="0" marL="0" rtl="0" algn="l">
              <a:spcBef>
                <a:spcPts val="0"/>
              </a:spcBef>
              <a:spcAft>
                <a:spcPts val="0"/>
              </a:spcAft>
              <a:buNone/>
            </a:pPr>
            <a:r>
              <a:t/>
            </a:r>
            <a:endParaRPr b="1" sz="1900">
              <a:solidFill>
                <a:srgbClr val="0000FF"/>
              </a:solidFill>
            </a:endParaRPr>
          </a:p>
          <a:p>
            <a:pPr indent="-406400" lvl="0" marL="457200" rtl="0" algn="l">
              <a:spcBef>
                <a:spcPts val="0"/>
              </a:spcBef>
              <a:spcAft>
                <a:spcPts val="0"/>
              </a:spcAft>
              <a:buClr>
                <a:schemeClr val="dk1"/>
              </a:buClr>
              <a:buSzPts val="2800"/>
              <a:buAutoNum type="arabicPeriod"/>
            </a:pPr>
            <a:r>
              <a:rPr b="1" lang="en" sz="2800">
                <a:solidFill>
                  <a:schemeClr val="dk1"/>
                </a:solidFill>
              </a:rPr>
              <a:t>Go to the Bishop John Snyder’s webpage</a:t>
            </a:r>
            <a:endParaRPr b="1" sz="2800">
              <a:solidFill>
                <a:schemeClr val="dk1"/>
              </a:solidFill>
            </a:endParaRPr>
          </a:p>
          <a:p>
            <a:pPr indent="-406400" lvl="0" marL="457200" rtl="0" algn="l">
              <a:spcBef>
                <a:spcPts val="0"/>
              </a:spcBef>
              <a:spcAft>
                <a:spcPts val="0"/>
              </a:spcAft>
              <a:buClr>
                <a:schemeClr val="dk1"/>
              </a:buClr>
              <a:buSzPts val="2800"/>
              <a:buAutoNum type="arabicPeriod"/>
            </a:pPr>
            <a:r>
              <a:rPr b="1" lang="en" sz="2800">
                <a:solidFill>
                  <a:schemeClr val="dk1"/>
                </a:solidFill>
              </a:rPr>
              <a:t>Click the the link</a:t>
            </a:r>
            <a:endParaRPr b="1" sz="2800">
              <a:solidFill>
                <a:schemeClr val="dk1"/>
              </a:solidFill>
            </a:endParaRPr>
          </a:p>
          <a:p>
            <a:pPr indent="-406400" lvl="0" marL="457200" rtl="0" algn="l">
              <a:spcBef>
                <a:spcPts val="0"/>
              </a:spcBef>
              <a:spcAft>
                <a:spcPts val="0"/>
              </a:spcAft>
              <a:buClr>
                <a:schemeClr val="dk1"/>
              </a:buClr>
              <a:buSzPts val="2800"/>
              <a:buAutoNum type="arabicPeriod"/>
            </a:pPr>
            <a:r>
              <a:rPr b="1" lang="en" sz="2800">
                <a:solidFill>
                  <a:schemeClr val="dk1"/>
                </a:solidFill>
              </a:rPr>
              <a:t>Watch for information and announcements</a:t>
            </a:r>
            <a:endParaRPr b="1" sz="2800">
              <a:solidFill>
                <a:schemeClr val="dk1"/>
              </a:solidFill>
            </a:endParaRPr>
          </a:p>
          <a:p>
            <a:pPr indent="-406400" lvl="0" marL="457200" rtl="0" algn="l">
              <a:spcBef>
                <a:spcPts val="0"/>
              </a:spcBef>
              <a:spcAft>
                <a:spcPts val="0"/>
              </a:spcAft>
              <a:buClr>
                <a:schemeClr val="dk1"/>
              </a:buClr>
              <a:buSzPts val="2800"/>
              <a:buAutoNum type="arabicPeriod"/>
            </a:pPr>
            <a:r>
              <a:rPr b="1" lang="en" sz="2800">
                <a:solidFill>
                  <a:schemeClr val="dk1"/>
                </a:solidFill>
              </a:rPr>
              <a:t>Email questions to Mrs. Moser or Mrs. TIchy</a:t>
            </a:r>
            <a:endParaRPr b="1" sz="28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3" name="Shape 4763"/>
        <p:cNvGrpSpPr/>
        <p:nvPr/>
      </p:nvGrpSpPr>
      <p:grpSpPr>
        <a:xfrm>
          <a:off x="0" y="0"/>
          <a:ext cx="0" cy="0"/>
          <a:chOff x="0" y="0"/>
          <a:chExt cx="0" cy="0"/>
        </a:xfrm>
      </p:grpSpPr>
      <p:sp>
        <p:nvSpPr>
          <p:cNvPr id="4764" name="Google Shape;4764;p157"/>
          <p:cNvSpPr txBox="1"/>
          <p:nvPr>
            <p:ph idx="1" type="body"/>
          </p:nvPr>
        </p:nvSpPr>
        <p:spPr>
          <a:xfrm>
            <a:off x="445125" y="218288"/>
            <a:ext cx="8599500" cy="4380300"/>
          </a:xfrm>
          <a:prstGeom prst="rect">
            <a:avLst/>
          </a:prstGeom>
        </p:spPr>
        <p:txBody>
          <a:bodyPr anchorCtr="0" anchor="t" bIns="91425" lIns="91425" spcFirstLastPara="1" rIns="91425" wrap="square" tIns="91425">
            <a:noAutofit/>
          </a:bodyPr>
          <a:lstStyle/>
          <a:p>
            <a:pPr indent="-393700" lvl="0" marL="457200" rtl="0" algn="l">
              <a:spcBef>
                <a:spcPts val="600"/>
              </a:spcBef>
              <a:spcAft>
                <a:spcPts val="0"/>
              </a:spcAft>
              <a:buSzPts val="2600"/>
              <a:buAutoNum type="arabicPeriod"/>
            </a:pPr>
            <a:r>
              <a:rPr b="1" lang="en" sz="2600">
                <a:highlight>
                  <a:srgbClr val="FFFF00"/>
                </a:highlight>
              </a:rPr>
              <a:t>Sign and return The Foundations release with the Accommodations Plan. </a:t>
            </a:r>
            <a:r>
              <a:rPr lang="en" sz="2600"/>
              <a:t>This allows teachers and professionals to provide access to accommodations and to share information to assist your student.</a:t>
            </a:r>
            <a:endParaRPr sz="2600"/>
          </a:p>
          <a:p>
            <a:pPr indent="-393700" lvl="0" marL="457200" rtl="0" algn="l">
              <a:spcBef>
                <a:spcPts val="0"/>
              </a:spcBef>
              <a:spcAft>
                <a:spcPts val="0"/>
              </a:spcAft>
              <a:buSzPts val="2600"/>
              <a:buAutoNum type="arabicPeriod"/>
            </a:pPr>
            <a:r>
              <a:rPr b="1" lang="en" sz="2600">
                <a:highlight>
                  <a:srgbClr val="FFFF00"/>
                </a:highlight>
              </a:rPr>
              <a:t>Sign the equipment release agreement</a:t>
            </a:r>
            <a:r>
              <a:rPr lang="en" sz="2600"/>
              <a:t> for your student’s on loan headset set. </a:t>
            </a:r>
            <a:r>
              <a:rPr b="1" lang="en" sz="2600"/>
              <a:t> </a:t>
            </a:r>
            <a:r>
              <a:rPr lang="en" sz="2600"/>
              <a:t>The headset is required for all students taking the Achieving Mastery class to complete Advanced Brain work.</a:t>
            </a:r>
            <a:endParaRPr sz="2600"/>
          </a:p>
          <a:p>
            <a:pPr indent="0" lvl="0" marL="0" rtl="0" algn="l">
              <a:spcBef>
                <a:spcPts val="600"/>
              </a:spcBef>
              <a:spcAft>
                <a:spcPts val="0"/>
              </a:spcAft>
              <a:buNone/>
            </a:pPr>
            <a:r>
              <a:t/>
            </a:r>
            <a:endParaRPr sz="2600"/>
          </a:p>
          <a:p>
            <a:pPr indent="457200" lvl="0" marL="2743200" rtl="0" algn="l">
              <a:spcBef>
                <a:spcPts val="600"/>
              </a:spcBef>
              <a:spcAft>
                <a:spcPts val="0"/>
              </a:spcAft>
              <a:buNone/>
            </a:pPr>
            <a:r>
              <a:rPr lang="en" sz="2600">
                <a:solidFill>
                  <a:schemeClr val="accent1"/>
                </a:solidFill>
              </a:rPr>
              <a:t>3. </a:t>
            </a:r>
            <a:r>
              <a:rPr b="1" lang="en" sz="2600">
                <a:solidFill>
                  <a:schemeClr val="dk1"/>
                </a:solidFill>
                <a:highlight>
                  <a:srgbClr val="FFFF00"/>
                </a:highlight>
              </a:rPr>
              <a:t>Questions?</a:t>
            </a:r>
            <a:r>
              <a:rPr lang="en" sz="2600">
                <a:solidFill>
                  <a:schemeClr val="dk1"/>
                </a:solidFill>
              </a:rPr>
              <a:t> </a:t>
            </a:r>
            <a:r>
              <a:rPr lang="en" sz="2600">
                <a:solidFill>
                  <a:srgbClr val="800000"/>
                </a:solidFill>
              </a:rPr>
              <a:t>     </a:t>
            </a:r>
            <a:endParaRPr sz="2600">
              <a:solidFill>
                <a:srgbClr val="800000"/>
              </a:solidFill>
            </a:endParaRPr>
          </a:p>
          <a:p>
            <a:pPr indent="457200" lvl="0" marL="2743200" rtl="0" algn="l">
              <a:spcBef>
                <a:spcPts val="600"/>
              </a:spcBef>
              <a:spcAft>
                <a:spcPts val="0"/>
              </a:spcAft>
              <a:buNone/>
            </a:pPr>
            <a:r>
              <a:rPr lang="en" sz="2600" u="sng">
                <a:solidFill>
                  <a:srgbClr val="800000"/>
                </a:solidFill>
                <a:hlinkClick r:id="rId3">
                  <a:extLst>
                    <a:ext uri="{A12FA001-AC4F-418D-AE19-62706E023703}">
                      <ahyp:hlinkClr val="tx"/>
                    </a:ext>
                  </a:extLst>
                </a:hlinkClick>
              </a:rPr>
              <a:t>lisamoser@bishopsnyder.org</a:t>
            </a:r>
            <a:endParaRPr sz="2600">
              <a:solidFill>
                <a:srgbClr val="800000"/>
              </a:solidFill>
            </a:endParaRPr>
          </a:p>
          <a:p>
            <a:pPr indent="457200" lvl="0" marL="2743200" rtl="0" algn="l">
              <a:spcBef>
                <a:spcPts val="600"/>
              </a:spcBef>
              <a:spcAft>
                <a:spcPts val="0"/>
              </a:spcAft>
              <a:buNone/>
            </a:pPr>
            <a:r>
              <a:rPr lang="en" sz="2600">
                <a:solidFill>
                  <a:srgbClr val="800000"/>
                </a:solidFill>
              </a:rPr>
              <a:t>andriatichy@bishopsnyder.org</a:t>
            </a:r>
            <a:endParaRPr sz="2600">
              <a:solidFill>
                <a:srgbClr val="800000"/>
              </a:solidFill>
            </a:endParaRPr>
          </a:p>
          <a:p>
            <a:pPr indent="457200" lvl="0" marL="2743200" rtl="0" algn="l">
              <a:spcBef>
                <a:spcPts val="600"/>
              </a:spcBef>
              <a:spcAft>
                <a:spcPts val="0"/>
              </a:spcAft>
              <a:buNone/>
            </a:pPr>
            <a:r>
              <a:t/>
            </a:r>
            <a:endParaRPr sz="2600">
              <a:solidFill>
                <a:srgbClr val="800000"/>
              </a:solidFill>
            </a:endParaRPr>
          </a:p>
          <a:p>
            <a:pPr indent="0" lvl="0" marL="2743200" rtl="0" algn="l">
              <a:spcBef>
                <a:spcPts val="600"/>
              </a:spcBef>
              <a:spcAft>
                <a:spcPts val="0"/>
              </a:spcAft>
              <a:buNone/>
            </a:pPr>
            <a:r>
              <a:rPr lang="en" sz="2600">
                <a:solidFill>
                  <a:schemeClr val="dk1"/>
                </a:solidFill>
              </a:rPr>
              <a:t> </a:t>
            </a:r>
            <a:endParaRPr b="1" sz="2600">
              <a:solidFill>
                <a:schemeClr val="dk1"/>
              </a:solidFill>
              <a:highlight>
                <a:srgbClr val="FFFF00"/>
              </a:highlight>
            </a:endParaRPr>
          </a:p>
        </p:txBody>
      </p:sp>
      <p:pic>
        <p:nvPicPr>
          <p:cNvPr descr="SO00286_[1]" id="4765" name="Google Shape;4765;p157"/>
          <p:cNvPicPr preferRelativeResize="0"/>
          <p:nvPr/>
        </p:nvPicPr>
        <p:blipFill rotWithShape="1">
          <a:blip r:embed="rId4">
            <a:alphaModFix/>
          </a:blip>
          <a:srcRect b="0" l="0" r="0" t="0"/>
          <a:stretch/>
        </p:blipFill>
        <p:spPr>
          <a:xfrm>
            <a:off x="362250" y="3534800"/>
            <a:ext cx="1355400" cy="1063800"/>
          </a:xfrm>
          <a:prstGeom prst="rect">
            <a:avLst/>
          </a:prstGeom>
          <a:noFill/>
          <a:ln>
            <a:noFill/>
          </a:ln>
        </p:spPr>
      </p:pic>
    </p:spTree>
  </p:cSld>
  <p:clrMapOvr>
    <a:masterClrMapping/>
  </p:clrMapOvr>
  <mc:AlternateContent>
    <mc:Choice Requires="p14">
      <p:transition spd="slow" p14:dur="1000">
        <p14:gallery dir="l"/>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0" name="Shape 4770"/>
        <p:cNvGrpSpPr/>
        <p:nvPr/>
      </p:nvGrpSpPr>
      <p:grpSpPr>
        <a:xfrm>
          <a:off x="0" y="0"/>
          <a:ext cx="0" cy="0"/>
          <a:chOff x="0" y="0"/>
          <a:chExt cx="0" cy="0"/>
        </a:xfrm>
      </p:grpSpPr>
      <p:sp>
        <p:nvSpPr>
          <p:cNvPr id="4771" name="Google Shape;4771;p158"/>
          <p:cNvSpPr txBox="1"/>
          <p:nvPr>
            <p:ph idx="1" type="body"/>
          </p:nvPr>
        </p:nvSpPr>
        <p:spPr>
          <a:xfrm>
            <a:off x="438450" y="160226"/>
            <a:ext cx="8267100" cy="431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A50021"/>
              </a:buClr>
              <a:buFont typeface="Garamond"/>
              <a:buNone/>
            </a:pPr>
            <a:r>
              <a:rPr b="1" lang="en" sz="7600">
                <a:solidFill>
                  <a:srgbClr val="A50021"/>
                </a:solidFill>
                <a:latin typeface="Garamond"/>
                <a:ea typeface="Garamond"/>
                <a:cs typeface="Garamond"/>
                <a:sym typeface="Garamond"/>
              </a:rPr>
              <a:t>Welcome</a:t>
            </a:r>
            <a:br>
              <a:rPr b="1" lang="en" sz="7600">
                <a:solidFill>
                  <a:srgbClr val="A50021"/>
                </a:solidFill>
                <a:latin typeface="Garamond"/>
                <a:ea typeface="Garamond"/>
                <a:cs typeface="Garamond"/>
                <a:sym typeface="Garamond"/>
              </a:rPr>
            </a:br>
            <a:r>
              <a:rPr b="1" i="1" lang="en" sz="7600">
                <a:solidFill>
                  <a:srgbClr val="FFC000"/>
                </a:solidFill>
                <a:latin typeface="Garamond"/>
                <a:ea typeface="Garamond"/>
                <a:cs typeface="Garamond"/>
                <a:sym typeface="Garamond"/>
              </a:rPr>
              <a:t>Class of 2026 </a:t>
            </a:r>
            <a:r>
              <a:rPr b="1" lang="en" sz="7600">
                <a:solidFill>
                  <a:srgbClr val="A50021"/>
                </a:solidFill>
                <a:latin typeface="Garamond"/>
                <a:ea typeface="Garamond"/>
                <a:cs typeface="Garamond"/>
                <a:sym typeface="Garamond"/>
              </a:rPr>
              <a:t>t</a:t>
            </a:r>
            <a:r>
              <a:rPr b="1" lang="en" sz="6100">
                <a:solidFill>
                  <a:srgbClr val="A50021"/>
                </a:solidFill>
                <a:latin typeface="Garamond"/>
                <a:ea typeface="Garamond"/>
                <a:cs typeface="Garamond"/>
                <a:sym typeface="Garamond"/>
              </a:rPr>
              <a:t>o the beginning of a great year !</a:t>
            </a:r>
            <a:endParaRPr sz="600"/>
          </a:p>
          <a:p>
            <a:pPr indent="0" lvl="0" marL="0" rtl="0" algn="l">
              <a:spcBef>
                <a:spcPts val="60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4771"/>
                                        </p:tgtEl>
                                        <p:attrNameLst>
                                          <p:attrName>style.visibility</p:attrName>
                                        </p:attrNameLst>
                                      </p:cBhvr>
                                      <p:to>
                                        <p:strVal val="visible"/>
                                      </p:to>
                                    </p:set>
                                    <p:anim calcmode="lin" valueType="num">
                                      <p:cBhvr additive="base">
                                        <p:cTn dur="1000"/>
                                        <p:tgtEl>
                                          <p:spTgt spid="477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mph" presetID="8" presetSubtype="0">
                                  <p:stCondLst>
                                    <p:cond delay="0"/>
                                  </p:stCondLst>
                                  <p:childTnLst>
                                    <p:animRot by="-21600000">
                                      <p:cBhvr>
                                        <p:cTn dur="1000" fill="hold"/>
                                        <p:tgtEl>
                                          <p:spTgt spid="4771"/>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5" name="Shape 4775"/>
        <p:cNvGrpSpPr/>
        <p:nvPr/>
      </p:nvGrpSpPr>
      <p:grpSpPr>
        <a:xfrm>
          <a:off x="0" y="0"/>
          <a:ext cx="0" cy="0"/>
          <a:chOff x="0" y="0"/>
          <a:chExt cx="0" cy="0"/>
        </a:xfrm>
      </p:grpSpPr>
      <p:pic>
        <p:nvPicPr>
          <p:cNvPr descr="SO00286_[1]" id="4776" name="Google Shape;4776;p159"/>
          <p:cNvPicPr preferRelativeResize="0"/>
          <p:nvPr/>
        </p:nvPicPr>
        <p:blipFill rotWithShape="1">
          <a:blip r:embed="rId3">
            <a:alphaModFix/>
          </a:blip>
          <a:srcRect b="0" l="0" r="0" t="0"/>
          <a:stretch/>
        </p:blipFill>
        <p:spPr>
          <a:xfrm>
            <a:off x="2831900" y="1133675"/>
            <a:ext cx="4977900" cy="3600300"/>
          </a:xfrm>
          <a:prstGeom prst="rect">
            <a:avLst/>
          </a:prstGeom>
          <a:noFill/>
          <a:ln>
            <a:noFill/>
          </a:ln>
        </p:spPr>
      </p:pic>
      <p:sp>
        <p:nvSpPr>
          <p:cNvPr id="4777" name="Google Shape;4777;p159"/>
          <p:cNvSpPr txBox="1"/>
          <p:nvPr/>
        </p:nvSpPr>
        <p:spPr>
          <a:xfrm>
            <a:off x="685800" y="285750"/>
            <a:ext cx="57150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sp>
        <p:nvSpPr>
          <p:cNvPr id="4778" name="Google Shape;4778;p159"/>
          <p:cNvSpPr txBox="1"/>
          <p:nvPr/>
        </p:nvSpPr>
        <p:spPr>
          <a:xfrm>
            <a:off x="914400" y="400050"/>
            <a:ext cx="35814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sp>
        <p:nvSpPr>
          <p:cNvPr id="4779" name="Google Shape;4779;p159"/>
          <p:cNvSpPr txBox="1"/>
          <p:nvPr/>
        </p:nvSpPr>
        <p:spPr>
          <a:xfrm>
            <a:off x="914400" y="285750"/>
            <a:ext cx="7601100" cy="43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 sz="3200" u="none" cap="none" strike="noStrike">
                <a:solidFill>
                  <a:schemeClr val="dk1"/>
                </a:solidFill>
              </a:rPr>
              <a:t>Success lies in the nest here at BJS!</a:t>
            </a:r>
            <a:endParaRPr b="1"/>
          </a:p>
        </p:txBody>
      </p:sp>
      <p:sp>
        <p:nvSpPr>
          <p:cNvPr id="4780" name="Google Shape;4780;p159"/>
          <p:cNvSpPr txBox="1"/>
          <p:nvPr/>
        </p:nvSpPr>
        <p:spPr>
          <a:xfrm>
            <a:off x="2781300" y="880463"/>
            <a:ext cx="9906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Black"/>
              <a:buNone/>
            </a:pPr>
            <a:r>
              <a:rPr b="0" i="0" lang="en" sz="2400" u="none" cap="none" strike="noStrike">
                <a:solidFill>
                  <a:schemeClr val="dk1"/>
                </a:solidFill>
                <a:latin typeface="Arial Black"/>
                <a:ea typeface="Arial Black"/>
                <a:cs typeface="Arial Black"/>
                <a:sym typeface="Arial Black"/>
              </a:rPr>
              <a:t>Plan</a:t>
            </a:r>
            <a:endParaRPr/>
          </a:p>
        </p:txBody>
      </p:sp>
      <p:sp>
        <p:nvSpPr>
          <p:cNvPr id="4781" name="Google Shape;4781;p159"/>
          <p:cNvSpPr txBox="1"/>
          <p:nvPr/>
        </p:nvSpPr>
        <p:spPr>
          <a:xfrm>
            <a:off x="4114800" y="914400"/>
            <a:ext cx="10668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sp>
        <p:nvSpPr>
          <p:cNvPr id="4782" name="Google Shape;4782;p159"/>
          <p:cNvSpPr txBox="1"/>
          <p:nvPr/>
        </p:nvSpPr>
        <p:spPr>
          <a:xfrm>
            <a:off x="4763350" y="790781"/>
            <a:ext cx="12954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Black"/>
              <a:buNone/>
            </a:pPr>
            <a:r>
              <a:rPr b="0" i="0" lang="en" sz="2400" u="none" cap="none" strike="noStrike">
                <a:solidFill>
                  <a:schemeClr val="dk1"/>
                </a:solidFill>
                <a:latin typeface="Arial Black"/>
                <a:ea typeface="Arial Black"/>
                <a:cs typeface="Arial Black"/>
                <a:sym typeface="Arial Black"/>
              </a:rPr>
              <a:t>Prayer</a:t>
            </a:r>
            <a:endParaRPr/>
          </a:p>
        </p:txBody>
      </p:sp>
      <p:sp>
        <p:nvSpPr>
          <p:cNvPr id="4783" name="Google Shape;4783;p159"/>
          <p:cNvSpPr txBox="1"/>
          <p:nvPr/>
        </p:nvSpPr>
        <p:spPr>
          <a:xfrm>
            <a:off x="6966500" y="1008994"/>
            <a:ext cx="20907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Black"/>
              <a:buNone/>
            </a:pPr>
            <a:r>
              <a:rPr b="0" i="0" lang="en" sz="2400" u="none" cap="none" strike="noStrike">
                <a:solidFill>
                  <a:schemeClr val="dk1"/>
                </a:solidFill>
                <a:latin typeface="Arial Black"/>
                <a:ea typeface="Arial Black"/>
                <a:cs typeface="Arial Black"/>
                <a:sym typeface="Arial Black"/>
              </a:rPr>
              <a:t>Participate</a:t>
            </a:r>
            <a:endParaRPr/>
          </a:p>
        </p:txBody>
      </p:sp>
      <p:sp>
        <p:nvSpPr>
          <p:cNvPr id="4784" name="Google Shape;4784;p159"/>
          <p:cNvSpPr txBox="1"/>
          <p:nvPr/>
        </p:nvSpPr>
        <p:spPr>
          <a:xfrm>
            <a:off x="7079975" y="2379356"/>
            <a:ext cx="1517400" cy="275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4200" u="none" cap="none" strike="noStrike">
              <a:solidFill>
                <a:srgbClr val="800000"/>
              </a:solidFill>
              <a:latin typeface="Lustria"/>
              <a:ea typeface="Lustria"/>
              <a:cs typeface="Lustria"/>
              <a:sym typeface="Lustria"/>
            </a:endParaRPr>
          </a:p>
        </p:txBody>
      </p:sp>
      <p:sp>
        <p:nvSpPr>
          <p:cNvPr id="4785" name="Google Shape;4785;p159"/>
          <p:cNvSpPr txBox="1"/>
          <p:nvPr/>
        </p:nvSpPr>
        <p:spPr>
          <a:xfrm>
            <a:off x="7239000" y="2345381"/>
            <a:ext cx="1905000" cy="3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Black"/>
              <a:buNone/>
            </a:pPr>
            <a:r>
              <a:rPr b="0" i="0" lang="en" sz="2400" u="none" cap="none" strike="noStrike">
                <a:solidFill>
                  <a:schemeClr val="dk1"/>
                </a:solidFill>
                <a:latin typeface="Arial Black"/>
                <a:ea typeface="Arial Black"/>
                <a:cs typeface="Arial Black"/>
                <a:sym typeface="Arial Black"/>
              </a:rPr>
              <a:t>Practice</a:t>
            </a:r>
            <a:endParaRPr/>
          </a:p>
        </p:txBody>
      </p:sp>
      <p:sp>
        <p:nvSpPr>
          <p:cNvPr id="4786" name="Google Shape;4786;p159"/>
          <p:cNvSpPr txBox="1"/>
          <p:nvPr/>
        </p:nvSpPr>
        <p:spPr>
          <a:xfrm>
            <a:off x="393500" y="3673850"/>
            <a:ext cx="2743200" cy="92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2000" u="none" cap="none" strike="noStrike">
                <a:solidFill>
                  <a:schemeClr val="dk1"/>
                </a:solidFill>
                <a:latin typeface="Arial Black"/>
                <a:ea typeface="Arial Black"/>
                <a:cs typeface="Arial Black"/>
                <a:sym typeface="Arial Black"/>
              </a:rPr>
              <a:t>Competence</a:t>
            </a:r>
            <a:endParaRPr sz="1000"/>
          </a:p>
          <a:p>
            <a:pPr indent="0" lvl="0" marL="0" marR="0" rtl="0" algn="l">
              <a:lnSpc>
                <a:spcPct val="100000"/>
              </a:lnSpc>
              <a:spcBef>
                <a:spcPts val="0"/>
              </a:spcBef>
              <a:spcAft>
                <a:spcPts val="0"/>
              </a:spcAft>
              <a:buNone/>
            </a:pPr>
            <a:r>
              <a:rPr b="0" i="0" lang="en" sz="2000" u="none" cap="none" strike="noStrike">
                <a:solidFill>
                  <a:schemeClr val="dk1"/>
                </a:solidFill>
                <a:latin typeface="Arial Black"/>
                <a:ea typeface="Arial Black"/>
                <a:cs typeface="Arial Black"/>
                <a:sym typeface="Arial Black"/>
              </a:rPr>
              <a:t>Conscience</a:t>
            </a:r>
            <a:endParaRPr sz="1000"/>
          </a:p>
          <a:p>
            <a:pPr indent="0" lvl="0" marL="0" marR="0" rtl="0" algn="l">
              <a:lnSpc>
                <a:spcPct val="100000"/>
              </a:lnSpc>
              <a:spcBef>
                <a:spcPts val="0"/>
              </a:spcBef>
              <a:spcAft>
                <a:spcPts val="0"/>
              </a:spcAft>
              <a:buNone/>
            </a:pPr>
            <a:r>
              <a:rPr b="0" i="0" lang="en" sz="2000" u="none" cap="none" strike="noStrike">
                <a:solidFill>
                  <a:schemeClr val="dk1"/>
                </a:solidFill>
                <a:latin typeface="Arial Black"/>
                <a:ea typeface="Arial Black"/>
                <a:cs typeface="Arial Black"/>
                <a:sym typeface="Arial Black"/>
              </a:rPr>
              <a:t>Compassion</a:t>
            </a:r>
            <a:endParaRPr sz="1000"/>
          </a:p>
        </p:txBody>
      </p:sp>
      <p:sp>
        <p:nvSpPr>
          <p:cNvPr id="4787" name="Google Shape;4787;p159"/>
          <p:cNvSpPr txBox="1"/>
          <p:nvPr/>
        </p:nvSpPr>
        <p:spPr>
          <a:xfrm>
            <a:off x="393500" y="880475"/>
            <a:ext cx="2438400" cy="21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rgbClr val="E30A0A"/>
                </a:solidFill>
              </a:rPr>
              <a:t>Don’t Forget</a:t>
            </a:r>
            <a:r>
              <a:rPr b="1" lang="en" sz="3000">
                <a:solidFill>
                  <a:srgbClr val="E30A0A"/>
                </a:solidFill>
              </a:rPr>
              <a:t>!</a:t>
            </a:r>
            <a:endParaRPr b="1" sz="3000">
              <a:solidFill>
                <a:srgbClr val="E30A0A"/>
              </a:solidFill>
            </a:endParaRPr>
          </a:p>
          <a:p>
            <a:pPr indent="-374650" lvl="0" marL="457200" rtl="0" algn="l">
              <a:spcBef>
                <a:spcPts val="0"/>
              </a:spcBef>
              <a:spcAft>
                <a:spcPts val="0"/>
              </a:spcAft>
              <a:buSzPts val="2300"/>
              <a:buChar char="●"/>
            </a:pPr>
            <a:r>
              <a:rPr b="1" i="1" lang="en" sz="2300"/>
              <a:t>Questions?</a:t>
            </a:r>
            <a:endParaRPr b="1" i="1" sz="2300"/>
          </a:p>
          <a:p>
            <a:pPr indent="-374650" lvl="0" marL="457200" rtl="0" algn="l">
              <a:spcBef>
                <a:spcPts val="0"/>
              </a:spcBef>
              <a:spcAft>
                <a:spcPts val="0"/>
              </a:spcAft>
              <a:buSzPts val="2300"/>
              <a:buChar char="●"/>
            </a:pPr>
            <a:r>
              <a:rPr b="1" i="1" lang="en" sz="2300"/>
              <a:t>Release</a:t>
            </a:r>
            <a:endParaRPr b="1" i="1" sz="2300"/>
          </a:p>
          <a:p>
            <a:pPr indent="-374650" lvl="0" marL="457200" rtl="0" algn="l">
              <a:spcBef>
                <a:spcPts val="0"/>
              </a:spcBef>
              <a:spcAft>
                <a:spcPts val="0"/>
              </a:spcAft>
              <a:buSzPts val="2300"/>
              <a:buChar char="●"/>
            </a:pPr>
            <a:r>
              <a:rPr b="1" i="1" lang="en" sz="2300"/>
              <a:t>Acc. Plan</a:t>
            </a:r>
            <a:endParaRPr b="1" i="1" sz="2300"/>
          </a:p>
          <a:p>
            <a:pPr indent="-374650" lvl="0" marL="457200" rtl="0" algn="l">
              <a:spcBef>
                <a:spcPts val="0"/>
              </a:spcBef>
              <a:spcAft>
                <a:spcPts val="0"/>
              </a:spcAft>
              <a:buSzPts val="2300"/>
              <a:buChar char="●"/>
            </a:pPr>
            <a:r>
              <a:rPr b="1" i="1" lang="en" sz="2300"/>
              <a:t>Headset</a:t>
            </a:r>
            <a:endParaRPr b="1" i="1" sz="2300"/>
          </a:p>
          <a:p>
            <a:pPr indent="-374650" lvl="0" marL="457200" rtl="0" algn="l">
              <a:spcBef>
                <a:spcPts val="0"/>
              </a:spcBef>
              <a:spcAft>
                <a:spcPts val="0"/>
              </a:spcAft>
              <a:buSzPts val="2300"/>
              <a:buChar char="●"/>
            </a:pPr>
            <a:r>
              <a:rPr b="1" i="1" lang="en" sz="2300"/>
              <a:t>Anxiety Protocol</a:t>
            </a:r>
            <a:endParaRPr b="1" i="1" sz="2300"/>
          </a:p>
          <a:p>
            <a:pPr indent="0" lvl="0" marL="0" rtl="0" algn="l">
              <a:spcBef>
                <a:spcPts val="0"/>
              </a:spcBef>
              <a:spcAft>
                <a:spcPts val="0"/>
              </a:spcAft>
              <a:buNone/>
            </a:pPr>
            <a:r>
              <a:t/>
            </a:r>
            <a:endParaRPr b="1" i="1" sz="2400"/>
          </a:p>
        </p:txBody>
      </p:sp>
    </p:spTree>
  </p:cSld>
  <p:clrMapOvr>
    <a:masterClrMapping/>
  </p:clrMapOvr>
  <mc:AlternateContent>
    <mc:Choice Requires="p14">
      <p:transition spd="slow" p14:dur="10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igital Notebook for High School Students by Slidesgo">
  <a:themeElements>
    <a:clrScheme name="Simple Light">
      <a:dk1>
        <a:srgbClr val="000000"/>
      </a:dk1>
      <a:lt1>
        <a:srgbClr val="FFF9F9"/>
      </a:lt1>
      <a:dk2>
        <a:srgbClr val="1B4587"/>
      </a:dk2>
      <a:lt2>
        <a:srgbClr val="B1D5F6"/>
      </a:lt2>
      <a:accent1>
        <a:srgbClr val="FFE59A"/>
      </a:accent1>
      <a:accent2>
        <a:srgbClr val="ADF0AC"/>
      </a:accent2>
      <a:accent3>
        <a:srgbClr val="FEBAAB"/>
      </a:accent3>
      <a:accent4>
        <a:srgbClr val="EBEBEB"/>
      </a:accent4>
      <a:accent5>
        <a:srgbClr val="DEEEFC"/>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Ephesus template">
  <a:themeElements>
    <a:clrScheme name="Custom 347">
      <a:dk1>
        <a:srgbClr val="26303D"/>
      </a:dk1>
      <a:lt1>
        <a:srgbClr val="FFFFFF"/>
      </a:lt1>
      <a:dk2>
        <a:srgbClr val="848E91"/>
      </a:dk2>
      <a:lt2>
        <a:srgbClr val="E3EAEB"/>
      </a:lt2>
      <a:accent1>
        <a:srgbClr val="1594B5"/>
      </a:accent1>
      <a:accent2>
        <a:srgbClr val="8ACBD1"/>
      </a:accent2>
      <a:accent3>
        <a:srgbClr val="AFD3AB"/>
      </a:accent3>
      <a:accent4>
        <a:srgbClr val="EBDE4F"/>
      </a:accent4>
      <a:accent5>
        <a:srgbClr val="A9AD9A"/>
      </a:accent5>
      <a:accent6>
        <a:srgbClr val="5D767C"/>
      </a:accent6>
      <a:hlink>
        <a:srgbClr val="26303D"/>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Digital Notebook for High School Students by Slidesgo">
  <a:themeElements>
    <a:clrScheme name="Simple Light">
      <a:dk1>
        <a:srgbClr val="000000"/>
      </a:dk1>
      <a:lt1>
        <a:srgbClr val="FFF9F9"/>
      </a:lt1>
      <a:dk2>
        <a:srgbClr val="1B4587"/>
      </a:dk2>
      <a:lt2>
        <a:srgbClr val="B1D5F6"/>
      </a:lt2>
      <a:accent1>
        <a:srgbClr val="FFE59A"/>
      </a:accent1>
      <a:accent2>
        <a:srgbClr val="ADF0AC"/>
      </a:accent2>
      <a:accent3>
        <a:srgbClr val="FEBAAB"/>
      </a:accent3>
      <a:accent4>
        <a:srgbClr val="EBEBEB"/>
      </a:accent4>
      <a:accent5>
        <a:srgbClr val="DEEEFC"/>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