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4"/>
  </p:sldMasterIdLst>
  <p:notesMasterIdLst>
    <p:notesMasterId r:id="rId23"/>
  </p:notesMasterIdLst>
  <p:handoutMasterIdLst>
    <p:handoutMasterId r:id="rId24"/>
  </p:handoutMasterIdLst>
  <p:sldIdLst>
    <p:sldId id="256" r:id="rId5"/>
    <p:sldId id="285" r:id="rId6"/>
    <p:sldId id="278" r:id="rId7"/>
    <p:sldId id="287" r:id="rId8"/>
    <p:sldId id="261" r:id="rId9"/>
    <p:sldId id="260" r:id="rId10"/>
    <p:sldId id="284" r:id="rId11"/>
    <p:sldId id="292" r:id="rId12"/>
    <p:sldId id="289" r:id="rId13"/>
    <p:sldId id="288" r:id="rId14"/>
    <p:sldId id="291" r:id="rId15"/>
    <p:sldId id="290" r:id="rId16"/>
    <p:sldId id="293" r:id="rId17"/>
    <p:sldId id="295" r:id="rId18"/>
    <p:sldId id="265" r:id="rId19"/>
    <p:sldId id="281" r:id="rId20"/>
    <p:sldId id="264" r:id="rId21"/>
    <p:sldId id="26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28" userDrawn="1">
          <p15:clr>
            <a:srgbClr val="A4A3A4"/>
          </p15:clr>
        </p15:guide>
        <p15:guide id="2" orient="horz" pos="9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C9C2"/>
    <a:srgbClr val="A5A5A5"/>
    <a:srgbClr val="BEB9AA"/>
    <a:srgbClr val="AA9D92"/>
    <a:srgbClr val="F2F1EE"/>
    <a:srgbClr val="D8D2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3595" autoAdjust="0"/>
  </p:normalViewPr>
  <p:slideViewPr>
    <p:cSldViewPr snapToGrid="0">
      <p:cViewPr varScale="1">
        <p:scale>
          <a:sx n="89" d="100"/>
          <a:sy n="89" d="100"/>
        </p:scale>
        <p:origin x="102" y="876"/>
      </p:cViewPr>
      <p:guideLst>
        <p:guide pos="4128"/>
        <p:guide orient="horz" pos="960"/>
      </p:guideLst>
    </p:cSldViewPr>
  </p:slideViewPr>
  <p:outlineViewPr>
    <p:cViewPr>
      <p:scale>
        <a:sx n="33" d="100"/>
        <a:sy n="33" d="100"/>
      </p:scale>
      <p:origin x="0" y="-4027"/>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5" d="100"/>
          <a:sy n="65" d="100"/>
        </p:scale>
        <p:origin x="2299"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6E6020-4209-49A3-9DC4-18264096E7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7797462-F1DD-4E64-BC14-F17A0F34B5A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32FC57-E1F8-4F59-A87C-2833007EAF57}" type="datetimeFigureOut">
              <a:rPr lang="en-US" smtClean="0"/>
              <a:t>10/6/2020</a:t>
            </a:fld>
            <a:endParaRPr lang="en-US"/>
          </a:p>
        </p:txBody>
      </p:sp>
      <p:sp>
        <p:nvSpPr>
          <p:cNvPr id="4" name="Footer Placeholder 3">
            <a:extLst>
              <a:ext uri="{FF2B5EF4-FFF2-40B4-BE49-F238E27FC236}">
                <a16:creationId xmlns:a16="http://schemas.microsoft.com/office/drawing/2014/main" id="{8075F0E3-AC70-4B5A-BCEB-9E3C021C86A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48F68B5-925F-4468-95B3-EA77C29C342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8A06BE-7519-4B21-9E1D-AE6D6E69C38F}" type="slidenum">
              <a:rPr lang="en-US" smtClean="0"/>
              <a:t>‹#›</a:t>
            </a:fld>
            <a:endParaRPr lang="en-US"/>
          </a:p>
        </p:txBody>
      </p:sp>
    </p:spTree>
    <p:extLst>
      <p:ext uri="{BB962C8B-B14F-4D97-AF65-F5344CB8AC3E}">
        <p14:creationId xmlns:p14="http://schemas.microsoft.com/office/powerpoint/2010/main" val="2157383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8ACAC0-59EA-4916-9995-398D6BEB88C3}" type="datetimeFigureOut">
              <a:rPr lang="en-US" smtClean="0"/>
              <a:t>10/6/2020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9B2C62-FE30-453D-946B-754E9E42C845}" type="slidenum">
              <a:rPr lang="en-US" smtClean="0"/>
              <a:t>‹#›</a:t>
            </a:fld>
            <a:endParaRPr lang="en-US"/>
          </a:p>
        </p:txBody>
      </p:sp>
    </p:spTree>
    <p:extLst>
      <p:ext uri="{BB962C8B-B14F-4D97-AF65-F5344CB8AC3E}">
        <p14:creationId xmlns:p14="http://schemas.microsoft.com/office/powerpoint/2010/main" val="2922326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spacing + Page numbers</a:t>
            </a:r>
          </a:p>
        </p:txBody>
      </p:sp>
      <p:sp>
        <p:nvSpPr>
          <p:cNvPr id="4" name="Slide Number Placeholder 3"/>
          <p:cNvSpPr>
            <a:spLocks noGrp="1"/>
          </p:cNvSpPr>
          <p:nvPr>
            <p:ph type="sldNum" sz="quarter" idx="5"/>
          </p:nvPr>
        </p:nvSpPr>
        <p:spPr/>
        <p:txBody>
          <a:bodyPr/>
          <a:lstStyle/>
          <a:p>
            <a:fld id="{5A9B2C62-FE30-453D-946B-754E9E42C845}" type="slidenum">
              <a:rPr lang="en-US" smtClean="0"/>
              <a:t>1</a:t>
            </a:fld>
            <a:endParaRPr lang="en-US"/>
          </a:p>
        </p:txBody>
      </p:sp>
    </p:spTree>
    <p:extLst>
      <p:ext uri="{BB962C8B-B14F-4D97-AF65-F5344CB8AC3E}">
        <p14:creationId xmlns:p14="http://schemas.microsoft.com/office/powerpoint/2010/main" val="1777375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2"/>
        </a:solidFill>
        <a:effectLst/>
      </p:bgPr>
    </p:bg>
    <p:spTree>
      <p:nvGrpSpPr>
        <p:cNvPr id="1" name=""/>
        <p:cNvGrpSpPr/>
        <p:nvPr/>
      </p:nvGrpSpPr>
      <p:grpSpPr>
        <a:xfrm>
          <a:off x="0" y="0"/>
          <a:ext cx="0" cy="0"/>
          <a:chOff x="0" y="0"/>
          <a:chExt cx="0" cy="0"/>
        </a:xfrm>
      </p:grpSpPr>
      <p:sp>
        <p:nvSpPr>
          <p:cNvPr id="12" name="Text Placeholder 21">
            <a:extLst>
              <a:ext uri="{FF2B5EF4-FFF2-40B4-BE49-F238E27FC236}">
                <a16:creationId xmlns:a16="http://schemas.microsoft.com/office/drawing/2014/main" id="{F2964EA8-200F-47C5-90C2-1DBA3D6D7CDB}"/>
              </a:ext>
            </a:extLst>
          </p:cNvPr>
          <p:cNvSpPr>
            <a:spLocks noGrp="1"/>
          </p:cNvSpPr>
          <p:nvPr>
            <p:ph type="body" sz="quarter" idx="12"/>
          </p:nvPr>
        </p:nvSpPr>
        <p:spPr>
          <a:xfrm>
            <a:off x="1028700" y="5078187"/>
            <a:ext cx="3222058" cy="964620"/>
          </a:xfrm>
        </p:spPr>
        <p:txBody>
          <a:bodyPr>
            <a:noAutofit/>
          </a:bodyPr>
          <a:lstStyle>
            <a:lvl1pPr marL="0" indent="0">
              <a:buNone/>
              <a:defRPr sz="1400">
                <a:solidFill>
                  <a:schemeClr val="accent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Click to edit Master text styles</a:t>
            </a:r>
          </a:p>
        </p:txBody>
      </p:sp>
      <p:sp>
        <p:nvSpPr>
          <p:cNvPr id="13" name="Picture Placeholder 19">
            <a:extLst>
              <a:ext uri="{FF2B5EF4-FFF2-40B4-BE49-F238E27FC236}">
                <a16:creationId xmlns:a16="http://schemas.microsoft.com/office/drawing/2014/main" id="{7878E298-5074-4E51-993E-34931A897F12}"/>
              </a:ext>
            </a:extLst>
          </p:cNvPr>
          <p:cNvSpPr>
            <a:spLocks noGrp="1"/>
          </p:cNvSpPr>
          <p:nvPr>
            <p:ph type="pic" sz="quarter" idx="11"/>
          </p:nvPr>
        </p:nvSpPr>
        <p:spPr>
          <a:xfrm>
            <a:off x="6221413" y="0"/>
            <a:ext cx="4941887" cy="5726113"/>
          </a:xfrm>
        </p:spPr>
        <p:txBody>
          <a:bodyPr/>
          <a:lstStyle/>
          <a:p>
            <a:r>
              <a:rPr lang="en-US"/>
              <a:t>Click icon to add picture</a:t>
            </a:r>
            <a:endParaRPr lang="en-US" dirty="0"/>
          </a:p>
        </p:txBody>
      </p:sp>
      <p:cxnSp>
        <p:nvCxnSpPr>
          <p:cNvPr id="15" name="Straight Connector 14">
            <a:extLst>
              <a:ext uri="{FF2B5EF4-FFF2-40B4-BE49-F238E27FC236}">
                <a16:creationId xmlns:a16="http://schemas.microsoft.com/office/drawing/2014/main" id="{42D26D0E-18C6-4DB1-B3A5-75E29BD65B17}"/>
              </a:ext>
            </a:extLst>
          </p:cNvPr>
          <p:cNvCxnSpPr>
            <a:cxnSpLocks/>
          </p:cNvCxnSpPr>
          <p:nvPr userDrawn="1"/>
        </p:nvCxnSpPr>
        <p:spPr>
          <a:xfrm>
            <a:off x="1028700" y="457211"/>
            <a:ext cx="1142999" cy="0"/>
          </a:xfrm>
          <a:prstGeom prst="line">
            <a:avLst/>
          </a:prstGeom>
          <a:noFill/>
          <a:ln w="15875" cap="flat" cmpd="sng" algn="ctr">
            <a:solidFill>
              <a:schemeClr val="accent2">
                <a:lumMod val="50000"/>
              </a:schemeClr>
            </a:solidFill>
            <a:prstDash val="solid"/>
            <a:miter lim="800000"/>
          </a:ln>
          <a:effectLst/>
        </p:spPr>
      </p:cxnSp>
      <p:sp>
        <p:nvSpPr>
          <p:cNvPr id="2" name="Title 1">
            <a:extLst>
              <a:ext uri="{FF2B5EF4-FFF2-40B4-BE49-F238E27FC236}">
                <a16:creationId xmlns:a16="http://schemas.microsoft.com/office/drawing/2014/main" id="{3989B90B-5C3C-4760-9360-5AE10BF87B9D}"/>
              </a:ext>
            </a:extLst>
          </p:cNvPr>
          <p:cNvSpPr>
            <a:spLocks noGrp="1"/>
          </p:cNvSpPr>
          <p:nvPr>
            <p:ph type="title"/>
          </p:nvPr>
        </p:nvSpPr>
        <p:spPr>
          <a:xfrm>
            <a:off x="914513" y="876299"/>
            <a:ext cx="5181486" cy="2242441"/>
          </a:xfrm>
        </p:spPr>
        <p:txBody>
          <a:bodyPr vert="horz" lIns="91440" tIns="45720" rIns="91440" bIns="45720" rtlCol="0" anchor="t">
            <a:normAutofit/>
          </a:bodyPr>
          <a:lstStyle>
            <a:lvl1pPr>
              <a:lnSpc>
                <a:spcPct val="90000"/>
              </a:lnSpc>
              <a:defRPr lang="en-US" sz="7200">
                <a:solidFill>
                  <a:schemeClr val="accent2">
                    <a:lumMod val="50000"/>
                  </a:schemeClr>
                </a:solidFill>
                <a:ea typeface="+mn-ea"/>
                <a:cs typeface="+mn-cs"/>
              </a:defRPr>
            </a:lvl1pPr>
          </a:lstStyle>
          <a:p>
            <a:pPr marL="0" lvl="0" indent="0">
              <a:lnSpc>
                <a:spcPts val="6500"/>
              </a:lnSpc>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91649857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2"/>
      </p:bgRef>
    </p:bg>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661D25CF-5413-4949-A54A-8716608406B5}"/>
              </a:ext>
            </a:extLst>
          </p:cNvPr>
          <p:cNvSpPr>
            <a:spLocks noGrp="1"/>
          </p:cNvSpPr>
          <p:nvPr>
            <p:ph type="body" sz="quarter" idx="11"/>
          </p:nvPr>
        </p:nvSpPr>
        <p:spPr>
          <a:xfrm>
            <a:off x="7258050" y="2000250"/>
            <a:ext cx="4667250" cy="3398837"/>
          </a:xfrm>
        </p:spPr>
        <p:txBody>
          <a:bodyPr>
            <a:normAutofit/>
          </a:bodyPr>
          <a:lstStyle>
            <a:lvl1pPr marL="0" indent="0">
              <a:lnSpc>
                <a:spcPct val="150000"/>
              </a:lnSpc>
              <a:buNone/>
              <a:defRPr sz="2000">
                <a:solidFill>
                  <a:schemeClr val="accent2">
                    <a:lumMod val="50000"/>
                  </a:schemeClr>
                </a:solidFill>
              </a:defRPr>
            </a:lvl1pPr>
          </a:lstStyle>
          <a:p>
            <a:pPr lvl="0"/>
            <a:r>
              <a:rPr lang="en-US"/>
              <a:t>Click to edit Master text styles</a:t>
            </a:r>
          </a:p>
        </p:txBody>
      </p:sp>
      <p:sp>
        <p:nvSpPr>
          <p:cNvPr id="35" name="Date Placeholder 3">
            <a:extLst>
              <a:ext uri="{FF2B5EF4-FFF2-40B4-BE49-F238E27FC236}">
                <a16:creationId xmlns:a16="http://schemas.microsoft.com/office/drawing/2014/main" id="{224E3A4F-8479-4D38-A6D4-85F0883F379F}"/>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09D4DA8-2D4A-4F06-BECA-044AF4113FB4}" type="datetime1">
              <a:rPr lang="en-US" smtClean="0"/>
              <a:t>10/6/2020</a:t>
            </a:fld>
            <a:endParaRPr lang="en-US" dirty="0"/>
          </a:p>
        </p:txBody>
      </p:sp>
      <p:sp>
        <p:nvSpPr>
          <p:cNvPr id="36" name="Slide Number Placeholder 5">
            <a:extLst>
              <a:ext uri="{FF2B5EF4-FFF2-40B4-BE49-F238E27FC236}">
                <a16:creationId xmlns:a16="http://schemas.microsoft.com/office/drawing/2014/main" id="{D5A5341A-4863-40E8-8B9A-FB4E719257AE}"/>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2" name="Title 1">
            <a:extLst>
              <a:ext uri="{FF2B5EF4-FFF2-40B4-BE49-F238E27FC236}">
                <a16:creationId xmlns:a16="http://schemas.microsoft.com/office/drawing/2014/main" id="{6AD2FED0-CD95-48B0-B54A-1F64F952C6C0}"/>
              </a:ext>
            </a:extLst>
          </p:cNvPr>
          <p:cNvSpPr>
            <a:spLocks noGrp="1"/>
          </p:cNvSpPr>
          <p:nvPr>
            <p:ph type="title"/>
          </p:nvPr>
        </p:nvSpPr>
        <p:spPr>
          <a:xfrm>
            <a:off x="914513" y="876299"/>
            <a:ext cx="5181486" cy="2242441"/>
          </a:xfrm>
        </p:spPr>
        <p:txBody>
          <a:bodyPr vert="horz" lIns="91440" tIns="45720" rIns="91440" bIns="45720" rtlCol="0" anchor="t">
            <a:normAutofit/>
          </a:bodyPr>
          <a:lstStyle>
            <a:lvl1pPr>
              <a:defRPr lang="en-US" sz="7200">
                <a:solidFill>
                  <a:schemeClr val="accent2">
                    <a:lumMod val="50000"/>
                  </a:schemeClr>
                </a:solidFill>
                <a:ea typeface="+mn-ea"/>
                <a:cs typeface="+mn-cs"/>
              </a:defRPr>
            </a:lvl1pPr>
          </a:lstStyle>
          <a:p>
            <a:pPr marL="0" lvl="0" indent="0">
              <a:lnSpc>
                <a:spcPts val="6500"/>
              </a:lnSpc>
              <a:spcBef>
                <a:spcPts val="1000"/>
              </a:spcBef>
              <a:buFont typeface="Arial" panose="020B0604020202020204" pitchFamily="34" charset="0"/>
            </a:pPr>
            <a:r>
              <a:rPr lang="en-US"/>
              <a:t>Click to edit Master title style</a:t>
            </a:r>
          </a:p>
        </p:txBody>
      </p:sp>
      <p:cxnSp>
        <p:nvCxnSpPr>
          <p:cNvPr id="3" name="Straight Connector 2">
            <a:extLst>
              <a:ext uri="{FF2B5EF4-FFF2-40B4-BE49-F238E27FC236}">
                <a16:creationId xmlns:a16="http://schemas.microsoft.com/office/drawing/2014/main" id="{68EF5E91-A275-4181-9C62-BC0773AD0512}"/>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227127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bg>
      <p:bgPr>
        <a:solidFill>
          <a:schemeClr val="accent1"/>
        </a:solidFill>
        <a:effectLst/>
      </p:bgPr>
    </p:bg>
    <p:spTree>
      <p:nvGrpSpPr>
        <p:cNvPr id="1" name=""/>
        <p:cNvGrpSpPr/>
        <p:nvPr/>
      </p:nvGrpSpPr>
      <p:grpSpPr>
        <a:xfrm>
          <a:off x="0" y="0"/>
          <a:ext cx="0" cy="0"/>
          <a:chOff x="0" y="0"/>
          <a:chExt cx="0" cy="0"/>
        </a:xfrm>
      </p:grpSpPr>
      <p:sp>
        <p:nvSpPr>
          <p:cNvPr id="17" name="Picture Placeholder 15">
            <a:extLst>
              <a:ext uri="{FF2B5EF4-FFF2-40B4-BE49-F238E27FC236}">
                <a16:creationId xmlns:a16="http://schemas.microsoft.com/office/drawing/2014/main" id="{423630CA-0A51-4B04-A57B-9E412A8FCD1F}"/>
              </a:ext>
            </a:extLst>
          </p:cNvPr>
          <p:cNvSpPr>
            <a:spLocks noGrp="1"/>
          </p:cNvSpPr>
          <p:nvPr>
            <p:ph type="pic" sz="quarter" idx="12"/>
          </p:nvPr>
        </p:nvSpPr>
        <p:spPr>
          <a:xfrm>
            <a:off x="8847137" y="3862387"/>
            <a:ext cx="2316163" cy="2538413"/>
          </a:xfrm>
        </p:spPr>
        <p:txBody>
          <a:bodyPr/>
          <a:lstStyle/>
          <a:p>
            <a:r>
              <a:rPr lang="en-US"/>
              <a:t>Click icon to add picture</a:t>
            </a:r>
          </a:p>
        </p:txBody>
      </p:sp>
      <p:sp>
        <p:nvSpPr>
          <p:cNvPr id="16" name="Picture Placeholder 15">
            <a:extLst>
              <a:ext uri="{FF2B5EF4-FFF2-40B4-BE49-F238E27FC236}">
                <a16:creationId xmlns:a16="http://schemas.microsoft.com/office/drawing/2014/main" id="{3C994AE8-9E30-418E-8361-5D851AFA42C5}"/>
              </a:ext>
            </a:extLst>
          </p:cNvPr>
          <p:cNvSpPr>
            <a:spLocks noGrp="1"/>
          </p:cNvSpPr>
          <p:nvPr>
            <p:ph type="pic" sz="quarter" idx="11"/>
          </p:nvPr>
        </p:nvSpPr>
        <p:spPr>
          <a:xfrm>
            <a:off x="6210300" y="3854450"/>
            <a:ext cx="2316163" cy="2538413"/>
          </a:xfrm>
        </p:spPr>
        <p:txBody>
          <a:bodyPr/>
          <a:lstStyle/>
          <a:p>
            <a:r>
              <a:rPr lang="en-US"/>
              <a:t>Click icon to add picture</a:t>
            </a:r>
          </a:p>
        </p:txBody>
      </p:sp>
      <p:sp>
        <p:nvSpPr>
          <p:cNvPr id="14" name="Picture Placeholder 13">
            <a:extLst>
              <a:ext uri="{FF2B5EF4-FFF2-40B4-BE49-F238E27FC236}">
                <a16:creationId xmlns:a16="http://schemas.microsoft.com/office/drawing/2014/main" id="{3D4E5783-2917-458E-BE61-F3D5AAA8F976}"/>
              </a:ext>
            </a:extLst>
          </p:cNvPr>
          <p:cNvSpPr>
            <a:spLocks noGrp="1"/>
          </p:cNvSpPr>
          <p:nvPr>
            <p:ph type="pic" sz="quarter" idx="10"/>
          </p:nvPr>
        </p:nvSpPr>
        <p:spPr>
          <a:xfrm>
            <a:off x="6210300" y="465138"/>
            <a:ext cx="4953000" cy="3090862"/>
          </a:xfrm>
        </p:spPr>
        <p:txBody>
          <a:bodyPr/>
          <a:lstStyle/>
          <a:p>
            <a:r>
              <a:rPr lang="en-US"/>
              <a:t>Click icon to add picture</a:t>
            </a:r>
          </a:p>
        </p:txBody>
      </p:sp>
      <p:sp>
        <p:nvSpPr>
          <p:cNvPr id="23" name="Text Placeholder 22">
            <a:extLst>
              <a:ext uri="{FF2B5EF4-FFF2-40B4-BE49-F238E27FC236}">
                <a16:creationId xmlns:a16="http://schemas.microsoft.com/office/drawing/2014/main" id="{B1D734B5-5F1C-4E34-81FF-AD75105E8391}"/>
              </a:ext>
            </a:extLst>
          </p:cNvPr>
          <p:cNvSpPr>
            <a:spLocks noGrp="1"/>
          </p:cNvSpPr>
          <p:nvPr>
            <p:ph type="body" sz="quarter" idx="15" hasCustomPrompt="1"/>
          </p:nvPr>
        </p:nvSpPr>
        <p:spPr>
          <a:xfrm>
            <a:off x="761917" y="517972"/>
            <a:ext cx="2956560" cy="1333500"/>
          </a:xfrm>
        </p:spPr>
        <p:txBody>
          <a:bodyPr>
            <a:noAutofit/>
          </a:bodyPr>
          <a:lstStyle>
            <a:lvl1pPr marL="0" indent="0">
              <a:lnSpc>
                <a:spcPct val="90000"/>
              </a:lnSpc>
              <a:buNone/>
              <a:defRPr sz="8800" b="1">
                <a:solidFill>
                  <a:schemeClr val="bg1"/>
                </a:solidFill>
                <a:latin typeface="+mj-lt"/>
              </a:defRPr>
            </a:lvl1pPr>
          </a:lstStyle>
          <a:p>
            <a:pPr lvl="0"/>
            <a:r>
              <a:rPr lang="en-US" dirty="0"/>
              <a:t>01</a:t>
            </a:r>
          </a:p>
        </p:txBody>
      </p:sp>
      <p:sp>
        <p:nvSpPr>
          <p:cNvPr id="19" name="Text Placeholder 18">
            <a:extLst>
              <a:ext uri="{FF2B5EF4-FFF2-40B4-BE49-F238E27FC236}">
                <a16:creationId xmlns:a16="http://schemas.microsoft.com/office/drawing/2014/main" id="{65757DE8-43D6-4A47-ABC9-B39EC8016CB2}"/>
              </a:ext>
            </a:extLst>
          </p:cNvPr>
          <p:cNvSpPr>
            <a:spLocks noGrp="1"/>
          </p:cNvSpPr>
          <p:nvPr>
            <p:ph type="body" sz="quarter" idx="13"/>
          </p:nvPr>
        </p:nvSpPr>
        <p:spPr>
          <a:xfrm>
            <a:off x="1040130" y="2009775"/>
            <a:ext cx="3924300" cy="4391025"/>
          </a:xfrm>
        </p:spPr>
        <p:txBody>
          <a:bodyPr>
            <a:normAutofit/>
          </a:bodyPr>
          <a:lstStyle>
            <a:lvl1pPr marL="0" indent="0">
              <a:lnSpc>
                <a:spcPct val="150000"/>
              </a:lnSpc>
              <a:buNone/>
              <a:defRPr sz="1600">
                <a:solidFill>
                  <a:schemeClr val="accent2">
                    <a:lumMod val="50000"/>
                  </a:schemeClr>
                </a:solidFill>
              </a:defRPr>
            </a:lvl1pPr>
            <a:lvl2pPr marL="457200" indent="0">
              <a:buNone/>
              <a:defRPr sz="2000">
                <a:solidFill>
                  <a:schemeClr val="tx2">
                    <a:lumMod val="50000"/>
                  </a:schemeClr>
                </a:solidFill>
              </a:defRPr>
            </a:lvl2pPr>
            <a:lvl3pPr marL="914400" indent="0">
              <a:buNone/>
              <a:defRPr sz="1800">
                <a:solidFill>
                  <a:schemeClr val="tx2">
                    <a:lumMod val="50000"/>
                  </a:schemeClr>
                </a:solidFill>
              </a:defRPr>
            </a:lvl3pPr>
            <a:lvl4pPr marL="1371600" indent="0">
              <a:buNone/>
              <a:defRPr sz="1600">
                <a:solidFill>
                  <a:schemeClr val="tx2">
                    <a:lumMod val="50000"/>
                  </a:schemeClr>
                </a:solidFill>
              </a:defRPr>
            </a:lvl4pPr>
            <a:lvl5pPr marL="1828800" indent="0">
              <a:buNone/>
              <a:defRPr sz="1600">
                <a:solidFill>
                  <a:schemeClr val="tx2">
                    <a:lumMod val="50000"/>
                  </a:schemeClr>
                </a:solidFill>
              </a:defRPr>
            </a:lvl5pPr>
          </a:lstStyle>
          <a:p>
            <a:pPr lvl="0"/>
            <a:r>
              <a:rPr lang="en-US"/>
              <a:t>Click to edit Master text styles</a:t>
            </a:r>
          </a:p>
        </p:txBody>
      </p:sp>
      <p:sp>
        <p:nvSpPr>
          <p:cNvPr id="30" name="Date Placeholder 3">
            <a:extLst>
              <a:ext uri="{FF2B5EF4-FFF2-40B4-BE49-F238E27FC236}">
                <a16:creationId xmlns:a16="http://schemas.microsoft.com/office/drawing/2014/main" id="{984C97B0-0D42-4831-9ABD-390370C0F0B6}"/>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C81873-7D47-483D-BCB4-50DD9806C720}" type="datetime1">
              <a:rPr lang="en-US" smtClean="0"/>
              <a:t>10/6/2020</a:t>
            </a:fld>
            <a:endParaRPr lang="en-US" dirty="0"/>
          </a:p>
        </p:txBody>
      </p:sp>
      <p:sp>
        <p:nvSpPr>
          <p:cNvPr id="31" name="Slide Number Placeholder 5">
            <a:extLst>
              <a:ext uri="{FF2B5EF4-FFF2-40B4-BE49-F238E27FC236}">
                <a16:creationId xmlns:a16="http://schemas.microsoft.com/office/drawing/2014/main" id="{CE8438DF-723C-49AB-AD18-1C40F107F5BC}"/>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2" name="Title 1">
            <a:extLst>
              <a:ext uri="{FF2B5EF4-FFF2-40B4-BE49-F238E27FC236}">
                <a16:creationId xmlns:a16="http://schemas.microsoft.com/office/drawing/2014/main" id="{6032FDE8-62A6-4290-88E6-2795313DE27E}"/>
              </a:ext>
            </a:extLst>
          </p:cNvPr>
          <p:cNvSpPr>
            <a:spLocks noGrp="1"/>
          </p:cNvSpPr>
          <p:nvPr>
            <p:ph type="title" hasCustomPrompt="1"/>
          </p:nvPr>
        </p:nvSpPr>
        <p:spPr>
          <a:xfrm>
            <a:off x="1028700" y="465137"/>
            <a:ext cx="3935647" cy="1340615"/>
          </a:xfrm>
        </p:spPr>
        <p:txBody>
          <a:bodyPr vert="horz" lIns="91440" tIns="45720" rIns="91440" bIns="45720" rtlCol="0" anchor="ctr">
            <a:noAutofit/>
          </a:bodyPr>
          <a:lstStyle>
            <a:lvl1pPr>
              <a:defRPr lang="en-US">
                <a:solidFill>
                  <a:schemeClr val="accent2">
                    <a:lumMod val="50000"/>
                  </a:schemeClr>
                </a:solidFill>
                <a:latin typeface="+mn-lt"/>
                <a:ea typeface="+mn-ea"/>
                <a:cs typeface="+mn-cs"/>
              </a:defRPr>
            </a:lvl1pPr>
          </a:lstStyle>
          <a:p>
            <a:pPr marL="0" lvl="0" indent="0">
              <a:spcBef>
                <a:spcPts val="1000"/>
              </a:spcBef>
              <a:buFont typeface="Arial" panose="020B0604020202020204" pitchFamily="34" charset="0"/>
            </a:pPr>
            <a:r>
              <a:rPr lang="en-US" dirty="0"/>
              <a:t>Title</a:t>
            </a:r>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accent2"/>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BC85317C-3A2D-483F-B913-714129E195A2}"/>
              </a:ext>
            </a:extLst>
          </p:cNvPr>
          <p:cNvSpPr>
            <a:spLocks noGrp="1"/>
          </p:cNvSpPr>
          <p:nvPr>
            <p:ph type="body" sz="quarter" idx="13" hasCustomPrompt="1"/>
          </p:nvPr>
        </p:nvSpPr>
        <p:spPr>
          <a:xfrm>
            <a:off x="2773045" y="2426610"/>
            <a:ext cx="2378075" cy="1111250"/>
          </a:xfrm>
        </p:spPr>
        <p:txBody>
          <a:bodyPr>
            <a:noAutofit/>
          </a:bodyPr>
          <a:lstStyle>
            <a:lvl1pPr marL="0" indent="0">
              <a:lnSpc>
                <a:spcPct val="90000"/>
              </a:lnSpc>
              <a:buNone/>
              <a:defRPr sz="8800">
                <a:solidFill>
                  <a:schemeClr val="bg1"/>
                </a:solidFill>
              </a:defRPr>
            </a:lvl1pPr>
          </a:lstStyle>
          <a:p>
            <a:pPr lvl="0"/>
            <a:r>
              <a:rPr lang="en-US" dirty="0"/>
              <a:t>02</a:t>
            </a:r>
          </a:p>
        </p:txBody>
      </p:sp>
      <p:sp>
        <p:nvSpPr>
          <p:cNvPr id="2" name="Title 1">
            <a:extLst>
              <a:ext uri="{FF2B5EF4-FFF2-40B4-BE49-F238E27FC236}">
                <a16:creationId xmlns:a16="http://schemas.microsoft.com/office/drawing/2014/main" id="{C45DFEC7-1EEC-4FF2-868A-9799EA69FE87}"/>
              </a:ext>
            </a:extLst>
          </p:cNvPr>
          <p:cNvSpPr>
            <a:spLocks noGrp="1"/>
          </p:cNvSpPr>
          <p:nvPr>
            <p:ph type="title"/>
          </p:nvPr>
        </p:nvSpPr>
        <p:spPr>
          <a:xfrm>
            <a:off x="3037155" y="2714986"/>
            <a:ext cx="6674802" cy="655320"/>
          </a:xfrm>
        </p:spPr>
        <p:txBody>
          <a:bodyPr vert="horz" lIns="91440" tIns="45720" rIns="91440" bIns="45720" rtlCol="0">
            <a:normAutofit/>
          </a:bodyPr>
          <a:lstStyle>
            <a:lvl1pPr>
              <a:defRPr lang="en-US">
                <a:solidFill>
                  <a:schemeClr val="accent2">
                    <a:lumMod val="50000"/>
                  </a:schemeClr>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3010694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and Graph">
    <p:bg>
      <p:bgPr>
        <a:solidFill>
          <a:schemeClr val="bg2"/>
        </a:solidFill>
        <a:effectLst/>
      </p:bgPr>
    </p:bg>
    <p:spTree>
      <p:nvGrpSpPr>
        <p:cNvPr id="1" name=""/>
        <p:cNvGrpSpPr/>
        <p:nvPr/>
      </p:nvGrpSpPr>
      <p:grpSpPr>
        <a:xfrm>
          <a:off x="0" y="0"/>
          <a:ext cx="0" cy="0"/>
          <a:chOff x="0" y="0"/>
          <a:chExt cx="0" cy="0"/>
        </a:xfrm>
      </p:grpSpPr>
      <p:sp>
        <p:nvSpPr>
          <p:cNvPr id="14" name="Date Placeholder 3">
            <a:extLst>
              <a:ext uri="{FF2B5EF4-FFF2-40B4-BE49-F238E27FC236}">
                <a16:creationId xmlns:a16="http://schemas.microsoft.com/office/drawing/2014/main" id="{6E394D08-059F-42CF-AB8C-ED21F3BFB18A}"/>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0EA6C54-2562-43EA-9A1B-F808D04718E7}" type="datetime1">
              <a:rPr lang="en-US" smtClean="0"/>
              <a:t>10/6/2020</a:t>
            </a:fld>
            <a:endParaRPr lang="en-US" dirty="0"/>
          </a:p>
        </p:txBody>
      </p:sp>
      <p:sp>
        <p:nvSpPr>
          <p:cNvPr id="15" name="Slide Number Placeholder 5">
            <a:extLst>
              <a:ext uri="{FF2B5EF4-FFF2-40B4-BE49-F238E27FC236}">
                <a16:creationId xmlns:a16="http://schemas.microsoft.com/office/drawing/2014/main" id="{BDF7B388-741A-4181-9A9E-D8FA8EC49D2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062460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14" name="Date Placeholder 3">
            <a:extLst>
              <a:ext uri="{FF2B5EF4-FFF2-40B4-BE49-F238E27FC236}">
                <a16:creationId xmlns:a16="http://schemas.microsoft.com/office/drawing/2014/main" id="{6E394D08-059F-42CF-AB8C-ED21F3BFB18A}"/>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0EA6C54-2562-43EA-9A1B-F808D04718E7}" type="datetime1">
              <a:rPr lang="en-US" smtClean="0"/>
              <a:t>10/6/2020</a:t>
            </a:fld>
            <a:endParaRPr lang="en-US" dirty="0"/>
          </a:p>
        </p:txBody>
      </p:sp>
      <p:sp>
        <p:nvSpPr>
          <p:cNvPr id="15" name="Slide Number Placeholder 5">
            <a:extLst>
              <a:ext uri="{FF2B5EF4-FFF2-40B4-BE49-F238E27FC236}">
                <a16:creationId xmlns:a16="http://schemas.microsoft.com/office/drawing/2014/main" id="{BDF7B388-741A-4181-9A9E-D8FA8EC49D2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7" name="Picture Placeholder 6">
            <a:extLst>
              <a:ext uri="{FF2B5EF4-FFF2-40B4-BE49-F238E27FC236}">
                <a16:creationId xmlns:a16="http://schemas.microsoft.com/office/drawing/2014/main" id="{2364FFEF-B933-46C6-A918-A80C987DB70F}"/>
              </a:ext>
            </a:extLst>
          </p:cNvPr>
          <p:cNvSpPr>
            <a:spLocks noGrp="1"/>
          </p:cNvSpPr>
          <p:nvPr>
            <p:ph type="pic" sz="quarter" idx="10"/>
          </p:nvPr>
        </p:nvSpPr>
        <p:spPr>
          <a:xfrm>
            <a:off x="1022147" y="0"/>
            <a:ext cx="3938588" cy="6400800"/>
          </a:xfrm>
        </p:spPr>
        <p:txBody>
          <a:bodyPr/>
          <a:lstStyle/>
          <a:p>
            <a:r>
              <a:rPr lang="en-US"/>
              <a:t>Click icon to add picture</a:t>
            </a:r>
          </a:p>
        </p:txBody>
      </p:sp>
      <p:pic>
        <p:nvPicPr>
          <p:cNvPr id="4" name="Picture 3" hidden="1">
            <a:extLst>
              <a:ext uri="{FF2B5EF4-FFF2-40B4-BE49-F238E27FC236}">
                <a16:creationId xmlns:a16="http://schemas.microsoft.com/office/drawing/2014/main" id="{59E5EAF8-68C2-4910-8F66-D9320B9574C2}"/>
              </a:ext>
            </a:extLst>
          </p:cNvPr>
          <p:cNvPicPr>
            <a:picLocks noChangeAspect="1"/>
          </p:cNvPicPr>
          <p:nvPr userDrawn="1"/>
        </p:nvPicPr>
        <p:blipFill>
          <a:blip r:embed="rId2"/>
          <a:stretch>
            <a:fillRect/>
          </a:stretch>
        </p:blipFill>
        <p:spPr>
          <a:xfrm>
            <a:off x="5947967" y="2105933"/>
            <a:ext cx="5297883" cy="1024217"/>
          </a:xfrm>
          <a:prstGeom prst="rect">
            <a:avLst/>
          </a:prstGeom>
        </p:spPr>
      </p:pic>
      <p:sp>
        <p:nvSpPr>
          <p:cNvPr id="5" name="Title 4">
            <a:extLst>
              <a:ext uri="{FF2B5EF4-FFF2-40B4-BE49-F238E27FC236}">
                <a16:creationId xmlns:a16="http://schemas.microsoft.com/office/drawing/2014/main" id="{E3BE48E1-D3BE-4B52-B2EC-13A514CB0530}"/>
              </a:ext>
            </a:extLst>
          </p:cNvPr>
          <p:cNvSpPr>
            <a:spLocks noGrp="1"/>
          </p:cNvSpPr>
          <p:nvPr>
            <p:ph type="title"/>
          </p:nvPr>
        </p:nvSpPr>
        <p:spPr>
          <a:xfrm>
            <a:off x="5947966" y="2105933"/>
            <a:ext cx="5297883" cy="2237467"/>
          </a:xfrm>
        </p:spPr>
        <p:txBody>
          <a:bodyPr anchor="t">
            <a:normAutofit/>
          </a:bodyPr>
          <a:lstStyle>
            <a:lvl1pPr>
              <a:lnSpc>
                <a:spcPct val="150000"/>
              </a:lnSpc>
              <a:spcBef>
                <a:spcPts val="1000"/>
              </a:spcBef>
              <a:defRPr sz="2000">
                <a:solidFill>
                  <a:schemeClr val="accent2">
                    <a:lumMod val="50000"/>
                  </a:schemeClr>
                </a:solidFill>
              </a:defRPr>
            </a:lvl1pPr>
          </a:lstStyle>
          <a:p>
            <a:r>
              <a:rPr lang="en-US"/>
              <a:t>Click to edit Master title style</a:t>
            </a:r>
          </a:p>
        </p:txBody>
      </p:sp>
    </p:spTree>
    <p:extLst>
      <p:ext uri="{BB962C8B-B14F-4D97-AF65-F5344CB8AC3E}">
        <p14:creationId xmlns:p14="http://schemas.microsoft.com/office/powerpoint/2010/main" val="2516745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meline">
    <p:bg>
      <p:bgRef idx="1001">
        <a:schemeClr val="bg2"/>
      </p:bgRef>
    </p:bg>
    <p:spTree>
      <p:nvGrpSpPr>
        <p:cNvPr id="1" name=""/>
        <p:cNvGrpSpPr/>
        <p:nvPr/>
      </p:nvGrpSpPr>
      <p:grpSpPr>
        <a:xfrm>
          <a:off x="0" y="0"/>
          <a:ext cx="0" cy="0"/>
          <a:chOff x="0" y="0"/>
          <a:chExt cx="0" cy="0"/>
        </a:xfrm>
      </p:grpSpPr>
      <p:sp>
        <p:nvSpPr>
          <p:cNvPr id="15" name="Date Placeholder 3">
            <a:extLst>
              <a:ext uri="{FF2B5EF4-FFF2-40B4-BE49-F238E27FC236}">
                <a16:creationId xmlns:a16="http://schemas.microsoft.com/office/drawing/2014/main" id="{50815B22-13FE-47CD-9F79-73704A278BD7}"/>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5DB74C9-B808-4394-A017-79C83B2524EF}" type="datetime1">
              <a:rPr lang="en-US" smtClean="0"/>
              <a:t>10/6/2020</a:t>
            </a:fld>
            <a:endParaRPr lang="en-US" dirty="0"/>
          </a:p>
        </p:txBody>
      </p:sp>
      <p:sp>
        <p:nvSpPr>
          <p:cNvPr id="16" name="Slide Number Placeholder 5">
            <a:extLst>
              <a:ext uri="{FF2B5EF4-FFF2-40B4-BE49-F238E27FC236}">
                <a16:creationId xmlns:a16="http://schemas.microsoft.com/office/drawing/2014/main" id="{D7669539-CB64-44F5-999D-7B9E61F8AF9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3" name="Content Placeholder 2">
            <a:extLst>
              <a:ext uri="{FF2B5EF4-FFF2-40B4-BE49-F238E27FC236}">
                <a16:creationId xmlns:a16="http://schemas.microsoft.com/office/drawing/2014/main" id="{822BA076-F3B9-47CB-80C2-BE29F157D044}"/>
              </a:ext>
            </a:extLst>
          </p:cNvPr>
          <p:cNvSpPr>
            <a:spLocks noGrp="1"/>
          </p:cNvSpPr>
          <p:nvPr>
            <p:ph sz="quarter" idx="11"/>
          </p:nvPr>
        </p:nvSpPr>
        <p:spPr>
          <a:xfrm>
            <a:off x="854075" y="1625600"/>
            <a:ext cx="10499725" cy="4860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E909627E-FE70-43A1-B0CB-4D4F6C32C2D0}"/>
              </a:ext>
            </a:extLst>
          </p:cNvPr>
          <p:cNvSpPr>
            <a:spLocks noGrp="1"/>
          </p:cNvSpPr>
          <p:nvPr>
            <p:ph type="title" hasCustomPrompt="1"/>
          </p:nvPr>
        </p:nvSpPr>
        <p:spPr>
          <a:xfrm>
            <a:off x="854074" y="122239"/>
            <a:ext cx="10499725" cy="1355724"/>
          </a:xfrm>
        </p:spPr>
        <p:txBody>
          <a:bodyPr vert="horz" lIns="91440" tIns="45720" rIns="91440" bIns="45720" rtlCol="0" anchor="ctr">
            <a:normAutofit/>
          </a:bodyPr>
          <a:lstStyle>
            <a:lvl1pPr algn="ctr">
              <a:defRPr lang="en-US">
                <a:solidFill>
                  <a:schemeClr val="accent2">
                    <a:lumMod val="50000"/>
                  </a:schemeClr>
                </a:solidFill>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147694759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accent2"/>
        </a:solidFill>
        <a:effectLst/>
      </p:bgPr>
    </p:bg>
    <p:spTree>
      <p:nvGrpSpPr>
        <p:cNvPr id="1" name=""/>
        <p:cNvGrpSpPr/>
        <p:nvPr/>
      </p:nvGrpSpPr>
      <p:grpSpPr>
        <a:xfrm>
          <a:off x="0" y="0"/>
          <a:ext cx="0" cy="0"/>
          <a:chOff x="0" y="0"/>
          <a:chExt cx="0" cy="0"/>
        </a:xfrm>
      </p:grpSpPr>
      <p:sp>
        <p:nvSpPr>
          <p:cNvPr id="34" name="Text Placeholder 22">
            <a:extLst>
              <a:ext uri="{FF2B5EF4-FFF2-40B4-BE49-F238E27FC236}">
                <a16:creationId xmlns:a16="http://schemas.microsoft.com/office/drawing/2014/main" id="{41BF345D-81AF-4851-83A1-623398489054}"/>
              </a:ext>
            </a:extLst>
          </p:cNvPr>
          <p:cNvSpPr>
            <a:spLocks noGrp="1"/>
          </p:cNvSpPr>
          <p:nvPr>
            <p:ph type="body" sz="quarter" idx="21" hasCustomPrompt="1"/>
          </p:nvPr>
        </p:nvSpPr>
        <p:spPr>
          <a:xfrm>
            <a:off x="761917" y="517972"/>
            <a:ext cx="3108960" cy="1333500"/>
          </a:xfrm>
        </p:spPr>
        <p:txBody>
          <a:bodyPr>
            <a:noAutofit/>
          </a:bodyPr>
          <a:lstStyle>
            <a:lvl1pPr marL="0" indent="0">
              <a:lnSpc>
                <a:spcPct val="90000"/>
              </a:lnSpc>
              <a:buNone/>
              <a:defRPr sz="8800" b="1">
                <a:solidFill>
                  <a:schemeClr val="tx1"/>
                </a:solidFill>
              </a:defRPr>
            </a:lvl1pPr>
          </a:lstStyle>
          <a:p>
            <a:pPr lvl="0"/>
            <a:r>
              <a:rPr lang="en-US" dirty="0"/>
              <a:t>01</a:t>
            </a:r>
          </a:p>
        </p:txBody>
      </p:sp>
      <p:sp>
        <p:nvSpPr>
          <p:cNvPr id="21" name="Picture Placeholder 20">
            <a:extLst>
              <a:ext uri="{FF2B5EF4-FFF2-40B4-BE49-F238E27FC236}">
                <a16:creationId xmlns:a16="http://schemas.microsoft.com/office/drawing/2014/main" id="{EC4F3A57-45ED-498D-858C-3EE63DF129C4}"/>
              </a:ext>
            </a:extLst>
          </p:cNvPr>
          <p:cNvSpPr>
            <a:spLocks noGrp="1"/>
          </p:cNvSpPr>
          <p:nvPr>
            <p:ph type="pic" sz="quarter" idx="11"/>
          </p:nvPr>
        </p:nvSpPr>
        <p:spPr>
          <a:xfrm>
            <a:off x="1036601" y="3552677"/>
            <a:ext cx="1874874" cy="2848123"/>
          </a:xfrm>
        </p:spPr>
        <p:txBody>
          <a:bodyPr/>
          <a:lstStyle/>
          <a:p>
            <a:r>
              <a:rPr lang="en-US"/>
              <a:t>Click icon to add picture</a:t>
            </a:r>
          </a:p>
        </p:txBody>
      </p:sp>
      <p:sp>
        <p:nvSpPr>
          <p:cNvPr id="22" name="Picture Placeholder 20">
            <a:extLst>
              <a:ext uri="{FF2B5EF4-FFF2-40B4-BE49-F238E27FC236}">
                <a16:creationId xmlns:a16="http://schemas.microsoft.com/office/drawing/2014/main" id="{1AC5BB09-E3BA-4948-93B3-EDCAAB803112}"/>
              </a:ext>
            </a:extLst>
          </p:cNvPr>
          <p:cNvSpPr>
            <a:spLocks noGrp="1"/>
          </p:cNvSpPr>
          <p:nvPr>
            <p:ph type="pic" sz="quarter" idx="12"/>
          </p:nvPr>
        </p:nvSpPr>
        <p:spPr>
          <a:xfrm>
            <a:off x="3101197" y="3552677"/>
            <a:ext cx="1874874" cy="2848123"/>
          </a:xfrm>
        </p:spPr>
        <p:txBody>
          <a:bodyPr/>
          <a:lstStyle/>
          <a:p>
            <a:r>
              <a:rPr lang="en-US"/>
              <a:t>Click icon to add picture</a:t>
            </a:r>
            <a:endParaRPr lang="en-US" dirty="0"/>
          </a:p>
        </p:txBody>
      </p:sp>
      <p:sp>
        <p:nvSpPr>
          <p:cNvPr id="23" name="Picture Placeholder 20">
            <a:extLst>
              <a:ext uri="{FF2B5EF4-FFF2-40B4-BE49-F238E27FC236}">
                <a16:creationId xmlns:a16="http://schemas.microsoft.com/office/drawing/2014/main" id="{BF83C6B7-5484-4586-8830-098BDCD9C987}"/>
              </a:ext>
            </a:extLst>
          </p:cNvPr>
          <p:cNvSpPr>
            <a:spLocks noGrp="1"/>
          </p:cNvSpPr>
          <p:nvPr>
            <p:ph type="pic" sz="quarter" idx="13"/>
          </p:nvPr>
        </p:nvSpPr>
        <p:spPr>
          <a:xfrm>
            <a:off x="5166324" y="3552677"/>
            <a:ext cx="1874874" cy="2848123"/>
          </a:xfrm>
        </p:spPr>
        <p:txBody>
          <a:bodyPr/>
          <a:lstStyle/>
          <a:p>
            <a:r>
              <a:rPr lang="en-US"/>
              <a:t>Click icon to add picture</a:t>
            </a:r>
          </a:p>
        </p:txBody>
      </p:sp>
      <p:sp>
        <p:nvSpPr>
          <p:cNvPr id="24" name="Picture Placeholder 20">
            <a:extLst>
              <a:ext uri="{FF2B5EF4-FFF2-40B4-BE49-F238E27FC236}">
                <a16:creationId xmlns:a16="http://schemas.microsoft.com/office/drawing/2014/main" id="{0C5663B1-EED6-4D80-A7C2-19E1366387A4}"/>
              </a:ext>
            </a:extLst>
          </p:cNvPr>
          <p:cNvSpPr>
            <a:spLocks noGrp="1"/>
          </p:cNvSpPr>
          <p:nvPr>
            <p:ph type="pic" sz="quarter" idx="14"/>
          </p:nvPr>
        </p:nvSpPr>
        <p:spPr>
          <a:xfrm>
            <a:off x="7239069" y="3552677"/>
            <a:ext cx="1874874" cy="2848123"/>
          </a:xfrm>
        </p:spPr>
        <p:txBody>
          <a:bodyPr/>
          <a:lstStyle/>
          <a:p>
            <a:r>
              <a:rPr lang="en-US"/>
              <a:t>Click icon to add picture</a:t>
            </a:r>
          </a:p>
        </p:txBody>
      </p:sp>
      <p:sp>
        <p:nvSpPr>
          <p:cNvPr id="25" name="Picture Placeholder 20">
            <a:extLst>
              <a:ext uri="{FF2B5EF4-FFF2-40B4-BE49-F238E27FC236}">
                <a16:creationId xmlns:a16="http://schemas.microsoft.com/office/drawing/2014/main" id="{D21E7B61-407B-40A7-9AF6-0D7E7106BCFC}"/>
              </a:ext>
            </a:extLst>
          </p:cNvPr>
          <p:cNvSpPr>
            <a:spLocks noGrp="1"/>
          </p:cNvSpPr>
          <p:nvPr>
            <p:ph type="pic" sz="quarter" idx="15"/>
          </p:nvPr>
        </p:nvSpPr>
        <p:spPr>
          <a:xfrm>
            <a:off x="9296046" y="3552677"/>
            <a:ext cx="1874874" cy="2848123"/>
          </a:xfrm>
        </p:spPr>
        <p:txBody>
          <a:bodyPr/>
          <a:lstStyle/>
          <a:p>
            <a:r>
              <a:rPr lang="en-US"/>
              <a:t>Click icon to add picture</a:t>
            </a:r>
          </a:p>
        </p:txBody>
      </p:sp>
      <p:sp>
        <p:nvSpPr>
          <p:cNvPr id="30" name="Date Placeholder 3">
            <a:extLst>
              <a:ext uri="{FF2B5EF4-FFF2-40B4-BE49-F238E27FC236}">
                <a16:creationId xmlns:a16="http://schemas.microsoft.com/office/drawing/2014/main" id="{415C3ACC-5A8A-46E6-BA0D-90ADD27E2F85}"/>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AD2DF6D-B715-4785-8DEA-9165C638CF44}" type="datetime1">
              <a:rPr lang="en-US" smtClean="0"/>
              <a:t>10/6/2020</a:t>
            </a:fld>
            <a:endParaRPr lang="en-US" dirty="0"/>
          </a:p>
        </p:txBody>
      </p:sp>
      <p:sp>
        <p:nvSpPr>
          <p:cNvPr id="31" name="Slide Number Placeholder 5">
            <a:extLst>
              <a:ext uri="{FF2B5EF4-FFF2-40B4-BE49-F238E27FC236}">
                <a16:creationId xmlns:a16="http://schemas.microsoft.com/office/drawing/2014/main" id="{0D00A5C2-DCEE-4CB3-9307-61EB88B1D59C}"/>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2" name="Title 1">
            <a:extLst>
              <a:ext uri="{FF2B5EF4-FFF2-40B4-BE49-F238E27FC236}">
                <a16:creationId xmlns:a16="http://schemas.microsoft.com/office/drawing/2014/main" id="{E3E8CB70-B054-4294-AD29-EE7A75C723E5}"/>
              </a:ext>
            </a:extLst>
          </p:cNvPr>
          <p:cNvSpPr>
            <a:spLocks noGrp="1"/>
          </p:cNvSpPr>
          <p:nvPr>
            <p:ph type="title"/>
          </p:nvPr>
        </p:nvSpPr>
        <p:spPr>
          <a:xfrm>
            <a:off x="1051560" y="651507"/>
            <a:ext cx="8991563" cy="1005839"/>
          </a:xfrm>
        </p:spPr>
        <p:txBody>
          <a:bodyPr vert="horz" lIns="91440" tIns="45720" rIns="91440" bIns="45720" rtlCol="0" anchor="ctr">
            <a:noAutofit/>
          </a:bodyPr>
          <a:lstStyle>
            <a:lvl1pPr>
              <a:lnSpc>
                <a:spcPct val="90000"/>
              </a:lnSpc>
              <a:defRPr lang="en-US">
                <a:solidFill>
                  <a:schemeClr val="accent2">
                    <a:lumMod val="50000"/>
                  </a:schemeClr>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
        <p:nvSpPr>
          <p:cNvPr id="4" name="Text Placeholder 3">
            <a:extLst>
              <a:ext uri="{FF2B5EF4-FFF2-40B4-BE49-F238E27FC236}">
                <a16:creationId xmlns:a16="http://schemas.microsoft.com/office/drawing/2014/main" id="{28E0D608-4E7A-4014-9F62-CB43A0C83943}"/>
              </a:ext>
            </a:extLst>
          </p:cNvPr>
          <p:cNvSpPr>
            <a:spLocks noGrp="1"/>
          </p:cNvSpPr>
          <p:nvPr>
            <p:ph type="body" sz="quarter" idx="16" hasCustomPrompt="1"/>
          </p:nvPr>
        </p:nvSpPr>
        <p:spPr>
          <a:xfrm>
            <a:off x="1036638" y="2717800"/>
            <a:ext cx="1866900" cy="711200"/>
          </a:xfrm>
        </p:spPr>
        <p:txBody>
          <a:bodyPr>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a:r>
              <a:rPr lang="en-US" dirty="0"/>
              <a:t>Name</a:t>
            </a:r>
          </a:p>
          <a:p>
            <a:pPr lvl="0"/>
            <a:r>
              <a:rPr lang="en-US" dirty="0"/>
              <a:t>Title</a:t>
            </a:r>
          </a:p>
        </p:txBody>
      </p:sp>
      <p:sp>
        <p:nvSpPr>
          <p:cNvPr id="26" name="Text Placeholder 3">
            <a:extLst>
              <a:ext uri="{FF2B5EF4-FFF2-40B4-BE49-F238E27FC236}">
                <a16:creationId xmlns:a16="http://schemas.microsoft.com/office/drawing/2014/main" id="{9C3A63B0-4EEA-45BC-A016-5FDA0969EA00}"/>
              </a:ext>
            </a:extLst>
          </p:cNvPr>
          <p:cNvSpPr>
            <a:spLocks noGrp="1"/>
          </p:cNvSpPr>
          <p:nvPr>
            <p:ph type="body" sz="quarter" idx="17" hasCustomPrompt="1"/>
          </p:nvPr>
        </p:nvSpPr>
        <p:spPr>
          <a:xfrm>
            <a:off x="3086100" y="2718405"/>
            <a:ext cx="1866900" cy="711200"/>
          </a:xfrm>
        </p:spPr>
        <p:txBody>
          <a:bodyPr>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a:r>
              <a:rPr lang="en-US" dirty="0"/>
              <a:t>Name</a:t>
            </a:r>
          </a:p>
          <a:p>
            <a:pPr lvl="0"/>
            <a:r>
              <a:rPr lang="en-US" dirty="0"/>
              <a:t>Title</a:t>
            </a:r>
          </a:p>
        </p:txBody>
      </p:sp>
      <p:sp>
        <p:nvSpPr>
          <p:cNvPr id="27" name="Text Placeholder 3">
            <a:extLst>
              <a:ext uri="{FF2B5EF4-FFF2-40B4-BE49-F238E27FC236}">
                <a16:creationId xmlns:a16="http://schemas.microsoft.com/office/drawing/2014/main" id="{7080679B-5220-4478-B631-7112F870B7AC}"/>
              </a:ext>
            </a:extLst>
          </p:cNvPr>
          <p:cNvSpPr>
            <a:spLocks noGrp="1"/>
          </p:cNvSpPr>
          <p:nvPr>
            <p:ph type="body" sz="quarter" idx="18" hasCustomPrompt="1"/>
          </p:nvPr>
        </p:nvSpPr>
        <p:spPr>
          <a:xfrm>
            <a:off x="5143500" y="2718405"/>
            <a:ext cx="1866900" cy="711200"/>
          </a:xfrm>
        </p:spPr>
        <p:txBody>
          <a:bodyPr>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a:r>
              <a:rPr lang="en-US" dirty="0"/>
              <a:t>Name</a:t>
            </a:r>
          </a:p>
          <a:p>
            <a:pPr lvl="0"/>
            <a:r>
              <a:rPr lang="en-US" dirty="0"/>
              <a:t>Title</a:t>
            </a:r>
          </a:p>
        </p:txBody>
      </p:sp>
      <p:sp>
        <p:nvSpPr>
          <p:cNvPr id="28" name="Text Placeholder 3">
            <a:extLst>
              <a:ext uri="{FF2B5EF4-FFF2-40B4-BE49-F238E27FC236}">
                <a16:creationId xmlns:a16="http://schemas.microsoft.com/office/drawing/2014/main" id="{9E4F61A3-2797-46FB-ACA7-0443E3BBDD20}"/>
              </a:ext>
            </a:extLst>
          </p:cNvPr>
          <p:cNvSpPr>
            <a:spLocks noGrp="1"/>
          </p:cNvSpPr>
          <p:nvPr>
            <p:ph type="body" sz="quarter" idx="19" hasCustomPrompt="1"/>
          </p:nvPr>
        </p:nvSpPr>
        <p:spPr>
          <a:xfrm>
            <a:off x="7239070" y="2718405"/>
            <a:ext cx="1866900" cy="711200"/>
          </a:xfrm>
        </p:spPr>
        <p:txBody>
          <a:bodyPr>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a:r>
              <a:rPr lang="en-US" dirty="0"/>
              <a:t>Name</a:t>
            </a:r>
          </a:p>
          <a:p>
            <a:pPr lvl="0"/>
            <a:r>
              <a:rPr lang="en-US" dirty="0"/>
              <a:t>Title</a:t>
            </a:r>
          </a:p>
        </p:txBody>
      </p:sp>
      <p:sp>
        <p:nvSpPr>
          <p:cNvPr id="29" name="Text Placeholder 3">
            <a:extLst>
              <a:ext uri="{FF2B5EF4-FFF2-40B4-BE49-F238E27FC236}">
                <a16:creationId xmlns:a16="http://schemas.microsoft.com/office/drawing/2014/main" id="{14ED733B-1DE9-4FDC-BD5F-2BE3BB07C93E}"/>
              </a:ext>
            </a:extLst>
          </p:cNvPr>
          <p:cNvSpPr>
            <a:spLocks noGrp="1"/>
          </p:cNvSpPr>
          <p:nvPr>
            <p:ph type="body" sz="quarter" idx="20" hasCustomPrompt="1"/>
          </p:nvPr>
        </p:nvSpPr>
        <p:spPr>
          <a:xfrm>
            <a:off x="9304020" y="2718405"/>
            <a:ext cx="1866900" cy="711200"/>
          </a:xfrm>
        </p:spPr>
        <p:txBody>
          <a:bodyPr>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a:r>
              <a:rPr lang="en-US" dirty="0"/>
              <a:t>Name</a:t>
            </a:r>
          </a:p>
          <a:p>
            <a:pPr lvl="0"/>
            <a:r>
              <a:rPr lang="en-US" dirty="0"/>
              <a:t>Title</a:t>
            </a:r>
          </a:p>
        </p:txBody>
      </p:sp>
    </p:spTree>
    <p:extLst>
      <p:ext uri="{BB962C8B-B14F-4D97-AF65-F5344CB8AC3E}">
        <p14:creationId xmlns:p14="http://schemas.microsoft.com/office/powerpoint/2010/main" val="2405858091"/>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1 Column">
    <p:bg>
      <p:bgPr>
        <a:solidFill>
          <a:schemeClr val="bg2"/>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275B11D-8F3F-472B-BBCC-A4F7415AC0A5}"/>
              </a:ext>
            </a:extLst>
          </p:cNvPr>
          <p:cNvSpPr>
            <a:spLocks noGrp="1"/>
          </p:cNvSpPr>
          <p:nvPr>
            <p:ph type="pic" sz="quarter" idx="10"/>
          </p:nvPr>
        </p:nvSpPr>
        <p:spPr>
          <a:xfrm>
            <a:off x="1028700" y="3543300"/>
            <a:ext cx="3924300" cy="3314700"/>
          </a:xfrm>
        </p:spPr>
        <p:txBody>
          <a:bodyPr/>
          <a:lstStyle/>
          <a:p>
            <a:r>
              <a:rPr lang="en-US"/>
              <a:t>Click icon to add picture</a:t>
            </a:r>
          </a:p>
        </p:txBody>
      </p:sp>
      <p:sp>
        <p:nvSpPr>
          <p:cNvPr id="6" name="Content Placeholder 2">
            <a:extLst>
              <a:ext uri="{FF2B5EF4-FFF2-40B4-BE49-F238E27FC236}">
                <a16:creationId xmlns:a16="http://schemas.microsoft.com/office/drawing/2014/main" id="{99F0629D-1A5F-4F4F-90D6-430379624EFF}"/>
              </a:ext>
            </a:extLst>
          </p:cNvPr>
          <p:cNvSpPr>
            <a:spLocks noGrp="1"/>
          </p:cNvSpPr>
          <p:nvPr>
            <p:ph idx="4294967295"/>
          </p:nvPr>
        </p:nvSpPr>
        <p:spPr>
          <a:xfrm>
            <a:off x="6191250" y="1981200"/>
            <a:ext cx="4972050" cy="4473575"/>
          </a:xfrm>
        </p:spPr>
        <p:txBody>
          <a:bodyPr>
            <a:normAutofit/>
          </a:bodyPr>
          <a:lstStyle>
            <a:lvl1pPr marL="0" indent="0">
              <a:buNone/>
              <a:defRPr/>
            </a:lvl1pPr>
          </a:lstStyle>
          <a:p>
            <a:pPr lvl="0"/>
            <a:r>
              <a:rPr lang="en-US" sz="1600">
                <a:solidFill>
                  <a:schemeClr val="tx2">
                    <a:lumMod val="50000"/>
                  </a:schemeClr>
                </a:solidFill>
                <a:latin typeface="Biome Light" panose="020B0303030204020804" pitchFamily="34" charset="0"/>
                <a:cs typeface="Biome Light" panose="020B0303030204020804" pitchFamily="34" charset="0"/>
              </a:rPr>
              <a:t>Click to edit Master text styles</a:t>
            </a:r>
          </a:p>
        </p:txBody>
      </p:sp>
      <p:sp>
        <p:nvSpPr>
          <p:cNvPr id="17" name="Date Placeholder 3">
            <a:extLst>
              <a:ext uri="{FF2B5EF4-FFF2-40B4-BE49-F238E27FC236}">
                <a16:creationId xmlns:a16="http://schemas.microsoft.com/office/drawing/2014/main" id="{218C063B-0EE9-4FD5-A116-241C245452AC}"/>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37AE72A-09B6-4D56-855D-4360BD347914}" type="datetime1">
              <a:rPr lang="en-US" smtClean="0"/>
              <a:t>10/6/2020</a:t>
            </a:fld>
            <a:endParaRPr lang="en-US" dirty="0"/>
          </a:p>
        </p:txBody>
      </p:sp>
      <p:sp>
        <p:nvSpPr>
          <p:cNvPr id="18" name="Slide Number Placeholder 5">
            <a:extLst>
              <a:ext uri="{FF2B5EF4-FFF2-40B4-BE49-F238E27FC236}">
                <a16:creationId xmlns:a16="http://schemas.microsoft.com/office/drawing/2014/main" id="{D417B369-6569-4DCC-B684-BE1A7C5D0B8D}"/>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2" name="Title 1">
            <a:extLst>
              <a:ext uri="{FF2B5EF4-FFF2-40B4-BE49-F238E27FC236}">
                <a16:creationId xmlns:a16="http://schemas.microsoft.com/office/drawing/2014/main" id="{4AEEC1A7-43C3-481E-95D0-5616242E1A01}"/>
              </a:ext>
            </a:extLst>
          </p:cNvPr>
          <p:cNvSpPr>
            <a:spLocks noGrp="1"/>
          </p:cNvSpPr>
          <p:nvPr>
            <p:ph type="title" hasCustomPrompt="1"/>
          </p:nvPr>
        </p:nvSpPr>
        <p:spPr>
          <a:xfrm>
            <a:off x="895534" y="539225"/>
            <a:ext cx="3924300" cy="2434386"/>
          </a:xfrm>
        </p:spPr>
        <p:txBody>
          <a:bodyPr vert="horz" lIns="91440" tIns="45720" rIns="91440" bIns="45720" rtlCol="0" anchor="ctr">
            <a:normAutofit/>
          </a:bodyPr>
          <a:lstStyle>
            <a:lvl1pPr>
              <a:defRPr lang="en-US" sz="7200">
                <a:solidFill>
                  <a:schemeClr val="accent2">
                    <a:lumMod val="50000"/>
                  </a:schemeClr>
                </a:solidFill>
                <a:latin typeface="+mn-lt"/>
                <a:ea typeface="+mn-ea"/>
                <a:cs typeface="+mn-cs"/>
              </a:defRPr>
            </a:lvl1pPr>
          </a:lstStyle>
          <a:p>
            <a:pPr lvl="0"/>
            <a:r>
              <a:rPr lang="en-US" dirty="0"/>
              <a:t>Click to add title</a:t>
            </a:r>
          </a:p>
        </p:txBody>
      </p:sp>
      <p:cxnSp>
        <p:nvCxnSpPr>
          <p:cNvPr id="3" name="Straight Connector 2">
            <a:extLst>
              <a:ext uri="{FF2B5EF4-FFF2-40B4-BE49-F238E27FC236}">
                <a16:creationId xmlns:a16="http://schemas.microsoft.com/office/drawing/2014/main" id="{DC6CF0E0-8FF2-4FE7-AC69-85BEFA656508}"/>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5107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3 Column">
    <p:bg>
      <p:bgPr>
        <a:solidFill>
          <a:schemeClr val="accent1"/>
        </a:solidFill>
        <a:effectLst/>
      </p:bgPr>
    </p:b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337C3D7-7DDB-42A8-901A-EC153DD27458}"/>
              </a:ext>
            </a:extLst>
          </p:cNvPr>
          <p:cNvSpPr>
            <a:spLocks noGrp="1"/>
          </p:cNvSpPr>
          <p:nvPr>
            <p:ph type="pic" sz="quarter" idx="10"/>
          </p:nvPr>
        </p:nvSpPr>
        <p:spPr>
          <a:xfrm>
            <a:off x="6210300" y="0"/>
            <a:ext cx="4953000" cy="3302000"/>
          </a:xfrm>
        </p:spPr>
        <p:txBody>
          <a:bodyPr/>
          <a:lstStyle/>
          <a:p>
            <a:r>
              <a:rPr lang="en-US"/>
              <a:t>Click icon to add picture</a:t>
            </a:r>
          </a:p>
        </p:txBody>
      </p:sp>
      <p:sp>
        <p:nvSpPr>
          <p:cNvPr id="10" name="Content Placeholder 2">
            <a:extLst>
              <a:ext uri="{FF2B5EF4-FFF2-40B4-BE49-F238E27FC236}">
                <a16:creationId xmlns:a16="http://schemas.microsoft.com/office/drawing/2014/main" id="{27B95226-A076-4D55-B408-1389A2F8C7A0}"/>
              </a:ext>
            </a:extLst>
          </p:cNvPr>
          <p:cNvSpPr>
            <a:spLocks noGrp="1"/>
          </p:cNvSpPr>
          <p:nvPr>
            <p:ph idx="4294967295" hasCustomPrompt="1"/>
          </p:nvPr>
        </p:nvSpPr>
        <p:spPr>
          <a:xfrm>
            <a:off x="1028700" y="3556002"/>
            <a:ext cx="3108960" cy="2286000"/>
          </a:xfrm>
        </p:spPr>
        <p:txBody>
          <a:bodyPr>
            <a:normAutofit/>
          </a:bodyPr>
          <a:lstStyle>
            <a:lvl1pPr>
              <a:defRPr>
                <a:solidFill>
                  <a:schemeClr val="accent2">
                    <a:lumMod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rPr>
              <a:t>Insert text</a:t>
            </a:r>
            <a:endParaRPr lang="en-US" sz="1400" dirty="0">
              <a:solidFill>
                <a:srgbClr val="C0C9C2">
                  <a:lumMod val="50000"/>
                </a:srgbClr>
              </a:solidFill>
              <a:latin typeface="Biome Light" panose="020B0303030204020804" pitchFamily="34" charset="0"/>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endParaRPr lang="en-US" sz="1600" dirty="0">
              <a:solidFill>
                <a:schemeClr val="tx2">
                  <a:lumMod val="50000"/>
                </a:schemeClr>
              </a:solidFill>
              <a:latin typeface="Biome Light" panose="020B0303030204020804" pitchFamily="34" charset="0"/>
              <a:cs typeface="Biome Light" panose="020B0303030204020804" pitchFamily="34" charset="0"/>
            </a:endParaRPr>
          </a:p>
        </p:txBody>
      </p:sp>
      <p:sp>
        <p:nvSpPr>
          <p:cNvPr id="14" name="Content Placeholder 2">
            <a:extLst>
              <a:ext uri="{FF2B5EF4-FFF2-40B4-BE49-F238E27FC236}">
                <a16:creationId xmlns:a16="http://schemas.microsoft.com/office/drawing/2014/main" id="{86673F10-179D-4539-AA33-AE34EC0457EF}"/>
              </a:ext>
            </a:extLst>
          </p:cNvPr>
          <p:cNvSpPr>
            <a:spLocks noGrp="1"/>
          </p:cNvSpPr>
          <p:nvPr>
            <p:ph idx="4294967295" hasCustomPrompt="1"/>
          </p:nvPr>
        </p:nvSpPr>
        <p:spPr>
          <a:xfrm>
            <a:off x="4541520" y="3556001"/>
            <a:ext cx="3108960" cy="2285999"/>
          </a:xfrm>
        </p:spPr>
        <p:txBody>
          <a:bodyPr>
            <a:normAutofit/>
          </a:bodyPr>
          <a:lstStyle>
            <a:lvl1pPr>
              <a:defRPr>
                <a:solidFill>
                  <a:schemeClr val="accent2">
                    <a:lumMod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rPr>
              <a:t>Insert text</a:t>
            </a:r>
            <a:endParaRPr lang="en-US" sz="1400" dirty="0">
              <a:solidFill>
                <a:srgbClr val="C0C9C2">
                  <a:lumMod val="50000"/>
                </a:srgbClr>
              </a:solidFill>
              <a:latin typeface="Biome Light" panose="020B0303030204020804" pitchFamily="34" charset="0"/>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endParaRPr lang="en-US" sz="1600" dirty="0">
              <a:solidFill>
                <a:schemeClr val="tx2">
                  <a:lumMod val="50000"/>
                </a:schemeClr>
              </a:solidFill>
              <a:latin typeface="Biome Light" panose="020B0303030204020804" pitchFamily="34" charset="0"/>
              <a:cs typeface="Biome Light" panose="020B0303030204020804" pitchFamily="34" charset="0"/>
            </a:endParaRPr>
          </a:p>
        </p:txBody>
      </p:sp>
      <p:sp>
        <p:nvSpPr>
          <p:cNvPr id="19" name="Content Placeholder 2">
            <a:extLst>
              <a:ext uri="{FF2B5EF4-FFF2-40B4-BE49-F238E27FC236}">
                <a16:creationId xmlns:a16="http://schemas.microsoft.com/office/drawing/2014/main" id="{EB6CFC30-1A59-4D28-9E30-0FF7D632C6A2}"/>
              </a:ext>
            </a:extLst>
          </p:cNvPr>
          <p:cNvSpPr>
            <a:spLocks noGrp="1"/>
          </p:cNvSpPr>
          <p:nvPr>
            <p:ph idx="4294967295" hasCustomPrompt="1"/>
          </p:nvPr>
        </p:nvSpPr>
        <p:spPr>
          <a:xfrm>
            <a:off x="8054340" y="3556001"/>
            <a:ext cx="3108960" cy="2285999"/>
          </a:xfrm>
        </p:spPr>
        <p:txBody>
          <a:bodyPr>
            <a:normAutofit/>
          </a:bodyPr>
          <a:lstStyle>
            <a:lvl1pPr>
              <a:defRPr>
                <a:solidFill>
                  <a:schemeClr val="accent2">
                    <a:lumMod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rPr>
              <a:t>Insert text</a:t>
            </a:r>
            <a:endParaRPr lang="en-US" sz="1400" dirty="0">
              <a:solidFill>
                <a:srgbClr val="C0C9C2">
                  <a:lumMod val="50000"/>
                </a:srgbClr>
              </a:solidFill>
              <a:latin typeface="Biome Light" panose="020B0303030204020804" pitchFamily="34" charset="0"/>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endParaRPr lang="en-US" sz="1600" dirty="0">
              <a:solidFill>
                <a:schemeClr val="tx2">
                  <a:lumMod val="50000"/>
                </a:schemeClr>
              </a:solidFill>
              <a:latin typeface="Biome Light" panose="020B0303030204020804" pitchFamily="34" charset="0"/>
              <a:cs typeface="Biome Light" panose="020B0303030204020804" pitchFamily="34" charset="0"/>
            </a:endParaRPr>
          </a:p>
        </p:txBody>
      </p:sp>
      <p:sp>
        <p:nvSpPr>
          <p:cNvPr id="24" name="Date Placeholder 3">
            <a:extLst>
              <a:ext uri="{FF2B5EF4-FFF2-40B4-BE49-F238E27FC236}">
                <a16:creationId xmlns:a16="http://schemas.microsoft.com/office/drawing/2014/main" id="{C4F3CC75-F9FA-4F77-9DD5-7E6C0F5C9829}"/>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199D1A0-04AB-4DD4-B9DB-BDEC5E64C94C}" type="datetime1">
              <a:rPr lang="en-US" smtClean="0"/>
              <a:t>10/6/2020</a:t>
            </a:fld>
            <a:endParaRPr lang="en-US" dirty="0"/>
          </a:p>
        </p:txBody>
      </p:sp>
      <p:sp>
        <p:nvSpPr>
          <p:cNvPr id="25" name="Slide Number Placeholder 5">
            <a:extLst>
              <a:ext uri="{FF2B5EF4-FFF2-40B4-BE49-F238E27FC236}">
                <a16:creationId xmlns:a16="http://schemas.microsoft.com/office/drawing/2014/main" id="{93B5B65C-5DE0-4F81-8115-758CDB591FA7}"/>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11" name="Title 1">
            <a:extLst>
              <a:ext uri="{FF2B5EF4-FFF2-40B4-BE49-F238E27FC236}">
                <a16:creationId xmlns:a16="http://schemas.microsoft.com/office/drawing/2014/main" id="{EF4A2ACE-2D85-4F78-818F-BBA6F6F0CC53}"/>
              </a:ext>
            </a:extLst>
          </p:cNvPr>
          <p:cNvSpPr>
            <a:spLocks noGrp="1"/>
          </p:cNvSpPr>
          <p:nvPr>
            <p:ph type="title" hasCustomPrompt="1"/>
          </p:nvPr>
        </p:nvSpPr>
        <p:spPr>
          <a:xfrm>
            <a:off x="895530" y="539225"/>
            <a:ext cx="3924300" cy="2434386"/>
          </a:xfrm>
        </p:spPr>
        <p:txBody>
          <a:bodyPr vert="horz" lIns="91440" tIns="45720" rIns="91440" bIns="45720" rtlCol="0" anchor="ctr">
            <a:normAutofit/>
          </a:bodyPr>
          <a:lstStyle>
            <a:lvl1pPr>
              <a:defRPr lang="en-US" sz="7200" dirty="0">
                <a:solidFill>
                  <a:schemeClr val="accent2">
                    <a:lumMod val="50000"/>
                  </a:schemeClr>
                </a:solidFill>
                <a:latin typeface="+mn-lt"/>
                <a:ea typeface="+mn-ea"/>
                <a:cs typeface="+mn-cs"/>
              </a:defRPr>
            </a:lvl1pPr>
          </a:lstStyle>
          <a:p>
            <a:pPr marL="0" lvl="0" indent="0">
              <a:spcBef>
                <a:spcPts val="1000"/>
              </a:spcBef>
              <a:buFont typeface="Arial" panose="020B0604020202020204" pitchFamily="34" charset="0"/>
            </a:pPr>
            <a:r>
              <a:rPr lang="en-US" dirty="0"/>
              <a:t>Click to add title</a:t>
            </a:r>
          </a:p>
        </p:txBody>
      </p:sp>
      <p:cxnSp>
        <p:nvCxnSpPr>
          <p:cNvPr id="3" name="Straight Connector 2">
            <a:extLst>
              <a:ext uri="{FF2B5EF4-FFF2-40B4-BE49-F238E27FC236}">
                <a16:creationId xmlns:a16="http://schemas.microsoft.com/office/drawing/2014/main" id="{E4DCD8D3-DF79-446E-9961-5797EE888B4C}"/>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920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2"/>
        </a:solidFill>
        <a:effectLst/>
      </p:bgPr>
    </p:bg>
    <p:spTree>
      <p:nvGrpSpPr>
        <p:cNvPr id="1" name=""/>
        <p:cNvGrpSpPr/>
        <p:nvPr/>
      </p:nvGrpSpPr>
      <p:grpSpPr>
        <a:xfrm>
          <a:off x="0" y="0"/>
          <a:ext cx="0" cy="0"/>
          <a:chOff x="0" y="0"/>
          <a:chExt cx="0" cy="0"/>
        </a:xfrm>
      </p:grpSpPr>
      <p:sp>
        <p:nvSpPr>
          <p:cNvPr id="15" name="Date Placeholder 3">
            <a:extLst>
              <a:ext uri="{FF2B5EF4-FFF2-40B4-BE49-F238E27FC236}">
                <a16:creationId xmlns:a16="http://schemas.microsoft.com/office/drawing/2014/main" id="{FCB4EDDC-C544-421C-905C-A4D40D98A51D}"/>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F53EA80-260A-4EE9-83BB-E6DD04DEA906}" type="datetime1">
              <a:rPr lang="en-US" smtClean="0"/>
              <a:t>10/6/2020</a:t>
            </a:fld>
            <a:endParaRPr lang="en-US" dirty="0"/>
          </a:p>
        </p:txBody>
      </p:sp>
      <p:sp>
        <p:nvSpPr>
          <p:cNvPr id="16" name="Slide Number Placeholder 5">
            <a:extLst>
              <a:ext uri="{FF2B5EF4-FFF2-40B4-BE49-F238E27FC236}">
                <a16:creationId xmlns:a16="http://schemas.microsoft.com/office/drawing/2014/main" id="{D9CBFDBF-2D2B-469A-9B2F-72F90474FB6D}"/>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2" name="Title 1">
            <a:extLst>
              <a:ext uri="{FF2B5EF4-FFF2-40B4-BE49-F238E27FC236}">
                <a16:creationId xmlns:a16="http://schemas.microsoft.com/office/drawing/2014/main" id="{E1BA55D6-2810-4163-9D43-FEDA674E2D4C}"/>
              </a:ext>
            </a:extLst>
          </p:cNvPr>
          <p:cNvSpPr>
            <a:spLocks noGrp="1"/>
          </p:cNvSpPr>
          <p:nvPr>
            <p:ph type="title" hasCustomPrompt="1"/>
          </p:nvPr>
        </p:nvSpPr>
        <p:spPr>
          <a:xfrm>
            <a:off x="896829" y="573503"/>
            <a:ext cx="10156826" cy="1369591"/>
          </a:xfrm>
        </p:spPr>
        <p:txBody>
          <a:bodyPr vert="horz" lIns="91440" tIns="45720" rIns="91440" bIns="45720" rtlCol="0" anchor="ctr">
            <a:noAutofit/>
          </a:bodyPr>
          <a:lstStyle>
            <a:lvl1pPr>
              <a:defRPr lang="en-US" sz="7200">
                <a:solidFill>
                  <a:schemeClr val="accent2">
                    <a:lumMod val="50000"/>
                  </a:schemeClr>
                </a:solidFill>
                <a:latin typeface="+mn-lt"/>
                <a:ea typeface="+mn-ea"/>
                <a:cs typeface="+mn-cs"/>
              </a:defRPr>
            </a:lvl1pPr>
          </a:lstStyle>
          <a:p>
            <a:pPr lvl="0"/>
            <a:r>
              <a:rPr lang="en-US" dirty="0"/>
              <a:t>Click to add title</a:t>
            </a:r>
          </a:p>
        </p:txBody>
      </p:sp>
      <p:cxnSp>
        <p:nvCxnSpPr>
          <p:cNvPr id="3" name="Straight Connector 2">
            <a:extLst>
              <a:ext uri="{FF2B5EF4-FFF2-40B4-BE49-F238E27FC236}">
                <a16:creationId xmlns:a16="http://schemas.microsoft.com/office/drawing/2014/main" id="{C9E87E0B-D644-4037-B322-715C648BAD3B}"/>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641959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p:bg>
      <p:bgPr>
        <a:solidFill>
          <a:schemeClr val="bg2"/>
        </a:solidFill>
        <a:effectLst/>
      </p:bgPr>
    </p:bg>
    <p:spTree>
      <p:nvGrpSpPr>
        <p:cNvPr id="1" name=""/>
        <p:cNvGrpSpPr/>
        <p:nvPr/>
      </p:nvGrpSpPr>
      <p:grpSpPr>
        <a:xfrm>
          <a:off x="0" y="0"/>
          <a:ext cx="0" cy="0"/>
          <a:chOff x="0" y="0"/>
          <a:chExt cx="0" cy="0"/>
        </a:xfrm>
      </p:grpSpPr>
      <p:sp>
        <p:nvSpPr>
          <p:cNvPr id="9" name="Picture Placeholder 15">
            <a:extLst>
              <a:ext uri="{FF2B5EF4-FFF2-40B4-BE49-F238E27FC236}">
                <a16:creationId xmlns:a16="http://schemas.microsoft.com/office/drawing/2014/main" id="{940246AD-CE4F-4FD8-BCF6-5BA9ED62ACDA}"/>
              </a:ext>
            </a:extLst>
          </p:cNvPr>
          <p:cNvSpPr>
            <a:spLocks noGrp="1"/>
          </p:cNvSpPr>
          <p:nvPr>
            <p:ph type="pic" sz="quarter" idx="11"/>
          </p:nvPr>
        </p:nvSpPr>
        <p:spPr>
          <a:xfrm>
            <a:off x="6210300" y="3543302"/>
            <a:ext cx="4953000" cy="2849562"/>
          </a:xfrm>
        </p:spPr>
        <p:txBody>
          <a:bodyPr/>
          <a:lstStyle/>
          <a:p>
            <a:r>
              <a:rPr lang="en-US"/>
              <a:t>Click icon to add picture</a:t>
            </a:r>
            <a:endParaRPr lang="en-US" dirty="0"/>
          </a:p>
        </p:txBody>
      </p:sp>
      <p:sp>
        <p:nvSpPr>
          <p:cNvPr id="10" name="Picture Placeholder 13">
            <a:extLst>
              <a:ext uri="{FF2B5EF4-FFF2-40B4-BE49-F238E27FC236}">
                <a16:creationId xmlns:a16="http://schemas.microsoft.com/office/drawing/2014/main" id="{F8ECBB79-D5D3-4ECE-99F9-1B6834629E46}"/>
              </a:ext>
            </a:extLst>
          </p:cNvPr>
          <p:cNvSpPr>
            <a:spLocks noGrp="1"/>
          </p:cNvSpPr>
          <p:nvPr>
            <p:ph type="pic" sz="quarter" idx="10"/>
          </p:nvPr>
        </p:nvSpPr>
        <p:spPr>
          <a:xfrm>
            <a:off x="6210300" y="465138"/>
            <a:ext cx="4953000" cy="2849562"/>
          </a:xfrm>
        </p:spPr>
        <p:txBody>
          <a:bodyPr/>
          <a:lstStyle/>
          <a:p>
            <a:r>
              <a:rPr lang="en-US"/>
              <a:t>Click icon to add picture</a:t>
            </a:r>
            <a:endParaRPr lang="en-US" dirty="0"/>
          </a:p>
        </p:txBody>
      </p:sp>
      <p:sp>
        <p:nvSpPr>
          <p:cNvPr id="11" name="Text Placeholder 22">
            <a:extLst>
              <a:ext uri="{FF2B5EF4-FFF2-40B4-BE49-F238E27FC236}">
                <a16:creationId xmlns:a16="http://schemas.microsoft.com/office/drawing/2014/main" id="{C667C6DE-A3D4-4738-B7FC-43FB39FD7A28}"/>
              </a:ext>
            </a:extLst>
          </p:cNvPr>
          <p:cNvSpPr>
            <a:spLocks noGrp="1"/>
          </p:cNvSpPr>
          <p:nvPr>
            <p:ph type="body" sz="quarter" idx="15" hasCustomPrompt="1"/>
          </p:nvPr>
        </p:nvSpPr>
        <p:spPr>
          <a:xfrm>
            <a:off x="761917" y="517972"/>
            <a:ext cx="2956560" cy="1333500"/>
          </a:xfrm>
        </p:spPr>
        <p:txBody>
          <a:bodyPr>
            <a:noAutofit/>
          </a:bodyPr>
          <a:lstStyle>
            <a:lvl1pPr marL="0" indent="0">
              <a:lnSpc>
                <a:spcPct val="90000"/>
              </a:lnSpc>
              <a:buNone/>
              <a:defRPr sz="8800" b="1">
                <a:solidFill>
                  <a:schemeClr val="bg1"/>
                </a:solidFill>
              </a:defRPr>
            </a:lvl1pPr>
          </a:lstStyle>
          <a:p>
            <a:pPr lvl="0"/>
            <a:r>
              <a:rPr lang="en-US" dirty="0"/>
              <a:t>01</a:t>
            </a:r>
          </a:p>
        </p:txBody>
      </p:sp>
      <p:sp>
        <p:nvSpPr>
          <p:cNvPr id="12" name="Text Placeholder 18">
            <a:extLst>
              <a:ext uri="{FF2B5EF4-FFF2-40B4-BE49-F238E27FC236}">
                <a16:creationId xmlns:a16="http://schemas.microsoft.com/office/drawing/2014/main" id="{12C18C04-19C8-4ECC-83E8-6E65128CEF48}"/>
              </a:ext>
            </a:extLst>
          </p:cNvPr>
          <p:cNvSpPr>
            <a:spLocks noGrp="1"/>
          </p:cNvSpPr>
          <p:nvPr>
            <p:ph type="body" sz="quarter" idx="13"/>
          </p:nvPr>
        </p:nvSpPr>
        <p:spPr>
          <a:xfrm>
            <a:off x="1040130" y="2009776"/>
            <a:ext cx="3924300" cy="2849562"/>
          </a:xfrm>
        </p:spPr>
        <p:txBody>
          <a:bodyPr>
            <a:normAutofit/>
          </a:bodyPr>
          <a:lstStyle>
            <a:lvl1pPr marL="0" indent="0">
              <a:buNone/>
              <a:defRPr sz="1600">
                <a:solidFill>
                  <a:schemeClr val="tx2">
                    <a:lumMod val="50000"/>
                  </a:schemeClr>
                </a:solidFill>
              </a:defRPr>
            </a:lvl1pPr>
            <a:lvl2pPr marL="457200" indent="0">
              <a:buNone/>
              <a:defRPr sz="2000">
                <a:solidFill>
                  <a:schemeClr val="tx2">
                    <a:lumMod val="50000"/>
                  </a:schemeClr>
                </a:solidFill>
              </a:defRPr>
            </a:lvl2pPr>
            <a:lvl3pPr marL="914400" indent="0">
              <a:buNone/>
              <a:defRPr sz="1800">
                <a:solidFill>
                  <a:schemeClr val="tx2">
                    <a:lumMod val="50000"/>
                  </a:schemeClr>
                </a:solidFill>
              </a:defRPr>
            </a:lvl3pPr>
            <a:lvl4pPr marL="1371600" indent="0">
              <a:buNone/>
              <a:defRPr sz="1600">
                <a:solidFill>
                  <a:schemeClr val="tx2">
                    <a:lumMod val="50000"/>
                  </a:schemeClr>
                </a:solidFill>
              </a:defRPr>
            </a:lvl4pPr>
            <a:lvl5pPr marL="1828800" indent="0">
              <a:buNone/>
              <a:defRPr sz="1600">
                <a:solidFill>
                  <a:schemeClr val="tx2">
                    <a:lumMod val="50000"/>
                  </a:schemeClr>
                </a:solidFill>
              </a:defRPr>
            </a:lvl5pPr>
          </a:lstStyle>
          <a:p>
            <a:pPr lvl="0"/>
            <a:r>
              <a:rPr lang="en-US"/>
              <a:t>Click to edit Master text styles</a:t>
            </a:r>
          </a:p>
        </p:txBody>
      </p:sp>
      <p:sp>
        <p:nvSpPr>
          <p:cNvPr id="15" name="Text Placeholder 14">
            <a:extLst>
              <a:ext uri="{FF2B5EF4-FFF2-40B4-BE49-F238E27FC236}">
                <a16:creationId xmlns:a16="http://schemas.microsoft.com/office/drawing/2014/main" id="{4D14E5D8-EB42-4C87-B4AE-4746909A2D33}"/>
              </a:ext>
            </a:extLst>
          </p:cNvPr>
          <p:cNvSpPr>
            <a:spLocks noGrp="1"/>
          </p:cNvSpPr>
          <p:nvPr>
            <p:ph type="body" sz="quarter" idx="16"/>
          </p:nvPr>
        </p:nvSpPr>
        <p:spPr>
          <a:xfrm>
            <a:off x="1039813" y="5067300"/>
            <a:ext cx="3913187" cy="1319213"/>
          </a:xfrm>
        </p:spPr>
        <p:txBody>
          <a:bodyPr>
            <a:normAutofit/>
          </a:bodyPr>
          <a:lstStyle>
            <a:lvl1pPr>
              <a:defRPr lang="en-US" sz="1600" kern="1200" dirty="0" smtClean="0">
                <a:solidFill>
                  <a:schemeClr val="tx2">
                    <a:lumMod val="50000"/>
                  </a:schemeClr>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20" name="Date Placeholder 3">
            <a:extLst>
              <a:ext uri="{FF2B5EF4-FFF2-40B4-BE49-F238E27FC236}">
                <a16:creationId xmlns:a16="http://schemas.microsoft.com/office/drawing/2014/main" id="{0649945F-7BBD-4042-AA34-709CE3402EEC}"/>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CD80274-DEF2-4F5D-8F74-69D0554CED55}" type="datetime1">
              <a:rPr lang="en-US" smtClean="0"/>
              <a:t>10/6/2020</a:t>
            </a:fld>
            <a:endParaRPr lang="en-US" dirty="0"/>
          </a:p>
        </p:txBody>
      </p:sp>
      <p:sp>
        <p:nvSpPr>
          <p:cNvPr id="21" name="Slide Number Placeholder 5">
            <a:extLst>
              <a:ext uri="{FF2B5EF4-FFF2-40B4-BE49-F238E27FC236}">
                <a16:creationId xmlns:a16="http://schemas.microsoft.com/office/drawing/2014/main" id="{51936C4A-DE5F-4BFE-AED0-47E48CD4605C}"/>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
        <p:nvSpPr>
          <p:cNvPr id="14" name="Title 1">
            <a:extLst>
              <a:ext uri="{FF2B5EF4-FFF2-40B4-BE49-F238E27FC236}">
                <a16:creationId xmlns:a16="http://schemas.microsoft.com/office/drawing/2014/main" id="{F981B703-4F1F-41A6-AD71-3FFB2820FF1D}"/>
              </a:ext>
            </a:extLst>
          </p:cNvPr>
          <p:cNvSpPr>
            <a:spLocks noGrp="1"/>
          </p:cNvSpPr>
          <p:nvPr>
            <p:ph type="title" hasCustomPrompt="1"/>
          </p:nvPr>
        </p:nvSpPr>
        <p:spPr>
          <a:xfrm>
            <a:off x="1040130" y="465136"/>
            <a:ext cx="3935647" cy="1340615"/>
          </a:xfrm>
        </p:spPr>
        <p:txBody>
          <a:bodyPr vert="horz" lIns="91440" tIns="45720" rIns="91440" bIns="45720" rtlCol="0" anchor="ctr">
            <a:noAutofit/>
          </a:bodyPr>
          <a:lstStyle>
            <a:lvl1pPr>
              <a:defRPr lang="en-US" dirty="0">
                <a:solidFill>
                  <a:schemeClr val="tx2">
                    <a:lumMod val="50000"/>
                  </a:schemeClr>
                </a:solidFill>
                <a:latin typeface="+mn-lt"/>
                <a:ea typeface="+mn-ea"/>
                <a:cs typeface="+mn-cs"/>
              </a:defRPr>
            </a:lvl1pPr>
          </a:lstStyle>
          <a:p>
            <a:pPr marL="0" lvl="0" indent="0">
              <a:spcBef>
                <a:spcPts val="1000"/>
              </a:spcBef>
              <a:buFont typeface="Arial" panose="020B0604020202020204" pitchFamily="34" charset="0"/>
            </a:pPr>
            <a:r>
              <a:rPr lang="en-US" dirty="0"/>
              <a:t>Title</a:t>
            </a:r>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E5577C8-AB8C-4B8A-A01F-113B16C4DCA3}" type="datetime1">
              <a:rPr lang="en-US" smtClean="0"/>
              <a:t>10/6/2020</a:t>
            </a:fld>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 id="2147483654" r:id="rId7"/>
    <p:sldLayoutId id="2147483659" r:id="rId8"/>
    <p:sldLayoutId id="2147483655" r:id="rId9"/>
    <p:sldLayoutId id="2147483656" r:id="rId10"/>
    <p:sldLayoutId id="2147483658" r:id="rId11"/>
    <p:sldLayoutId id="2147483657" r:id="rId1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48" userDrawn="1">
          <p15:clr>
            <a:srgbClr val="F26B43"/>
          </p15:clr>
        </p15:guide>
        <p15:guide id="2" pos="1176" userDrawn="1">
          <p15:clr>
            <a:srgbClr val="F26B43"/>
          </p15:clr>
        </p15:guide>
        <p15:guide id="3" pos="1296" userDrawn="1">
          <p15:clr>
            <a:srgbClr val="F26B43"/>
          </p15:clr>
        </p15:guide>
        <p15:guide id="4" pos="1824" userDrawn="1">
          <p15:clr>
            <a:srgbClr val="F26B43"/>
          </p15:clr>
        </p15:guide>
        <p15:guide id="5" pos="1944" userDrawn="1">
          <p15:clr>
            <a:srgbClr val="F26B43"/>
          </p15:clr>
        </p15:guide>
        <p15:guide id="6" pos="2472" userDrawn="1">
          <p15:clr>
            <a:srgbClr val="F26B43"/>
          </p15:clr>
        </p15:guide>
        <p15:guide id="7" pos="2592" userDrawn="1">
          <p15:clr>
            <a:srgbClr val="F26B43"/>
          </p15:clr>
        </p15:guide>
        <p15:guide id="8" pos="3120" userDrawn="1">
          <p15:clr>
            <a:srgbClr val="F26B43"/>
          </p15:clr>
        </p15:guide>
        <p15:guide id="9" pos="3240" userDrawn="1">
          <p15:clr>
            <a:srgbClr val="F26B43"/>
          </p15:clr>
        </p15:guide>
        <p15:guide id="10" pos="3792" userDrawn="1">
          <p15:clr>
            <a:srgbClr val="F26B43"/>
          </p15:clr>
        </p15:guide>
        <p15:guide id="11" pos="3912" userDrawn="1">
          <p15:clr>
            <a:srgbClr val="F26B43"/>
          </p15:clr>
        </p15:guide>
        <p15:guide id="12" pos="4416" userDrawn="1">
          <p15:clr>
            <a:srgbClr val="F26B43"/>
          </p15:clr>
        </p15:guide>
        <p15:guide id="13" pos="4560" userDrawn="1">
          <p15:clr>
            <a:srgbClr val="F26B43"/>
          </p15:clr>
        </p15:guide>
        <p15:guide id="14" pos="5088" userDrawn="1">
          <p15:clr>
            <a:srgbClr val="F26B43"/>
          </p15:clr>
        </p15:guide>
        <p15:guide id="15" pos="5208" userDrawn="1">
          <p15:clr>
            <a:srgbClr val="F26B43"/>
          </p15:clr>
        </p15:guide>
        <p15:guide id="16" pos="5736" userDrawn="1">
          <p15:clr>
            <a:srgbClr val="F26B43"/>
          </p15:clr>
        </p15:guide>
        <p15:guide id="17" pos="5856" userDrawn="1">
          <p15:clr>
            <a:srgbClr val="F26B43"/>
          </p15:clr>
        </p15:guide>
        <p15:guide id="18" pos="6384" userDrawn="1">
          <p15:clr>
            <a:srgbClr val="F26B43"/>
          </p15:clr>
        </p15:guide>
        <p15:guide id="19" pos="6504" userDrawn="1">
          <p15:clr>
            <a:srgbClr val="F26B43"/>
          </p15:clr>
        </p15:guide>
        <p15:guide id="20" pos="7032" userDrawn="1">
          <p15:clr>
            <a:srgbClr val="F26B43"/>
          </p15:clr>
        </p15:guide>
        <p15:guide id="21" orient="horz" pos="288" userDrawn="1">
          <p15:clr>
            <a:srgbClr val="F26B43"/>
          </p15:clr>
        </p15:guide>
        <p15:guide id="22" orient="horz" pos="1128" userDrawn="1">
          <p15:clr>
            <a:srgbClr val="F26B43"/>
          </p15:clr>
        </p15:guide>
        <p15:guide id="23" orient="horz" pos="1248" userDrawn="1">
          <p15:clr>
            <a:srgbClr val="F26B43"/>
          </p15:clr>
        </p15:guide>
        <p15:guide id="24" orient="horz" pos="2088" userDrawn="1">
          <p15:clr>
            <a:srgbClr val="F26B43"/>
          </p15:clr>
        </p15:guide>
        <p15:guide id="25" orient="horz" pos="2232" userDrawn="1">
          <p15:clr>
            <a:srgbClr val="F26B43"/>
          </p15:clr>
        </p15:guide>
        <p15:guide id="26" orient="horz" pos="3048" userDrawn="1">
          <p15:clr>
            <a:srgbClr val="F26B43"/>
          </p15:clr>
        </p15:guide>
        <p15:guide id="27" orient="horz" pos="3192" userDrawn="1">
          <p15:clr>
            <a:srgbClr val="F26B43"/>
          </p15:clr>
        </p15:guide>
        <p15:guide id="28"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16personalities.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www.16personalities.com/"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16personalities.com/articles/our-theory" TargetMode="External"/><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8.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8.xml"/><Relationship Id="rId1" Type="http://schemas.openxmlformats.org/officeDocument/2006/relationships/vmlDrawing" Target="../drawings/vmlDrawing2.v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ted.com/talks/kelly_mcgonigal_how_to_make_stress_your_friend" TargetMode="External"/><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C9C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467C95-DF23-40B9-B265-2E6F3DE29030}"/>
              </a:ext>
            </a:extLst>
          </p:cNvPr>
          <p:cNvSpPr>
            <a:spLocks noGrp="1"/>
          </p:cNvSpPr>
          <p:nvPr>
            <p:ph type="title"/>
          </p:nvPr>
        </p:nvSpPr>
        <p:spPr>
          <a:xfrm>
            <a:off x="15689" y="1270975"/>
            <a:ext cx="5886612" cy="3210198"/>
          </a:xfrm>
        </p:spPr>
        <p:txBody>
          <a:bodyPr>
            <a:normAutofit/>
          </a:bodyPr>
          <a:lstStyle/>
          <a:p>
            <a:pPr algn="ctr"/>
            <a:r>
              <a:rPr lang="en-US" sz="5400" b="1" dirty="0">
                <a:latin typeface="Monotype Corsiva" panose="03010101010201010101" pitchFamily="66" charset="0"/>
                <a:cs typeface="Cavolini" panose="020B0502040204020203" pitchFamily="66" charset="0"/>
              </a:rPr>
              <a:t>Understanding</a:t>
            </a:r>
            <a:br>
              <a:rPr lang="en-US" sz="5400" b="1" dirty="0">
                <a:latin typeface="Monotype Corsiva" panose="03010101010201010101" pitchFamily="66" charset="0"/>
                <a:cs typeface="Cavolini" panose="020B0502040204020203" pitchFamily="66" charset="0"/>
              </a:rPr>
            </a:br>
            <a:r>
              <a:rPr lang="en-US" sz="5400" b="1" dirty="0">
                <a:latin typeface="Monotype Corsiva" panose="03010101010201010101" pitchFamily="66" charset="0"/>
                <a:cs typeface="Cavolini" panose="020B0502040204020203" pitchFamily="66" charset="0"/>
              </a:rPr>
              <a:t> </a:t>
            </a:r>
            <a:br>
              <a:rPr lang="en-US" sz="5400" b="1" dirty="0">
                <a:latin typeface="Lucida Sans" panose="020B0602030504020204" pitchFamily="34" charset="0"/>
                <a:cs typeface="Cavolini" panose="03000502040302020204" pitchFamily="66" charset="0"/>
              </a:rPr>
            </a:br>
            <a:r>
              <a:rPr lang="en-US" sz="5400" b="1" dirty="0">
                <a:latin typeface="Monotype Corsiva" panose="03010101010201010101" pitchFamily="66" charset="0"/>
                <a:cs typeface="Cavolini" panose="020B0502040204020203" pitchFamily="66" charset="0"/>
              </a:rPr>
              <a:t>Emotions </a:t>
            </a:r>
          </a:p>
        </p:txBody>
      </p:sp>
      <p:sp>
        <p:nvSpPr>
          <p:cNvPr id="18" name="Text Placeholder 17">
            <a:extLst>
              <a:ext uri="{FF2B5EF4-FFF2-40B4-BE49-F238E27FC236}">
                <a16:creationId xmlns:a16="http://schemas.microsoft.com/office/drawing/2014/main" id="{27A48A35-E5E4-4A5F-9F91-BAEA4F5DF21D}"/>
              </a:ext>
            </a:extLst>
          </p:cNvPr>
          <p:cNvSpPr>
            <a:spLocks noGrp="1"/>
          </p:cNvSpPr>
          <p:nvPr>
            <p:ph type="body" sz="quarter" idx="12"/>
          </p:nvPr>
        </p:nvSpPr>
        <p:spPr>
          <a:xfrm>
            <a:off x="1236519" y="5304709"/>
            <a:ext cx="7813964" cy="964620"/>
          </a:xfrm>
        </p:spPr>
        <p:txBody>
          <a:bodyPr/>
          <a:lstStyle/>
          <a:p>
            <a:r>
              <a:rPr lang="en-US" sz="2000" dirty="0">
                <a:solidFill>
                  <a:schemeClr val="tx1"/>
                </a:solidFill>
                <a:latin typeface="Arial Black" panose="020B0A04020102020204" pitchFamily="34" charset="0"/>
              </a:rPr>
              <a:t>October 7, 2020</a:t>
            </a:r>
          </a:p>
          <a:p>
            <a:r>
              <a:rPr lang="en-US" sz="2000" dirty="0">
                <a:solidFill>
                  <a:schemeClr val="tx1"/>
                </a:solidFill>
                <a:latin typeface="Arial Black" panose="020B0A04020102020204" pitchFamily="34" charset="0"/>
              </a:rPr>
              <a:t>Parent Training Session 1</a:t>
            </a:r>
          </a:p>
          <a:p>
            <a:endParaRPr lang="en-US" dirty="0"/>
          </a:p>
        </p:txBody>
      </p:sp>
      <p:pic>
        <p:nvPicPr>
          <p:cNvPr id="1028" name="Picture 4">
            <a:extLst>
              <a:ext uri="{FF2B5EF4-FFF2-40B4-BE49-F238E27FC236}">
                <a16:creationId xmlns:a16="http://schemas.microsoft.com/office/drawing/2014/main" id="{6D1C440A-0157-427D-B046-A6D61077A0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4426" y="381721"/>
            <a:ext cx="6173028" cy="609455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855AF13-69DF-493C-B4C5-7BC3E0A9979D}"/>
              </a:ext>
            </a:extLst>
          </p:cNvPr>
          <p:cNvSpPr txBox="1"/>
          <p:nvPr/>
        </p:nvSpPr>
        <p:spPr>
          <a:xfrm>
            <a:off x="1924049" y="1834067"/>
            <a:ext cx="3460377" cy="1107996"/>
          </a:xfrm>
          <a:prstGeom prst="rect">
            <a:avLst/>
          </a:prstGeom>
          <a:noFill/>
        </p:spPr>
        <p:txBody>
          <a:bodyPr wrap="square" rtlCol="0">
            <a:spAutoFit/>
          </a:bodyPr>
          <a:lstStyle/>
          <a:p>
            <a:r>
              <a:rPr lang="en-US" sz="6600" b="1" dirty="0">
                <a:latin typeface="Monotype Corsiva" panose="03010101010201010101" pitchFamily="66" charset="0"/>
                <a:cs typeface="Cavolini" panose="020B0502040204020203" pitchFamily="66" charset="0"/>
              </a:rPr>
              <a:t>Your</a:t>
            </a:r>
            <a:endParaRPr lang="en-US" sz="6600" dirty="0"/>
          </a:p>
        </p:txBody>
      </p:sp>
    </p:spTree>
    <p:extLst>
      <p:ext uri="{BB962C8B-B14F-4D97-AF65-F5344CB8AC3E}">
        <p14:creationId xmlns:p14="http://schemas.microsoft.com/office/powerpoint/2010/main" val="2259308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BEC46ADB-55E5-43DA-8E91-C49412A33045}"/>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Agenda </a:t>
            </a:r>
          </a:p>
        </p:txBody>
      </p:sp>
      <p:sp>
        <p:nvSpPr>
          <p:cNvPr id="2" name="Text Placeholder 1">
            <a:extLst>
              <a:ext uri="{FF2B5EF4-FFF2-40B4-BE49-F238E27FC236}">
                <a16:creationId xmlns:a16="http://schemas.microsoft.com/office/drawing/2014/main" id="{C11A7FF5-E7DB-4462-BC64-12126BDC0DFB}"/>
              </a:ext>
            </a:extLst>
          </p:cNvPr>
          <p:cNvSpPr>
            <a:spLocks noGrp="1"/>
          </p:cNvSpPr>
          <p:nvPr>
            <p:ph type="body" sz="quarter" idx="11"/>
          </p:nvPr>
        </p:nvSpPr>
        <p:spPr>
          <a:xfrm>
            <a:off x="5762431" y="1074770"/>
            <a:ext cx="6429569" cy="4708460"/>
          </a:xfrm>
        </p:spPr>
        <p:txBody>
          <a:bodyPr>
            <a:normAutofit fontScale="47500" lnSpcReduction="20000"/>
          </a:bodyPr>
          <a:lstStyle/>
          <a:p>
            <a:r>
              <a:rPr lang="en-US" sz="3800" dirty="0">
                <a:latin typeface="Calibri" panose="020F0502020204030204" pitchFamily="34" charset="0"/>
                <a:cs typeface="Calibri" panose="020F0502020204030204" pitchFamily="34" charset="0"/>
              </a:rPr>
              <a:t>01 Introduction</a:t>
            </a:r>
          </a:p>
          <a:p>
            <a:r>
              <a:rPr lang="en-US" sz="3800" dirty="0">
                <a:latin typeface="Calibri" panose="020F0502020204030204" pitchFamily="34" charset="0"/>
                <a:cs typeface="Calibri" panose="020F0502020204030204" pitchFamily="34" charset="0"/>
              </a:rPr>
              <a:t>02 Personality </a:t>
            </a:r>
          </a:p>
          <a:p>
            <a:r>
              <a:rPr lang="en-US" sz="3800" dirty="0">
                <a:latin typeface="Calibri" panose="020F0502020204030204" pitchFamily="34" charset="0"/>
                <a:cs typeface="Calibri" panose="020F0502020204030204" pitchFamily="34" charset="0"/>
              </a:rPr>
              <a:t>	 </a:t>
            </a:r>
            <a:r>
              <a:rPr lang="en-US" sz="3800" dirty="0">
                <a:latin typeface="Calibri" panose="020F0502020204030204" pitchFamily="34" charset="0"/>
                <a:cs typeface="Calibri" panose="020F0502020204030204" pitchFamily="34" charset="0"/>
                <a:hlinkClick r:id="rId2"/>
              </a:rPr>
              <a:t>www.16Personalities.com</a:t>
            </a:r>
            <a:endParaRPr lang="en-US" sz="3800" dirty="0">
              <a:latin typeface="Calibri" panose="020F0502020204030204" pitchFamily="34" charset="0"/>
              <a:cs typeface="Calibri" panose="020F0502020204030204" pitchFamily="34" charset="0"/>
            </a:endParaRPr>
          </a:p>
          <a:p>
            <a:r>
              <a:rPr lang="en-US" sz="3800" dirty="0">
                <a:latin typeface="Calibri" panose="020F0502020204030204" pitchFamily="34" charset="0"/>
                <a:cs typeface="Calibri" panose="020F0502020204030204" pitchFamily="34" charset="0"/>
              </a:rPr>
              <a:t>03 Core Values </a:t>
            </a:r>
          </a:p>
          <a:p>
            <a:r>
              <a:rPr lang="en-US" sz="3800" dirty="0">
                <a:latin typeface="Calibri" panose="020F0502020204030204" pitchFamily="34" charset="0"/>
                <a:cs typeface="Calibri" panose="020F0502020204030204" pitchFamily="34" charset="0"/>
              </a:rPr>
              <a:t>04 Core Emotions </a:t>
            </a:r>
          </a:p>
          <a:p>
            <a:r>
              <a:rPr lang="en-US" sz="3800" dirty="0">
                <a:latin typeface="Calibri" panose="020F0502020204030204" pitchFamily="34" charset="0"/>
                <a:cs typeface="Calibri" panose="020F0502020204030204" pitchFamily="34" charset="0"/>
              </a:rPr>
              <a:t>                     Cycle of Emotions  </a:t>
            </a:r>
          </a:p>
          <a:p>
            <a:r>
              <a:rPr lang="en-US" sz="3800" dirty="0">
                <a:latin typeface="Calibri" panose="020F0502020204030204" pitchFamily="34" charset="0"/>
                <a:cs typeface="Calibri" panose="020F0502020204030204" pitchFamily="34" charset="0"/>
              </a:rPr>
              <a:t>05 Emotions and Stress </a:t>
            </a:r>
          </a:p>
          <a:p>
            <a:r>
              <a:rPr lang="en-US" sz="3800" dirty="0">
                <a:latin typeface="Calibri" panose="020F0502020204030204" pitchFamily="34" charset="0"/>
                <a:cs typeface="Calibri" panose="020F0502020204030204" pitchFamily="34" charset="0"/>
              </a:rPr>
              <a:t>	How to Make Stress Your “Friend” – TEDTALK </a:t>
            </a:r>
          </a:p>
          <a:p>
            <a:r>
              <a:rPr lang="en-US" sz="3800" dirty="0">
                <a:latin typeface="Calibri" panose="020F0502020204030204" pitchFamily="34" charset="0"/>
                <a:cs typeface="Calibri" panose="020F0502020204030204" pitchFamily="34" charset="0"/>
              </a:rPr>
              <a:t>06 What’s Next </a:t>
            </a:r>
          </a:p>
          <a:p>
            <a:endParaRPr lang="en-US" dirty="0">
              <a:latin typeface="Calibri" panose="020F0502020204030204" pitchFamily="34" charset="0"/>
              <a:cs typeface="Calibri" panose="020F0502020204030204" pitchFamily="34" charset="0"/>
            </a:endParaRPr>
          </a:p>
          <a:p>
            <a:endParaRPr lang="en-US" dirty="0"/>
          </a:p>
        </p:txBody>
      </p:sp>
      <p:sp>
        <p:nvSpPr>
          <p:cNvPr id="8" name="Date Placeholder 7">
            <a:extLst>
              <a:ext uri="{FF2B5EF4-FFF2-40B4-BE49-F238E27FC236}">
                <a16:creationId xmlns:a16="http://schemas.microsoft.com/office/drawing/2014/main" id="{B10C7A9E-B1D7-4285-8DD5-D28AFDC7B4F8}"/>
              </a:ext>
            </a:extLst>
          </p:cNvPr>
          <p:cNvSpPr>
            <a:spLocks noGrp="1"/>
          </p:cNvSpPr>
          <p:nvPr>
            <p:ph type="dt" sz="half" idx="2"/>
          </p:nvPr>
        </p:nvSpPr>
        <p:spPr/>
        <p:txBody>
          <a:bodyPr/>
          <a:lstStyle/>
          <a:p>
            <a:r>
              <a:rPr lang="en-US" dirty="0"/>
              <a:t>10/07/20</a:t>
            </a:r>
          </a:p>
        </p:txBody>
      </p:sp>
      <p:sp>
        <p:nvSpPr>
          <p:cNvPr id="9" name="Slide Number Placeholder 8">
            <a:extLst>
              <a:ext uri="{FF2B5EF4-FFF2-40B4-BE49-F238E27FC236}">
                <a16:creationId xmlns:a16="http://schemas.microsoft.com/office/drawing/2014/main" id="{AA7B234E-FE17-4087-92FD-3802CA26E967}"/>
              </a:ext>
            </a:extLst>
          </p:cNvPr>
          <p:cNvSpPr>
            <a:spLocks noGrp="1"/>
          </p:cNvSpPr>
          <p:nvPr>
            <p:ph type="sldNum" sz="quarter" idx="4"/>
          </p:nvPr>
        </p:nvSpPr>
        <p:spPr/>
        <p:txBody>
          <a:bodyPr/>
          <a:lstStyle/>
          <a:p>
            <a:fld id="{294A09A9-5501-47C1-A89A-A340965A2BE2}" type="slidenum">
              <a:rPr lang="en-US" smtClean="0"/>
              <a:pPr/>
              <a:t>2</a:t>
            </a:fld>
            <a:endParaRPr lang="en-US" dirty="0"/>
          </a:p>
        </p:txBody>
      </p:sp>
    </p:spTree>
    <p:extLst>
      <p:ext uri="{BB962C8B-B14F-4D97-AF65-F5344CB8AC3E}">
        <p14:creationId xmlns:p14="http://schemas.microsoft.com/office/powerpoint/2010/main" val="2865516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BE394849-EE6D-4358-A824-BBF6E518EAEA}"/>
              </a:ext>
            </a:extLst>
          </p:cNvPr>
          <p:cNvSpPr>
            <a:spLocks noGrp="1"/>
          </p:cNvSpPr>
          <p:nvPr>
            <p:ph type="body" sz="quarter" idx="15"/>
          </p:nvPr>
        </p:nvSpPr>
        <p:spPr/>
        <p:txBody>
          <a:bodyPr/>
          <a:lstStyle/>
          <a:p>
            <a:r>
              <a:rPr lang="en-US" dirty="0"/>
              <a:t>01</a:t>
            </a:r>
          </a:p>
        </p:txBody>
      </p:sp>
      <p:sp>
        <p:nvSpPr>
          <p:cNvPr id="18" name="Title 17">
            <a:extLst>
              <a:ext uri="{FF2B5EF4-FFF2-40B4-BE49-F238E27FC236}">
                <a16:creationId xmlns:a16="http://schemas.microsoft.com/office/drawing/2014/main" id="{EA6B7DE5-BFCC-4EEF-9609-8AA1C7CAD3B0}"/>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sz="quarter" idx="13"/>
          </p:nvPr>
        </p:nvSpPr>
        <p:spPr>
          <a:xfrm>
            <a:off x="279918" y="2009775"/>
            <a:ext cx="5609708" cy="4391025"/>
          </a:xfrm>
        </p:spPr>
        <p:txBody>
          <a:bodyPr>
            <a:normAutofit/>
          </a:bodyPr>
          <a:lstStyle/>
          <a:p>
            <a:r>
              <a:rPr lang="en-US" sz="2000" dirty="0">
                <a:latin typeface="Calibri" panose="020F0502020204030204" pitchFamily="34" charset="0"/>
              </a:rPr>
              <a:t>When you know yourself well- when you understand your emotions, social identities, core values and personality – you gain </a:t>
            </a:r>
            <a:r>
              <a:rPr lang="en-US" sz="2000" u="sng" dirty="0">
                <a:latin typeface="Calibri" panose="020F0502020204030204" pitchFamily="34" charset="0"/>
              </a:rPr>
              <a:t>clarity </a:t>
            </a:r>
            <a:r>
              <a:rPr lang="en-US" sz="2000" dirty="0">
                <a:latin typeface="Calibri" panose="020F0502020204030204" pitchFamily="34" charset="0"/>
              </a:rPr>
              <a:t>on your purpose in life and in work. Being anchored in purpose makes you able to deal with setbacks and challenges. </a:t>
            </a:r>
            <a:endParaRPr lang="en-US" sz="2000" dirty="0"/>
          </a:p>
        </p:txBody>
      </p:sp>
      <p:pic>
        <p:nvPicPr>
          <p:cNvPr id="27" name="Picture Placeholder 26" descr="common foods that can be found in beauty products like coconut, avacado, honey, etc.&#10;">
            <a:extLst>
              <a:ext uri="{FF2B5EF4-FFF2-40B4-BE49-F238E27FC236}">
                <a16:creationId xmlns:a16="http://schemas.microsoft.com/office/drawing/2014/main" id="{FC80FA98-D238-41BC-848B-15F7D2C9D06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a:xfrm>
            <a:off x="6210300" y="433966"/>
            <a:ext cx="4953000" cy="3090862"/>
          </a:xfrm>
        </p:spPr>
      </p:pic>
      <p:pic>
        <p:nvPicPr>
          <p:cNvPr id="29" name="Picture Placeholder 28" descr="sunflower">
            <a:extLst>
              <a:ext uri="{FF2B5EF4-FFF2-40B4-BE49-F238E27FC236}">
                <a16:creationId xmlns:a16="http://schemas.microsoft.com/office/drawing/2014/main" id="{071DE959-F62C-476A-A8B1-B4C0E3CC7BA6}"/>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a:stretch/>
        </p:blipFill>
        <p:spPr/>
      </p:pic>
      <p:pic>
        <p:nvPicPr>
          <p:cNvPr id="31" name="Picture Placeholder 30" descr="pink flower">
            <a:extLst>
              <a:ext uri="{FF2B5EF4-FFF2-40B4-BE49-F238E27FC236}">
                <a16:creationId xmlns:a16="http://schemas.microsoft.com/office/drawing/2014/main" id="{26F59C63-890F-4F30-B979-40A77F09EDB5}"/>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a:stretch/>
        </p:blipFill>
        <p:spPr/>
      </p:pic>
      <p:sp>
        <p:nvSpPr>
          <p:cNvPr id="34" name="Date Placeholder 33">
            <a:extLst>
              <a:ext uri="{FF2B5EF4-FFF2-40B4-BE49-F238E27FC236}">
                <a16:creationId xmlns:a16="http://schemas.microsoft.com/office/drawing/2014/main" id="{D30A968E-AB03-4BB5-BF8E-EB31DFD33B17}"/>
              </a:ext>
            </a:extLst>
          </p:cNvPr>
          <p:cNvSpPr>
            <a:spLocks noGrp="1"/>
          </p:cNvSpPr>
          <p:nvPr>
            <p:ph type="dt" sz="half" idx="2"/>
          </p:nvPr>
        </p:nvSpPr>
        <p:spPr/>
        <p:txBody>
          <a:bodyPr/>
          <a:lstStyle/>
          <a:p>
            <a:fld id="{9FEF76E7-2EBE-4103-B764-AD23619BE076}" type="datetime1">
              <a:rPr lang="en-US" smtClean="0"/>
              <a:pPr/>
              <a:t>10/6/2020</a:t>
            </a:fld>
            <a:endParaRPr lang="en-US" dirty="0"/>
          </a:p>
        </p:txBody>
      </p:sp>
      <p:sp>
        <p:nvSpPr>
          <p:cNvPr id="35" name="Slide Number Placeholder 34">
            <a:extLst>
              <a:ext uri="{FF2B5EF4-FFF2-40B4-BE49-F238E27FC236}">
                <a16:creationId xmlns:a16="http://schemas.microsoft.com/office/drawing/2014/main" id="{5789CCB9-138D-4D90-8AFB-AC5C73612512}"/>
              </a:ext>
            </a:extLst>
          </p:cNvPr>
          <p:cNvSpPr>
            <a:spLocks noGrp="1"/>
          </p:cNvSpPr>
          <p:nvPr>
            <p:ph type="sldNum" sz="quarter" idx="4"/>
          </p:nvPr>
        </p:nvSpPr>
        <p:spPr/>
        <p:txBody>
          <a:bodyPr/>
          <a:lstStyle/>
          <a:p>
            <a:fld id="{294A09A9-5501-47C1-A89A-A340965A2BE2}" type="slidenum">
              <a:rPr lang="en-US" smtClean="0"/>
              <a:pPr/>
              <a:t>3</a:t>
            </a:fld>
            <a:endParaRPr lang="en-US" dirty="0"/>
          </a:p>
        </p:txBody>
      </p:sp>
    </p:spTree>
    <p:extLst>
      <p:ext uri="{BB962C8B-B14F-4D97-AF65-F5344CB8AC3E}">
        <p14:creationId xmlns:p14="http://schemas.microsoft.com/office/powerpoint/2010/main" val="2371293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B74BB8A-7BAA-4A6E-9CC4-CB382C68DEEC}"/>
              </a:ext>
            </a:extLst>
          </p:cNvPr>
          <p:cNvSpPr>
            <a:spLocks noGrp="1"/>
          </p:cNvSpPr>
          <p:nvPr>
            <p:ph type="body" sz="quarter" idx="13"/>
          </p:nvPr>
        </p:nvSpPr>
        <p:spPr/>
        <p:txBody>
          <a:bodyPr/>
          <a:lstStyle/>
          <a:p>
            <a:r>
              <a:rPr lang="en-US" dirty="0"/>
              <a:t>02</a:t>
            </a:r>
          </a:p>
        </p:txBody>
      </p:sp>
      <p:sp>
        <p:nvSpPr>
          <p:cNvPr id="3" name="Title 2">
            <a:extLst>
              <a:ext uri="{FF2B5EF4-FFF2-40B4-BE49-F238E27FC236}">
                <a16:creationId xmlns:a16="http://schemas.microsoft.com/office/drawing/2014/main" id="{F9055465-EA9F-436E-A0C3-64912E06BF2C}"/>
              </a:ext>
            </a:extLst>
          </p:cNvPr>
          <p:cNvSpPr>
            <a:spLocks noGrp="1"/>
          </p:cNvSpPr>
          <p:nvPr>
            <p:ph type="title"/>
          </p:nvPr>
        </p:nvSpPr>
        <p:spPr>
          <a:xfrm>
            <a:off x="4250135" y="2982235"/>
            <a:ext cx="6674802" cy="655320"/>
          </a:xfrm>
        </p:spPr>
        <p:txBody>
          <a:bodyPr>
            <a:normAutofit fontScale="90000"/>
          </a:bodyPr>
          <a:lstStyle/>
          <a:p>
            <a:r>
              <a:rPr lang="en-US" dirty="0"/>
              <a:t>  Personality </a:t>
            </a:r>
          </a:p>
        </p:txBody>
      </p:sp>
    </p:spTree>
    <p:extLst>
      <p:ext uri="{BB962C8B-B14F-4D97-AF65-F5344CB8AC3E}">
        <p14:creationId xmlns:p14="http://schemas.microsoft.com/office/powerpoint/2010/main" val="1912012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A371F5-EAAD-4ADC-8D3F-1CBB98D52839}"/>
              </a:ext>
            </a:extLst>
          </p:cNvPr>
          <p:cNvSpPr>
            <a:spLocks noGrp="1"/>
          </p:cNvSpPr>
          <p:nvPr>
            <p:ph type="title"/>
          </p:nvPr>
        </p:nvSpPr>
        <p:spPr/>
        <p:txBody>
          <a:bodyPr/>
          <a:lstStyle/>
          <a:p>
            <a:r>
              <a:rPr lang="en-US" dirty="0"/>
              <a:t> Personality </a:t>
            </a:r>
          </a:p>
        </p:txBody>
      </p:sp>
      <p:sp>
        <p:nvSpPr>
          <p:cNvPr id="8" name="Date Placeholder 7">
            <a:extLst>
              <a:ext uri="{FF2B5EF4-FFF2-40B4-BE49-F238E27FC236}">
                <a16:creationId xmlns:a16="http://schemas.microsoft.com/office/drawing/2014/main" id="{E9F303BF-0A3C-497A-B99B-BEA514C0269A}"/>
              </a:ext>
            </a:extLst>
          </p:cNvPr>
          <p:cNvSpPr>
            <a:spLocks noGrp="1"/>
          </p:cNvSpPr>
          <p:nvPr>
            <p:ph type="dt" sz="half" idx="2"/>
          </p:nvPr>
        </p:nvSpPr>
        <p:spPr/>
        <p:txBody>
          <a:bodyPr/>
          <a:lstStyle/>
          <a:p>
            <a:fld id="{BEE4C197-EFE5-4623-8631-61DB25EC0F85}" type="datetime1">
              <a:rPr lang="en-US" smtClean="0"/>
              <a:pPr/>
              <a:t>10/6/2020</a:t>
            </a:fld>
            <a:endParaRPr lang="en-US" dirty="0"/>
          </a:p>
        </p:txBody>
      </p:sp>
      <p:sp>
        <p:nvSpPr>
          <p:cNvPr id="9" name="Slide Number Placeholder 8">
            <a:extLst>
              <a:ext uri="{FF2B5EF4-FFF2-40B4-BE49-F238E27FC236}">
                <a16:creationId xmlns:a16="http://schemas.microsoft.com/office/drawing/2014/main" id="{9057E93D-BB39-4013-A843-780147924DB7}"/>
              </a:ext>
            </a:extLst>
          </p:cNvPr>
          <p:cNvSpPr>
            <a:spLocks noGrp="1"/>
          </p:cNvSpPr>
          <p:nvPr>
            <p:ph type="sldNum" sz="quarter" idx="4"/>
          </p:nvPr>
        </p:nvSpPr>
        <p:spPr/>
        <p:txBody>
          <a:bodyPr/>
          <a:lstStyle/>
          <a:p>
            <a:fld id="{294A09A9-5501-47C1-A89A-A340965A2BE2}" type="slidenum">
              <a:rPr lang="en-US" smtClean="0"/>
              <a:pPr/>
              <a:t>5</a:t>
            </a:fld>
            <a:endParaRPr lang="en-US" dirty="0"/>
          </a:p>
        </p:txBody>
      </p:sp>
      <p:sp>
        <p:nvSpPr>
          <p:cNvPr id="2" name="Content Placeholder 1">
            <a:extLst>
              <a:ext uri="{FF2B5EF4-FFF2-40B4-BE49-F238E27FC236}">
                <a16:creationId xmlns:a16="http://schemas.microsoft.com/office/drawing/2014/main" id="{12FF3422-B1A0-42DA-9B73-43407875941C}"/>
              </a:ext>
            </a:extLst>
          </p:cNvPr>
          <p:cNvSpPr>
            <a:spLocks noGrp="1"/>
          </p:cNvSpPr>
          <p:nvPr>
            <p:ph sz="quarter" idx="11"/>
          </p:nvPr>
        </p:nvSpPr>
        <p:spPr>
          <a:xfrm>
            <a:off x="846137" y="1477963"/>
            <a:ext cx="10499725" cy="4860925"/>
          </a:xfrm>
        </p:spPr>
        <p:txBody>
          <a:bodyPr/>
          <a:lstStyle/>
          <a:p>
            <a:pPr marL="0" indent="0">
              <a:buNone/>
            </a:pPr>
            <a:r>
              <a:rPr lang="en-US" dirty="0">
                <a:solidFill>
                  <a:srgbClr val="000000"/>
                </a:solidFill>
                <a:latin typeface="Calibri" panose="020F0502020204030204" pitchFamily="34" charset="0"/>
              </a:rPr>
              <a:t>A great deal of the way we work, live and socialize, and perhaps even feel, has to do with our </a:t>
            </a:r>
            <a:r>
              <a:rPr lang="en-US" sz="3600" dirty="0">
                <a:solidFill>
                  <a:srgbClr val="2E74B6"/>
                </a:solidFill>
                <a:latin typeface="Calibri-Light"/>
              </a:rPr>
              <a:t>personality </a:t>
            </a:r>
            <a:r>
              <a:rPr lang="en-US" dirty="0">
                <a:solidFill>
                  <a:srgbClr val="000000"/>
                </a:solidFill>
                <a:latin typeface="Calibri" panose="020F0502020204030204" pitchFamily="34" charset="0"/>
              </a:rPr>
              <a:t>— yet many</a:t>
            </a:r>
          </a:p>
          <a:p>
            <a:pPr marL="0" indent="0">
              <a:buNone/>
            </a:pPr>
            <a:r>
              <a:rPr lang="en-US" dirty="0">
                <a:solidFill>
                  <a:srgbClr val="000000"/>
                </a:solidFill>
                <a:latin typeface="Calibri" panose="020F0502020204030204" pitchFamily="34" charset="0"/>
              </a:rPr>
              <a:t>of us don’t have this awareness and can’t draw connections between our personalities and our preferences for how to spend a sunny </a:t>
            </a:r>
          </a:p>
          <a:p>
            <a:pPr marL="0" indent="0">
              <a:buNone/>
            </a:pPr>
            <a:r>
              <a:rPr lang="en-US" dirty="0">
                <a:solidFill>
                  <a:srgbClr val="000000"/>
                </a:solidFill>
                <a:latin typeface="Calibri" panose="020F0502020204030204" pitchFamily="34" charset="0"/>
              </a:rPr>
              <a:t>Saturday or how we like to get information from our supervisors.</a:t>
            </a:r>
            <a:endParaRPr lang="en-US" dirty="0"/>
          </a:p>
        </p:txBody>
      </p:sp>
    </p:spTree>
    <p:extLst>
      <p:ext uri="{BB962C8B-B14F-4D97-AF65-F5344CB8AC3E}">
        <p14:creationId xmlns:p14="http://schemas.microsoft.com/office/powerpoint/2010/main" val="1527386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p:txBody>
          <a:bodyPr/>
          <a:lstStyle/>
          <a:p>
            <a:r>
              <a:rPr lang="en-US" dirty="0"/>
              <a:t>16personalities.com</a:t>
            </a:r>
          </a:p>
        </p:txBody>
      </p:sp>
      <p:sp>
        <p:nvSpPr>
          <p:cNvPr id="14" name="Date Placeholder 13">
            <a:extLst>
              <a:ext uri="{FF2B5EF4-FFF2-40B4-BE49-F238E27FC236}">
                <a16:creationId xmlns:a16="http://schemas.microsoft.com/office/drawing/2014/main" id="{EF6002B2-219C-4BAA-A95C-36538E39AEAC}"/>
              </a:ext>
            </a:extLst>
          </p:cNvPr>
          <p:cNvSpPr>
            <a:spLocks noGrp="1"/>
          </p:cNvSpPr>
          <p:nvPr>
            <p:ph type="dt" sz="half" idx="2"/>
          </p:nvPr>
        </p:nvSpPr>
        <p:spPr/>
        <p:txBody>
          <a:bodyPr/>
          <a:lstStyle/>
          <a:p>
            <a:fld id="{27AB0102-8ACA-4214-A839-9665520705F6}" type="datetime1">
              <a:rPr lang="en-US" smtClean="0"/>
              <a:pPr/>
              <a:t>10/6/2020</a:t>
            </a:fld>
            <a:endParaRPr lang="en-US" dirty="0"/>
          </a:p>
        </p:txBody>
      </p:sp>
      <p:sp>
        <p:nvSpPr>
          <p:cNvPr id="15" name="Slide Number Placeholder 14">
            <a:extLst>
              <a:ext uri="{FF2B5EF4-FFF2-40B4-BE49-F238E27FC236}">
                <a16:creationId xmlns:a16="http://schemas.microsoft.com/office/drawing/2014/main" id="{5515DA6F-E486-4C5A-B98C-B1ACDA64D455}"/>
              </a:ext>
            </a:extLst>
          </p:cNvPr>
          <p:cNvSpPr>
            <a:spLocks noGrp="1"/>
          </p:cNvSpPr>
          <p:nvPr>
            <p:ph type="sldNum" sz="quarter" idx="4"/>
          </p:nvPr>
        </p:nvSpPr>
        <p:spPr/>
        <p:txBody>
          <a:bodyPr/>
          <a:lstStyle/>
          <a:p>
            <a:fld id="{294A09A9-5501-47C1-A89A-A340965A2BE2}" type="slidenum">
              <a:rPr lang="en-US" smtClean="0"/>
              <a:pPr/>
              <a:t>6</a:t>
            </a:fld>
            <a:endParaRPr lang="en-US" dirty="0"/>
          </a:p>
        </p:txBody>
      </p:sp>
      <p:sp>
        <p:nvSpPr>
          <p:cNvPr id="5" name="Content Placeholder 4">
            <a:extLst>
              <a:ext uri="{FF2B5EF4-FFF2-40B4-BE49-F238E27FC236}">
                <a16:creationId xmlns:a16="http://schemas.microsoft.com/office/drawing/2014/main" id="{DDE9334E-A770-4220-AFBD-97ECD360542B}"/>
              </a:ext>
            </a:extLst>
          </p:cNvPr>
          <p:cNvSpPr>
            <a:spLocks noGrp="1"/>
          </p:cNvSpPr>
          <p:nvPr>
            <p:ph sz="quarter" idx="11"/>
          </p:nvPr>
        </p:nvSpPr>
        <p:spPr/>
        <p:txBody>
          <a:bodyPr/>
          <a:lstStyle/>
          <a:p>
            <a:pPr marL="0" indent="0">
              <a:buNone/>
            </a:pPr>
            <a:r>
              <a:rPr lang="en-US" dirty="0">
                <a:solidFill>
                  <a:srgbClr val="000000"/>
                </a:solidFill>
                <a:latin typeface="Calibri" panose="020F0502020204030204" pitchFamily="34" charset="0"/>
              </a:rPr>
              <a:t>For a free </a:t>
            </a:r>
            <a:r>
              <a:rPr lang="en-US" dirty="0">
                <a:solidFill>
                  <a:srgbClr val="000000"/>
                </a:solidFill>
                <a:latin typeface="Calibri" panose="020F0502020204030204" pitchFamily="34" charset="0"/>
                <a:hlinkClick r:id="rId2"/>
              </a:rPr>
              <a:t>personality</a:t>
            </a:r>
            <a:r>
              <a:rPr lang="en-US" dirty="0">
                <a:solidFill>
                  <a:srgbClr val="000000"/>
                </a:solidFill>
                <a:latin typeface="Calibri" panose="020F0502020204030204" pitchFamily="34" charset="0"/>
              </a:rPr>
              <a:t> quiz that will give you an overview of your personality type, click on </a:t>
            </a:r>
            <a:r>
              <a:rPr lang="en-US" dirty="0">
                <a:solidFill>
                  <a:srgbClr val="0000FF"/>
                </a:solidFill>
                <a:latin typeface="Calibri" panose="020F0502020204030204" pitchFamily="34" charset="0"/>
                <a:hlinkClick r:id="rId2"/>
              </a:rPr>
              <a:t>www.16personalities.com</a:t>
            </a:r>
            <a:r>
              <a:rPr lang="en-US" dirty="0">
                <a:solidFill>
                  <a:srgbClr val="000000"/>
                </a:solidFill>
                <a:latin typeface="Calibri" panose="020F0502020204030204" pitchFamily="34" charset="0"/>
              </a:rPr>
              <a:t>.</a:t>
            </a:r>
          </a:p>
          <a:p>
            <a:pPr marL="0" indent="0">
              <a:buNone/>
            </a:pPr>
            <a:r>
              <a:rPr lang="en-US" dirty="0">
                <a:solidFill>
                  <a:srgbClr val="000000"/>
                </a:solidFill>
                <a:latin typeface="Calibri" panose="020F0502020204030204" pitchFamily="34" charset="0"/>
              </a:rPr>
              <a:t>There is a great deal of nuance and complexity to this framework, and it is meant to provide insight and to provoke</a:t>
            </a:r>
          </a:p>
          <a:p>
            <a:pPr marL="0" indent="0">
              <a:buNone/>
            </a:pPr>
            <a:r>
              <a:rPr lang="en-US" dirty="0">
                <a:solidFill>
                  <a:srgbClr val="000000"/>
                </a:solidFill>
                <a:latin typeface="Calibri" panose="020F0502020204030204" pitchFamily="34" charset="0"/>
              </a:rPr>
              <a:t>questions about yourself. It’s not a hard science or determinant of what you can do – but it is very interesting.</a:t>
            </a:r>
            <a:endParaRPr lang="en-US" dirty="0"/>
          </a:p>
        </p:txBody>
      </p:sp>
    </p:spTree>
    <p:extLst>
      <p:ext uri="{BB962C8B-B14F-4D97-AF65-F5344CB8AC3E}">
        <p14:creationId xmlns:p14="http://schemas.microsoft.com/office/powerpoint/2010/main" val="4212917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3" name="Picture Placeholder 12" descr="pink flower">
            <a:extLst>
              <a:ext uri="{FF2B5EF4-FFF2-40B4-BE49-F238E27FC236}">
                <a16:creationId xmlns:a16="http://schemas.microsoft.com/office/drawing/2014/main" id="{51A5A3C0-E655-407D-9CFE-9E0D62FA16A8}"/>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a:stretch/>
        </p:blipFill>
        <p:spPr>
          <a:xfrm>
            <a:off x="1022147" y="-31173"/>
            <a:ext cx="3938588" cy="6400800"/>
          </a:xfrm>
        </p:spPr>
      </p:pic>
      <p:sp>
        <p:nvSpPr>
          <p:cNvPr id="15" name="Date Placeholder 14">
            <a:extLst>
              <a:ext uri="{FF2B5EF4-FFF2-40B4-BE49-F238E27FC236}">
                <a16:creationId xmlns:a16="http://schemas.microsoft.com/office/drawing/2014/main" id="{740F1142-57E3-40C3-9A2A-3B1C8975905A}"/>
              </a:ext>
            </a:extLst>
          </p:cNvPr>
          <p:cNvSpPr>
            <a:spLocks noGrp="1"/>
          </p:cNvSpPr>
          <p:nvPr>
            <p:ph type="dt" sz="half" idx="2"/>
          </p:nvPr>
        </p:nvSpPr>
        <p:spPr/>
        <p:txBody>
          <a:bodyPr/>
          <a:lstStyle/>
          <a:p>
            <a:fld id="{B93BF043-A0E2-48C9-80FB-0A3EF98DDCEF}" type="datetime1">
              <a:rPr lang="en-US" smtClean="0"/>
              <a:pPr/>
              <a:t>10/6/2020</a:t>
            </a:fld>
            <a:endParaRPr lang="en-US" dirty="0"/>
          </a:p>
        </p:txBody>
      </p:sp>
      <p:sp>
        <p:nvSpPr>
          <p:cNvPr id="16" name="Slide Number Placeholder 15">
            <a:extLst>
              <a:ext uri="{FF2B5EF4-FFF2-40B4-BE49-F238E27FC236}">
                <a16:creationId xmlns:a16="http://schemas.microsoft.com/office/drawing/2014/main" id="{ED61D9CF-8ACA-4237-8E03-D79B6B89F0F2}"/>
              </a:ext>
            </a:extLst>
          </p:cNvPr>
          <p:cNvSpPr>
            <a:spLocks noGrp="1"/>
          </p:cNvSpPr>
          <p:nvPr>
            <p:ph type="sldNum" sz="quarter" idx="4"/>
          </p:nvPr>
        </p:nvSpPr>
        <p:spPr/>
        <p:txBody>
          <a:bodyPr/>
          <a:lstStyle/>
          <a:p>
            <a:fld id="{294A09A9-5501-47C1-A89A-A340965A2BE2}" type="slidenum">
              <a:rPr lang="en-US" smtClean="0"/>
              <a:pPr/>
              <a:t>7</a:t>
            </a:fld>
            <a:endParaRPr lang="en-US" dirty="0"/>
          </a:p>
        </p:txBody>
      </p:sp>
      <p:sp>
        <p:nvSpPr>
          <p:cNvPr id="3" name="Title 2">
            <a:extLst>
              <a:ext uri="{FF2B5EF4-FFF2-40B4-BE49-F238E27FC236}">
                <a16:creationId xmlns:a16="http://schemas.microsoft.com/office/drawing/2014/main" id="{3B587B41-0E72-4BDB-B691-2331CF042A9E}"/>
              </a:ext>
            </a:extLst>
          </p:cNvPr>
          <p:cNvSpPr>
            <a:spLocks noGrp="1"/>
          </p:cNvSpPr>
          <p:nvPr>
            <p:ph type="title"/>
          </p:nvPr>
        </p:nvSpPr>
        <p:spPr>
          <a:xfrm>
            <a:off x="5784980" y="1782147"/>
            <a:ext cx="5460869" cy="2561253"/>
          </a:xfrm>
        </p:spPr>
        <p:txBody>
          <a:bodyPr>
            <a:normAutofit fontScale="90000"/>
          </a:bodyPr>
          <a:lstStyle/>
          <a:p>
            <a:r>
              <a:rPr lang="en-US" b="1" dirty="0"/>
              <a:t>Modern and Reliable Framework</a:t>
            </a:r>
            <a:br>
              <a:rPr lang="en-US" b="1" dirty="0"/>
            </a:br>
            <a:r>
              <a:rPr lang="en-US" dirty="0"/>
              <a:t>Our </a:t>
            </a:r>
            <a:r>
              <a:rPr lang="en-US" dirty="0">
                <a:hlinkClick r:id="rId3" tooltip="Our framework"/>
              </a:rPr>
              <a:t>personality model</a:t>
            </a:r>
            <a:r>
              <a:rPr lang="en-US" dirty="0"/>
              <a:t> incorporates the latest advances in psychometric research, combining time-tested concepts with robust and highly accurate testing techniques.</a:t>
            </a:r>
            <a:br>
              <a:rPr lang="en-US" dirty="0"/>
            </a:br>
            <a:endParaRPr lang="en-US" dirty="0"/>
          </a:p>
        </p:txBody>
      </p:sp>
      <p:sp>
        <p:nvSpPr>
          <p:cNvPr id="4" name="Rectangle 3">
            <a:extLst>
              <a:ext uri="{FF2B5EF4-FFF2-40B4-BE49-F238E27FC236}">
                <a16:creationId xmlns:a16="http://schemas.microsoft.com/office/drawing/2014/main" id="{CD59A028-4EC9-43D6-9B4A-E4C97D400C0F}"/>
              </a:ext>
            </a:extLst>
          </p:cNvPr>
          <p:cNvSpPr/>
          <p:nvPr/>
        </p:nvSpPr>
        <p:spPr>
          <a:xfrm>
            <a:off x="5784980" y="687746"/>
            <a:ext cx="4706153" cy="830997"/>
          </a:xfrm>
          <a:prstGeom prst="rect">
            <a:avLst/>
          </a:prstGeom>
        </p:spPr>
        <p:txBody>
          <a:bodyPr wrap="square">
            <a:spAutoFit/>
          </a:bodyPr>
          <a:lstStyle/>
          <a:p>
            <a:endParaRPr lang="en-US" sz="2400" dirty="0"/>
          </a:p>
          <a:p>
            <a:r>
              <a:rPr lang="en-US" sz="2400" dirty="0"/>
              <a:t>Why 16personalities.com ?</a:t>
            </a:r>
          </a:p>
        </p:txBody>
      </p:sp>
    </p:spTree>
    <p:extLst>
      <p:ext uri="{BB962C8B-B14F-4D97-AF65-F5344CB8AC3E}">
        <p14:creationId xmlns:p14="http://schemas.microsoft.com/office/powerpoint/2010/main" val="3483999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9E24BCE-48CF-4EA0-8CEE-DABDE8C63D2E}"/>
              </a:ext>
            </a:extLst>
          </p:cNvPr>
          <p:cNvSpPr>
            <a:spLocks noGrp="1"/>
          </p:cNvSpPr>
          <p:nvPr>
            <p:ph type="title"/>
          </p:nvPr>
        </p:nvSpPr>
        <p:spPr>
          <a:xfrm>
            <a:off x="2316397" y="748486"/>
            <a:ext cx="8991563" cy="1005839"/>
          </a:xfrm>
        </p:spPr>
        <p:txBody>
          <a:bodyPr/>
          <a:lstStyle/>
          <a:p>
            <a:r>
              <a:rPr lang="en-US" dirty="0"/>
              <a:t>Identifying Core Values </a:t>
            </a:r>
          </a:p>
        </p:txBody>
      </p:sp>
      <p:sp>
        <p:nvSpPr>
          <p:cNvPr id="36" name="Date Placeholder 35">
            <a:extLst>
              <a:ext uri="{FF2B5EF4-FFF2-40B4-BE49-F238E27FC236}">
                <a16:creationId xmlns:a16="http://schemas.microsoft.com/office/drawing/2014/main" id="{F6CE792E-745D-4408-9AB1-740D556972A1}"/>
              </a:ext>
            </a:extLst>
          </p:cNvPr>
          <p:cNvSpPr>
            <a:spLocks noGrp="1"/>
          </p:cNvSpPr>
          <p:nvPr>
            <p:ph type="dt" sz="half" idx="2"/>
          </p:nvPr>
        </p:nvSpPr>
        <p:spPr/>
        <p:txBody>
          <a:bodyPr/>
          <a:lstStyle/>
          <a:p>
            <a:fld id="{E65208FE-0220-403B-8209-06D9990EA4C9}" type="datetime1">
              <a:rPr lang="en-US" smtClean="0"/>
              <a:pPr/>
              <a:t>10/6/2020</a:t>
            </a:fld>
            <a:endParaRPr lang="en-US" dirty="0"/>
          </a:p>
        </p:txBody>
      </p:sp>
      <p:sp>
        <p:nvSpPr>
          <p:cNvPr id="37" name="Slide Number Placeholder 36">
            <a:extLst>
              <a:ext uri="{FF2B5EF4-FFF2-40B4-BE49-F238E27FC236}">
                <a16:creationId xmlns:a16="http://schemas.microsoft.com/office/drawing/2014/main" id="{BF214639-68C6-49E7-90D4-F4DAFEFBFE02}"/>
              </a:ext>
            </a:extLst>
          </p:cNvPr>
          <p:cNvSpPr>
            <a:spLocks noGrp="1"/>
          </p:cNvSpPr>
          <p:nvPr>
            <p:ph type="sldNum" sz="quarter" idx="4"/>
          </p:nvPr>
        </p:nvSpPr>
        <p:spPr/>
        <p:txBody>
          <a:bodyPr/>
          <a:lstStyle/>
          <a:p>
            <a:fld id="{294A09A9-5501-47C1-A89A-A340965A2BE2}" type="slidenum">
              <a:rPr lang="en-US" smtClean="0"/>
              <a:pPr/>
              <a:t>8</a:t>
            </a:fld>
            <a:endParaRPr lang="en-US" dirty="0"/>
          </a:p>
        </p:txBody>
      </p:sp>
      <p:sp>
        <p:nvSpPr>
          <p:cNvPr id="9" name="Text Placeholder 57">
            <a:extLst>
              <a:ext uri="{FF2B5EF4-FFF2-40B4-BE49-F238E27FC236}">
                <a16:creationId xmlns:a16="http://schemas.microsoft.com/office/drawing/2014/main" id="{5B70D8EB-8E7A-4BCA-9FFD-A0F42CFAA3A8}"/>
              </a:ext>
            </a:extLst>
          </p:cNvPr>
          <p:cNvSpPr>
            <a:spLocks noGrp="1"/>
          </p:cNvSpPr>
          <p:nvPr>
            <p:ph type="body" sz="quarter" idx="21"/>
          </p:nvPr>
        </p:nvSpPr>
        <p:spPr>
          <a:xfrm>
            <a:off x="761917" y="517972"/>
            <a:ext cx="3108960" cy="1333500"/>
          </a:xfrm>
        </p:spPr>
        <p:txBody>
          <a:bodyPr/>
          <a:lstStyle/>
          <a:p>
            <a:r>
              <a:rPr lang="en-US" dirty="0"/>
              <a:t>03</a:t>
            </a:r>
          </a:p>
        </p:txBody>
      </p:sp>
      <p:sp>
        <p:nvSpPr>
          <p:cNvPr id="2" name="Rectangle 1">
            <a:extLst>
              <a:ext uri="{FF2B5EF4-FFF2-40B4-BE49-F238E27FC236}">
                <a16:creationId xmlns:a16="http://schemas.microsoft.com/office/drawing/2014/main" id="{80857F07-216B-4833-8233-56453B215ADB}"/>
              </a:ext>
            </a:extLst>
          </p:cNvPr>
          <p:cNvSpPr/>
          <p:nvPr/>
        </p:nvSpPr>
        <p:spPr>
          <a:xfrm>
            <a:off x="691765" y="2081986"/>
            <a:ext cx="10964847" cy="2523768"/>
          </a:xfrm>
          <a:prstGeom prst="rect">
            <a:avLst/>
          </a:prstGeom>
        </p:spPr>
        <p:txBody>
          <a:bodyPr wrap="square">
            <a:spAutoFit/>
          </a:bodyPr>
          <a:lstStyle/>
          <a:p>
            <a:pPr algn="ctr"/>
            <a:r>
              <a:rPr lang="en-US" sz="2400" dirty="0">
                <a:solidFill>
                  <a:srgbClr val="2E74B6"/>
                </a:solidFill>
                <a:latin typeface="Calibri-Light"/>
              </a:rPr>
              <a:t>Figuring out your core values ...</a:t>
            </a:r>
          </a:p>
          <a:p>
            <a:pPr algn="ctr"/>
            <a:endParaRPr lang="en-US" sz="2400" dirty="0">
              <a:solidFill>
                <a:srgbClr val="2E74B6"/>
              </a:solidFill>
              <a:latin typeface="Calibri-Light"/>
            </a:endParaRPr>
          </a:p>
          <a:p>
            <a:pPr marL="342900" indent="-342900">
              <a:buAutoNum type="arabicPeriod"/>
            </a:pPr>
            <a:r>
              <a:rPr lang="en-US" dirty="0">
                <a:solidFill>
                  <a:srgbClr val="000000"/>
                </a:solidFill>
                <a:latin typeface="Calibri" panose="020F0502020204030204" pitchFamily="34" charset="0"/>
              </a:rPr>
              <a:t>Read through the attached list of values and circle 10 that  you feel are MOST important to you.</a:t>
            </a:r>
          </a:p>
          <a:p>
            <a:pPr marL="342900" indent="-342900">
              <a:buAutoNum type="arabicPeriod"/>
            </a:pPr>
            <a:endParaRPr lang="en-US" dirty="0">
              <a:solidFill>
                <a:srgbClr val="000000"/>
              </a:solidFill>
              <a:latin typeface="Calibri" panose="020F0502020204030204" pitchFamily="34" charset="0"/>
            </a:endParaRPr>
          </a:p>
          <a:p>
            <a:r>
              <a:rPr lang="en-US" dirty="0">
                <a:solidFill>
                  <a:srgbClr val="111111"/>
                </a:solidFill>
                <a:latin typeface="Calibri" panose="020F0502020204030204" pitchFamily="34" charset="0"/>
              </a:rPr>
              <a:t>2.   </a:t>
            </a:r>
            <a:r>
              <a:rPr lang="en-US" dirty="0">
                <a:solidFill>
                  <a:srgbClr val="000000"/>
                </a:solidFill>
                <a:latin typeface="Calibri" panose="020F0502020204030204" pitchFamily="34" charset="0"/>
              </a:rPr>
              <a:t>Cross out five of those values, leaving you with the five that are most important</a:t>
            </a:r>
          </a:p>
          <a:p>
            <a:endParaRPr lang="en-US" dirty="0">
              <a:solidFill>
                <a:srgbClr val="000000"/>
              </a:solidFill>
              <a:latin typeface="Calibri" panose="020F0502020204030204" pitchFamily="34" charset="0"/>
            </a:endParaRPr>
          </a:p>
          <a:p>
            <a:r>
              <a:rPr lang="en-US" dirty="0">
                <a:solidFill>
                  <a:srgbClr val="111111"/>
                </a:solidFill>
                <a:latin typeface="Calibri" panose="020F0502020204030204" pitchFamily="34" charset="0"/>
              </a:rPr>
              <a:t>3.   </a:t>
            </a:r>
            <a:r>
              <a:rPr lang="en-US" dirty="0">
                <a:solidFill>
                  <a:srgbClr val="000000"/>
                </a:solidFill>
                <a:latin typeface="Calibri" panose="020F0502020204030204" pitchFamily="34" charset="0"/>
              </a:rPr>
              <a:t>Now, from you list of five values, cross off two, leaving you with the three values that are most</a:t>
            </a:r>
          </a:p>
          <a:p>
            <a:r>
              <a:rPr lang="en-US" dirty="0">
                <a:solidFill>
                  <a:srgbClr val="000000"/>
                </a:solidFill>
                <a:latin typeface="Calibri" panose="020F0502020204030204" pitchFamily="34" charset="0"/>
              </a:rPr>
              <a:t>      important to you. These are your </a:t>
            </a:r>
            <a:r>
              <a:rPr lang="en-US" sz="2000" dirty="0">
                <a:solidFill>
                  <a:srgbClr val="2E74B6"/>
                </a:solidFill>
                <a:latin typeface="Calibri-Light"/>
              </a:rPr>
              <a:t>core values</a:t>
            </a:r>
            <a:r>
              <a:rPr lang="en-US" dirty="0">
                <a:solidFill>
                  <a:srgbClr val="000000"/>
                </a:solidFill>
                <a:latin typeface="Calibri" panose="020F0502020204030204" pitchFamily="34" charset="0"/>
              </a:rPr>
              <a:t>.</a:t>
            </a:r>
          </a:p>
        </p:txBody>
      </p:sp>
    </p:spTree>
    <p:extLst>
      <p:ext uri="{BB962C8B-B14F-4D97-AF65-F5344CB8AC3E}">
        <p14:creationId xmlns:p14="http://schemas.microsoft.com/office/powerpoint/2010/main" val="3362000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6" name="Date Placeholder 35">
            <a:extLst>
              <a:ext uri="{FF2B5EF4-FFF2-40B4-BE49-F238E27FC236}">
                <a16:creationId xmlns:a16="http://schemas.microsoft.com/office/drawing/2014/main" id="{F6CE792E-745D-4408-9AB1-740D556972A1}"/>
              </a:ext>
            </a:extLst>
          </p:cNvPr>
          <p:cNvSpPr>
            <a:spLocks noGrp="1"/>
          </p:cNvSpPr>
          <p:nvPr>
            <p:ph type="dt" sz="half" idx="2"/>
          </p:nvPr>
        </p:nvSpPr>
        <p:spPr/>
        <p:txBody>
          <a:bodyPr/>
          <a:lstStyle/>
          <a:p>
            <a:fld id="{E65208FE-0220-403B-8209-06D9990EA4C9}" type="datetime1">
              <a:rPr lang="en-US" smtClean="0"/>
              <a:pPr/>
              <a:t>10/6/2020</a:t>
            </a:fld>
            <a:endParaRPr lang="en-US" dirty="0"/>
          </a:p>
        </p:txBody>
      </p:sp>
      <p:sp>
        <p:nvSpPr>
          <p:cNvPr id="37" name="Slide Number Placeholder 36">
            <a:extLst>
              <a:ext uri="{FF2B5EF4-FFF2-40B4-BE49-F238E27FC236}">
                <a16:creationId xmlns:a16="http://schemas.microsoft.com/office/drawing/2014/main" id="{BF214639-68C6-49E7-90D4-F4DAFEFBFE02}"/>
              </a:ext>
            </a:extLst>
          </p:cNvPr>
          <p:cNvSpPr>
            <a:spLocks noGrp="1"/>
          </p:cNvSpPr>
          <p:nvPr>
            <p:ph type="sldNum" sz="quarter" idx="4"/>
          </p:nvPr>
        </p:nvSpPr>
        <p:spPr/>
        <p:txBody>
          <a:bodyPr/>
          <a:lstStyle/>
          <a:p>
            <a:fld id="{294A09A9-5501-47C1-A89A-A340965A2BE2}" type="slidenum">
              <a:rPr lang="en-US" smtClean="0"/>
              <a:pPr/>
              <a:t>9</a:t>
            </a:fld>
            <a:endParaRPr lang="en-US" dirty="0"/>
          </a:p>
        </p:txBody>
      </p:sp>
      <p:graphicFrame>
        <p:nvGraphicFramePr>
          <p:cNvPr id="4" name="Object 3">
            <a:extLst>
              <a:ext uri="{FF2B5EF4-FFF2-40B4-BE49-F238E27FC236}">
                <a16:creationId xmlns:a16="http://schemas.microsoft.com/office/drawing/2014/main" id="{1C8CC64C-1B4D-4DE9-BFD9-05BEB8AED9A2}"/>
              </a:ext>
            </a:extLst>
          </p:cNvPr>
          <p:cNvGraphicFramePr>
            <a:graphicFrameLocks noChangeAspect="1"/>
          </p:cNvGraphicFramePr>
          <p:nvPr>
            <p:extLst>
              <p:ext uri="{D42A27DB-BD31-4B8C-83A1-F6EECF244321}">
                <p14:modId xmlns:p14="http://schemas.microsoft.com/office/powerpoint/2010/main" val="3400374776"/>
              </p:ext>
            </p:extLst>
          </p:nvPr>
        </p:nvGraphicFramePr>
        <p:xfrm>
          <a:off x="3902697" y="179108"/>
          <a:ext cx="5695608" cy="6570483"/>
        </p:xfrm>
        <a:graphic>
          <a:graphicData uri="http://schemas.openxmlformats.org/presentationml/2006/ole">
            <mc:AlternateContent xmlns:mc="http://schemas.openxmlformats.org/markup-compatibility/2006">
              <mc:Choice xmlns:v="urn:schemas-microsoft-com:vml" Requires="v">
                <p:oleObj spid="_x0000_s2052" name="Acrobat Document" r:id="rId3" imgW="5829108" imgH="7543672" progId="AcroExch.Document.DC">
                  <p:embed/>
                </p:oleObj>
              </mc:Choice>
              <mc:Fallback>
                <p:oleObj name="Acrobat Document" r:id="rId3" imgW="5829108" imgH="7543672" progId="AcroExch.Document.DC">
                  <p:embed/>
                  <p:pic>
                    <p:nvPicPr>
                      <p:cNvPr id="0" name=""/>
                      <p:cNvPicPr/>
                      <p:nvPr/>
                    </p:nvPicPr>
                    <p:blipFill>
                      <a:blip r:embed="rId4"/>
                      <a:stretch>
                        <a:fillRect/>
                      </a:stretch>
                    </p:blipFill>
                    <p:spPr>
                      <a:xfrm>
                        <a:off x="3902697" y="179108"/>
                        <a:ext cx="5695608" cy="6570483"/>
                      </a:xfrm>
                      <a:prstGeom prst="rect">
                        <a:avLst/>
                      </a:prstGeom>
                    </p:spPr>
                  </p:pic>
                </p:oleObj>
              </mc:Fallback>
            </mc:AlternateContent>
          </a:graphicData>
        </a:graphic>
      </p:graphicFrame>
    </p:spTree>
    <p:extLst>
      <p:ext uri="{BB962C8B-B14F-4D97-AF65-F5344CB8AC3E}">
        <p14:creationId xmlns:p14="http://schemas.microsoft.com/office/powerpoint/2010/main" val="2986060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8" name="Text Placeholder 57">
            <a:extLst>
              <a:ext uri="{FF2B5EF4-FFF2-40B4-BE49-F238E27FC236}">
                <a16:creationId xmlns:a16="http://schemas.microsoft.com/office/drawing/2014/main" id="{C6655028-4C8E-4A3F-A17E-06A507BFF4F4}"/>
              </a:ext>
            </a:extLst>
          </p:cNvPr>
          <p:cNvSpPr>
            <a:spLocks noGrp="1"/>
          </p:cNvSpPr>
          <p:nvPr>
            <p:ph type="body" sz="quarter" idx="21"/>
          </p:nvPr>
        </p:nvSpPr>
        <p:spPr/>
        <p:txBody>
          <a:bodyPr/>
          <a:lstStyle/>
          <a:p>
            <a:r>
              <a:rPr lang="en-US" dirty="0"/>
              <a:t>03</a:t>
            </a:r>
          </a:p>
        </p:txBody>
      </p:sp>
      <p:sp>
        <p:nvSpPr>
          <p:cNvPr id="36" name="Date Placeholder 35">
            <a:extLst>
              <a:ext uri="{FF2B5EF4-FFF2-40B4-BE49-F238E27FC236}">
                <a16:creationId xmlns:a16="http://schemas.microsoft.com/office/drawing/2014/main" id="{F6CE792E-745D-4408-9AB1-740D556972A1}"/>
              </a:ext>
            </a:extLst>
          </p:cNvPr>
          <p:cNvSpPr>
            <a:spLocks noGrp="1"/>
          </p:cNvSpPr>
          <p:nvPr>
            <p:ph type="dt" sz="half" idx="2"/>
          </p:nvPr>
        </p:nvSpPr>
        <p:spPr/>
        <p:txBody>
          <a:bodyPr/>
          <a:lstStyle/>
          <a:p>
            <a:fld id="{E65208FE-0220-403B-8209-06D9990EA4C9}" type="datetime1">
              <a:rPr lang="en-US" smtClean="0"/>
              <a:pPr/>
              <a:t>10/6/2020</a:t>
            </a:fld>
            <a:endParaRPr lang="en-US" dirty="0"/>
          </a:p>
        </p:txBody>
      </p:sp>
      <p:sp>
        <p:nvSpPr>
          <p:cNvPr id="37" name="Slide Number Placeholder 36">
            <a:extLst>
              <a:ext uri="{FF2B5EF4-FFF2-40B4-BE49-F238E27FC236}">
                <a16:creationId xmlns:a16="http://schemas.microsoft.com/office/drawing/2014/main" id="{BF214639-68C6-49E7-90D4-F4DAFEFBFE02}"/>
              </a:ext>
            </a:extLst>
          </p:cNvPr>
          <p:cNvSpPr>
            <a:spLocks noGrp="1"/>
          </p:cNvSpPr>
          <p:nvPr>
            <p:ph type="sldNum" sz="quarter" idx="4"/>
          </p:nvPr>
        </p:nvSpPr>
        <p:spPr/>
        <p:txBody>
          <a:bodyPr/>
          <a:lstStyle/>
          <a:p>
            <a:fld id="{294A09A9-5501-47C1-A89A-A340965A2BE2}" type="slidenum">
              <a:rPr lang="en-US" smtClean="0"/>
              <a:pPr/>
              <a:t>10</a:t>
            </a:fld>
            <a:endParaRPr lang="en-US" dirty="0"/>
          </a:p>
        </p:txBody>
      </p:sp>
      <p:sp>
        <p:nvSpPr>
          <p:cNvPr id="34" name="Rectangle 33">
            <a:extLst>
              <a:ext uri="{FF2B5EF4-FFF2-40B4-BE49-F238E27FC236}">
                <a16:creationId xmlns:a16="http://schemas.microsoft.com/office/drawing/2014/main" id="{9D44FE60-0CA4-4CDF-A6C9-54F54BCDFFDE}"/>
              </a:ext>
            </a:extLst>
          </p:cNvPr>
          <p:cNvSpPr/>
          <p:nvPr/>
        </p:nvSpPr>
        <p:spPr>
          <a:xfrm>
            <a:off x="1208598" y="2028395"/>
            <a:ext cx="9801909" cy="3139321"/>
          </a:xfrm>
          <a:prstGeom prst="rect">
            <a:avLst/>
          </a:prstGeom>
        </p:spPr>
        <p:txBody>
          <a:bodyPr wrap="square">
            <a:spAutoFit/>
          </a:bodyPr>
          <a:lstStyle/>
          <a:p>
            <a:pPr algn="ctr"/>
            <a:endParaRPr lang="en-US" dirty="0">
              <a:solidFill>
                <a:srgbClr val="000000"/>
              </a:solidFill>
              <a:latin typeface="Calibri" panose="020F0502020204030204" pitchFamily="34" charset="0"/>
            </a:endParaRPr>
          </a:p>
          <a:p>
            <a:pPr algn="ctr"/>
            <a:r>
              <a:rPr lang="en-US" b="1" dirty="0">
                <a:solidFill>
                  <a:srgbClr val="000000"/>
                </a:solidFill>
                <a:latin typeface="Calibri-Bold"/>
              </a:rPr>
              <a:t>Think about those core values, write them on a piece of paper and hang it on your fridge.</a:t>
            </a:r>
          </a:p>
          <a:p>
            <a:pPr algn="ctr"/>
            <a:r>
              <a:rPr lang="en-US" b="1" dirty="0">
                <a:solidFill>
                  <a:srgbClr val="000000"/>
                </a:solidFill>
                <a:latin typeface="Calibri-Bold"/>
              </a:rPr>
              <a:t>Reflect over the  next few days ...</a:t>
            </a:r>
          </a:p>
          <a:p>
            <a:pPr algn="ctr"/>
            <a:endParaRPr lang="en-US" b="1" dirty="0">
              <a:solidFill>
                <a:srgbClr val="000000"/>
              </a:solidFill>
              <a:latin typeface="Calibri-Bold"/>
            </a:endParaRPr>
          </a:p>
          <a:p>
            <a:r>
              <a:rPr lang="en-US" dirty="0">
                <a:solidFill>
                  <a:srgbClr val="111111"/>
                </a:solidFill>
                <a:latin typeface="Calibri" panose="020F0502020204030204" pitchFamily="34" charset="0"/>
              </a:rPr>
              <a:t>· </a:t>
            </a:r>
            <a:r>
              <a:rPr lang="en-US" dirty="0">
                <a:solidFill>
                  <a:srgbClr val="000000"/>
                </a:solidFill>
                <a:latin typeface="Calibri" panose="020F0502020204030204" pitchFamily="34" charset="0"/>
              </a:rPr>
              <a:t>How does it feel to read your list of values?</a:t>
            </a:r>
          </a:p>
          <a:p>
            <a:endParaRPr lang="en-US" dirty="0">
              <a:solidFill>
                <a:srgbClr val="000000"/>
              </a:solidFill>
              <a:latin typeface="Calibri" panose="020F0502020204030204" pitchFamily="34" charset="0"/>
            </a:endParaRPr>
          </a:p>
          <a:p>
            <a:r>
              <a:rPr lang="en-US" dirty="0">
                <a:solidFill>
                  <a:srgbClr val="111111"/>
                </a:solidFill>
                <a:latin typeface="Calibri" panose="020F0502020204030204" pitchFamily="34" charset="0"/>
              </a:rPr>
              <a:t>· </a:t>
            </a:r>
            <a:r>
              <a:rPr lang="en-US" dirty="0">
                <a:solidFill>
                  <a:srgbClr val="000000"/>
                </a:solidFill>
                <a:latin typeface="Calibri" panose="020F0502020204030204" pitchFamily="34" charset="0"/>
              </a:rPr>
              <a:t>One year ago, what do you suspect your core values might have been? Ten years ago, what do you</a:t>
            </a:r>
          </a:p>
          <a:p>
            <a:r>
              <a:rPr lang="en-US" dirty="0">
                <a:solidFill>
                  <a:srgbClr val="000000"/>
                </a:solidFill>
                <a:latin typeface="Calibri" panose="020F0502020204030204" pitchFamily="34" charset="0"/>
              </a:rPr>
              <a:t>  think they might have been?</a:t>
            </a:r>
          </a:p>
          <a:p>
            <a:endParaRPr lang="en-US" dirty="0">
              <a:solidFill>
                <a:srgbClr val="000000"/>
              </a:solidFill>
              <a:latin typeface="Calibri" panose="020F0502020204030204" pitchFamily="34" charset="0"/>
            </a:endParaRPr>
          </a:p>
          <a:p>
            <a:r>
              <a:rPr lang="en-US" dirty="0">
                <a:solidFill>
                  <a:srgbClr val="111111"/>
                </a:solidFill>
                <a:latin typeface="Calibri" panose="020F0502020204030204" pitchFamily="34" charset="0"/>
              </a:rPr>
              <a:t>· </a:t>
            </a:r>
            <a:r>
              <a:rPr lang="en-US" dirty="0">
                <a:solidFill>
                  <a:srgbClr val="000000"/>
                </a:solidFill>
                <a:latin typeface="Calibri" panose="020F0502020204030204" pitchFamily="34" charset="0"/>
              </a:rPr>
              <a:t>What are some ways in which your core actions reflect your core values? Think of one example of how</a:t>
            </a:r>
          </a:p>
          <a:p>
            <a:r>
              <a:rPr lang="en-US" dirty="0">
                <a:solidFill>
                  <a:srgbClr val="000000"/>
                </a:solidFill>
                <a:latin typeface="Calibri" panose="020F0502020204030204" pitchFamily="34" charset="0"/>
              </a:rPr>
              <a:t>  actions you take reflect on your core values.</a:t>
            </a:r>
          </a:p>
        </p:txBody>
      </p:sp>
      <p:sp>
        <p:nvSpPr>
          <p:cNvPr id="40" name="Title 9">
            <a:extLst>
              <a:ext uri="{FF2B5EF4-FFF2-40B4-BE49-F238E27FC236}">
                <a16:creationId xmlns:a16="http://schemas.microsoft.com/office/drawing/2014/main" id="{197E10ED-3D3A-4366-A157-91C5AF721033}"/>
              </a:ext>
            </a:extLst>
          </p:cNvPr>
          <p:cNvSpPr>
            <a:spLocks noGrp="1"/>
          </p:cNvSpPr>
          <p:nvPr>
            <p:ph type="title"/>
          </p:nvPr>
        </p:nvSpPr>
        <p:spPr>
          <a:xfrm>
            <a:off x="2974479" y="681802"/>
            <a:ext cx="8991563" cy="1005839"/>
          </a:xfrm>
        </p:spPr>
        <p:txBody>
          <a:bodyPr/>
          <a:lstStyle/>
          <a:p>
            <a:r>
              <a:rPr lang="en-US" dirty="0"/>
              <a:t>Identifying Core Values </a:t>
            </a:r>
          </a:p>
        </p:txBody>
      </p:sp>
    </p:spTree>
    <p:extLst>
      <p:ext uri="{BB962C8B-B14F-4D97-AF65-F5344CB8AC3E}">
        <p14:creationId xmlns:p14="http://schemas.microsoft.com/office/powerpoint/2010/main" val="4083546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8" name="Text Placeholder 57">
            <a:extLst>
              <a:ext uri="{FF2B5EF4-FFF2-40B4-BE49-F238E27FC236}">
                <a16:creationId xmlns:a16="http://schemas.microsoft.com/office/drawing/2014/main" id="{C6655028-4C8E-4A3F-A17E-06A507BFF4F4}"/>
              </a:ext>
            </a:extLst>
          </p:cNvPr>
          <p:cNvSpPr>
            <a:spLocks noGrp="1"/>
          </p:cNvSpPr>
          <p:nvPr>
            <p:ph type="body" sz="quarter" idx="21"/>
          </p:nvPr>
        </p:nvSpPr>
        <p:spPr/>
        <p:txBody>
          <a:bodyPr/>
          <a:lstStyle/>
          <a:p>
            <a:r>
              <a:rPr lang="en-US" dirty="0"/>
              <a:t>04</a:t>
            </a:r>
          </a:p>
        </p:txBody>
      </p:sp>
      <p:sp>
        <p:nvSpPr>
          <p:cNvPr id="10" name="Title 9">
            <a:extLst>
              <a:ext uri="{FF2B5EF4-FFF2-40B4-BE49-F238E27FC236}">
                <a16:creationId xmlns:a16="http://schemas.microsoft.com/office/drawing/2014/main" id="{29E24BCE-48CF-4EA0-8CEE-DABDE8C63D2E}"/>
              </a:ext>
            </a:extLst>
          </p:cNvPr>
          <p:cNvSpPr>
            <a:spLocks noGrp="1"/>
          </p:cNvSpPr>
          <p:nvPr>
            <p:ph type="title"/>
          </p:nvPr>
        </p:nvSpPr>
        <p:spPr>
          <a:xfrm>
            <a:off x="2438520" y="681802"/>
            <a:ext cx="3038549" cy="1005839"/>
          </a:xfrm>
        </p:spPr>
        <p:txBody>
          <a:bodyPr/>
          <a:lstStyle/>
          <a:p>
            <a:r>
              <a:rPr lang="en-US" dirty="0"/>
              <a:t>Cycle of </a:t>
            </a:r>
            <a:br>
              <a:rPr lang="en-US" dirty="0"/>
            </a:br>
            <a:r>
              <a:rPr lang="en-US" dirty="0"/>
              <a:t>Emotion </a:t>
            </a:r>
          </a:p>
        </p:txBody>
      </p:sp>
      <p:sp>
        <p:nvSpPr>
          <p:cNvPr id="36" name="Date Placeholder 35">
            <a:extLst>
              <a:ext uri="{FF2B5EF4-FFF2-40B4-BE49-F238E27FC236}">
                <a16:creationId xmlns:a16="http://schemas.microsoft.com/office/drawing/2014/main" id="{F6CE792E-745D-4408-9AB1-740D556972A1}"/>
              </a:ext>
            </a:extLst>
          </p:cNvPr>
          <p:cNvSpPr>
            <a:spLocks noGrp="1"/>
          </p:cNvSpPr>
          <p:nvPr>
            <p:ph type="dt" sz="half" idx="2"/>
          </p:nvPr>
        </p:nvSpPr>
        <p:spPr/>
        <p:txBody>
          <a:bodyPr/>
          <a:lstStyle/>
          <a:p>
            <a:fld id="{E65208FE-0220-403B-8209-06D9990EA4C9}" type="datetime1">
              <a:rPr lang="en-US" smtClean="0"/>
              <a:pPr/>
              <a:t>10/6/2020</a:t>
            </a:fld>
            <a:endParaRPr lang="en-US" dirty="0"/>
          </a:p>
        </p:txBody>
      </p:sp>
      <p:sp>
        <p:nvSpPr>
          <p:cNvPr id="37" name="Slide Number Placeholder 36">
            <a:extLst>
              <a:ext uri="{FF2B5EF4-FFF2-40B4-BE49-F238E27FC236}">
                <a16:creationId xmlns:a16="http://schemas.microsoft.com/office/drawing/2014/main" id="{BF214639-68C6-49E7-90D4-F4DAFEFBFE02}"/>
              </a:ext>
            </a:extLst>
          </p:cNvPr>
          <p:cNvSpPr>
            <a:spLocks noGrp="1"/>
          </p:cNvSpPr>
          <p:nvPr>
            <p:ph type="sldNum" sz="quarter" idx="4"/>
          </p:nvPr>
        </p:nvSpPr>
        <p:spPr/>
        <p:txBody>
          <a:bodyPr/>
          <a:lstStyle/>
          <a:p>
            <a:fld id="{294A09A9-5501-47C1-A89A-A340965A2BE2}" type="slidenum">
              <a:rPr lang="en-US" smtClean="0"/>
              <a:pPr/>
              <a:t>11</a:t>
            </a:fld>
            <a:endParaRPr lang="en-US" dirty="0"/>
          </a:p>
        </p:txBody>
      </p:sp>
      <p:graphicFrame>
        <p:nvGraphicFramePr>
          <p:cNvPr id="33" name="Object 32">
            <a:extLst>
              <a:ext uri="{FF2B5EF4-FFF2-40B4-BE49-F238E27FC236}">
                <a16:creationId xmlns:a16="http://schemas.microsoft.com/office/drawing/2014/main" id="{3CE1D111-2D05-4967-B52F-D25FAC460581}"/>
              </a:ext>
            </a:extLst>
          </p:cNvPr>
          <p:cNvGraphicFramePr>
            <a:graphicFrameLocks noChangeAspect="1"/>
          </p:cNvGraphicFramePr>
          <p:nvPr>
            <p:extLst>
              <p:ext uri="{D42A27DB-BD31-4B8C-83A1-F6EECF244321}">
                <p14:modId xmlns:p14="http://schemas.microsoft.com/office/powerpoint/2010/main" val="615634634"/>
              </p:ext>
            </p:extLst>
          </p:nvPr>
        </p:nvGraphicFramePr>
        <p:xfrm>
          <a:off x="6455961" y="517972"/>
          <a:ext cx="4674636" cy="6050259"/>
        </p:xfrm>
        <a:graphic>
          <a:graphicData uri="http://schemas.openxmlformats.org/presentationml/2006/ole">
            <mc:AlternateContent xmlns:mc="http://schemas.openxmlformats.org/markup-compatibility/2006">
              <mc:Choice xmlns:v="urn:schemas-microsoft-com:vml" Requires="v">
                <p:oleObj spid="_x0000_s3078" name="Acrobat Document" r:id="rId3" imgW="5829108" imgH="7543672" progId="AcroExch.Document.DC">
                  <p:embed/>
                </p:oleObj>
              </mc:Choice>
              <mc:Fallback>
                <p:oleObj name="Acrobat Document" r:id="rId3" imgW="5829108" imgH="7543672" progId="AcroExch.Document.DC">
                  <p:embed/>
                  <p:pic>
                    <p:nvPicPr>
                      <p:cNvPr id="33" name="Object 32">
                        <a:extLst>
                          <a:ext uri="{FF2B5EF4-FFF2-40B4-BE49-F238E27FC236}">
                            <a16:creationId xmlns:a16="http://schemas.microsoft.com/office/drawing/2014/main" id="{3CE1D111-2D05-4967-B52F-D25FAC460581}"/>
                          </a:ext>
                        </a:extLst>
                      </p:cNvPr>
                      <p:cNvPicPr/>
                      <p:nvPr/>
                    </p:nvPicPr>
                    <p:blipFill>
                      <a:blip r:embed="rId4"/>
                      <a:stretch>
                        <a:fillRect/>
                      </a:stretch>
                    </p:blipFill>
                    <p:spPr>
                      <a:xfrm>
                        <a:off x="6455961" y="517972"/>
                        <a:ext cx="4674636" cy="6050259"/>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2F3E2425-D9F1-441A-87AC-175B8AD56D83}"/>
              </a:ext>
            </a:extLst>
          </p:cNvPr>
          <p:cNvSpPr/>
          <p:nvPr/>
        </p:nvSpPr>
        <p:spPr>
          <a:xfrm>
            <a:off x="218071" y="2015302"/>
            <a:ext cx="6458626" cy="2862322"/>
          </a:xfrm>
          <a:prstGeom prst="rect">
            <a:avLst/>
          </a:prstGeom>
        </p:spPr>
        <p:txBody>
          <a:bodyPr wrap="square">
            <a:spAutoFit/>
          </a:bodyPr>
          <a:lstStyle/>
          <a:p>
            <a:r>
              <a:rPr lang="en-US" b="1" dirty="0">
                <a:latin typeface="Times New Roman" panose="02020603050405020304" pitchFamily="18" charset="0"/>
              </a:rPr>
              <a:t>What are emotions? Take a minute to consider these questions</a:t>
            </a:r>
            <a:r>
              <a:rPr lang="en-US" b="1" i="1" dirty="0">
                <a:latin typeface="Times New Roman" panose="02020603050405020304" pitchFamily="18" charset="0"/>
              </a:rPr>
              <a:t>:</a:t>
            </a:r>
          </a:p>
          <a:p>
            <a:endParaRPr lang="en-US" b="1" i="1" dirty="0">
              <a:latin typeface="Times New Roman" panose="02020603050405020304" pitchFamily="18" charset="0"/>
            </a:endParaRPr>
          </a:p>
          <a:p>
            <a:r>
              <a:rPr lang="en-US" b="1" dirty="0">
                <a:solidFill>
                  <a:schemeClr val="accent2">
                    <a:lumMod val="50000"/>
                  </a:schemeClr>
                </a:solidFill>
                <a:latin typeface="SymbolMT"/>
              </a:rPr>
              <a:t>• </a:t>
            </a:r>
            <a:r>
              <a:rPr lang="en-US" b="1" i="1" dirty="0">
                <a:solidFill>
                  <a:schemeClr val="accent2">
                    <a:lumMod val="50000"/>
                  </a:schemeClr>
                </a:solidFill>
                <a:latin typeface="Times New Roman" panose="02020603050405020304" pitchFamily="18" charset="0"/>
              </a:rPr>
              <a:t>How comfortable are you thinking about and talking about</a:t>
            </a:r>
          </a:p>
          <a:p>
            <a:r>
              <a:rPr lang="en-US" b="1" i="1" dirty="0">
                <a:solidFill>
                  <a:schemeClr val="accent2">
                    <a:lumMod val="50000"/>
                  </a:schemeClr>
                </a:solidFill>
                <a:latin typeface="Times New Roman" panose="02020603050405020304" pitchFamily="18" charset="0"/>
              </a:rPr>
              <a:t>  emotions?</a:t>
            </a:r>
          </a:p>
          <a:p>
            <a:endParaRPr lang="en-US" b="1" i="1" dirty="0">
              <a:solidFill>
                <a:schemeClr val="accent2">
                  <a:lumMod val="50000"/>
                </a:schemeClr>
              </a:solidFill>
              <a:latin typeface="Times New Roman" panose="02020603050405020304" pitchFamily="18" charset="0"/>
            </a:endParaRPr>
          </a:p>
          <a:p>
            <a:r>
              <a:rPr lang="en-US" b="1" dirty="0">
                <a:solidFill>
                  <a:schemeClr val="accent2">
                    <a:lumMod val="50000"/>
                  </a:schemeClr>
                </a:solidFill>
                <a:latin typeface="SymbolMT"/>
              </a:rPr>
              <a:t>• </a:t>
            </a:r>
            <a:r>
              <a:rPr lang="en-US" b="1" i="1" dirty="0">
                <a:solidFill>
                  <a:schemeClr val="accent2">
                    <a:lumMod val="50000"/>
                  </a:schemeClr>
                </a:solidFill>
                <a:latin typeface="Times New Roman" panose="02020603050405020304" pitchFamily="18" charset="0"/>
              </a:rPr>
              <a:t>How might your professional and personal life be different if</a:t>
            </a:r>
          </a:p>
          <a:p>
            <a:r>
              <a:rPr lang="en-US" b="1" i="1" dirty="0">
                <a:solidFill>
                  <a:schemeClr val="accent2">
                    <a:lumMod val="50000"/>
                  </a:schemeClr>
                </a:solidFill>
                <a:latin typeface="Times New Roman" panose="02020603050405020304" pitchFamily="18" charset="0"/>
              </a:rPr>
              <a:t>  you had greater knowledge and understanding of emotions?</a:t>
            </a:r>
          </a:p>
          <a:p>
            <a:endParaRPr lang="en-US" b="1" i="1" dirty="0">
              <a:solidFill>
                <a:schemeClr val="accent2">
                  <a:lumMod val="50000"/>
                </a:schemeClr>
              </a:solidFill>
              <a:latin typeface="Times New Roman" panose="02020603050405020304" pitchFamily="18" charset="0"/>
            </a:endParaRPr>
          </a:p>
          <a:p>
            <a:r>
              <a:rPr lang="en-US" b="1" dirty="0">
                <a:solidFill>
                  <a:schemeClr val="accent2">
                    <a:lumMod val="50000"/>
                  </a:schemeClr>
                </a:solidFill>
                <a:latin typeface="SymbolMT"/>
              </a:rPr>
              <a:t>• </a:t>
            </a:r>
            <a:r>
              <a:rPr lang="en-US" b="1" i="1" dirty="0">
                <a:solidFill>
                  <a:schemeClr val="accent2">
                    <a:lumMod val="50000"/>
                  </a:schemeClr>
                </a:solidFill>
                <a:latin typeface="Times New Roman" panose="02020603050405020304" pitchFamily="18" charset="0"/>
              </a:rPr>
              <a:t>How might your life be different if you had more tools to</a:t>
            </a:r>
          </a:p>
          <a:p>
            <a:r>
              <a:rPr lang="en-US" b="1" i="1" dirty="0">
                <a:solidFill>
                  <a:schemeClr val="accent2">
                    <a:lumMod val="50000"/>
                  </a:schemeClr>
                </a:solidFill>
                <a:latin typeface="Times New Roman" panose="02020603050405020304" pitchFamily="18" charset="0"/>
              </a:rPr>
              <a:t>  respond to your emotions when they arise?</a:t>
            </a:r>
            <a:endParaRPr lang="en-US" b="1" dirty="0">
              <a:solidFill>
                <a:schemeClr val="accent2">
                  <a:lumMod val="50000"/>
                </a:schemeClr>
              </a:solidFill>
            </a:endParaRPr>
          </a:p>
        </p:txBody>
      </p:sp>
    </p:spTree>
    <p:extLst>
      <p:ext uri="{BB962C8B-B14F-4D97-AF65-F5344CB8AC3E}">
        <p14:creationId xmlns:p14="http://schemas.microsoft.com/office/powerpoint/2010/main" val="873295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9E24BCE-48CF-4EA0-8CEE-DABDE8C63D2E}"/>
              </a:ext>
            </a:extLst>
          </p:cNvPr>
          <p:cNvSpPr>
            <a:spLocks noGrp="1"/>
          </p:cNvSpPr>
          <p:nvPr>
            <p:ph type="title"/>
          </p:nvPr>
        </p:nvSpPr>
        <p:spPr>
          <a:xfrm>
            <a:off x="3690916" y="380919"/>
            <a:ext cx="8991563" cy="1005839"/>
          </a:xfrm>
        </p:spPr>
        <p:txBody>
          <a:bodyPr/>
          <a:lstStyle/>
          <a:p>
            <a:r>
              <a:rPr lang="en-US" dirty="0"/>
              <a:t>Cycle of Emotion </a:t>
            </a:r>
          </a:p>
        </p:txBody>
      </p:sp>
      <p:sp>
        <p:nvSpPr>
          <p:cNvPr id="36" name="Date Placeholder 35">
            <a:extLst>
              <a:ext uri="{FF2B5EF4-FFF2-40B4-BE49-F238E27FC236}">
                <a16:creationId xmlns:a16="http://schemas.microsoft.com/office/drawing/2014/main" id="{F6CE792E-745D-4408-9AB1-740D556972A1}"/>
              </a:ext>
            </a:extLst>
          </p:cNvPr>
          <p:cNvSpPr>
            <a:spLocks noGrp="1"/>
          </p:cNvSpPr>
          <p:nvPr>
            <p:ph type="dt" sz="half" idx="2"/>
          </p:nvPr>
        </p:nvSpPr>
        <p:spPr/>
        <p:txBody>
          <a:bodyPr/>
          <a:lstStyle/>
          <a:p>
            <a:fld id="{E65208FE-0220-403B-8209-06D9990EA4C9}" type="datetime1">
              <a:rPr lang="en-US" smtClean="0"/>
              <a:pPr/>
              <a:t>10/6/2020</a:t>
            </a:fld>
            <a:endParaRPr lang="en-US" dirty="0"/>
          </a:p>
        </p:txBody>
      </p:sp>
      <p:sp>
        <p:nvSpPr>
          <p:cNvPr id="37" name="Slide Number Placeholder 36">
            <a:extLst>
              <a:ext uri="{FF2B5EF4-FFF2-40B4-BE49-F238E27FC236}">
                <a16:creationId xmlns:a16="http://schemas.microsoft.com/office/drawing/2014/main" id="{BF214639-68C6-49E7-90D4-F4DAFEFBFE02}"/>
              </a:ext>
            </a:extLst>
          </p:cNvPr>
          <p:cNvSpPr>
            <a:spLocks noGrp="1"/>
          </p:cNvSpPr>
          <p:nvPr>
            <p:ph type="sldNum" sz="quarter" idx="4"/>
          </p:nvPr>
        </p:nvSpPr>
        <p:spPr/>
        <p:txBody>
          <a:bodyPr/>
          <a:lstStyle/>
          <a:p>
            <a:fld id="{294A09A9-5501-47C1-A89A-A340965A2BE2}" type="slidenum">
              <a:rPr lang="en-US" smtClean="0"/>
              <a:pPr/>
              <a:t>12</a:t>
            </a:fld>
            <a:endParaRPr lang="en-US" dirty="0"/>
          </a:p>
        </p:txBody>
      </p:sp>
      <p:sp>
        <p:nvSpPr>
          <p:cNvPr id="2" name="Rectangle 1">
            <a:extLst>
              <a:ext uri="{FF2B5EF4-FFF2-40B4-BE49-F238E27FC236}">
                <a16:creationId xmlns:a16="http://schemas.microsoft.com/office/drawing/2014/main" id="{BD60D1D2-E9F1-4E98-BF7D-8426492B6178}"/>
              </a:ext>
            </a:extLst>
          </p:cNvPr>
          <p:cNvSpPr/>
          <p:nvPr/>
        </p:nvSpPr>
        <p:spPr>
          <a:xfrm>
            <a:off x="1980755" y="2184430"/>
            <a:ext cx="8534400" cy="3139321"/>
          </a:xfrm>
          <a:prstGeom prst="rect">
            <a:avLst/>
          </a:prstGeom>
        </p:spPr>
        <p:txBody>
          <a:bodyPr wrap="square">
            <a:spAutoFit/>
          </a:bodyPr>
          <a:lstStyle/>
          <a:p>
            <a:r>
              <a:rPr lang="en-US" b="1" dirty="0">
                <a:solidFill>
                  <a:schemeClr val="accent1">
                    <a:lumMod val="10000"/>
                  </a:schemeClr>
                </a:solidFill>
                <a:latin typeface="Times New Roman" panose="02020603050405020304" pitchFamily="18" charset="0"/>
              </a:rPr>
              <a:t>Prompting Event </a:t>
            </a:r>
            <a:r>
              <a:rPr lang="en-US" dirty="0">
                <a:solidFill>
                  <a:schemeClr val="accent1">
                    <a:lumMod val="10000"/>
                  </a:schemeClr>
                </a:solidFill>
                <a:latin typeface="Times New Roman" panose="02020603050405020304" pitchFamily="18" charset="0"/>
              </a:rPr>
              <a:t>This is the stuff that happens outside you (cancelled meeting, crying children) or inside you (thoughts, memories)</a:t>
            </a:r>
          </a:p>
          <a:p>
            <a:endParaRPr lang="en-US" dirty="0">
              <a:solidFill>
                <a:schemeClr val="accent1">
                  <a:lumMod val="10000"/>
                </a:schemeClr>
              </a:solidFill>
              <a:latin typeface="Times New Roman" panose="02020603050405020304" pitchFamily="18" charset="0"/>
            </a:endParaRPr>
          </a:p>
          <a:p>
            <a:r>
              <a:rPr lang="en-US" b="1" dirty="0">
                <a:solidFill>
                  <a:schemeClr val="accent1">
                    <a:lumMod val="10000"/>
                  </a:schemeClr>
                </a:solidFill>
                <a:latin typeface="Times New Roman" panose="02020603050405020304" pitchFamily="18" charset="0"/>
              </a:rPr>
              <a:t>Interpretation </a:t>
            </a:r>
            <a:r>
              <a:rPr lang="en-US" dirty="0">
                <a:solidFill>
                  <a:schemeClr val="accent1">
                    <a:lumMod val="10000"/>
                  </a:schemeClr>
                </a:solidFill>
                <a:latin typeface="Times New Roman" panose="02020603050405020304" pitchFamily="18" charset="0"/>
              </a:rPr>
              <a:t>Your mind makes sense of what happened. The event is filtered through your evaluation, understanding, beliefs, and assumptions. It’s your own interpretation of the event and how you explain it to</a:t>
            </a:r>
          </a:p>
          <a:p>
            <a:r>
              <a:rPr lang="en-US" dirty="0">
                <a:solidFill>
                  <a:schemeClr val="accent1">
                    <a:lumMod val="10000"/>
                  </a:schemeClr>
                </a:solidFill>
                <a:latin typeface="Times New Roman" panose="02020603050405020304" pitchFamily="18" charset="0"/>
              </a:rPr>
              <a:t>yourself.</a:t>
            </a:r>
          </a:p>
          <a:p>
            <a:endParaRPr lang="en-US" dirty="0">
              <a:solidFill>
                <a:schemeClr val="accent1">
                  <a:lumMod val="10000"/>
                </a:schemeClr>
              </a:solidFill>
              <a:latin typeface="Times New Roman" panose="02020603050405020304" pitchFamily="18" charset="0"/>
            </a:endParaRPr>
          </a:p>
          <a:p>
            <a:r>
              <a:rPr lang="en-US" b="1" dirty="0">
                <a:solidFill>
                  <a:schemeClr val="accent1">
                    <a:lumMod val="10000"/>
                  </a:schemeClr>
                </a:solidFill>
                <a:latin typeface="Times New Roman" panose="02020603050405020304" pitchFamily="18" charset="0"/>
              </a:rPr>
              <a:t>Physical Response </a:t>
            </a:r>
            <a:r>
              <a:rPr lang="en-US" dirty="0">
                <a:solidFill>
                  <a:schemeClr val="accent1">
                    <a:lumMod val="10000"/>
                  </a:schemeClr>
                </a:solidFill>
                <a:latin typeface="Times New Roman" panose="02020603050405020304" pitchFamily="18" charset="0"/>
              </a:rPr>
              <a:t>The event and your interpretation result in a physical response- you may produce stress hormones that make your heart race, your throat close, your hands shake, etc.</a:t>
            </a:r>
            <a:endParaRPr lang="en-US" dirty="0">
              <a:solidFill>
                <a:schemeClr val="accent1">
                  <a:lumMod val="10000"/>
                </a:schemeClr>
              </a:solidFill>
            </a:endParaRPr>
          </a:p>
        </p:txBody>
      </p:sp>
    </p:spTree>
    <p:extLst>
      <p:ext uri="{BB962C8B-B14F-4D97-AF65-F5344CB8AC3E}">
        <p14:creationId xmlns:p14="http://schemas.microsoft.com/office/powerpoint/2010/main" val="3453651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9E24BCE-48CF-4EA0-8CEE-DABDE8C63D2E}"/>
              </a:ext>
            </a:extLst>
          </p:cNvPr>
          <p:cNvSpPr>
            <a:spLocks noGrp="1"/>
          </p:cNvSpPr>
          <p:nvPr>
            <p:ph type="title"/>
          </p:nvPr>
        </p:nvSpPr>
        <p:spPr>
          <a:xfrm>
            <a:off x="3690916" y="380919"/>
            <a:ext cx="8991563" cy="1005839"/>
          </a:xfrm>
        </p:spPr>
        <p:txBody>
          <a:bodyPr/>
          <a:lstStyle/>
          <a:p>
            <a:r>
              <a:rPr lang="en-US" dirty="0"/>
              <a:t>Cycle of Emotion </a:t>
            </a:r>
          </a:p>
        </p:txBody>
      </p:sp>
      <p:sp>
        <p:nvSpPr>
          <p:cNvPr id="36" name="Date Placeholder 35">
            <a:extLst>
              <a:ext uri="{FF2B5EF4-FFF2-40B4-BE49-F238E27FC236}">
                <a16:creationId xmlns:a16="http://schemas.microsoft.com/office/drawing/2014/main" id="{F6CE792E-745D-4408-9AB1-740D556972A1}"/>
              </a:ext>
            </a:extLst>
          </p:cNvPr>
          <p:cNvSpPr>
            <a:spLocks noGrp="1"/>
          </p:cNvSpPr>
          <p:nvPr>
            <p:ph type="dt" sz="half" idx="2"/>
          </p:nvPr>
        </p:nvSpPr>
        <p:spPr/>
        <p:txBody>
          <a:bodyPr/>
          <a:lstStyle/>
          <a:p>
            <a:fld id="{E65208FE-0220-403B-8209-06D9990EA4C9}" type="datetime1">
              <a:rPr lang="en-US" smtClean="0"/>
              <a:pPr/>
              <a:t>10/6/2020</a:t>
            </a:fld>
            <a:endParaRPr lang="en-US" dirty="0"/>
          </a:p>
        </p:txBody>
      </p:sp>
      <p:sp>
        <p:nvSpPr>
          <p:cNvPr id="37" name="Slide Number Placeholder 36">
            <a:extLst>
              <a:ext uri="{FF2B5EF4-FFF2-40B4-BE49-F238E27FC236}">
                <a16:creationId xmlns:a16="http://schemas.microsoft.com/office/drawing/2014/main" id="{BF214639-68C6-49E7-90D4-F4DAFEFBFE02}"/>
              </a:ext>
            </a:extLst>
          </p:cNvPr>
          <p:cNvSpPr>
            <a:spLocks noGrp="1"/>
          </p:cNvSpPr>
          <p:nvPr>
            <p:ph type="sldNum" sz="quarter" idx="4"/>
          </p:nvPr>
        </p:nvSpPr>
        <p:spPr/>
        <p:txBody>
          <a:bodyPr/>
          <a:lstStyle/>
          <a:p>
            <a:fld id="{294A09A9-5501-47C1-A89A-A340965A2BE2}" type="slidenum">
              <a:rPr lang="en-US" smtClean="0"/>
              <a:pPr/>
              <a:t>13</a:t>
            </a:fld>
            <a:endParaRPr lang="en-US" dirty="0"/>
          </a:p>
        </p:txBody>
      </p:sp>
      <p:sp>
        <p:nvSpPr>
          <p:cNvPr id="3" name="Rectangle 2">
            <a:extLst>
              <a:ext uri="{FF2B5EF4-FFF2-40B4-BE49-F238E27FC236}">
                <a16:creationId xmlns:a16="http://schemas.microsoft.com/office/drawing/2014/main" id="{2FED2F57-B653-479C-AF97-7BC701DF4D8F}"/>
              </a:ext>
            </a:extLst>
          </p:cNvPr>
          <p:cNvSpPr/>
          <p:nvPr/>
        </p:nvSpPr>
        <p:spPr>
          <a:xfrm>
            <a:off x="1775011" y="1520495"/>
            <a:ext cx="9215717" cy="3693319"/>
          </a:xfrm>
          <a:prstGeom prst="rect">
            <a:avLst/>
          </a:prstGeom>
        </p:spPr>
        <p:txBody>
          <a:bodyPr wrap="square">
            <a:spAutoFit/>
          </a:bodyPr>
          <a:lstStyle/>
          <a:p>
            <a:r>
              <a:rPr lang="en-US" b="1" dirty="0">
                <a:solidFill>
                  <a:schemeClr val="accent1">
                    <a:lumMod val="10000"/>
                  </a:schemeClr>
                </a:solidFill>
                <a:latin typeface="Times New Roman" panose="02020603050405020304" pitchFamily="18" charset="0"/>
              </a:rPr>
              <a:t>Urge to Act: </a:t>
            </a:r>
            <a:r>
              <a:rPr lang="en-US" dirty="0">
                <a:solidFill>
                  <a:schemeClr val="accent1">
                    <a:lumMod val="10000"/>
                  </a:schemeClr>
                </a:solidFill>
                <a:latin typeface="Times New Roman" panose="02020603050405020304" pitchFamily="18" charset="0"/>
              </a:rPr>
              <a:t>Almost simultaneous to the physical response, you feel an urge to do something. You may or may not act on impulse – but it is very useful to notice what you feel compelled to do in those first moments.</a:t>
            </a:r>
          </a:p>
          <a:p>
            <a:endParaRPr lang="en-US" dirty="0">
              <a:solidFill>
                <a:schemeClr val="accent1">
                  <a:lumMod val="10000"/>
                </a:schemeClr>
              </a:solidFill>
              <a:latin typeface="Times New Roman" panose="02020603050405020304" pitchFamily="18" charset="0"/>
            </a:endParaRPr>
          </a:p>
          <a:p>
            <a:r>
              <a:rPr lang="en-US" b="1" dirty="0">
                <a:solidFill>
                  <a:schemeClr val="accent1">
                    <a:lumMod val="10000"/>
                  </a:schemeClr>
                </a:solidFill>
                <a:latin typeface="Times New Roman" panose="02020603050405020304" pitchFamily="18" charset="0"/>
              </a:rPr>
              <a:t>Action: </a:t>
            </a:r>
            <a:r>
              <a:rPr lang="en-US" dirty="0">
                <a:solidFill>
                  <a:schemeClr val="accent1">
                    <a:lumMod val="10000"/>
                  </a:schemeClr>
                </a:solidFill>
                <a:latin typeface="Times New Roman" panose="02020603050405020304" pitchFamily="18" charset="0"/>
              </a:rPr>
              <a:t>Then there is what you actually “do”. You may or may not feel as though you are in control of your behavior at this point. Later after the urgency has passed you may opt to act or choose a self-soothing action.</a:t>
            </a:r>
          </a:p>
          <a:p>
            <a:endParaRPr lang="en-US" dirty="0">
              <a:solidFill>
                <a:schemeClr val="accent1">
                  <a:lumMod val="10000"/>
                </a:schemeClr>
              </a:solidFill>
              <a:latin typeface="Times New Roman" panose="02020603050405020304" pitchFamily="18" charset="0"/>
            </a:endParaRPr>
          </a:p>
          <a:p>
            <a:r>
              <a:rPr lang="en-US" b="1" dirty="0">
                <a:solidFill>
                  <a:schemeClr val="accent1">
                    <a:lumMod val="10000"/>
                  </a:schemeClr>
                </a:solidFill>
                <a:latin typeface="Times New Roman" panose="02020603050405020304" pitchFamily="18" charset="0"/>
              </a:rPr>
              <a:t>Aftereffects: </a:t>
            </a:r>
            <a:r>
              <a:rPr lang="en-US" dirty="0">
                <a:solidFill>
                  <a:schemeClr val="accent1">
                    <a:lumMod val="10000"/>
                  </a:schemeClr>
                </a:solidFill>
                <a:latin typeface="Times New Roman" panose="02020603050405020304" pitchFamily="18" charset="0"/>
              </a:rPr>
              <a:t>Finally, the emotion affects other emotions, thoughts and behaviors, and your body. The aftereffects can be a prompting event that set off another emotion cycle. Sometimes the original emotion needs more processing; other times, a secondary emotion is triggered. For example, your fear can lead to a cycle of</a:t>
            </a:r>
          </a:p>
          <a:p>
            <a:r>
              <a:rPr lang="en-US" dirty="0">
                <a:solidFill>
                  <a:schemeClr val="accent1">
                    <a:lumMod val="10000"/>
                  </a:schemeClr>
                </a:solidFill>
                <a:latin typeface="Times New Roman" panose="02020603050405020304" pitchFamily="18" charset="0"/>
              </a:rPr>
              <a:t>anger or anxiety. All of this can leave you physically exhausted.</a:t>
            </a:r>
            <a:endParaRPr lang="en-US" dirty="0">
              <a:solidFill>
                <a:schemeClr val="accent1">
                  <a:lumMod val="10000"/>
                </a:schemeClr>
              </a:solidFill>
            </a:endParaRPr>
          </a:p>
        </p:txBody>
      </p:sp>
    </p:spTree>
    <p:extLst>
      <p:ext uri="{BB962C8B-B14F-4D97-AF65-F5344CB8AC3E}">
        <p14:creationId xmlns:p14="http://schemas.microsoft.com/office/powerpoint/2010/main" val="3268365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B74BB8A-7BAA-4A6E-9CC4-CB382C68DEEC}"/>
              </a:ext>
            </a:extLst>
          </p:cNvPr>
          <p:cNvSpPr>
            <a:spLocks noGrp="1"/>
          </p:cNvSpPr>
          <p:nvPr>
            <p:ph type="body" sz="quarter" idx="13"/>
          </p:nvPr>
        </p:nvSpPr>
        <p:spPr/>
        <p:txBody>
          <a:bodyPr/>
          <a:lstStyle/>
          <a:p>
            <a:r>
              <a:rPr lang="en-US" dirty="0"/>
              <a:t>05</a:t>
            </a:r>
          </a:p>
        </p:txBody>
      </p:sp>
      <p:sp>
        <p:nvSpPr>
          <p:cNvPr id="3" name="Title 2">
            <a:extLst>
              <a:ext uri="{FF2B5EF4-FFF2-40B4-BE49-F238E27FC236}">
                <a16:creationId xmlns:a16="http://schemas.microsoft.com/office/drawing/2014/main" id="{F9055465-EA9F-436E-A0C3-64912E06BF2C}"/>
              </a:ext>
            </a:extLst>
          </p:cNvPr>
          <p:cNvSpPr>
            <a:spLocks noGrp="1"/>
          </p:cNvSpPr>
          <p:nvPr>
            <p:ph type="title"/>
          </p:nvPr>
        </p:nvSpPr>
        <p:spPr>
          <a:xfrm>
            <a:off x="4250135" y="2982235"/>
            <a:ext cx="6674802" cy="655320"/>
          </a:xfrm>
        </p:spPr>
        <p:txBody>
          <a:bodyPr>
            <a:normAutofit fontScale="90000"/>
          </a:bodyPr>
          <a:lstStyle/>
          <a:p>
            <a:r>
              <a:rPr lang="en-US" dirty="0"/>
              <a:t>  Emotions and Stress</a:t>
            </a:r>
          </a:p>
        </p:txBody>
      </p:sp>
    </p:spTree>
    <p:extLst>
      <p:ext uri="{BB962C8B-B14F-4D97-AF65-F5344CB8AC3E}">
        <p14:creationId xmlns:p14="http://schemas.microsoft.com/office/powerpoint/2010/main" val="1702121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098" name="Picture 2" descr="Incredible Balancing Stones by Michael Grab | Amusing Planet | Stone  balancing, Balance art, Stone art">
            <a:extLst>
              <a:ext uri="{FF2B5EF4-FFF2-40B4-BE49-F238E27FC236}">
                <a16:creationId xmlns:a16="http://schemas.microsoft.com/office/drawing/2014/main" id="{1E2766E0-7A56-45D6-92F4-AC2E306C9F3D}"/>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t="21957" b="21957"/>
          <a:stretch>
            <a:fillRect/>
          </a:stretch>
        </p:blipFill>
        <p:spPr bwMode="auto">
          <a:xfrm>
            <a:off x="6096000" y="2153425"/>
            <a:ext cx="5586522" cy="471871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a:extLst>
              <a:ext uri="{FF2B5EF4-FFF2-40B4-BE49-F238E27FC236}">
                <a16:creationId xmlns:a16="http://schemas.microsoft.com/office/drawing/2014/main" id="{E19BF1C0-EE32-4EEE-9539-CE8473AA2F38}"/>
              </a:ext>
            </a:extLst>
          </p:cNvPr>
          <p:cNvSpPr>
            <a:spLocks noGrp="1"/>
          </p:cNvSpPr>
          <p:nvPr>
            <p:ph type="title"/>
          </p:nvPr>
        </p:nvSpPr>
        <p:spPr>
          <a:xfrm>
            <a:off x="2068579" y="514780"/>
            <a:ext cx="10267766" cy="2434386"/>
          </a:xfrm>
        </p:spPr>
        <p:txBody>
          <a:bodyPr>
            <a:normAutofit/>
          </a:bodyPr>
          <a:lstStyle/>
          <a:p>
            <a:r>
              <a:rPr lang="en-US" sz="4000" dirty="0">
                <a:latin typeface="Cavolini" panose="03000502040302020204" pitchFamily="66" charset="0"/>
                <a:cs typeface="Cavolini" panose="03000502040302020204" pitchFamily="66" charset="0"/>
                <a:hlinkClick r:id="rId3"/>
              </a:rPr>
              <a:t>How to Make Stress Your Friend</a:t>
            </a:r>
            <a:endParaRPr lang="en-US" sz="4000" dirty="0">
              <a:latin typeface="Cavolini" panose="03000502040302020204" pitchFamily="66" charset="0"/>
              <a:cs typeface="Cavolini" panose="03000502040302020204" pitchFamily="66" charset="0"/>
            </a:endParaRPr>
          </a:p>
        </p:txBody>
      </p:sp>
      <p:sp>
        <p:nvSpPr>
          <p:cNvPr id="30" name="Date Placeholder 29">
            <a:extLst>
              <a:ext uri="{FF2B5EF4-FFF2-40B4-BE49-F238E27FC236}">
                <a16:creationId xmlns:a16="http://schemas.microsoft.com/office/drawing/2014/main" id="{5C3C5043-9E0B-4C7C-B3D8-6124850B4088}"/>
              </a:ext>
            </a:extLst>
          </p:cNvPr>
          <p:cNvSpPr>
            <a:spLocks noGrp="1"/>
          </p:cNvSpPr>
          <p:nvPr>
            <p:ph type="dt" sz="half" idx="2"/>
          </p:nvPr>
        </p:nvSpPr>
        <p:spPr/>
        <p:txBody>
          <a:bodyPr/>
          <a:lstStyle/>
          <a:p>
            <a:fld id="{F5615077-39AD-4FB2-A061-5884E8516F91}" type="datetime1">
              <a:rPr lang="en-US" smtClean="0"/>
              <a:t>10/6/2020</a:t>
            </a:fld>
            <a:endParaRPr lang="en-US" dirty="0"/>
          </a:p>
        </p:txBody>
      </p:sp>
      <p:sp>
        <p:nvSpPr>
          <p:cNvPr id="31" name="Slide Number Placeholder 30">
            <a:extLst>
              <a:ext uri="{FF2B5EF4-FFF2-40B4-BE49-F238E27FC236}">
                <a16:creationId xmlns:a16="http://schemas.microsoft.com/office/drawing/2014/main" id="{AD175D2A-0058-45E0-AAF6-7260876F007C}"/>
              </a:ext>
            </a:extLst>
          </p:cNvPr>
          <p:cNvSpPr>
            <a:spLocks noGrp="1"/>
          </p:cNvSpPr>
          <p:nvPr>
            <p:ph type="sldNum" sz="quarter" idx="4"/>
          </p:nvPr>
        </p:nvSpPr>
        <p:spPr/>
        <p:txBody>
          <a:bodyPr/>
          <a:lstStyle/>
          <a:p>
            <a:fld id="{294A09A9-5501-47C1-A89A-A340965A2BE2}" type="slidenum">
              <a:rPr lang="en-US" smtClean="0"/>
              <a:pPr/>
              <a:t>15</a:t>
            </a:fld>
            <a:endParaRPr lang="en-US" dirty="0"/>
          </a:p>
        </p:txBody>
      </p:sp>
      <p:sp>
        <p:nvSpPr>
          <p:cNvPr id="2" name="Rectangle 1">
            <a:extLst>
              <a:ext uri="{FF2B5EF4-FFF2-40B4-BE49-F238E27FC236}">
                <a16:creationId xmlns:a16="http://schemas.microsoft.com/office/drawing/2014/main" id="{FCAEC27B-8A76-4823-B154-C50F7D95C8CE}"/>
              </a:ext>
            </a:extLst>
          </p:cNvPr>
          <p:cNvSpPr/>
          <p:nvPr/>
        </p:nvSpPr>
        <p:spPr>
          <a:xfrm>
            <a:off x="2365149" y="2810730"/>
            <a:ext cx="3570083" cy="3416320"/>
          </a:xfrm>
          <a:prstGeom prst="rect">
            <a:avLst/>
          </a:prstGeom>
        </p:spPr>
        <p:txBody>
          <a:bodyPr wrap="square">
            <a:spAutoFit/>
          </a:bodyPr>
          <a:lstStyle/>
          <a:p>
            <a:r>
              <a:rPr lang="en-US" dirty="0">
                <a:solidFill>
                  <a:schemeClr val="bg2">
                    <a:lumMod val="10000"/>
                  </a:schemeClr>
                </a:solidFill>
                <a:latin typeface="Cavolini" panose="03000502040302020204" pitchFamily="66" charset="0"/>
                <a:cs typeface="Cavolini" panose="03000502040302020204" pitchFamily="66" charset="0"/>
              </a:rPr>
              <a:t>Stress. It makes your heart pound, your breathing quicken, and your forehead sweat. </a:t>
            </a:r>
          </a:p>
          <a:p>
            <a:endParaRPr lang="en-US" dirty="0">
              <a:solidFill>
                <a:schemeClr val="bg2">
                  <a:lumMod val="10000"/>
                </a:schemeClr>
              </a:solidFill>
              <a:latin typeface="Cavolini" panose="03000502040302020204" pitchFamily="66" charset="0"/>
              <a:cs typeface="Cavolini" panose="03000502040302020204" pitchFamily="66" charset="0"/>
            </a:endParaRPr>
          </a:p>
          <a:p>
            <a:r>
              <a:rPr lang="en-US" dirty="0">
                <a:solidFill>
                  <a:schemeClr val="bg2">
                    <a:lumMod val="10000"/>
                  </a:schemeClr>
                </a:solidFill>
                <a:latin typeface="Cavolini" panose="03000502040302020204" pitchFamily="66" charset="0"/>
                <a:cs typeface="Cavolini" panose="03000502040302020204" pitchFamily="66" charset="0"/>
              </a:rPr>
              <a:t>But while stress has been made into a public health enemy, new research suggests that stress may only be bad for you if you believe that to be the case.</a:t>
            </a:r>
          </a:p>
        </p:txBody>
      </p:sp>
    </p:spTree>
    <p:extLst>
      <p:ext uri="{BB962C8B-B14F-4D97-AF65-F5344CB8AC3E}">
        <p14:creationId xmlns:p14="http://schemas.microsoft.com/office/powerpoint/2010/main" val="2563119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0039366-CC4B-45CC-9139-66129D35DB25}"/>
              </a:ext>
            </a:extLst>
          </p:cNvPr>
          <p:cNvSpPr>
            <a:spLocks noGrp="1"/>
          </p:cNvSpPr>
          <p:nvPr>
            <p:ph type="body" sz="quarter" idx="13"/>
          </p:nvPr>
        </p:nvSpPr>
        <p:spPr/>
        <p:txBody>
          <a:bodyPr/>
          <a:lstStyle/>
          <a:p>
            <a:r>
              <a:rPr lang="en-US" dirty="0"/>
              <a:t>04</a:t>
            </a:r>
          </a:p>
        </p:txBody>
      </p:sp>
      <p:sp>
        <p:nvSpPr>
          <p:cNvPr id="3" name="Title 2">
            <a:extLst>
              <a:ext uri="{FF2B5EF4-FFF2-40B4-BE49-F238E27FC236}">
                <a16:creationId xmlns:a16="http://schemas.microsoft.com/office/drawing/2014/main" id="{594C1777-B62D-468E-BE34-64A07CED098F}"/>
              </a:ext>
            </a:extLst>
          </p:cNvPr>
          <p:cNvSpPr>
            <a:spLocks noGrp="1"/>
          </p:cNvSpPr>
          <p:nvPr>
            <p:ph type="title"/>
          </p:nvPr>
        </p:nvSpPr>
        <p:spPr/>
        <p:txBody>
          <a:bodyPr>
            <a:normAutofit fontScale="90000"/>
          </a:bodyPr>
          <a:lstStyle/>
          <a:p>
            <a:r>
              <a:rPr lang="en-US" dirty="0"/>
              <a:t>What’s next</a:t>
            </a:r>
          </a:p>
        </p:txBody>
      </p:sp>
    </p:spTree>
    <p:extLst>
      <p:ext uri="{BB962C8B-B14F-4D97-AF65-F5344CB8AC3E}">
        <p14:creationId xmlns:p14="http://schemas.microsoft.com/office/powerpoint/2010/main" val="675137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B6389-2374-4677-B8BB-59410CCC32FD}"/>
              </a:ext>
            </a:extLst>
          </p:cNvPr>
          <p:cNvSpPr>
            <a:spLocks noGrp="1"/>
          </p:cNvSpPr>
          <p:nvPr>
            <p:ph type="title"/>
          </p:nvPr>
        </p:nvSpPr>
        <p:spPr>
          <a:xfrm>
            <a:off x="1042152" y="117626"/>
            <a:ext cx="10515600" cy="1325563"/>
          </a:xfrm>
        </p:spPr>
        <p:txBody>
          <a:bodyPr/>
          <a:lstStyle/>
          <a:p>
            <a:pPr algn="ctr"/>
            <a:r>
              <a:rPr lang="en-US" dirty="0">
                <a:solidFill>
                  <a:schemeClr val="accent2">
                    <a:lumMod val="50000"/>
                  </a:schemeClr>
                </a:solidFill>
                <a:cs typeface="Biome Light" panose="020B0303030204020804" pitchFamily="34" charset="0"/>
              </a:rPr>
              <a:t>Stress Anxiety and Self-Care</a:t>
            </a:r>
            <a:endParaRPr lang="en-US" dirty="0">
              <a:solidFill>
                <a:schemeClr val="accent2">
                  <a:lumMod val="50000"/>
                </a:schemeClr>
              </a:solidFill>
              <a:latin typeface="Biome Light" panose="020B0303030204020804" pitchFamily="34" charset="0"/>
              <a:cs typeface="Biome Light" panose="020B0303030204020804" pitchFamily="34" charset="0"/>
            </a:endParaRPr>
          </a:p>
        </p:txBody>
      </p:sp>
      <p:sp>
        <p:nvSpPr>
          <p:cNvPr id="141" name="Date Placeholder 140">
            <a:extLst>
              <a:ext uri="{FF2B5EF4-FFF2-40B4-BE49-F238E27FC236}">
                <a16:creationId xmlns:a16="http://schemas.microsoft.com/office/drawing/2014/main" id="{3E96791E-3AF0-4956-AFA7-A8A89E8EB15E}"/>
              </a:ext>
            </a:extLst>
          </p:cNvPr>
          <p:cNvSpPr>
            <a:spLocks noGrp="1"/>
          </p:cNvSpPr>
          <p:nvPr>
            <p:ph type="dt" sz="half" idx="2"/>
          </p:nvPr>
        </p:nvSpPr>
        <p:spPr/>
        <p:txBody>
          <a:bodyPr/>
          <a:lstStyle/>
          <a:p>
            <a:fld id="{4871AD0A-72DC-49A1-AA89-5509B2193035}" type="datetime1">
              <a:rPr lang="en-US" smtClean="0"/>
              <a:t>10/6/2020</a:t>
            </a:fld>
            <a:endParaRPr lang="en-US" dirty="0"/>
          </a:p>
        </p:txBody>
      </p:sp>
      <p:sp>
        <p:nvSpPr>
          <p:cNvPr id="142" name="Slide Number Placeholder 141">
            <a:extLst>
              <a:ext uri="{FF2B5EF4-FFF2-40B4-BE49-F238E27FC236}">
                <a16:creationId xmlns:a16="http://schemas.microsoft.com/office/drawing/2014/main" id="{9FD033B5-99FB-4B26-BF74-3DA89EEE7C67}"/>
              </a:ext>
            </a:extLst>
          </p:cNvPr>
          <p:cNvSpPr>
            <a:spLocks noGrp="1"/>
          </p:cNvSpPr>
          <p:nvPr>
            <p:ph type="sldNum" sz="quarter" idx="4"/>
          </p:nvPr>
        </p:nvSpPr>
        <p:spPr/>
        <p:txBody>
          <a:bodyPr/>
          <a:lstStyle/>
          <a:p>
            <a:fld id="{294A09A9-5501-47C1-A89A-A340965A2BE2}" type="slidenum">
              <a:rPr lang="en-US" smtClean="0"/>
              <a:pPr/>
              <a:t>17</a:t>
            </a:fld>
            <a:endParaRPr lang="en-US" dirty="0"/>
          </a:p>
        </p:txBody>
      </p:sp>
      <p:sp>
        <p:nvSpPr>
          <p:cNvPr id="3" name="TextBox 2">
            <a:extLst>
              <a:ext uri="{FF2B5EF4-FFF2-40B4-BE49-F238E27FC236}">
                <a16:creationId xmlns:a16="http://schemas.microsoft.com/office/drawing/2014/main" id="{7B589608-73BD-4DB0-BEB0-BBB079136D34}"/>
              </a:ext>
            </a:extLst>
          </p:cNvPr>
          <p:cNvSpPr txBox="1"/>
          <p:nvPr/>
        </p:nvSpPr>
        <p:spPr>
          <a:xfrm>
            <a:off x="3519070" y="2501153"/>
            <a:ext cx="4177747" cy="1569660"/>
          </a:xfrm>
          <a:prstGeom prst="rect">
            <a:avLst/>
          </a:prstGeom>
          <a:noFill/>
        </p:spPr>
        <p:txBody>
          <a:bodyPr wrap="none" rtlCol="0">
            <a:spAutoFit/>
          </a:bodyPr>
          <a:lstStyle/>
          <a:p>
            <a:pPr algn="ctr"/>
            <a:r>
              <a:rPr lang="en-US" sz="3200" dirty="0"/>
              <a:t>November 18, 2020</a:t>
            </a:r>
          </a:p>
          <a:p>
            <a:pPr algn="ctr"/>
            <a:endParaRPr lang="en-US" sz="3200" dirty="0"/>
          </a:p>
          <a:p>
            <a:pPr algn="ctr"/>
            <a:r>
              <a:rPr lang="en-US" sz="3200" dirty="0"/>
              <a:t>10:00 a.m. </a:t>
            </a:r>
          </a:p>
        </p:txBody>
      </p:sp>
    </p:spTree>
    <p:extLst>
      <p:ext uri="{BB962C8B-B14F-4D97-AF65-F5344CB8AC3E}">
        <p14:creationId xmlns:p14="http://schemas.microsoft.com/office/powerpoint/2010/main" val="700209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3A48F-6C9B-4B6F-9063-4E2B2F6CF465}"/>
              </a:ext>
            </a:extLst>
          </p:cNvPr>
          <p:cNvSpPr>
            <a:spLocks noGrp="1"/>
          </p:cNvSpPr>
          <p:nvPr>
            <p:ph type="title"/>
          </p:nvPr>
        </p:nvSpPr>
        <p:spPr>
          <a:xfrm>
            <a:off x="-1663491" y="2744204"/>
            <a:ext cx="10156826" cy="1369591"/>
          </a:xfrm>
        </p:spPr>
        <p:txBody>
          <a:bodyPr/>
          <a:lstStyle/>
          <a:p>
            <a:pPr algn="ctr"/>
            <a:r>
              <a:rPr lang="en-US" dirty="0"/>
              <a:t>Thank you !</a:t>
            </a:r>
            <a:br>
              <a:rPr lang="en-US" dirty="0"/>
            </a:br>
            <a:br>
              <a:rPr lang="en-US" dirty="0"/>
            </a:br>
            <a:r>
              <a:rPr lang="en-US" dirty="0">
                <a:latin typeface="Monotype Corsiva" panose="03010101010201010101" pitchFamily="66" charset="0"/>
              </a:rPr>
              <a:t>See you next </a:t>
            </a:r>
            <a:br>
              <a:rPr lang="en-US" dirty="0">
                <a:latin typeface="Monotype Corsiva" panose="03010101010201010101" pitchFamily="66" charset="0"/>
              </a:rPr>
            </a:br>
            <a:r>
              <a:rPr lang="en-US" dirty="0">
                <a:latin typeface="Monotype Corsiva" panose="03010101010201010101" pitchFamily="66" charset="0"/>
              </a:rPr>
              <a:t>month </a:t>
            </a:r>
            <a:br>
              <a:rPr lang="en-US" dirty="0">
                <a:latin typeface="Monotype Corsiva" panose="03010101010201010101" pitchFamily="66" charset="0"/>
              </a:rPr>
            </a:br>
            <a:r>
              <a:rPr lang="en-US" dirty="0">
                <a:latin typeface="Monotype Corsiva" panose="03010101010201010101" pitchFamily="66" charset="0"/>
              </a:rPr>
              <a:t> </a:t>
            </a:r>
          </a:p>
        </p:txBody>
      </p:sp>
      <p:sp>
        <p:nvSpPr>
          <p:cNvPr id="36" name="Date Placeholder 35">
            <a:extLst>
              <a:ext uri="{FF2B5EF4-FFF2-40B4-BE49-F238E27FC236}">
                <a16:creationId xmlns:a16="http://schemas.microsoft.com/office/drawing/2014/main" id="{8D56EBED-E2E8-4532-9D58-AEA4BF592BE1}"/>
              </a:ext>
            </a:extLst>
          </p:cNvPr>
          <p:cNvSpPr>
            <a:spLocks noGrp="1"/>
          </p:cNvSpPr>
          <p:nvPr>
            <p:ph type="dt" sz="half" idx="2"/>
          </p:nvPr>
        </p:nvSpPr>
        <p:spPr/>
        <p:txBody>
          <a:bodyPr/>
          <a:lstStyle/>
          <a:p>
            <a:fld id="{E2EFFCE6-B714-4312-995E-9A4A689D43F0}" type="datetime1">
              <a:rPr lang="en-US" smtClean="0"/>
              <a:t>10/6/2020</a:t>
            </a:fld>
            <a:endParaRPr lang="en-US" dirty="0"/>
          </a:p>
        </p:txBody>
      </p:sp>
      <p:pic>
        <p:nvPicPr>
          <p:cNvPr id="5122" name="Picture 2" descr="fall quotes friedrich nietzsche">
            <a:extLst>
              <a:ext uri="{FF2B5EF4-FFF2-40B4-BE49-F238E27FC236}">
                <a16:creationId xmlns:a16="http://schemas.microsoft.com/office/drawing/2014/main" id="{4668CCE4-EDC7-4ABB-BC0B-EFD3E7BE0E6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126" b="3120"/>
          <a:stretch/>
        </p:blipFill>
        <p:spPr bwMode="auto">
          <a:xfrm>
            <a:off x="6824268" y="419549"/>
            <a:ext cx="4470903" cy="6153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070695"/>
      </p:ext>
    </p:extLst>
  </p:cSld>
  <p:clrMapOvr>
    <a:masterClrMapping/>
  </p:clrMapOvr>
</p:sld>
</file>

<file path=ppt/theme/theme1.xml><?xml version="1.0" encoding="utf-8"?>
<a:theme xmlns:a="http://schemas.openxmlformats.org/drawingml/2006/main" name="Office Theme">
  <a:themeElements>
    <a:clrScheme name="Minimalist Presentation">
      <a:dk1>
        <a:sysClr val="windowText" lastClr="000000"/>
      </a:dk1>
      <a:lt1>
        <a:sysClr val="window" lastClr="FFFFFF"/>
      </a:lt1>
      <a:dk2>
        <a:srgbClr val="ABABAB"/>
      </a:dk2>
      <a:lt2>
        <a:srgbClr val="F2F1EE"/>
      </a:lt2>
      <a:accent1>
        <a:srgbClr val="D8D2CD"/>
      </a:accent1>
      <a:accent2>
        <a:srgbClr val="C0C9C2"/>
      </a:accent2>
      <a:accent3>
        <a:srgbClr val="A5A5A5"/>
      </a:accent3>
      <a:accent4>
        <a:srgbClr val="FFC000"/>
      </a:accent4>
      <a:accent5>
        <a:srgbClr val="5B9BD5"/>
      </a:accent5>
      <a:accent6>
        <a:srgbClr val="70AD47"/>
      </a:accent6>
      <a:hlink>
        <a:srgbClr val="0563C1"/>
      </a:hlink>
      <a:folHlink>
        <a:srgbClr val="954F72"/>
      </a:folHlink>
    </a:clrScheme>
    <a:fontScheme name="Custom 3">
      <a:majorFont>
        <a:latin typeface="Biome Light"/>
        <a:ea typeface=""/>
        <a:cs typeface=""/>
      </a:majorFont>
      <a:minorFont>
        <a:latin typeface="Biom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color presentation_Win32_LW_v2.potx" id="{B7F4C684-7BE5-4BD8-BEBE-7F207A45F474}" vid="{9091DE1E-F617-4C59-950B-F96736B889D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A10211-FBDE-44DA-8AD6-29E596B2975F}">
  <ds:schemaRefs>
    <ds:schemaRef ds:uri="http://schemas.microsoft.com/sharepoint/v3/contenttype/forms"/>
  </ds:schemaRefs>
</ds:datastoreItem>
</file>

<file path=customXml/itemProps2.xml><?xml version="1.0" encoding="utf-8"?>
<ds:datastoreItem xmlns:ds="http://schemas.openxmlformats.org/officeDocument/2006/customXml" ds:itemID="{D0976319-4513-485C-AD3A-E56C39927A38}">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6A1B7BBB-8F46-4BA8-85EC-2ECC1D2E32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Minimalist color presentation</Template>
  <TotalTime>0</TotalTime>
  <Words>922</Words>
  <Application>Microsoft Office PowerPoint</Application>
  <PresentationFormat>Widescreen</PresentationFormat>
  <Paragraphs>121</Paragraphs>
  <Slides>18</Slides>
  <Notes>1</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31" baseType="lpstr">
      <vt:lpstr>Arial</vt:lpstr>
      <vt:lpstr>Arial Black</vt:lpstr>
      <vt:lpstr>Biome Light</vt:lpstr>
      <vt:lpstr>Calibri</vt:lpstr>
      <vt:lpstr>Calibri-Bold</vt:lpstr>
      <vt:lpstr>Calibri-Light</vt:lpstr>
      <vt:lpstr>Cavolini</vt:lpstr>
      <vt:lpstr>Lucida Sans</vt:lpstr>
      <vt:lpstr>Monotype Corsiva</vt:lpstr>
      <vt:lpstr>SymbolMT</vt:lpstr>
      <vt:lpstr>Times New Roman</vt:lpstr>
      <vt:lpstr>Office Theme</vt:lpstr>
      <vt:lpstr>Adobe Acrobat Document</vt:lpstr>
      <vt:lpstr>Understanding   Emotions </vt:lpstr>
      <vt:lpstr>Agenda </vt:lpstr>
      <vt:lpstr>Introduction</vt:lpstr>
      <vt:lpstr>  Personality </vt:lpstr>
      <vt:lpstr> Personality </vt:lpstr>
      <vt:lpstr>16personalities.com</vt:lpstr>
      <vt:lpstr>Modern and Reliable Framework Our personality model incorporates the latest advances in psychometric research, combining time-tested concepts with robust and highly accurate testing techniques. </vt:lpstr>
      <vt:lpstr>Identifying Core Values </vt:lpstr>
      <vt:lpstr>PowerPoint Presentation</vt:lpstr>
      <vt:lpstr>Identifying Core Values </vt:lpstr>
      <vt:lpstr>Cycle of  Emotion </vt:lpstr>
      <vt:lpstr>Cycle of Emotion </vt:lpstr>
      <vt:lpstr>Cycle of Emotion </vt:lpstr>
      <vt:lpstr>  Emotions and Stress</vt:lpstr>
      <vt:lpstr>How to Make Stress Your Friend</vt:lpstr>
      <vt:lpstr>What’s next</vt:lpstr>
      <vt:lpstr>Stress Anxiety and Self-Care</vt:lpstr>
      <vt:lpstr>Thank you !  See you next  month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2020-10-06T13:26:01Z</dcterms:created>
  <dcterms:modified xsi:type="dcterms:W3CDTF">2020-10-06T17:39:15Z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