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60" r:id="rId5"/>
    <p:sldId id="264" r:id="rId6"/>
    <p:sldId id="265" r:id="rId7"/>
    <p:sldId id="263" r:id="rId8"/>
    <p:sldId id="266" r:id="rId9"/>
    <p:sldId id="26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thy Roldan" initials="CR" lastIdx="2" clrIdx="0">
    <p:extLst>
      <p:ext uri="{19B8F6BF-5375-455C-9EA6-DF929625EA0E}">
        <p15:presenceInfo xmlns:p15="http://schemas.microsoft.com/office/powerpoint/2012/main" userId="S::cathy.roldan@oside.us::cfd0bb9b-10e2-45cf-802d-340b520f7b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3E6A54-627D-4E5D-BB98-A8BDDE68D6B6}" type="datetimeFigureOut">
              <a:rPr lang="en-US" smtClean="0"/>
              <a:t>10/28/2021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4431D8-FE8E-4085-BBEB-8C1506E7CC8C}" type="slidenum">
              <a:rPr lang="en-US" smtClean="0"/>
              <a:t>‹#›</a:t>
            </a:fld>
            <a:endParaRPr lang="en-US"/>
          </a:p>
        </p:txBody>
      </p:sp>
    </p:spTree>
    <p:extLst>
      <p:ext uri="{BB962C8B-B14F-4D97-AF65-F5344CB8AC3E}">
        <p14:creationId xmlns:p14="http://schemas.microsoft.com/office/powerpoint/2010/main" val="974544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CC8DE-B9F0-490C-880B-CC9A9B71EA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36C9DE6-76CF-41BE-88D4-E7793B6E43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1B98B2-A4EC-4BE6-AE32-EECBABB2BD19}"/>
              </a:ext>
            </a:extLst>
          </p:cNvPr>
          <p:cNvSpPr>
            <a:spLocks noGrp="1"/>
          </p:cNvSpPr>
          <p:nvPr>
            <p:ph type="dt" sz="half" idx="10"/>
          </p:nvPr>
        </p:nvSpPr>
        <p:spPr/>
        <p:txBody>
          <a:bodyPr/>
          <a:lstStyle/>
          <a:p>
            <a:fld id="{57BDB195-1F3C-41A6-89FD-6F0FC13E1784}" type="datetimeFigureOut">
              <a:rPr lang="en-US" smtClean="0"/>
              <a:t>10/28/2021</a:t>
            </a:fld>
            <a:endParaRPr lang="en-US"/>
          </a:p>
        </p:txBody>
      </p:sp>
      <p:sp>
        <p:nvSpPr>
          <p:cNvPr id="5" name="Footer Placeholder 4">
            <a:extLst>
              <a:ext uri="{FF2B5EF4-FFF2-40B4-BE49-F238E27FC236}">
                <a16:creationId xmlns:a16="http://schemas.microsoft.com/office/drawing/2014/main" id="{84133D93-311E-4367-84EB-6464988A54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33761C-48B6-454F-93F4-C881CCE86A7F}"/>
              </a:ext>
            </a:extLst>
          </p:cNvPr>
          <p:cNvSpPr>
            <a:spLocks noGrp="1"/>
          </p:cNvSpPr>
          <p:nvPr>
            <p:ph type="sldNum" sz="quarter" idx="12"/>
          </p:nvPr>
        </p:nvSpPr>
        <p:spPr/>
        <p:txBody>
          <a:bodyPr/>
          <a:lstStyle/>
          <a:p>
            <a:fld id="{5FE8197F-7F56-4FC0-B922-1C051B0CA365}" type="slidenum">
              <a:rPr lang="en-US" smtClean="0"/>
              <a:t>‹#›</a:t>
            </a:fld>
            <a:endParaRPr lang="en-US"/>
          </a:p>
        </p:txBody>
      </p:sp>
    </p:spTree>
    <p:extLst>
      <p:ext uri="{BB962C8B-B14F-4D97-AF65-F5344CB8AC3E}">
        <p14:creationId xmlns:p14="http://schemas.microsoft.com/office/powerpoint/2010/main" val="3348234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86F52-BA68-4CF5-90B6-07C1DB467C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D40A4F-D4F6-4689-B694-8359A412F6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12AEF2-6CD3-4402-B0F2-1A55D2B46442}"/>
              </a:ext>
            </a:extLst>
          </p:cNvPr>
          <p:cNvSpPr>
            <a:spLocks noGrp="1"/>
          </p:cNvSpPr>
          <p:nvPr>
            <p:ph type="dt" sz="half" idx="10"/>
          </p:nvPr>
        </p:nvSpPr>
        <p:spPr/>
        <p:txBody>
          <a:bodyPr/>
          <a:lstStyle/>
          <a:p>
            <a:fld id="{57BDB195-1F3C-41A6-89FD-6F0FC13E1784}" type="datetimeFigureOut">
              <a:rPr lang="en-US" smtClean="0"/>
              <a:t>10/28/2021</a:t>
            </a:fld>
            <a:endParaRPr lang="en-US"/>
          </a:p>
        </p:txBody>
      </p:sp>
      <p:sp>
        <p:nvSpPr>
          <p:cNvPr id="5" name="Footer Placeholder 4">
            <a:extLst>
              <a:ext uri="{FF2B5EF4-FFF2-40B4-BE49-F238E27FC236}">
                <a16:creationId xmlns:a16="http://schemas.microsoft.com/office/drawing/2014/main" id="{A326C99D-2CED-4DF3-A4C5-050294FA20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6373CF-A14A-40FE-A1AA-44FB0D150E05}"/>
              </a:ext>
            </a:extLst>
          </p:cNvPr>
          <p:cNvSpPr>
            <a:spLocks noGrp="1"/>
          </p:cNvSpPr>
          <p:nvPr>
            <p:ph type="sldNum" sz="quarter" idx="12"/>
          </p:nvPr>
        </p:nvSpPr>
        <p:spPr/>
        <p:txBody>
          <a:bodyPr/>
          <a:lstStyle/>
          <a:p>
            <a:fld id="{5FE8197F-7F56-4FC0-B922-1C051B0CA365}" type="slidenum">
              <a:rPr lang="en-US" smtClean="0"/>
              <a:t>‹#›</a:t>
            </a:fld>
            <a:endParaRPr lang="en-US"/>
          </a:p>
        </p:txBody>
      </p:sp>
    </p:spTree>
    <p:extLst>
      <p:ext uri="{BB962C8B-B14F-4D97-AF65-F5344CB8AC3E}">
        <p14:creationId xmlns:p14="http://schemas.microsoft.com/office/powerpoint/2010/main" val="3373976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3767-A512-4DE6-BA68-B29CAEB231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3DFE0BE-5DBD-411C-A70F-0E7F39C769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C765F9-2543-4279-B63D-1C2593B8356D}"/>
              </a:ext>
            </a:extLst>
          </p:cNvPr>
          <p:cNvSpPr>
            <a:spLocks noGrp="1"/>
          </p:cNvSpPr>
          <p:nvPr>
            <p:ph type="dt" sz="half" idx="10"/>
          </p:nvPr>
        </p:nvSpPr>
        <p:spPr/>
        <p:txBody>
          <a:bodyPr/>
          <a:lstStyle/>
          <a:p>
            <a:fld id="{57BDB195-1F3C-41A6-89FD-6F0FC13E1784}" type="datetimeFigureOut">
              <a:rPr lang="en-US" smtClean="0"/>
              <a:t>10/28/2021</a:t>
            </a:fld>
            <a:endParaRPr lang="en-US"/>
          </a:p>
        </p:txBody>
      </p:sp>
      <p:sp>
        <p:nvSpPr>
          <p:cNvPr id="5" name="Footer Placeholder 4">
            <a:extLst>
              <a:ext uri="{FF2B5EF4-FFF2-40B4-BE49-F238E27FC236}">
                <a16:creationId xmlns:a16="http://schemas.microsoft.com/office/drawing/2014/main" id="{A3E7C32C-7DC9-4F78-9FF6-49907EBF6B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3B083F-1904-4BC0-A6D0-1955B454907F}"/>
              </a:ext>
            </a:extLst>
          </p:cNvPr>
          <p:cNvSpPr>
            <a:spLocks noGrp="1"/>
          </p:cNvSpPr>
          <p:nvPr>
            <p:ph type="sldNum" sz="quarter" idx="12"/>
          </p:nvPr>
        </p:nvSpPr>
        <p:spPr/>
        <p:txBody>
          <a:bodyPr/>
          <a:lstStyle/>
          <a:p>
            <a:fld id="{5FE8197F-7F56-4FC0-B922-1C051B0CA365}" type="slidenum">
              <a:rPr lang="en-US" smtClean="0"/>
              <a:t>‹#›</a:t>
            </a:fld>
            <a:endParaRPr lang="en-US"/>
          </a:p>
        </p:txBody>
      </p:sp>
    </p:spTree>
    <p:extLst>
      <p:ext uri="{BB962C8B-B14F-4D97-AF65-F5344CB8AC3E}">
        <p14:creationId xmlns:p14="http://schemas.microsoft.com/office/powerpoint/2010/main" val="4098599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75959-16E4-417F-94EE-573B771DF9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16074C-30F7-4731-A2DE-1CF2CA8419D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C906645-33D2-48C2-91E5-785B49CDDD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F7104C-11B3-4FB3-ABE1-885FBA28865C}"/>
              </a:ext>
            </a:extLst>
          </p:cNvPr>
          <p:cNvSpPr>
            <a:spLocks noGrp="1"/>
          </p:cNvSpPr>
          <p:nvPr>
            <p:ph type="dt" sz="half" idx="10"/>
          </p:nvPr>
        </p:nvSpPr>
        <p:spPr/>
        <p:txBody>
          <a:bodyPr/>
          <a:lstStyle/>
          <a:p>
            <a:fld id="{57BDB195-1F3C-41A6-89FD-6F0FC13E1784}" type="datetimeFigureOut">
              <a:rPr lang="en-US" smtClean="0"/>
              <a:t>10/28/2021</a:t>
            </a:fld>
            <a:endParaRPr lang="en-US"/>
          </a:p>
        </p:txBody>
      </p:sp>
      <p:sp>
        <p:nvSpPr>
          <p:cNvPr id="6" name="Footer Placeholder 5">
            <a:extLst>
              <a:ext uri="{FF2B5EF4-FFF2-40B4-BE49-F238E27FC236}">
                <a16:creationId xmlns:a16="http://schemas.microsoft.com/office/drawing/2014/main" id="{792CDAA8-FEF6-49B1-BADC-5841C06AC1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AFBA47-7602-4B7A-B619-29D7CE7540A8}"/>
              </a:ext>
            </a:extLst>
          </p:cNvPr>
          <p:cNvSpPr>
            <a:spLocks noGrp="1"/>
          </p:cNvSpPr>
          <p:nvPr>
            <p:ph type="sldNum" sz="quarter" idx="12"/>
          </p:nvPr>
        </p:nvSpPr>
        <p:spPr/>
        <p:txBody>
          <a:bodyPr/>
          <a:lstStyle/>
          <a:p>
            <a:fld id="{5FE8197F-7F56-4FC0-B922-1C051B0CA365}" type="slidenum">
              <a:rPr lang="en-US" smtClean="0"/>
              <a:t>‹#›</a:t>
            </a:fld>
            <a:endParaRPr lang="en-US"/>
          </a:p>
        </p:txBody>
      </p:sp>
    </p:spTree>
    <p:extLst>
      <p:ext uri="{BB962C8B-B14F-4D97-AF65-F5344CB8AC3E}">
        <p14:creationId xmlns:p14="http://schemas.microsoft.com/office/powerpoint/2010/main" val="3802724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E1758-EEF3-43CC-87DC-40AEB5F2F57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2B8C67-4756-45BD-B097-016B79BC7B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836ED53-801B-4F50-85E0-E91B6C5343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BDA218-FCDC-4C2D-8137-E656A8B2AD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69670-5486-4104-B291-0237C14F17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8227F9-9283-4691-A503-D8EDA9F7FB80}"/>
              </a:ext>
            </a:extLst>
          </p:cNvPr>
          <p:cNvSpPr>
            <a:spLocks noGrp="1"/>
          </p:cNvSpPr>
          <p:nvPr>
            <p:ph type="dt" sz="half" idx="10"/>
          </p:nvPr>
        </p:nvSpPr>
        <p:spPr/>
        <p:txBody>
          <a:bodyPr/>
          <a:lstStyle/>
          <a:p>
            <a:fld id="{57BDB195-1F3C-41A6-89FD-6F0FC13E1784}" type="datetimeFigureOut">
              <a:rPr lang="en-US" smtClean="0"/>
              <a:t>10/28/2021</a:t>
            </a:fld>
            <a:endParaRPr lang="en-US"/>
          </a:p>
        </p:txBody>
      </p:sp>
      <p:sp>
        <p:nvSpPr>
          <p:cNvPr id="8" name="Footer Placeholder 7">
            <a:extLst>
              <a:ext uri="{FF2B5EF4-FFF2-40B4-BE49-F238E27FC236}">
                <a16:creationId xmlns:a16="http://schemas.microsoft.com/office/drawing/2014/main" id="{30017DB0-0562-4D43-995C-C5C6AB623C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0C013F8-1790-4DCE-BADA-D23E426A57EB}"/>
              </a:ext>
            </a:extLst>
          </p:cNvPr>
          <p:cNvSpPr>
            <a:spLocks noGrp="1"/>
          </p:cNvSpPr>
          <p:nvPr>
            <p:ph type="sldNum" sz="quarter" idx="12"/>
          </p:nvPr>
        </p:nvSpPr>
        <p:spPr/>
        <p:txBody>
          <a:bodyPr/>
          <a:lstStyle/>
          <a:p>
            <a:fld id="{5FE8197F-7F56-4FC0-B922-1C051B0CA365}" type="slidenum">
              <a:rPr lang="en-US" smtClean="0"/>
              <a:t>‹#›</a:t>
            </a:fld>
            <a:endParaRPr lang="en-US"/>
          </a:p>
        </p:txBody>
      </p:sp>
    </p:spTree>
    <p:extLst>
      <p:ext uri="{BB962C8B-B14F-4D97-AF65-F5344CB8AC3E}">
        <p14:creationId xmlns:p14="http://schemas.microsoft.com/office/powerpoint/2010/main" val="1151025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C9127-F895-4F8C-BEC7-CACA5A7398E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C65F3F4-767E-41A1-9AD1-AB1BC9DC1B49}"/>
              </a:ext>
            </a:extLst>
          </p:cNvPr>
          <p:cNvSpPr>
            <a:spLocks noGrp="1"/>
          </p:cNvSpPr>
          <p:nvPr>
            <p:ph type="dt" sz="half" idx="10"/>
          </p:nvPr>
        </p:nvSpPr>
        <p:spPr/>
        <p:txBody>
          <a:bodyPr/>
          <a:lstStyle/>
          <a:p>
            <a:fld id="{57BDB195-1F3C-41A6-89FD-6F0FC13E1784}" type="datetimeFigureOut">
              <a:rPr lang="en-US" smtClean="0"/>
              <a:t>10/28/2021</a:t>
            </a:fld>
            <a:endParaRPr lang="en-US"/>
          </a:p>
        </p:txBody>
      </p:sp>
      <p:sp>
        <p:nvSpPr>
          <p:cNvPr id="4" name="Footer Placeholder 3">
            <a:extLst>
              <a:ext uri="{FF2B5EF4-FFF2-40B4-BE49-F238E27FC236}">
                <a16:creationId xmlns:a16="http://schemas.microsoft.com/office/drawing/2014/main" id="{423B95A1-1CAB-4222-BDD4-4E1223C446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9135AC0-E558-4755-90AB-B4B96352FB33}"/>
              </a:ext>
            </a:extLst>
          </p:cNvPr>
          <p:cNvSpPr>
            <a:spLocks noGrp="1"/>
          </p:cNvSpPr>
          <p:nvPr>
            <p:ph type="sldNum" sz="quarter" idx="12"/>
          </p:nvPr>
        </p:nvSpPr>
        <p:spPr/>
        <p:txBody>
          <a:bodyPr/>
          <a:lstStyle/>
          <a:p>
            <a:fld id="{5FE8197F-7F56-4FC0-B922-1C051B0CA365}" type="slidenum">
              <a:rPr lang="en-US" smtClean="0"/>
              <a:t>‹#›</a:t>
            </a:fld>
            <a:endParaRPr lang="en-US"/>
          </a:p>
        </p:txBody>
      </p:sp>
    </p:spTree>
    <p:extLst>
      <p:ext uri="{BB962C8B-B14F-4D97-AF65-F5344CB8AC3E}">
        <p14:creationId xmlns:p14="http://schemas.microsoft.com/office/powerpoint/2010/main" val="1091185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2408B3-5A83-43CE-9271-2E4227BDB6E6}"/>
              </a:ext>
            </a:extLst>
          </p:cNvPr>
          <p:cNvSpPr>
            <a:spLocks noGrp="1"/>
          </p:cNvSpPr>
          <p:nvPr>
            <p:ph type="dt" sz="half" idx="10"/>
          </p:nvPr>
        </p:nvSpPr>
        <p:spPr/>
        <p:txBody>
          <a:bodyPr/>
          <a:lstStyle/>
          <a:p>
            <a:fld id="{57BDB195-1F3C-41A6-89FD-6F0FC13E1784}" type="datetimeFigureOut">
              <a:rPr lang="en-US" smtClean="0"/>
              <a:t>10/28/2021</a:t>
            </a:fld>
            <a:endParaRPr lang="en-US"/>
          </a:p>
        </p:txBody>
      </p:sp>
      <p:sp>
        <p:nvSpPr>
          <p:cNvPr id="3" name="Footer Placeholder 2">
            <a:extLst>
              <a:ext uri="{FF2B5EF4-FFF2-40B4-BE49-F238E27FC236}">
                <a16:creationId xmlns:a16="http://schemas.microsoft.com/office/drawing/2014/main" id="{9D33C4CC-D5D3-4A81-B0C7-ACB1C9C75C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F72B859-510C-4B4E-BA18-7AFEE7F6C4E8}"/>
              </a:ext>
            </a:extLst>
          </p:cNvPr>
          <p:cNvSpPr>
            <a:spLocks noGrp="1"/>
          </p:cNvSpPr>
          <p:nvPr>
            <p:ph type="sldNum" sz="quarter" idx="12"/>
          </p:nvPr>
        </p:nvSpPr>
        <p:spPr/>
        <p:txBody>
          <a:bodyPr/>
          <a:lstStyle/>
          <a:p>
            <a:fld id="{5FE8197F-7F56-4FC0-B922-1C051B0CA365}" type="slidenum">
              <a:rPr lang="en-US" smtClean="0"/>
              <a:t>‹#›</a:t>
            </a:fld>
            <a:endParaRPr lang="en-US"/>
          </a:p>
        </p:txBody>
      </p:sp>
    </p:spTree>
    <p:extLst>
      <p:ext uri="{BB962C8B-B14F-4D97-AF65-F5344CB8AC3E}">
        <p14:creationId xmlns:p14="http://schemas.microsoft.com/office/powerpoint/2010/main" val="2652075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2AA2C-20A7-4F7C-9FAF-055118A6C2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178621C-9431-40F4-B6A2-3833E30710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5065DB-62BF-4E4F-8D37-64619B43DB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A19121-EF06-4803-BAF3-02C0AA45B8E4}"/>
              </a:ext>
            </a:extLst>
          </p:cNvPr>
          <p:cNvSpPr>
            <a:spLocks noGrp="1"/>
          </p:cNvSpPr>
          <p:nvPr>
            <p:ph type="dt" sz="half" idx="10"/>
          </p:nvPr>
        </p:nvSpPr>
        <p:spPr/>
        <p:txBody>
          <a:bodyPr/>
          <a:lstStyle/>
          <a:p>
            <a:fld id="{57BDB195-1F3C-41A6-89FD-6F0FC13E1784}" type="datetimeFigureOut">
              <a:rPr lang="en-US" smtClean="0"/>
              <a:t>10/28/2021</a:t>
            </a:fld>
            <a:endParaRPr lang="en-US"/>
          </a:p>
        </p:txBody>
      </p:sp>
      <p:sp>
        <p:nvSpPr>
          <p:cNvPr id="6" name="Footer Placeholder 5">
            <a:extLst>
              <a:ext uri="{FF2B5EF4-FFF2-40B4-BE49-F238E27FC236}">
                <a16:creationId xmlns:a16="http://schemas.microsoft.com/office/drawing/2014/main" id="{437786ED-3C9C-42AD-8D31-5979648AAF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14249B-11C2-4720-96CD-EF6A8690EB83}"/>
              </a:ext>
            </a:extLst>
          </p:cNvPr>
          <p:cNvSpPr>
            <a:spLocks noGrp="1"/>
          </p:cNvSpPr>
          <p:nvPr>
            <p:ph type="sldNum" sz="quarter" idx="12"/>
          </p:nvPr>
        </p:nvSpPr>
        <p:spPr/>
        <p:txBody>
          <a:bodyPr/>
          <a:lstStyle/>
          <a:p>
            <a:fld id="{5FE8197F-7F56-4FC0-B922-1C051B0CA365}" type="slidenum">
              <a:rPr lang="en-US" smtClean="0"/>
              <a:t>‹#›</a:t>
            </a:fld>
            <a:endParaRPr lang="en-US"/>
          </a:p>
        </p:txBody>
      </p:sp>
    </p:spTree>
    <p:extLst>
      <p:ext uri="{BB962C8B-B14F-4D97-AF65-F5344CB8AC3E}">
        <p14:creationId xmlns:p14="http://schemas.microsoft.com/office/powerpoint/2010/main" val="199988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8729E-AF5D-4B48-BAC1-EE8355822A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62357A5-B4DD-4C8B-B9FC-AFA7E6AF3B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4C72D0-8162-45BA-97D3-B927538AF3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0FA16B-8B0E-4E08-8D08-08A8D2723E04}"/>
              </a:ext>
            </a:extLst>
          </p:cNvPr>
          <p:cNvSpPr>
            <a:spLocks noGrp="1"/>
          </p:cNvSpPr>
          <p:nvPr>
            <p:ph type="dt" sz="half" idx="10"/>
          </p:nvPr>
        </p:nvSpPr>
        <p:spPr/>
        <p:txBody>
          <a:bodyPr/>
          <a:lstStyle/>
          <a:p>
            <a:fld id="{57BDB195-1F3C-41A6-89FD-6F0FC13E1784}" type="datetimeFigureOut">
              <a:rPr lang="en-US" smtClean="0"/>
              <a:t>10/28/2021</a:t>
            </a:fld>
            <a:endParaRPr lang="en-US"/>
          </a:p>
        </p:txBody>
      </p:sp>
      <p:sp>
        <p:nvSpPr>
          <p:cNvPr id="6" name="Footer Placeholder 5">
            <a:extLst>
              <a:ext uri="{FF2B5EF4-FFF2-40B4-BE49-F238E27FC236}">
                <a16:creationId xmlns:a16="http://schemas.microsoft.com/office/drawing/2014/main" id="{1327ACFD-4473-4185-9726-8DC2CAC14C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D06E62-98E8-445D-BC38-D80ADC44816D}"/>
              </a:ext>
            </a:extLst>
          </p:cNvPr>
          <p:cNvSpPr>
            <a:spLocks noGrp="1"/>
          </p:cNvSpPr>
          <p:nvPr>
            <p:ph type="sldNum" sz="quarter" idx="12"/>
          </p:nvPr>
        </p:nvSpPr>
        <p:spPr/>
        <p:txBody>
          <a:bodyPr/>
          <a:lstStyle/>
          <a:p>
            <a:fld id="{5FE8197F-7F56-4FC0-B922-1C051B0CA365}" type="slidenum">
              <a:rPr lang="en-US" smtClean="0"/>
              <a:t>‹#›</a:t>
            </a:fld>
            <a:endParaRPr lang="en-US"/>
          </a:p>
        </p:txBody>
      </p:sp>
    </p:spTree>
    <p:extLst>
      <p:ext uri="{BB962C8B-B14F-4D97-AF65-F5344CB8AC3E}">
        <p14:creationId xmlns:p14="http://schemas.microsoft.com/office/powerpoint/2010/main" val="4056875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A2347-190F-4BB6-8F82-5A104836F9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732AD5-0EF8-40A7-BE44-6B69ABED80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E7FD3D-45DE-4425-A29A-8FD3A6594722}"/>
              </a:ext>
            </a:extLst>
          </p:cNvPr>
          <p:cNvSpPr>
            <a:spLocks noGrp="1"/>
          </p:cNvSpPr>
          <p:nvPr>
            <p:ph type="dt" sz="half" idx="10"/>
          </p:nvPr>
        </p:nvSpPr>
        <p:spPr/>
        <p:txBody>
          <a:bodyPr/>
          <a:lstStyle/>
          <a:p>
            <a:fld id="{57BDB195-1F3C-41A6-89FD-6F0FC13E1784}" type="datetimeFigureOut">
              <a:rPr lang="en-US" smtClean="0"/>
              <a:t>10/28/2021</a:t>
            </a:fld>
            <a:endParaRPr lang="en-US"/>
          </a:p>
        </p:txBody>
      </p:sp>
      <p:sp>
        <p:nvSpPr>
          <p:cNvPr id="5" name="Footer Placeholder 4">
            <a:extLst>
              <a:ext uri="{FF2B5EF4-FFF2-40B4-BE49-F238E27FC236}">
                <a16:creationId xmlns:a16="http://schemas.microsoft.com/office/drawing/2014/main" id="{7B24ED72-77BC-42FF-B590-E78F5B4B61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B05E9E-AFDC-4308-AC4D-7C04623CA5E9}"/>
              </a:ext>
            </a:extLst>
          </p:cNvPr>
          <p:cNvSpPr>
            <a:spLocks noGrp="1"/>
          </p:cNvSpPr>
          <p:nvPr>
            <p:ph type="sldNum" sz="quarter" idx="12"/>
          </p:nvPr>
        </p:nvSpPr>
        <p:spPr/>
        <p:txBody>
          <a:bodyPr/>
          <a:lstStyle/>
          <a:p>
            <a:fld id="{5FE8197F-7F56-4FC0-B922-1C051B0CA365}" type="slidenum">
              <a:rPr lang="en-US" smtClean="0"/>
              <a:t>‹#›</a:t>
            </a:fld>
            <a:endParaRPr lang="en-US"/>
          </a:p>
        </p:txBody>
      </p:sp>
    </p:spTree>
    <p:extLst>
      <p:ext uri="{BB962C8B-B14F-4D97-AF65-F5344CB8AC3E}">
        <p14:creationId xmlns:p14="http://schemas.microsoft.com/office/powerpoint/2010/main" val="3521308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B19A6D-D498-4B2A-A227-10E318C29A1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AA41BE-1958-476E-A385-783159649A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12D8EB-BD62-4B82-B356-FABFC8275865}"/>
              </a:ext>
            </a:extLst>
          </p:cNvPr>
          <p:cNvSpPr>
            <a:spLocks noGrp="1"/>
          </p:cNvSpPr>
          <p:nvPr>
            <p:ph type="dt" sz="half" idx="10"/>
          </p:nvPr>
        </p:nvSpPr>
        <p:spPr/>
        <p:txBody>
          <a:bodyPr/>
          <a:lstStyle/>
          <a:p>
            <a:fld id="{57BDB195-1F3C-41A6-89FD-6F0FC13E1784}" type="datetimeFigureOut">
              <a:rPr lang="en-US" smtClean="0"/>
              <a:t>10/28/2021</a:t>
            </a:fld>
            <a:endParaRPr lang="en-US"/>
          </a:p>
        </p:txBody>
      </p:sp>
      <p:sp>
        <p:nvSpPr>
          <p:cNvPr id="5" name="Footer Placeholder 4">
            <a:extLst>
              <a:ext uri="{FF2B5EF4-FFF2-40B4-BE49-F238E27FC236}">
                <a16:creationId xmlns:a16="http://schemas.microsoft.com/office/drawing/2014/main" id="{95E2EC7A-64DA-46F2-A063-03781A399B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C0855B-8F68-49BB-9219-F344F8023D3E}"/>
              </a:ext>
            </a:extLst>
          </p:cNvPr>
          <p:cNvSpPr>
            <a:spLocks noGrp="1"/>
          </p:cNvSpPr>
          <p:nvPr>
            <p:ph type="sldNum" sz="quarter" idx="12"/>
          </p:nvPr>
        </p:nvSpPr>
        <p:spPr/>
        <p:txBody>
          <a:bodyPr/>
          <a:lstStyle/>
          <a:p>
            <a:fld id="{5FE8197F-7F56-4FC0-B922-1C051B0CA365}" type="slidenum">
              <a:rPr lang="en-US" smtClean="0"/>
              <a:t>‹#›</a:t>
            </a:fld>
            <a:endParaRPr lang="en-US"/>
          </a:p>
        </p:txBody>
      </p:sp>
    </p:spTree>
    <p:extLst>
      <p:ext uri="{BB962C8B-B14F-4D97-AF65-F5344CB8AC3E}">
        <p14:creationId xmlns:p14="http://schemas.microsoft.com/office/powerpoint/2010/main" val="834405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78FFEE-9C54-4DAC-8E7F-A7C24ED023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572BACB-2AE9-4007-9A7C-749016FBAD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97BE66-3C58-40ED-9E77-51DCACB823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BDB195-1F3C-41A6-89FD-6F0FC13E1784}" type="datetimeFigureOut">
              <a:rPr lang="en-US" smtClean="0"/>
              <a:t>10/28/2021</a:t>
            </a:fld>
            <a:endParaRPr lang="en-US"/>
          </a:p>
        </p:txBody>
      </p:sp>
      <p:sp>
        <p:nvSpPr>
          <p:cNvPr id="5" name="Footer Placeholder 4">
            <a:extLst>
              <a:ext uri="{FF2B5EF4-FFF2-40B4-BE49-F238E27FC236}">
                <a16:creationId xmlns:a16="http://schemas.microsoft.com/office/drawing/2014/main" id="{72CB054A-C70C-4459-B16B-F114B4AE40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7B67615-8F5D-45B0-9A5D-FF53D7FA23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E8197F-7F56-4FC0-B922-1C051B0CA365}" type="slidenum">
              <a:rPr lang="en-US" smtClean="0"/>
              <a:t>‹#›</a:t>
            </a:fld>
            <a:endParaRPr lang="en-US"/>
          </a:p>
        </p:txBody>
      </p:sp>
    </p:spTree>
    <p:extLst>
      <p:ext uri="{BB962C8B-B14F-4D97-AF65-F5344CB8AC3E}">
        <p14:creationId xmlns:p14="http://schemas.microsoft.com/office/powerpoint/2010/main" val="459118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hyperlink" Target="mailto:cathy.roldan@oside.us"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7027C52-EAEF-417D-B99C-DBFD6D1345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9400" y="0"/>
            <a:ext cx="11912600"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F0977BDD-F21B-4E52-8FAE-69AA18080B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49933" t="3964" b="3964"/>
          <a:stretch/>
        </p:blipFill>
        <p:spPr>
          <a:xfrm flipH="1">
            <a:off x="5562194" y="1"/>
            <a:ext cx="6629806"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12" name="Rectangle 11">
            <a:extLst>
              <a:ext uri="{FF2B5EF4-FFF2-40B4-BE49-F238E27FC236}">
                <a16:creationId xmlns:a16="http://schemas.microsoft.com/office/drawing/2014/main" id="{9FF39A25-DBCE-442D-A2E3-C0FE3312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00738"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D795D8-A992-4FD4-BD5A-BB3994A220A8}"/>
              </a:ext>
            </a:extLst>
          </p:cNvPr>
          <p:cNvSpPr>
            <a:spLocks noGrp="1"/>
          </p:cNvSpPr>
          <p:nvPr>
            <p:ph type="ctrTitle"/>
          </p:nvPr>
        </p:nvSpPr>
        <p:spPr>
          <a:xfrm>
            <a:off x="640079" y="1055098"/>
            <a:ext cx="5760719" cy="4747805"/>
          </a:xfrm>
        </p:spPr>
        <p:txBody>
          <a:bodyPr anchor="ctr">
            <a:normAutofit/>
          </a:bodyPr>
          <a:lstStyle/>
          <a:p>
            <a:pPr algn="l"/>
            <a:r>
              <a:rPr lang="en-US" sz="6600">
                <a:solidFill>
                  <a:srgbClr val="000000"/>
                </a:solidFill>
              </a:rPr>
              <a:t>Impact Aid Form</a:t>
            </a:r>
          </a:p>
        </p:txBody>
      </p:sp>
      <p:sp>
        <p:nvSpPr>
          <p:cNvPr id="3" name="Subtitle 2">
            <a:extLst>
              <a:ext uri="{FF2B5EF4-FFF2-40B4-BE49-F238E27FC236}">
                <a16:creationId xmlns:a16="http://schemas.microsoft.com/office/drawing/2014/main" id="{0687E357-9741-408C-A9B9-47359DDC0C52}"/>
              </a:ext>
            </a:extLst>
          </p:cNvPr>
          <p:cNvSpPr>
            <a:spLocks noGrp="1"/>
          </p:cNvSpPr>
          <p:nvPr>
            <p:ph type="subTitle" idx="1"/>
          </p:nvPr>
        </p:nvSpPr>
        <p:spPr>
          <a:xfrm>
            <a:off x="8342357" y="1638300"/>
            <a:ext cx="3330531" cy="3581400"/>
          </a:xfrm>
        </p:spPr>
        <p:txBody>
          <a:bodyPr anchor="ctr">
            <a:normAutofit/>
          </a:bodyPr>
          <a:lstStyle/>
          <a:p>
            <a:pPr algn="l"/>
            <a:r>
              <a:rPr lang="en-US" sz="3200">
                <a:solidFill>
                  <a:srgbClr val="FFFFFF"/>
                </a:solidFill>
              </a:rPr>
              <a:t>The What, the Why and How to fill it out.</a:t>
            </a:r>
          </a:p>
        </p:txBody>
      </p:sp>
    </p:spTree>
    <p:extLst>
      <p:ext uri="{BB962C8B-B14F-4D97-AF65-F5344CB8AC3E}">
        <p14:creationId xmlns:p14="http://schemas.microsoft.com/office/powerpoint/2010/main" val="2849846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B96F553-BA7B-4CE1-85C2-6FC2F66E2DBA}"/>
              </a:ext>
            </a:extLst>
          </p:cNvPr>
          <p:cNvSpPr/>
          <p:nvPr/>
        </p:nvSpPr>
        <p:spPr>
          <a:xfrm>
            <a:off x="4008840" y="512560"/>
            <a:ext cx="3977371" cy="430887"/>
          </a:xfrm>
          <a:prstGeom prst="rect">
            <a:avLst/>
          </a:prstGeom>
        </p:spPr>
        <p:txBody>
          <a:bodyPr wrap="none">
            <a:spAutoFit/>
          </a:bodyPr>
          <a:lstStyle/>
          <a:p>
            <a:r>
              <a:rPr lang="en-US" sz="2200" b="1" dirty="0">
                <a:solidFill>
                  <a:srgbClr val="013DEB"/>
                </a:solidFill>
                <a:latin typeface="Verdana-Bold"/>
              </a:rPr>
              <a:t>IMPACT AID OVERVIEW</a:t>
            </a:r>
            <a:endParaRPr lang="en-US" dirty="0"/>
          </a:p>
        </p:txBody>
      </p:sp>
      <p:pic>
        <p:nvPicPr>
          <p:cNvPr id="5" name="Picture 4">
            <a:extLst>
              <a:ext uri="{FF2B5EF4-FFF2-40B4-BE49-F238E27FC236}">
                <a16:creationId xmlns:a16="http://schemas.microsoft.com/office/drawing/2014/main" id="{DDBE9098-9D18-4016-BC5E-67BCC00F635A}"/>
              </a:ext>
            </a:extLst>
          </p:cNvPr>
          <p:cNvPicPr>
            <a:picLocks noChangeAspect="1"/>
          </p:cNvPicPr>
          <p:nvPr/>
        </p:nvPicPr>
        <p:blipFill>
          <a:blip r:embed="rId2"/>
          <a:stretch>
            <a:fillRect/>
          </a:stretch>
        </p:blipFill>
        <p:spPr>
          <a:xfrm>
            <a:off x="1190625" y="1152525"/>
            <a:ext cx="9810750" cy="4552950"/>
          </a:xfrm>
          <a:prstGeom prst="rect">
            <a:avLst/>
          </a:prstGeom>
        </p:spPr>
      </p:pic>
      <p:pic>
        <p:nvPicPr>
          <p:cNvPr id="6" name="Picture 5">
            <a:extLst>
              <a:ext uri="{FF2B5EF4-FFF2-40B4-BE49-F238E27FC236}">
                <a16:creationId xmlns:a16="http://schemas.microsoft.com/office/drawing/2014/main" id="{34E57197-F2EC-4DC9-BDF0-FEEECA40C66B}"/>
              </a:ext>
            </a:extLst>
          </p:cNvPr>
          <p:cNvPicPr>
            <a:picLocks noChangeAspect="1"/>
          </p:cNvPicPr>
          <p:nvPr/>
        </p:nvPicPr>
        <p:blipFill>
          <a:blip r:embed="rId3"/>
          <a:stretch>
            <a:fillRect/>
          </a:stretch>
        </p:blipFill>
        <p:spPr>
          <a:xfrm>
            <a:off x="7169907" y="6009510"/>
            <a:ext cx="3648075" cy="590550"/>
          </a:xfrm>
          <a:prstGeom prst="rect">
            <a:avLst/>
          </a:prstGeom>
        </p:spPr>
      </p:pic>
    </p:spTree>
    <p:extLst>
      <p:ext uri="{BB962C8B-B14F-4D97-AF65-F5344CB8AC3E}">
        <p14:creationId xmlns:p14="http://schemas.microsoft.com/office/powerpoint/2010/main" val="3799139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B60D96-D637-48DE-AA76-A6F6D95A0388}"/>
              </a:ext>
            </a:extLst>
          </p:cNvPr>
          <p:cNvPicPr>
            <a:picLocks noChangeAspect="1"/>
          </p:cNvPicPr>
          <p:nvPr/>
        </p:nvPicPr>
        <p:blipFill>
          <a:blip r:embed="rId2"/>
          <a:stretch>
            <a:fillRect/>
          </a:stretch>
        </p:blipFill>
        <p:spPr>
          <a:xfrm>
            <a:off x="1409700" y="1738312"/>
            <a:ext cx="9372600" cy="3381375"/>
          </a:xfrm>
          <a:prstGeom prst="rect">
            <a:avLst/>
          </a:prstGeom>
        </p:spPr>
      </p:pic>
      <p:pic>
        <p:nvPicPr>
          <p:cNvPr id="3" name="Picture 2">
            <a:extLst>
              <a:ext uri="{FF2B5EF4-FFF2-40B4-BE49-F238E27FC236}">
                <a16:creationId xmlns:a16="http://schemas.microsoft.com/office/drawing/2014/main" id="{FC5DE610-23FA-4A4D-936B-E9E2C2602F34}"/>
              </a:ext>
            </a:extLst>
          </p:cNvPr>
          <p:cNvPicPr>
            <a:picLocks noChangeAspect="1"/>
          </p:cNvPicPr>
          <p:nvPr/>
        </p:nvPicPr>
        <p:blipFill>
          <a:blip r:embed="rId3"/>
          <a:stretch>
            <a:fillRect/>
          </a:stretch>
        </p:blipFill>
        <p:spPr>
          <a:xfrm>
            <a:off x="7134225" y="5694045"/>
            <a:ext cx="3648075" cy="590550"/>
          </a:xfrm>
          <a:prstGeom prst="rect">
            <a:avLst/>
          </a:prstGeom>
        </p:spPr>
      </p:pic>
    </p:spTree>
    <p:extLst>
      <p:ext uri="{BB962C8B-B14F-4D97-AF65-F5344CB8AC3E}">
        <p14:creationId xmlns:p14="http://schemas.microsoft.com/office/powerpoint/2010/main" val="4252456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9245A10-7F37-4569-80D2-2F692931E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8">
            <a:extLst>
              <a:ext uri="{FF2B5EF4-FFF2-40B4-BE49-F238E27FC236}">
                <a16:creationId xmlns:a16="http://schemas.microsoft.com/office/drawing/2014/main" id="{9267F70F-11C6-4597-9381-D0D80FC18F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6152" y="2355786"/>
            <a:ext cx="4985748"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1E27B19C-E402-477F-93C2-B29941BFAD87}"/>
              </a:ext>
            </a:extLst>
          </p:cNvPr>
          <p:cNvSpPr>
            <a:spLocks noGrp="1"/>
          </p:cNvSpPr>
          <p:nvPr>
            <p:ph type="title"/>
          </p:nvPr>
        </p:nvSpPr>
        <p:spPr>
          <a:xfrm>
            <a:off x="7559812" y="2723322"/>
            <a:ext cx="3510355" cy="2236738"/>
          </a:xfrm>
        </p:spPr>
        <p:txBody>
          <a:bodyPr vert="horz" lIns="91440" tIns="45720" rIns="91440" bIns="45720" rtlCol="0" anchor="b">
            <a:normAutofit fontScale="90000"/>
          </a:bodyPr>
          <a:lstStyle/>
          <a:p>
            <a:r>
              <a:rPr lang="en-US" sz="2400" dirty="0">
                <a:solidFill>
                  <a:srgbClr val="FFFFFF"/>
                </a:solidFill>
              </a:rPr>
              <a:t>Each year school districts must provide current data to the government to show the “impact” the government land has on the district. We use the data based on a specific date or “snapshot” of the school year.</a:t>
            </a:r>
          </a:p>
        </p:txBody>
      </p:sp>
      <p:sp>
        <p:nvSpPr>
          <p:cNvPr id="25" name="Freeform 5">
            <a:extLst>
              <a:ext uri="{FF2B5EF4-FFF2-40B4-BE49-F238E27FC236}">
                <a16:creationId xmlns:a16="http://schemas.microsoft.com/office/drawing/2014/main" id="{2C20A93E-E407-4683-A405-147DE26132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9782" y="1654168"/>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6">
            <a:extLst>
              <a:ext uri="{FF2B5EF4-FFF2-40B4-BE49-F238E27FC236}">
                <a16:creationId xmlns:a16="http://schemas.microsoft.com/office/drawing/2014/main" id="{9E8E3DD9-D235-48D9-A0EC-D6817EC84B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311136"/>
            <a:ext cx="687754"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7">
            <a:extLst>
              <a:ext uri="{FF2B5EF4-FFF2-40B4-BE49-F238E27FC236}">
                <a16:creationId xmlns:a16="http://schemas.microsoft.com/office/drawing/2014/main" id="{EA83A145-578D-4A0B-94A7-AEAB2027D7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126737"/>
            <a:ext cx="3472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AB0B14AC-2B98-4AA0-A84B-5B7A5B94E254}"/>
              </a:ext>
            </a:extLst>
          </p:cNvPr>
          <p:cNvPicPr>
            <a:picLocks noChangeAspect="1"/>
          </p:cNvPicPr>
          <p:nvPr/>
        </p:nvPicPr>
        <p:blipFill>
          <a:blip r:embed="rId2"/>
          <a:stretch>
            <a:fillRect/>
          </a:stretch>
        </p:blipFill>
        <p:spPr>
          <a:xfrm>
            <a:off x="94265" y="257094"/>
            <a:ext cx="6244392" cy="3888777"/>
          </a:xfrm>
          <a:prstGeom prst="rect">
            <a:avLst/>
          </a:prstGeom>
        </p:spPr>
      </p:pic>
    </p:spTree>
    <p:extLst>
      <p:ext uri="{BB962C8B-B14F-4D97-AF65-F5344CB8AC3E}">
        <p14:creationId xmlns:p14="http://schemas.microsoft.com/office/powerpoint/2010/main" val="1124632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C0EF7F6-8320-43F2-BAE0-DC646CAE5827}"/>
              </a:ext>
            </a:extLst>
          </p:cNvPr>
          <p:cNvSpPr>
            <a:spLocks noGrp="1"/>
          </p:cNvSpPr>
          <p:nvPr>
            <p:ph type="body" sz="half" idx="2"/>
          </p:nvPr>
        </p:nvSpPr>
        <p:spPr>
          <a:xfrm>
            <a:off x="1235026" y="5371763"/>
            <a:ext cx="9499600" cy="660400"/>
          </a:xfrm>
          <a:solidFill>
            <a:srgbClr val="000000">
              <a:alpha val="50000"/>
            </a:srgbClr>
          </a:solidFill>
          <a:ln>
            <a:noFill/>
          </a:ln>
        </p:spPr>
        <p:txBody>
          <a:bodyPr wrap="square" anchor="ctr">
            <a:noAutofit/>
          </a:bodyPr>
          <a:lstStyle/>
          <a:p>
            <a:pPr algn="ctr"/>
            <a:r>
              <a:rPr lang="en-US" sz="1800" dirty="0">
                <a:solidFill>
                  <a:srgbClr val="FFFFFF"/>
                </a:solidFill>
                <a:highlight>
                  <a:srgbClr val="FF0000"/>
                </a:highlight>
              </a:rPr>
              <a:t>* If you need to make any changes, please initial anything you mark out or change.</a:t>
            </a:r>
          </a:p>
          <a:p>
            <a:pPr algn="ctr"/>
            <a:endParaRPr lang="en-US" sz="1300" dirty="0">
              <a:solidFill>
                <a:srgbClr val="FFFFFF"/>
              </a:solidFill>
              <a:highlight>
                <a:srgbClr val="FF0000"/>
              </a:highlight>
            </a:endParaRPr>
          </a:p>
        </p:txBody>
      </p:sp>
      <p:sp>
        <p:nvSpPr>
          <p:cNvPr id="2" name="Title 1">
            <a:extLst>
              <a:ext uri="{FF2B5EF4-FFF2-40B4-BE49-F238E27FC236}">
                <a16:creationId xmlns:a16="http://schemas.microsoft.com/office/drawing/2014/main" id="{198A2916-8AD2-42D0-BA7F-58F236FAEBDF}"/>
              </a:ext>
            </a:extLst>
          </p:cNvPr>
          <p:cNvSpPr>
            <a:spLocks noGrp="1"/>
          </p:cNvSpPr>
          <p:nvPr>
            <p:ph type="title"/>
          </p:nvPr>
        </p:nvSpPr>
        <p:spPr>
          <a:xfrm>
            <a:off x="2098626" y="563806"/>
            <a:ext cx="7772400" cy="1252294"/>
          </a:xfrm>
          <a:solidFill>
            <a:srgbClr val="FFFFFF">
              <a:alpha val="10000"/>
            </a:srgbClr>
          </a:solidFill>
          <a:ln w="25400" cap="sq">
            <a:solidFill>
              <a:schemeClr val="tx1"/>
            </a:solidFill>
            <a:miter lim="800000"/>
          </a:ln>
        </p:spPr>
        <p:txBody>
          <a:bodyPr vert="horz" lIns="91440" tIns="45720" rIns="91440" bIns="45720" rtlCol="0" anchor="ctr">
            <a:noAutofit/>
          </a:bodyPr>
          <a:lstStyle/>
          <a:p>
            <a:pPr algn="ctr"/>
            <a:r>
              <a:rPr lang="en-US" sz="1600" kern="1200" dirty="0">
                <a:solidFill>
                  <a:schemeClr val="tx1"/>
                </a:solidFill>
                <a:latin typeface="+mj-lt"/>
                <a:ea typeface="+mj-ea"/>
                <a:cs typeface="+mj-cs"/>
              </a:rPr>
              <a:t>In most cases, section 1 of the card will be pre-populated with your child’s information. </a:t>
            </a:r>
            <a:br>
              <a:rPr lang="en-US" sz="1600" kern="1200" dirty="0">
                <a:solidFill>
                  <a:schemeClr val="tx1"/>
                </a:solidFill>
                <a:latin typeface="+mj-lt"/>
                <a:ea typeface="+mj-ea"/>
                <a:cs typeface="+mj-cs"/>
              </a:rPr>
            </a:br>
            <a:r>
              <a:rPr lang="en-US" sz="1600" kern="1200" dirty="0">
                <a:solidFill>
                  <a:schemeClr val="tx1"/>
                </a:solidFill>
                <a:latin typeface="+mj-lt"/>
                <a:ea typeface="+mj-ea"/>
                <a:cs typeface="+mj-cs"/>
              </a:rPr>
              <a:t>Up to 3 siblings can be added to a card eliminating the need to fill out multiple cards.</a:t>
            </a:r>
            <a:br>
              <a:rPr lang="en-US" sz="1600" kern="1200" dirty="0">
                <a:solidFill>
                  <a:schemeClr val="tx1"/>
                </a:solidFill>
                <a:latin typeface="+mj-lt"/>
                <a:ea typeface="+mj-ea"/>
                <a:cs typeface="+mj-cs"/>
              </a:rPr>
            </a:br>
            <a:r>
              <a:rPr lang="en-US" sz="1600" kern="1200" dirty="0">
                <a:solidFill>
                  <a:schemeClr val="tx1"/>
                </a:solidFill>
                <a:latin typeface="+mj-lt"/>
                <a:ea typeface="+mj-ea"/>
                <a:cs typeface="+mj-cs"/>
              </a:rPr>
              <a:t>Check the yes or no boxes to indicate if you student has an active IEP.</a:t>
            </a:r>
            <a:br>
              <a:rPr lang="en-US" sz="1600" kern="1200" dirty="0">
                <a:solidFill>
                  <a:schemeClr val="tx1"/>
                </a:solidFill>
                <a:latin typeface="+mj-lt"/>
                <a:ea typeface="+mj-ea"/>
                <a:cs typeface="+mj-cs"/>
              </a:rPr>
            </a:br>
            <a:r>
              <a:rPr lang="en-US" sz="1600" kern="1200" dirty="0">
                <a:solidFill>
                  <a:schemeClr val="tx1"/>
                </a:solidFill>
                <a:latin typeface="+mj-lt"/>
                <a:ea typeface="+mj-ea"/>
                <a:cs typeface="+mj-cs"/>
              </a:rPr>
              <a:t>It is important that you check whether your address is located within Camp Pendleton. </a:t>
            </a:r>
            <a:br>
              <a:rPr lang="en-US" sz="1600" kern="1200" dirty="0">
                <a:solidFill>
                  <a:schemeClr val="tx1"/>
                </a:solidFill>
                <a:latin typeface="+mj-lt"/>
                <a:ea typeface="+mj-ea"/>
                <a:cs typeface="+mj-cs"/>
              </a:rPr>
            </a:br>
            <a:endParaRPr lang="en-US" sz="1600" kern="1200" dirty="0">
              <a:solidFill>
                <a:schemeClr val="tx1"/>
              </a:solidFill>
              <a:latin typeface="+mj-lt"/>
              <a:ea typeface="+mj-ea"/>
              <a:cs typeface="+mj-cs"/>
            </a:endParaRPr>
          </a:p>
        </p:txBody>
      </p:sp>
      <p:sp>
        <p:nvSpPr>
          <p:cNvPr id="5" name="Content Placeholder 4">
            <a:extLst>
              <a:ext uri="{FF2B5EF4-FFF2-40B4-BE49-F238E27FC236}">
                <a16:creationId xmlns:a16="http://schemas.microsoft.com/office/drawing/2014/main" id="{C091F1B9-F7F0-43AE-A23D-4DD0409EA6B3}"/>
              </a:ext>
            </a:extLst>
          </p:cNvPr>
          <p:cNvSpPr>
            <a:spLocks noGrp="1"/>
          </p:cNvSpPr>
          <p:nvPr>
            <p:ph idx="1"/>
          </p:nvPr>
        </p:nvSpPr>
        <p:spPr>
          <a:xfrm>
            <a:off x="1235026" y="1854754"/>
            <a:ext cx="9499600" cy="3517009"/>
          </a:xfrm>
        </p:spPr>
        <p:txBody>
          <a:bodyPr/>
          <a:lstStyle/>
          <a:p>
            <a:pPr marL="0" indent="0">
              <a:buNone/>
            </a:pPr>
            <a:endParaRPr lang="en-US" dirty="0"/>
          </a:p>
        </p:txBody>
      </p:sp>
      <p:pic>
        <p:nvPicPr>
          <p:cNvPr id="6" name="Picture 5">
            <a:extLst>
              <a:ext uri="{FF2B5EF4-FFF2-40B4-BE49-F238E27FC236}">
                <a16:creationId xmlns:a16="http://schemas.microsoft.com/office/drawing/2014/main" id="{EED72310-A38C-4E8A-847B-86638428CC83}"/>
              </a:ext>
            </a:extLst>
          </p:cNvPr>
          <p:cNvPicPr>
            <a:picLocks noChangeAspect="1"/>
          </p:cNvPicPr>
          <p:nvPr/>
        </p:nvPicPr>
        <p:blipFill>
          <a:blip r:embed="rId2"/>
          <a:stretch>
            <a:fillRect/>
          </a:stretch>
        </p:blipFill>
        <p:spPr>
          <a:xfrm>
            <a:off x="1145219" y="1854754"/>
            <a:ext cx="9685538" cy="3220318"/>
          </a:xfrm>
          <a:prstGeom prst="rect">
            <a:avLst/>
          </a:prstGeom>
        </p:spPr>
      </p:pic>
    </p:spTree>
    <p:extLst>
      <p:ext uri="{BB962C8B-B14F-4D97-AF65-F5344CB8AC3E}">
        <p14:creationId xmlns:p14="http://schemas.microsoft.com/office/powerpoint/2010/main" val="2676220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CBB7C51-829B-4243-9A2F-5EA8A29D7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ECE0A17-721D-47DA-B462-427AB9C656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3" name="Freeform 5">
              <a:extLst>
                <a:ext uri="{FF2B5EF4-FFF2-40B4-BE49-F238E27FC236}">
                  <a16:creationId xmlns:a16="http://schemas.microsoft.com/office/drawing/2014/main" id="{07B1C03F-70ED-4BE3-AFBC-CD51D4411F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6">
              <a:extLst>
                <a:ext uri="{FF2B5EF4-FFF2-40B4-BE49-F238E27FC236}">
                  <a16:creationId xmlns:a16="http://schemas.microsoft.com/office/drawing/2014/main" id="{AE84050F-F367-4A35-93F5-1397E3C667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5D88F3A8-CDAB-4D08-8D47-096D7AA3467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8">
              <a:extLst>
                <a:ext uri="{FF2B5EF4-FFF2-40B4-BE49-F238E27FC236}">
                  <a16:creationId xmlns:a16="http://schemas.microsoft.com/office/drawing/2014/main" id="{A2BEFDF5-BD04-4DD8-9671-13817A4D8A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9">
              <a:extLst>
                <a:ext uri="{FF2B5EF4-FFF2-40B4-BE49-F238E27FC236}">
                  <a16:creationId xmlns:a16="http://schemas.microsoft.com/office/drawing/2014/main" id="{ACA74E73-7B97-43C1-BC3B-89DED3F8AF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0">
              <a:extLst>
                <a:ext uri="{FF2B5EF4-FFF2-40B4-BE49-F238E27FC236}">
                  <a16:creationId xmlns:a16="http://schemas.microsoft.com/office/drawing/2014/main" id="{C11D94E0-EFF2-4934-97FD-3E424A25F2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1">
              <a:extLst>
                <a:ext uri="{FF2B5EF4-FFF2-40B4-BE49-F238E27FC236}">
                  <a16:creationId xmlns:a16="http://schemas.microsoft.com/office/drawing/2014/main" id="{70D5352A-232D-40A3-8A72-4CB6B8277E3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2">
              <a:extLst>
                <a:ext uri="{FF2B5EF4-FFF2-40B4-BE49-F238E27FC236}">
                  <a16:creationId xmlns:a16="http://schemas.microsoft.com/office/drawing/2014/main" id="{9E3B6EC6-9A43-43B8-BE95-D12BD1AF3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3">
              <a:extLst>
                <a:ext uri="{FF2B5EF4-FFF2-40B4-BE49-F238E27FC236}">
                  <a16:creationId xmlns:a16="http://schemas.microsoft.com/office/drawing/2014/main" id="{7B71BA3B-3BFF-4756-B642-C00DA5F4AD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4">
              <a:extLst>
                <a:ext uri="{FF2B5EF4-FFF2-40B4-BE49-F238E27FC236}">
                  <a16:creationId xmlns:a16="http://schemas.microsoft.com/office/drawing/2014/main" id="{6070AC7F-F9D6-4E73-A95C-9DA3846FD5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5">
              <a:extLst>
                <a:ext uri="{FF2B5EF4-FFF2-40B4-BE49-F238E27FC236}">
                  <a16:creationId xmlns:a16="http://schemas.microsoft.com/office/drawing/2014/main" id="{9DDF2314-3F38-4664-B31D-AEB55882BB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6">
              <a:extLst>
                <a:ext uri="{FF2B5EF4-FFF2-40B4-BE49-F238E27FC236}">
                  <a16:creationId xmlns:a16="http://schemas.microsoft.com/office/drawing/2014/main" id="{A59AAAEA-0A38-490A-9CBF-F8C79B0A6B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7">
              <a:extLst>
                <a:ext uri="{FF2B5EF4-FFF2-40B4-BE49-F238E27FC236}">
                  <a16:creationId xmlns:a16="http://schemas.microsoft.com/office/drawing/2014/main" id="{9AEF5CD7-59EB-48AC-BB37-3EB70C0529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8">
              <a:extLst>
                <a:ext uri="{FF2B5EF4-FFF2-40B4-BE49-F238E27FC236}">
                  <a16:creationId xmlns:a16="http://schemas.microsoft.com/office/drawing/2014/main" id="{24602B28-B14A-4724-9665-D2CDC19C98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9">
              <a:extLst>
                <a:ext uri="{FF2B5EF4-FFF2-40B4-BE49-F238E27FC236}">
                  <a16:creationId xmlns:a16="http://schemas.microsoft.com/office/drawing/2014/main" id="{541E4D23-8098-43A1-9826-246EBF1BBA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0">
              <a:extLst>
                <a:ext uri="{FF2B5EF4-FFF2-40B4-BE49-F238E27FC236}">
                  <a16:creationId xmlns:a16="http://schemas.microsoft.com/office/drawing/2014/main" id="{D164F3ED-DB01-4823-852E-A99B4C2641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1">
              <a:extLst>
                <a:ext uri="{FF2B5EF4-FFF2-40B4-BE49-F238E27FC236}">
                  <a16:creationId xmlns:a16="http://schemas.microsoft.com/office/drawing/2014/main" id="{05C52390-6376-4DB5-B289-6B1C527355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2">
              <a:extLst>
                <a:ext uri="{FF2B5EF4-FFF2-40B4-BE49-F238E27FC236}">
                  <a16:creationId xmlns:a16="http://schemas.microsoft.com/office/drawing/2014/main" id="{40ABB3F2-1D59-4F3E-921C-DD7B8D55BA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3">
              <a:extLst>
                <a:ext uri="{FF2B5EF4-FFF2-40B4-BE49-F238E27FC236}">
                  <a16:creationId xmlns:a16="http://schemas.microsoft.com/office/drawing/2014/main" id="{88E0EE84-E054-424D-A93B-D6D23AFFFF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4">
              <a:extLst>
                <a:ext uri="{FF2B5EF4-FFF2-40B4-BE49-F238E27FC236}">
                  <a16:creationId xmlns:a16="http://schemas.microsoft.com/office/drawing/2014/main" id="{F084CB4C-E741-4E13-AE65-BAB699C6C61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5">
              <a:extLst>
                <a:ext uri="{FF2B5EF4-FFF2-40B4-BE49-F238E27FC236}">
                  <a16:creationId xmlns:a16="http://schemas.microsoft.com/office/drawing/2014/main" id="{AA5D2838-70AA-418B-87DF-83A903E794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35" name="Group 34">
            <a:extLst>
              <a:ext uri="{FF2B5EF4-FFF2-40B4-BE49-F238E27FC236}">
                <a16:creationId xmlns:a16="http://schemas.microsoft.com/office/drawing/2014/main" id="{908DA454-A7F1-451C-B515-4957882495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6" name="Rectangle 35">
              <a:extLst>
                <a:ext uri="{FF2B5EF4-FFF2-40B4-BE49-F238E27FC236}">
                  <a16:creationId xmlns:a16="http://schemas.microsoft.com/office/drawing/2014/main" id="{696FE467-34A9-4910-A7C5-6B92891F24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Isosceles Triangle 22">
              <a:extLst>
                <a:ext uri="{FF2B5EF4-FFF2-40B4-BE49-F238E27FC236}">
                  <a16:creationId xmlns:a16="http://schemas.microsoft.com/office/drawing/2014/main" id="{01A2AF91-EF78-4611-8AF7-C1B45269F7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C7115C0-C409-41DC-96F1-B784C5E375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4EB0C52C-D221-42A9-8B0F-902F7A7BAFFE}"/>
              </a:ext>
            </a:extLst>
          </p:cNvPr>
          <p:cNvSpPr>
            <a:spLocks noGrp="1"/>
          </p:cNvSpPr>
          <p:nvPr>
            <p:ph type="title"/>
          </p:nvPr>
        </p:nvSpPr>
        <p:spPr>
          <a:xfrm>
            <a:off x="888631" y="2358391"/>
            <a:ext cx="3498979" cy="2453676"/>
          </a:xfrm>
        </p:spPr>
        <p:txBody>
          <a:bodyPr vert="horz" lIns="91440" tIns="45720" rIns="91440" bIns="45720" rtlCol="0" anchor="ctr">
            <a:normAutofit/>
          </a:bodyPr>
          <a:lstStyle/>
          <a:p>
            <a:pPr algn="ctr"/>
            <a:r>
              <a:rPr lang="en-US" sz="3600" kern="1200">
                <a:solidFill>
                  <a:srgbClr val="FFFFFE"/>
                </a:solidFill>
                <a:latin typeface="+mj-lt"/>
                <a:ea typeface="+mj-ea"/>
                <a:cs typeface="+mj-cs"/>
              </a:rPr>
              <a:t>Section 2</a:t>
            </a:r>
          </a:p>
        </p:txBody>
      </p:sp>
      <p:sp>
        <p:nvSpPr>
          <p:cNvPr id="3" name="Content Placeholder 2">
            <a:extLst>
              <a:ext uri="{FF2B5EF4-FFF2-40B4-BE49-F238E27FC236}">
                <a16:creationId xmlns:a16="http://schemas.microsoft.com/office/drawing/2014/main" id="{7F006F3A-B1B3-454F-BACA-C3566F134E82}"/>
              </a:ext>
            </a:extLst>
          </p:cNvPr>
          <p:cNvSpPr>
            <a:spLocks noGrp="1"/>
          </p:cNvSpPr>
          <p:nvPr>
            <p:ph sz="half" idx="1"/>
          </p:nvPr>
        </p:nvSpPr>
        <p:spPr>
          <a:xfrm>
            <a:off x="5118447" y="797594"/>
            <a:ext cx="6281873" cy="2393369"/>
          </a:xfrm>
        </p:spPr>
        <p:txBody>
          <a:bodyPr vert="horz" lIns="91440" tIns="45720" rIns="91440" bIns="45720" rtlCol="0" anchor="ctr">
            <a:normAutofit/>
          </a:bodyPr>
          <a:lstStyle/>
          <a:p>
            <a:r>
              <a:rPr lang="en-US" sz="1800" dirty="0"/>
              <a:t>Section 2 of the card is to be filled out by Active Duty Military members.  If neither parent/guardian is active duty military, please skip to section 3. </a:t>
            </a:r>
          </a:p>
          <a:p>
            <a:r>
              <a:rPr lang="en-US" sz="1800" dirty="0"/>
              <a:t>If you are active duty military, please fill out your rank and then check the box corresponding to the branch of service. If both parents are active duty, check the yes box and try to fit both names and ranks in the boxes provided. It does not matter if the child lives with the active duty parent or not. </a:t>
            </a:r>
          </a:p>
          <a:p>
            <a:endParaRPr lang="en-US" sz="1800" dirty="0"/>
          </a:p>
        </p:txBody>
      </p:sp>
      <p:sp>
        <p:nvSpPr>
          <p:cNvPr id="40" name="Rectangle 39">
            <a:extLst>
              <a:ext uri="{FF2B5EF4-FFF2-40B4-BE49-F238E27FC236}">
                <a16:creationId xmlns:a16="http://schemas.microsoft.com/office/drawing/2014/main" id="{DE4A42E0-EF5F-4494-B39B-3DB7D04759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265" y="3667039"/>
            <a:ext cx="6269016" cy="2376200"/>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FB753AE4-BEC3-424A-A2AD-BB37F703CC53}"/>
              </a:ext>
            </a:extLst>
          </p:cNvPr>
          <p:cNvSpPr>
            <a:spLocks noGrp="1"/>
          </p:cNvSpPr>
          <p:nvPr>
            <p:ph sz="half" idx="2"/>
          </p:nvPr>
        </p:nvSpPr>
        <p:spPr>
          <a:xfrm>
            <a:off x="5121555" y="4043276"/>
            <a:ext cx="6232245" cy="1657811"/>
          </a:xfrm>
        </p:spPr>
        <p:txBody>
          <a:bodyPr/>
          <a:lstStyle/>
          <a:p>
            <a:endParaRPr lang="en-US" dirty="0"/>
          </a:p>
        </p:txBody>
      </p:sp>
      <p:pic>
        <p:nvPicPr>
          <p:cNvPr id="9" name="Picture 8">
            <a:extLst>
              <a:ext uri="{FF2B5EF4-FFF2-40B4-BE49-F238E27FC236}">
                <a16:creationId xmlns:a16="http://schemas.microsoft.com/office/drawing/2014/main" id="{E9BABDC4-9327-4632-8AE1-37D92A94C1E4}"/>
              </a:ext>
            </a:extLst>
          </p:cNvPr>
          <p:cNvPicPr>
            <a:picLocks noChangeAspect="1"/>
          </p:cNvPicPr>
          <p:nvPr/>
        </p:nvPicPr>
        <p:blipFill>
          <a:blip r:embed="rId2"/>
          <a:stretch>
            <a:fillRect/>
          </a:stretch>
        </p:blipFill>
        <p:spPr>
          <a:xfrm>
            <a:off x="5110501" y="3667038"/>
            <a:ext cx="6297305" cy="2352383"/>
          </a:xfrm>
          <a:prstGeom prst="rect">
            <a:avLst/>
          </a:prstGeom>
        </p:spPr>
      </p:pic>
    </p:spTree>
    <p:extLst>
      <p:ext uri="{BB962C8B-B14F-4D97-AF65-F5344CB8AC3E}">
        <p14:creationId xmlns:p14="http://schemas.microsoft.com/office/powerpoint/2010/main" val="1623478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3061" cy="685800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3"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2"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3"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4"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5"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1"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Title 1">
            <a:extLst>
              <a:ext uri="{FF2B5EF4-FFF2-40B4-BE49-F238E27FC236}">
                <a16:creationId xmlns:a16="http://schemas.microsoft.com/office/drawing/2014/main" id="{39FAA912-A1F9-488A-A746-871D37E15546}"/>
              </a:ext>
            </a:extLst>
          </p:cNvPr>
          <p:cNvSpPr>
            <a:spLocks noGrp="1"/>
          </p:cNvSpPr>
          <p:nvPr>
            <p:ph type="title"/>
          </p:nvPr>
        </p:nvSpPr>
        <p:spPr>
          <a:xfrm>
            <a:off x="888631" y="4760132"/>
            <a:ext cx="3947420" cy="1777829"/>
          </a:xfrm>
        </p:spPr>
        <p:txBody>
          <a:bodyPr vert="horz" lIns="91440" tIns="45720" rIns="91440" bIns="45720" rtlCol="0" anchor="ctr">
            <a:normAutofit/>
          </a:bodyPr>
          <a:lstStyle/>
          <a:p>
            <a:r>
              <a:rPr lang="en-US" sz="2500" kern="1200" dirty="0">
                <a:solidFill>
                  <a:schemeClr val="tx1"/>
                </a:solidFill>
                <a:latin typeface="+mj-lt"/>
                <a:ea typeface="+mj-ea"/>
                <a:cs typeface="+mj-cs"/>
              </a:rPr>
              <a:t>Section 3 is to be filled out if either parent/guardian works on Federal property but is not Active Duty military. </a:t>
            </a:r>
          </a:p>
        </p:txBody>
      </p:sp>
      <p:sp>
        <p:nvSpPr>
          <p:cNvPr id="33" name="Freeform: Shape 32">
            <a:extLst>
              <a:ext uri="{FF2B5EF4-FFF2-40B4-BE49-F238E27FC236}">
                <a16:creationId xmlns:a16="http://schemas.microsoft.com/office/drawing/2014/main" id="{44C110BA-81E8-4247-853A-5F2B93E92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37825"/>
          </a:xfrm>
          <a:custGeom>
            <a:avLst/>
            <a:gdLst>
              <a:gd name="connsiteX0" fmla="*/ 0 w 12192000"/>
              <a:gd name="connsiteY0" fmla="*/ 0 h 4537825"/>
              <a:gd name="connsiteX1" fmla="*/ 12192000 w 12192000"/>
              <a:gd name="connsiteY1" fmla="*/ 0 h 4537825"/>
              <a:gd name="connsiteX2" fmla="*/ 12192000 w 12192000"/>
              <a:gd name="connsiteY2" fmla="*/ 3020937 h 4537825"/>
              <a:gd name="connsiteX3" fmla="*/ 12192000 w 12192000"/>
              <a:gd name="connsiteY3" fmla="*/ 3213062 h 4537825"/>
              <a:gd name="connsiteX4" fmla="*/ 12192000 w 12192000"/>
              <a:gd name="connsiteY4" fmla="*/ 4188880 h 4537825"/>
              <a:gd name="connsiteX5" fmla="*/ 12113803 w 12192000"/>
              <a:gd name="connsiteY5" fmla="*/ 4197163 h 4537825"/>
              <a:gd name="connsiteX6" fmla="*/ 6753597 w 12192000"/>
              <a:gd name="connsiteY6" fmla="*/ 4520720 h 4537825"/>
              <a:gd name="connsiteX7" fmla="*/ 400746 w 12192000"/>
              <a:gd name="connsiteY7" fmla="*/ 4349377 h 4537825"/>
              <a:gd name="connsiteX8" fmla="*/ 0 w 12192000"/>
              <a:gd name="connsiteY8" fmla="*/ 4312401 h 4537825"/>
              <a:gd name="connsiteX9" fmla="*/ 0 w 12192000"/>
              <a:gd name="connsiteY9" fmla="*/ 3213062 h 4537825"/>
              <a:gd name="connsiteX10" fmla="*/ 0 w 12192000"/>
              <a:gd name="connsiteY10" fmla="*/ 3020937 h 453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4537825">
                <a:moveTo>
                  <a:pt x="0" y="0"/>
                </a:moveTo>
                <a:lnTo>
                  <a:pt x="12192000" y="0"/>
                </a:lnTo>
                <a:lnTo>
                  <a:pt x="12192000" y="3020937"/>
                </a:lnTo>
                <a:lnTo>
                  <a:pt x="12192000" y="3213062"/>
                </a:lnTo>
                <a:lnTo>
                  <a:pt x="12192000" y="4188880"/>
                </a:lnTo>
                <a:lnTo>
                  <a:pt x="12113803" y="4197163"/>
                </a:lnTo>
                <a:cubicBezTo>
                  <a:pt x="10139508" y="4395112"/>
                  <a:pt x="8237152" y="4488115"/>
                  <a:pt x="6753597" y="4520720"/>
                </a:cubicBezTo>
                <a:cubicBezTo>
                  <a:pt x="4940362" y="4560569"/>
                  <a:pt x="2657278" y="4541239"/>
                  <a:pt x="400746" y="4349377"/>
                </a:cubicBezTo>
                <a:lnTo>
                  <a:pt x="0" y="4312401"/>
                </a:lnTo>
                <a:lnTo>
                  <a:pt x="0" y="3213062"/>
                </a:lnTo>
                <a:lnTo>
                  <a:pt x="0" y="3020937"/>
                </a:lnTo>
                <a:close/>
              </a:path>
            </a:pathLst>
          </a:custGeom>
          <a:solidFill>
            <a:schemeClr val="tx1"/>
          </a:solidFill>
          <a:ln w="44450">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4" name="Text Placeholder 3">
            <a:extLst>
              <a:ext uri="{FF2B5EF4-FFF2-40B4-BE49-F238E27FC236}">
                <a16:creationId xmlns:a16="http://schemas.microsoft.com/office/drawing/2014/main" id="{7D8E4555-AA78-4DC1-A6DB-B687975727EA}"/>
              </a:ext>
            </a:extLst>
          </p:cNvPr>
          <p:cNvSpPr>
            <a:spLocks noGrp="1"/>
          </p:cNvSpPr>
          <p:nvPr>
            <p:ph type="body" sz="half" idx="2"/>
          </p:nvPr>
        </p:nvSpPr>
        <p:spPr>
          <a:xfrm>
            <a:off x="5118447" y="4767660"/>
            <a:ext cx="6281873" cy="1770300"/>
          </a:xfrm>
        </p:spPr>
        <p:txBody>
          <a:bodyPr vert="horz" lIns="91440" tIns="45720" rIns="91440" bIns="45720" rtlCol="0" anchor="ctr">
            <a:normAutofit fontScale="92500" lnSpcReduction="20000"/>
          </a:bodyPr>
          <a:lstStyle/>
          <a:p>
            <a:pPr indent="-228600">
              <a:buFont typeface="Arial" panose="020B0604020202020204" pitchFamily="34" charset="0"/>
              <a:buChar char="•"/>
            </a:pPr>
            <a:r>
              <a:rPr lang="en-US" sz="1800" dirty="0"/>
              <a:t>There are many more Federal properties in San Diego and surrounding counties than what is listed. If you are not sure but you think you may work on Federal land, please check the “Other” box and place the address in the line provided. Our auditors will look up the address or may contact you if they need more information. </a:t>
            </a:r>
          </a:p>
          <a:p>
            <a:pPr indent="-228600">
              <a:buFont typeface="Arial" panose="020B0604020202020204" pitchFamily="34" charset="0"/>
              <a:buChar char="•"/>
            </a:pPr>
            <a:r>
              <a:rPr lang="en-US" sz="1800" dirty="0"/>
              <a:t>Be sure to also include the Employer name. For example, if you check the box for Camp Pendleton then also include your employer’s name whether it be Sodexo, Lake O’Neill or a restaurant on base, etc.</a:t>
            </a:r>
          </a:p>
        </p:txBody>
      </p:sp>
      <p:sp>
        <p:nvSpPr>
          <p:cNvPr id="6" name="Content Placeholder 5">
            <a:extLst>
              <a:ext uri="{FF2B5EF4-FFF2-40B4-BE49-F238E27FC236}">
                <a16:creationId xmlns:a16="http://schemas.microsoft.com/office/drawing/2014/main" id="{456ED81D-C18D-4B8E-BA3E-68A885D33531}"/>
              </a:ext>
            </a:extLst>
          </p:cNvPr>
          <p:cNvSpPr>
            <a:spLocks noGrp="1"/>
          </p:cNvSpPr>
          <p:nvPr>
            <p:ph idx="1"/>
          </p:nvPr>
        </p:nvSpPr>
        <p:spPr>
          <a:xfrm>
            <a:off x="1893927" y="826691"/>
            <a:ext cx="8439637" cy="3544183"/>
          </a:xfrm>
        </p:spPr>
        <p:txBody>
          <a:bodyPr/>
          <a:lstStyle/>
          <a:p>
            <a:endParaRPr lang="en-US" dirty="0"/>
          </a:p>
        </p:txBody>
      </p:sp>
      <p:pic>
        <p:nvPicPr>
          <p:cNvPr id="3" name="Picture 2">
            <a:extLst>
              <a:ext uri="{FF2B5EF4-FFF2-40B4-BE49-F238E27FC236}">
                <a16:creationId xmlns:a16="http://schemas.microsoft.com/office/drawing/2014/main" id="{5CE054FE-7B74-457B-A6E7-BA1A9DA089D6}"/>
              </a:ext>
            </a:extLst>
          </p:cNvPr>
          <p:cNvPicPr>
            <a:picLocks noChangeAspect="1"/>
          </p:cNvPicPr>
          <p:nvPr/>
        </p:nvPicPr>
        <p:blipFill>
          <a:blip r:embed="rId2"/>
          <a:stretch>
            <a:fillRect/>
          </a:stretch>
        </p:blipFill>
        <p:spPr>
          <a:xfrm>
            <a:off x="1894987" y="831478"/>
            <a:ext cx="8503318" cy="3539396"/>
          </a:xfrm>
          <a:prstGeom prst="rect">
            <a:avLst/>
          </a:prstGeom>
        </p:spPr>
      </p:pic>
    </p:spTree>
    <p:extLst>
      <p:ext uri="{BB962C8B-B14F-4D97-AF65-F5344CB8AC3E}">
        <p14:creationId xmlns:p14="http://schemas.microsoft.com/office/powerpoint/2010/main" val="3859995723"/>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B352BBB9-69A8-405C-9209-A9FE217AED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5" name="Oval 14">
              <a:extLst>
                <a:ext uri="{FF2B5EF4-FFF2-40B4-BE49-F238E27FC236}">
                  <a16:creationId xmlns:a16="http://schemas.microsoft.com/office/drawing/2014/main" id="{2BA8247A-9874-4F57-82F4-AEB016E661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A30C3CE4-8479-4B6E-9C21-D7B0CD89EF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F7BCD297-22FC-4ECD-95DC-8581D5E6B1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61A25F1-8873-4D98-B8D5-169EA0AC9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CB7BCAD9-3EF1-4FCE-AFA0-BD2C545A73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36649524-3638-4334-8ED6-539D10DF4B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936E98E5-4DA3-48EF-9843-ACEDA22C023E}"/>
              </a:ext>
            </a:extLst>
          </p:cNvPr>
          <p:cNvSpPr>
            <a:spLocks noGrp="1"/>
          </p:cNvSpPr>
          <p:nvPr>
            <p:ph type="title"/>
          </p:nvPr>
        </p:nvSpPr>
        <p:spPr>
          <a:xfrm>
            <a:off x="630936" y="684915"/>
            <a:ext cx="4651076" cy="1951075"/>
          </a:xfrm>
          <a:noFill/>
        </p:spPr>
        <p:txBody>
          <a:bodyPr vert="horz" lIns="91440" tIns="45720" rIns="91440" bIns="45720" rtlCol="0" anchor="t">
            <a:normAutofit/>
          </a:bodyPr>
          <a:lstStyle/>
          <a:p>
            <a:r>
              <a:rPr lang="en-US" sz="4800" dirty="0">
                <a:solidFill>
                  <a:schemeClr val="bg1"/>
                </a:solidFill>
              </a:rPr>
              <a:t>Section 4</a:t>
            </a:r>
          </a:p>
        </p:txBody>
      </p:sp>
      <p:sp>
        <p:nvSpPr>
          <p:cNvPr id="4" name="Text Placeholder 3">
            <a:extLst>
              <a:ext uri="{FF2B5EF4-FFF2-40B4-BE49-F238E27FC236}">
                <a16:creationId xmlns:a16="http://schemas.microsoft.com/office/drawing/2014/main" id="{06027B91-B1BC-48AD-9CC8-8B843414A216}"/>
              </a:ext>
            </a:extLst>
          </p:cNvPr>
          <p:cNvSpPr>
            <a:spLocks noGrp="1"/>
          </p:cNvSpPr>
          <p:nvPr>
            <p:ph type="body" sz="half" idx="2"/>
          </p:nvPr>
        </p:nvSpPr>
        <p:spPr>
          <a:xfrm>
            <a:off x="3530992" y="684921"/>
            <a:ext cx="7629196" cy="1951087"/>
          </a:xfrm>
          <a:noFill/>
        </p:spPr>
        <p:txBody>
          <a:bodyPr vert="horz" lIns="91440" tIns="45720" rIns="91440" bIns="45720" rtlCol="0" anchor="t">
            <a:normAutofit fontScale="92500" lnSpcReduction="10000"/>
          </a:bodyPr>
          <a:lstStyle/>
          <a:p>
            <a:pPr indent="-228600">
              <a:buFont typeface="Arial" panose="020B0604020202020204" pitchFamily="34" charset="0"/>
              <a:buChar char="•"/>
            </a:pPr>
            <a:r>
              <a:rPr lang="en-US" sz="1800" dirty="0">
                <a:solidFill>
                  <a:schemeClr val="bg1"/>
                </a:solidFill>
              </a:rPr>
              <a:t>This last section is where parents will fill out their employer name. It is helpful to fill out the address as well , especially, if you think you may have worked on Federal property on Impact Aid day. If you work for OUSD, please list the school you worked at on Impact Aid date. Our auditors will contact you if they need more information. </a:t>
            </a:r>
          </a:p>
          <a:p>
            <a:pPr indent="-228600">
              <a:buFont typeface="Arial" panose="020B0604020202020204" pitchFamily="34" charset="0"/>
              <a:buChar char="•"/>
            </a:pPr>
            <a:r>
              <a:rPr lang="en-US" sz="1800" dirty="0">
                <a:solidFill>
                  <a:schemeClr val="bg1"/>
                </a:solidFill>
                <a:highlight>
                  <a:srgbClr val="FF0000"/>
                </a:highlight>
              </a:rPr>
              <a:t>ANY Corrections to the form must be initialed.  </a:t>
            </a:r>
          </a:p>
          <a:p>
            <a:pPr indent="-228600">
              <a:buFont typeface="Arial" panose="020B0604020202020204" pitchFamily="34" charset="0"/>
              <a:buChar char="•"/>
            </a:pPr>
            <a:r>
              <a:rPr lang="en-US" sz="1800" dirty="0">
                <a:solidFill>
                  <a:schemeClr val="bg1"/>
                </a:solidFill>
                <a:highlight>
                  <a:srgbClr val="FF0000"/>
                </a:highlight>
              </a:rPr>
              <a:t>Please remember to sign and date the card. The date MUST be on or after the Impact Aid snapshot date which is listed several places on the card.</a:t>
            </a:r>
          </a:p>
          <a:p>
            <a:pPr indent="-228600">
              <a:buFont typeface="Arial" panose="020B0604020202020204" pitchFamily="34" charset="0"/>
              <a:buChar char="•"/>
            </a:pPr>
            <a:endParaRPr lang="en-US" sz="1800" dirty="0">
              <a:solidFill>
                <a:schemeClr val="bg1"/>
              </a:solidFill>
            </a:endParaRPr>
          </a:p>
        </p:txBody>
      </p:sp>
      <p:sp>
        <p:nvSpPr>
          <p:cNvPr id="22" name="Rectangle 21">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5" name="Straight Connector 24">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0" name="Rectangle 29">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3" name="Straight Connector 32">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2852760"/>
            <a:ext cx="304800" cy="429768"/>
            <a:chOff x="215328" y="-46937"/>
            <a:chExt cx="304800" cy="2773841"/>
          </a:xfrm>
        </p:grpSpPr>
        <p:cxnSp>
          <p:nvCxnSpPr>
            <p:cNvPr id="39" name="Straight Connector 38">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6" name="Content Placeholder 5">
            <a:extLst>
              <a:ext uri="{FF2B5EF4-FFF2-40B4-BE49-F238E27FC236}">
                <a16:creationId xmlns:a16="http://schemas.microsoft.com/office/drawing/2014/main" id="{CEAD9BD3-1FDD-4D94-954F-1AD0CF237862}"/>
              </a:ext>
            </a:extLst>
          </p:cNvPr>
          <p:cNvSpPr>
            <a:spLocks noGrp="1"/>
          </p:cNvSpPr>
          <p:nvPr>
            <p:ph idx="1"/>
          </p:nvPr>
        </p:nvSpPr>
        <p:spPr>
          <a:xfrm>
            <a:off x="1205992" y="2697308"/>
            <a:ext cx="10083944" cy="3163742"/>
          </a:xfrm>
        </p:spPr>
        <p:txBody>
          <a:bodyPr/>
          <a:lstStyle/>
          <a:p>
            <a:endParaRPr lang="en-US" dirty="0"/>
          </a:p>
        </p:txBody>
      </p:sp>
      <p:pic>
        <p:nvPicPr>
          <p:cNvPr id="3" name="Picture 2">
            <a:extLst>
              <a:ext uri="{FF2B5EF4-FFF2-40B4-BE49-F238E27FC236}">
                <a16:creationId xmlns:a16="http://schemas.microsoft.com/office/drawing/2014/main" id="{0E907577-BEC0-4C5D-A09F-681E888856CF}"/>
              </a:ext>
            </a:extLst>
          </p:cNvPr>
          <p:cNvPicPr>
            <a:picLocks noChangeAspect="1"/>
          </p:cNvPicPr>
          <p:nvPr/>
        </p:nvPicPr>
        <p:blipFill>
          <a:blip r:embed="rId2"/>
          <a:stretch>
            <a:fillRect/>
          </a:stretch>
        </p:blipFill>
        <p:spPr>
          <a:xfrm>
            <a:off x="1170830" y="2703270"/>
            <a:ext cx="10105851" cy="3208104"/>
          </a:xfrm>
          <a:prstGeom prst="rect">
            <a:avLst/>
          </a:prstGeom>
        </p:spPr>
      </p:pic>
    </p:spTree>
    <p:extLst>
      <p:ext uri="{BB962C8B-B14F-4D97-AF65-F5344CB8AC3E}">
        <p14:creationId xmlns:p14="http://schemas.microsoft.com/office/powerpoint/2010/main" val="4115955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7C1FA86-209B-4187-A197-0F3CF37D1FBA}"/>
              </a:ext>
            </a:extLst>
          </p:cNvPr>
          <p:cNvSpPr>
            <a:spLocks noGrp="1"/>
          </p:cNvSpPr>
          <p:nvPr>
            <p:ph type="title"/>
          </p:nvPr>
        </p:nvSpPr>
        <p:spPr>
          <a:xfrm>
            <a:off x="640079" y="2053641"/>
            <a:ext cx="3669161" cy="2760098"/>
          </a:xfrm>
        </p:spPr>
        <p:txBody>
          <a:bodyPr>
            <a:normAutofit/>
          </a:bodyPr>
          <a:lstStyle/>
          <a:p>
            <a:r>
              <a:rPr lang="en-US">
                <a:solidFill>
                  <a:srgbClr val="FFFFFF"/>
                </a:solidFill>
              </a:rPr>
              <a:t>Final step-</a:t>
            </a:r>
          </a:p>
        </p:txBody>
      </p:sp>
      <p:sp>
        <p:nvSpPr>
          <p:cNvPr id="3" name="Content Placeholder 2">
            <a:extLst>
              <a:ext uri="{FF2B5EF4-FFF2-40B4-BE49-F238E27FC236}">
                <a16:creationId xmlns:a16="http://schemas.microsoft.com/office/drawing/2014/main" id="{D1314849-7288-4E63-BD91-5E3F79903F82}"/>
              </a:ext>
            </a:extLst>
          </p:cNvPr>
          <p:cNvSpPr>
            <a:spLocks noGrp="1"/>
          </p:cNvSpPr>
          <p:nvPr>
            <p:ph idx="1"/>
          </p:nvPr>
        </p:nvSpPr>
        <p:spPr>
          <a:xfrm>
            <a:off x="6090574" y="801866"/>
            <a:ext cx="5306084" cy="5230634"/>
          </a:xfrm>
        </p:spPr>
        <p:txBody>
          <a:bodyPr anchor="ctr">
            <a:normAutofit/>
          </a:bodyPr>
          <a:lstStyle/>
          <a:p>
            <a:r>
              <a:rPr lang="en-US" sz="2400" dirty="0">
                <a:solidFill>
                  <a:srgbClr val="000000"/>
                </a:solidFill>
              </a:rPr>
              <a:t>Please return the card to your child’s school either by dropping it off, returning with your student or mailing it back as soon as possible.</a:t>
            </a:r>
          </a:p>
          <a:p>
            <a:r>
              <a:rPr lang="en-US" sz="2400" dirty="0">
                <a:solidFill>
                  <a:srgbClr val="000000"/>
                </a:solidFill>
              </a:rPr>
              <a:t>All data is compiled for the final report. Federal auditors do not see your actual card unless they audit our report and ask to view the records.</a:t>
            </a:r>
          </a:p>
          <a:p>
            <a:r>
              <a:rPr lang="en-US" sz="2400" dirty="0">
                <a:solidFill>
                  <a:srgbClr val="000000"/>
                </a:solidFill>
              </a:rPr>
              <a:t>Any questions about Impact Aid or how to fill out your form can be directed to Cathy Roldan (760) 966-4013 or emailed to </a:t>
            </a:r>
            <a:r>
              <a:rPr lang="en-US" sz="2400" dirty="0">
                <a:solidFill>
                  <a:srgbClr val="000000"/>
                </a:solidFill>
                <a:hlinkClick r:id="rId3"/>
              </a:rPr>
              <a:t>cathy.roldan@oside.us</a:t>
            </a:r>
            <a:r>
              <a:rPr lang="en-US" sz="2400" dirty="0">
                <a:solidFill>
                  <a:srgbClr val="000000"/>
                </a:solidFill>
              </a:rPr>
              <a:t>. </a:t>
            </a:r>
          </a:p>
        </p:txBody>
      </p:sp>
    </p:spTree>
    <p:extLst>
      <p:ext uri="{BB962C8B-B14F-4D97-AF65-F5344CB8AC3E}">
        <p14:creationId xmlns:p14="http://schemas.microsoft.com/office/powerpoint/2010/main" val="1944233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TotalTime>
  <Words>579</Words>
  <Application>Microsoft Office PowerPoint</Application>
  <PresentationFormat>Widescreen</PresentationFormat>
  <Paragraphs>20</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Verdana-Bold</vt:lpstr>
      <vt:lpstr>Office Theme</vt:lpstr>
      <vt:lpstr>Impact Aid Form</vt:lpstr>
      <vt:lpstr>PowerPoint Presentation</vt:lpstr>
      <vt:lpstr>PowerPoint Presentation</vt:lpstr>
      <vt:lpstr>Each year school districts must provide current data to the government to show the “impact” the government land has on the district. We use the data based on a specific date or “snapshot” of the school year.</vt:lpstr>
      <vt:lpstr>In most cases, section 1 of the card will be pre-populated with your child’s information.  Up to 3 siblings can be added to a card eliminating the need to fill out multiple cards. Check the yes or no boxes to indicate if you student has an active IEP. It is important that you check whether your address is located within Camp Pendleton.  </vt:lpstr>
      <vt:lpstr>Section 2</vt:lpstr>
      <vt:lpstr>Section 3 is to be filled out if either parent/guardian works on Federal property but is not Active Duty military. </vt:lpstr>
      <vt:lpstr>Section 4</vt:lpstr>
      <vt:lpstr>Final step-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 Aid Form</dc:title>
  <dc:creator>Cathy Roldan</dc:creator>
  <cp:lastModifiedBy>Daniela Beltran</cp:lastModifiedBy>
  <cp:revision>21</cp:revision>
  <dcterms:created xsi:type="dcterms:W3CDTF">2020-10-20T14:55:45Z</dcterms:created>
  <dcterms:modified xsi:type="dcterms:W3CDTF">2021-10-28T16:14:31Z</dcterms:modified>
</cp:coreProperties>
</file>