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7" r:id="rId1"/>
  </p:sldMasterIdLst>
  <p:sldIdLst>
    <p:sldId id="256" r:id="rId2"/>
    <p:sldId id="258" r:id="rId3"/>
    <p:sldId id="260" r:id="rId4"/>
    <p:sldId id="257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5872"/>
  </p:normalViewPr>
  <p:slideViewPr>
    <p:cSldViewPr snapToGrid="0" snapToObjects="1">
      <p:cViewPr varScale="1">
        <p:scale>
          <a:sx n="113" d="100"/>
          <a:sy n="113" d="100"/>
        </p:scale>
        <p:origin x="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F1C56-8A72-4858-851C-F15B634C74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5900" y="1122362"/>
            <a:ext cx="8609322" cy="3744209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1834EB-45A5-426C-824A-8F07CA8F6D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85900" y="5230134"/>
            <a:ext cx="4610100" cy="942065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3D55F2-5374-4778-B1EE-98996792D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11/17/21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044F8-E727-4D63-B6D6-26482F83D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141F76-D956-4205-AD99-E91FD5FCC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450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11A1B-E09A-4F93-BC68-B160114AF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8C4A9-27ED-4E86-A256-5009E3134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200"/>
            </a:lvl4pPr>
            <a:lvl5pPr>
              <a:lnSpc>
                <a:spcPct val="120000"/>
              </a:lnSpc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CF91C-8771-4949-A397-928A5743E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11/17/21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EA0ED-4961-4254-B34E-71D14C4E0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97152-BD97-4A72-8B07-CD2BC57B8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319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4EAF4-C10D-4650-9587-15DA8E9F9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368862"/>
            <a:ext cx="9486900" cy="367965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A1D5C2-6E93-4B23-A0CA-D5D7E735C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5318974"/>
            <a:ext cx="9486900" cy="853225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15BFB-5D28-4ABE-AD37-0C6C3FD94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11/17/21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4035B-0539-4A03-87C0-22E52C98B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27ADF-48C9-49CF-BD4D-82399BF64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55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1A2FB-0310-4935-B7F7-E47876CD4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87C14-52AB-4AAC-9038-29CF58EA6E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2168278"/>
            <a:ext cx="4702921" cy="40086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B2E45A-DCC0-4701-9D67-EF56AECE34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9880" y="2168278"/>
            <a:ext cx="4782699" cy="400868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AF0813-A167-4D17-AA79-07BD9765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11/17/21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A940D7-D4C1-4C24-95F3-29A849CEE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49AB7-007E-4D4D-A2C1-2C5C3310C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933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0184-BDFD-48DE-B858-B81887BFD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753599" cy="15779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4FEB2-6EEC-49D4-9466-0F7A6EDB0C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1" y="2109789"/>
            <a:ext cx="4507931" cy="837257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E8CF0-BAB6-4BF2-836F-FED0AF88A8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9201" y="3063530"/>
            <a:ext cx="4507930" cy="31261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0751AB-FCF0-450B-A6DF-9B9A2AD2C2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64867" y="2109789"/>
            <a:ext cx="4507932" cy="837257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3898E7-3130-4CE6-AA11-C9CC8214EA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64867" y="3063530"/>
            <a:ext cx="4507932" cy="31261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D85675-9678-4CB3-9AAB-D727D2B58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11/17/21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5F8314-1849-461A-AAF2-BF149646D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69738E-5865-473C-BAFB-BDB385C06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399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7AC40-59FF-4CE3-B49C-C824A784C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493249" cy="15779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2FAB63-E9CE-4359-A54B-07AC7E9BB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11/17/21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939854-5165-4C41-8DCA-D42DFD7D9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1768E0-4535-4B0D-8B94-4C10740B0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321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4678E3-D115-4E49-9ECB-656CF2319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11/17/21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21E6FC-7F84-4673-81D6-B85FE26DA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80318A-245C-4841-AB57-CEC5CC124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369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F847B-9D86-47FF-B24A-EEA5F73EA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57200"/>
            <a:ext cx="3776472" cy="2852928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C0675-AD2F-44DC-8FF3-4454258A5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7582" y="987425"/>
            <a:ext cx="5948618" cy="48736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96356-C0F0-4C22-B9B6-C7E0BE4F3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200" y="3484210"/>
            <a:ext cx="3768934" cy="238477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3EFD71-2ACA-4041-9EA2-86E7B81C3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11/17/21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ECACE3-32A8-4245-97AC-5797C147E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D63845-314D-499C-BB75-CE9162BE6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22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6D3DB-B1F8-4892-96F7-0BE21DE63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457200"/>
            <a:ext cx="3932349" cy="2852670"/>
          </a:xfrm>
        </p:spPr>
        <p:txBody>
          <a:bodyPr anchor="b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0AB405-B2E9-4C4B-930C-CF1B63342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74810" y="657055"/>
            <a:ext cx="5831389" cy="55151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F82ED-5295-4670-A3A8-B7813FF471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199" y="3484210"/>
            <a:ext cx="3768934" cy="23768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8BCDD2-4389-41FA-BE68-6805E3290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11/17/21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C1D4C8-D966-41BE-B38F-54B9134FF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A7339F-1169-4FB1-8FAA-781335ECB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468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A6D4F-1C6D-40FB-9A92-C86C4E15C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67BDDB-F95B-4041-AA53-71BBCB26D9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977052-C8EA-459E-9E10-8EE28C50E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11/17/21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E6650-E3AD-4C98-88FE-F5152966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4FED5-B228-4E3C-BFEE-0BC47D950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377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0A243A-5463-4C65-85DA-03BECDAE63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1898" y="897973"/>
            <a:ext cx="2674301" cy="5278989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10153C-6948-4108-8FF1-033F66D4CA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854169"/>
            <a:ext cx="7734300" cy="532279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45988-B24C-46FE-87B0-55D4FB7CB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E1FAD-7351-4908-963A-08EA8E4AB7A0}" type="datetimeFigureOut">
              <a:rPr lang="en-US" smtClean="0"/>
              <a:t>11/17/21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AB2DB-BD1F-41F7-AC5E-57249C270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1E3DB-BDAB-40CA-ABA3-A3662C068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979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104591-A10E-46C3-952B-F25DCBDAD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65125"/>
            <a:ext cx="9493249" cy="15779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F77F62-7300-4B81-8F9B-D040A0EE1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9200" y="2318032"/>
            <a:ext cx="9493250" cy="3854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52CF0-2C7E-4A4C-BD7E-B7CEFF0DC4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-1029207" y="4680813"/>
            <a:ext cx="27583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8C1E1FAD-7351-4908-963A-08EA8E4AB7A0}" type="datetimeFigureOut">
              <a:rPr lang="en-US" smtClean="0"/>
              <a:t>11/17/21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49E98-61B4-4398-B18F-534336EA17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1112" y="6356350"/>
            <a:ext cx="55096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76DC5D-5820-4314-ADE6-9CD1C7D4AB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05482" y="6356350"/>
            <a:ext cx="11120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1CF2D47E-0AF1-4C27-801F-64E3E5BF7F72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3F5135F-115E-423C-BE4A-B56C35DC9F3E}"/>
              </a:ext>
            </a:extLst>
          </p:cNvPr>
          <p:cNvGrpSpPr/>
          <p:nvPr/>
        </p:nvGrpSpPr>
        <p:grpSpPr>
          <a:xfrm>
            <a:off x="174436" y="6356005"/>
            <a:ext cx="358083" cy="358083"/>
            <a:chOff x="4135740" y="1745599"/>
            <a:chExt cx="558732" cy="55873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</a:extLst>
            </p:cNvPr>
            <p:cNvGrpSpPr/>
            <p:nvPr/>
          </p:nvGrpSpPr>
          <p:grpSpPr>
            <a:xfrm>
              <a:off x="4135740" y="1745599"/>
              <a:ext cx="558732" cy="558732"/>
              <a:chOff x="1028007" y="1706560"/>
              <a:chExt cx="575710" cy="57571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</a:extLst>
            </p:cNvPr>
            <p:cNvSpPr/>
            <p:nvPr/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68795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36" r:id="rId7"/>
    <p:sldLayoutId id="2147483737" r:id="rId8"/>
    <p:sldLayoutId id="2147483738" r:id="rId9"/>
    <p:sldLayoutId id="2147483739" r:id="rId10"/>
    <p:sldLayoutId id="2147483746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000" i="1" kern="1200">
          <a:solidFill>
            <a:srgbClr val="000000"/>
          </a:solidFill>
          <a:highlight>
            <a:srgbClr val="FFFF00"/>
          </a:highligh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22960" indent="-228600" algn="l" defTabSz="914400" rtl="0" eaLnBrk="1" latinLnBrk="0" hangingPunct="1">
        <a:lnSpc>
          <a:spcPct val="120000"/>
        </a:lnSpc>
        <a:spcBef>
          <a:spcPts val="500"/>
        </a:spcBef>
        <a:buFont typeface="Consolas" panose="020B0609020204030204" pitchFamily="49" charset="0"/>
        <a:buChar char="+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058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onroe.mackinvia.com/" TargetMode="External"/><Relationship Id="rId5" Type="http://schemas.openxmlformats.org/officeDocument/2006/relationships/hyperlink" Target="https://www.monroe.k12.nj.us/domain/173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Da6UtuMgwwmmojjE6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119FFB1-81E3-46F7-8199-CC5041467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7EA54A6-1E2E-4955-B2AE-CD6C42930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02394"/>
            <a:ext cx="11368655" cy="6355606"/>
          </a:xfrm>
          <a:custGeom>
            <a:avLst/>
            <a:gdLst>
              <a:gd name="connsiteX0" fmla="*/ 0 w 11368655"/>
              <a:gd name="connsiteY0" fmla="*/ 0 h 6355606"/>
              <a:gd name="connsiteX1" fmla="*/ 11368655 w 11368655"/>
              <a:gd name="connsiteY1" fmla="*/ 500729 h 6355606"/>
              <a:gd name="connsiteX2" fmla="*/ 11110778 w 11368655"/>
              <a:gd name="connsiteY2" fmla="*/ 6355606 h 6355606"/>
              <a:gd name="connsiteX3" fmla="*/ 0 w 11368655"/>
              <a:gd name="connsiteY3" fmla="*/ 6355606 h 6355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68655" h="6355606">
                <a:moveTo>
                  <a:pt x="0" y="0"/>
                </a:moveTo>
                <a:lnTo>
                  <a:pt x="11368655" y="500729"/>
                </a:lnTo>
                <a:lnTo>
                  <a:pt x="11110778" y="6355606"/>
                </a:lnTo>
                <a:lnTo>
                  <a:pt x="0" y="6355606"/>
                </a:lnTo>
                <a:close/>
              </a:path>
            </a:pathLst>
          </a:cu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EC56B0B-7098-4D64-9DBD-F243995A7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28198"/>
            <a:ext cx="11241209" cy="6229802"/>
          </a:xfrm>
          <a:custGeom>
            <a:avLst/>
            <a:gdLst>
              <a:gd name="connsiteX0" fmla="*/ 0 w 11241209"/>
              <a:gd name="connsiteY0" fmla="*/ 0 h 6229802"/>
              <a:gd name="connsiteX1" fmla="*/ 135798 w 11241209"/>
              <a:gd name="connsiteY1" fmla="*/ 5729 h 6229802"/>
              <a:gd name="connsiteX2" fmla="*/ 11205794 w 11241209"/>
              <a:gd name="connsiteY2" fmla="*/ 494885 h 6229802"/>
              <a:gd name="connsiteX3" fmla="*/ 11241177 w 11241209"/>
              <a:gd name="connsiteY3" fmla="*/ 533639 h 6229802"/>
              <a:gd name="connsiteX4" fmla="*/ 11240324 w 11241209"/>
              <a:gd name="connsiteY4" fmla="*/ 553023 h 6229802"/>
              <a:gd name="connsiteX5" fmla="*/ 11240325 w 11241209"/>
              <a:gd name="connsiteY5" fmla="*/ 553023 h 6229802"/>
              <a:gd name="connsiteX6" fmla="*/ 11045019 w 11241209"/>
              <a:gd name="connsiteY6" fmla="*/ 4987273 h 6229802"/>
              <a:gd name="connsiteX7" fmla="*/ 11045018 w 11241209"/>
              <a:gd name="connsiteY7" fmla="*/ 4987276 h 6229802"/>
              <a:gd name="connsiteX8" fmla="*/ 10990292 w 11241209"/>
              <a:gd name="connsiteY8" fmla="*/ 6229802 h 6229802"/>
              <a:gd name="connsiteX9" fmla="*/ 0 w 11241209"/>
              <a:gd name="connsiteY9" fmla="*/ 6229802 h 6229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241209" h="6229802">
                <a:moveTo>
                  <a:pt x="0" y="0"/>
                </a:moveTo>
                <a:lnTo>
                  <a:pt x="135798" y="5729"/>
                </a:lnTo>
                <a:cubicBezTo>
                  <a:pt x="2822396" y="119495"/>
                  <a:pt x="9422923" y="410740"/>
                  <a:pt x="11205794" y="494885"/>
                </a:cubicBezTo>
                <a:cubicBezTo>
                  <a:pt x="11226228" y="495902"/>
                  <a:pt x="11242024" y="513197"/>
                  <a:pt x="11241177" y="533639"/>
                </a:cubicBezTo>
                <a:lnTo>
                  <a:pt x="11240324" y="553023"/>
                </a:lnTo>
                <a:lnTo>
                  <a:pt x="11240325" y="553023"/>
                </a:lnTo>
                <a:lnTo>
                  <a:pt x="11045019" y="4987273"/>
                </a:lnTo>
                <a:lnTo>
                  <a:pt x="11045018" y="4987276"/>
                </a:lnTo>
                <a:lnTo>
                  <a:pt x="10990292" y="6229802"/>
                </a:lnTo>
                <a:lnTo>
                  <a:pt x="0" y="6229802"/>
                </a:ln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5B23EA-2A85-4325-963F-2AE6D54776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4000"/>
          </a:blip>
          <a:srcRect t="17875" b="26706"/>
          <a:stretch/>
        </p:blipFill>
        <p:spPr>
          <a:xfrm>
            <a:off x="20" y="628198"/>
            <a:ext cx="11241189" cy="6229802"/>
          </a:xfrm>
          <a:custGeom>
            <a:avLst/>
            <a:gdLst/>
            <a:ahLst/>
            <a:cxnLst/>
            <a:rect l="l" t="t" r="r" b="b"/>
            <a:pathLst>
              <a:path w="11241209" h="6229802">
                <a:moveTo>
                  <a:pt x="0" y="0"/>
                </a:moveTo>
                <a:lnTo>
                  <a:pt x="135798" y="5729"/>
                </a:lnTo>
                <a:cubicBezTo>
                  <a:pt x="2822396" y="119495"/>
                  <a:pt x="9422923" y="410740"/>
                  <a:pt x="11205794" y="494885"/>
                </a:cubicBezTo>
                <a:cubicBezTo>
                  <a:pt x="11226228" y="495902"/>
                  <a:pt x="11242024" y="513197"/>
                  <a:pt x="11241177" y="533639"/>
                </a:cubicBezTo>
                <a:lnTo>
                  <a:pt x="11240324" y="553023"/>
                </a:lnTo>
                <a:lnTo>
                  <a:pt x="11240325" y="553023"/>
                </a:lnTo>
                <a:lnTo>
                  <a:pt x="11045019" y="4987273"/>
                </a:lnTo>
                <a:lnTo>
                  <a:pt x="11045018" y="4987276"/>
                </a:lnTo>
                <a:lnTo>
                  <a:pt x="10990292" y="6229802"/>
                </a:lnTo>
                <a:lnTo>
                  <a:pt x="0" y="6229802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AC0CE5C-C0CA-1642-BB7D-F99155F35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7974" y="1943100"/>
            <a:ext cx="6698226" cy="3581400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/>
              <a:t>Getting the MOST out of the Media Center</a:t>
            </a:r>
            <a:br>
              <a:rPr lang="en-US" dirty="0"/>
            </a:br>
            <a:r>
              <a:rPr lang="en-US" dirty="0"/>
              <a:t>-Mr. </a:t>
            </a:r>
            <a:r>
              <a:rPr lang="en-US" dirty="0" err="1"/>
              <a:t>Hinz</a:t>
            </a:r>
            <a:endParaRPr lang="en-US" dirty="0"/>
          </a:p>
        </p:txBody>
      </p:sp>
      <p:grpSp>
        <p:nvGrpSpPr>
          <p:cNvPr id="27" name="Group 14">
            <a:extLst>
              <a:ext uri="{FF2B5EF4-FFF2-40B4-BE49-F238E27FC236}">
                <a16:creationId xmlns:a16="http://schemas.microsoft.com/office/drawing/2014/main" id="{28709E2B-5612-4EF3-8505-0270723FD3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28" name="Group 15">
              <a:extLst>
                <a:ext uri="{FF2B5EF4-FFF2-40B4-BE49-F238E27FC236}">
                  <a16:creationId xmlns:a16="http://schemas.microsoft.com/office/drawing/2014/main" id="{BD3B743C-BB90-43EC-83AC-B8AD27887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9" name="Straight Connector 17">
                <a:extLst>
                  <a:ext uri="{FF2B5EF4-FFF2-40B4-BE49-F238E27FC236}">
                    <a16:creationId xmlns:a16="http://schemas.microsoft.com/office/drawing/2014/main" id="{60A049AC-DBC5-4C0E-90E2-52A81F06BA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18">
                <a:extLst>
                  <a:ext uri="{FF2B5EF4-FFF2-40B4-BE49-F238E27FC236}">
                    <a16:creationId xmlns:a16="http://schemas.microsoft.com/office/drawing/2014/main" id="{5960AA9D-4C2F-45F7-B2E2-7E43D09163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Oval 16">
              <a:extLst>
                <a:ext uri="{FF2B5EF4-FFF2-40B4-BE49-F238E27FC236}">
                  <a16:creationId xmlns:a16="http://schemas.microsoft.com/office/drawing/2014/main" id="{F0133386-276B-4C86-8AB7-4B6BEF032D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93C5E6AC-43FA-0E40-BBBC-628649E9A2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122" y="4745616"/>
            <a:ext cx="1745965" cy="166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13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9DFA4D1-A2F8-4D64-98F0-0711097CE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389745-E93E-4A1E-A7FF-5D64C5A33D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94298">
            <a:off x="873215" y="576946"/>
            <a:ext cx="4605051" cy="550160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8CC8F0E-91AD-4492-9208-600E0067D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395334">
            <a:off x="858622" y="566333"/>
            <a:ext cx="4646439" cy="5500188"/>
          </a:xfrm>
          <a:custGeom>
            <a:avLst/>
            <a:gdLst>
              <a:gd name="connsiteX0" fmla="*/ 412307 w 4662328"/>
              <a:gd name="connsiteY0" fmla="*/ 0 h 5549975"/>
              <a:gd name="connsiteX1" fmla="*/ 3414493 w 4662328"/>
              <a:gd name="connsiteY1" fmla="*/ 171842 h 5549975"/>
              <a:gd name="connsiteX2" fmla="*/ 4243304 w 4662328"/>
              <a:gd name="connsiteY2" fmla="*/ 226950 h 5549975"/>
              <a:gd name="connsiteX3" fmla="*/ 4616498 w 4662328"/>
              <a:gd name="connsiteY3" fmla="*/ 247374 h 5549975"/>
              <a:gd name="connsiteX4" fmla="*/ 4644377 w 4662328"/>
              <a:gd name="connsiteY4" fmla="*/ 269179 h 5549975"/>
              <a:gd name="connsiteX5" fmla="*/ 4642603 w 4662328"/>
              <a:gd name="connsiteY5" fmla="*/ 300930 h 5549975"/>
              <a:gd name="connsiteX6" fmla="*/ 4645525 w 4662328"/>
              <a:gd name="connsiteY6" fmla="*/ 302647 h 5549975"/>
              <a:gd name="connsiteX7" fmla="*/ 4661951 w 4662328"/>
              <a:gd name="connsiteY7" fmla="*/ 334222 h 5549975"/>
              <a:gd name="connsiteX8" fmla="*/ 4639690 w 4662328"/>
              <a:gd name="connsiteY8" fmla="*/ 391868 h 5549975"/>
              <a:gd name="connsiteX9" fmla="*/ 4636202 w 4662328"/>
              <a:gd name="connsiteY9" fmla="*/ 415489 h 5549975"/>
              <a:gd name="connsiteX10" fmla="*/ 4631097 w 4662328"/>
              <a:gd name="connsiteY10" fmla="*/ 506828 h 5549975"/>
              <a:gd name="connsiteX11" fmla="*/ 4630447 w 4662328"/>
              <a:gd name="connsiteY11" fmla="*/ 553245 h 5549975"/>
              <a:gd name="connsiteX12" fmla="*/ 4627348 w 4662328"/>
              <a:gd name="connsiteY12" fmla="*/ 581709 h 5549975"/>
              <a:gd name="connsiteX13" fmla="*/ 4626679 w 4662328"/>
              <a:gd name="connsiteY13" fmla="*/ 585890 h 5549975"/>
              <a:gd name="connsiteX14" fmla="*/ 4613742 w 4662328"/>
              <a:gd name="connsiteY14" fmla="*/ 817404 h 5549975"/>
              <a:gd name="connsiteX15" fmla="*/ 4615455 w 4662328"/>
              <a:gd name="connsiteY15" fmla="*/ 822238 h 5549975"/>
              <a:gd name="connsiteX16" fmla="*/ 4613304 w 4662328"/>
              <a:gd name="connsiteY16" fmla="*/ 846069 h 5549975"/>
              <a:gd name="connsiteX17" fmla="*/ 4611704 w 4662328"/>
              <a:gd name="connsiteY17" fmla="*/ 853854 h 5549975"/>
              <a:gd name="connsiteX18" fmla="*/ 4605466 w 4662328"/>
              <a:gd name="connsiteY18" fmla="*/ 965485 h 5549975"/>
              <a:gd name="connsiteX19" fmla="*/ 4607543 w 4662328"/>
              <a:gd name="connsiteY19" fmla="*/ 966385 h 5549975"/>
              <a:gd name="connsiteX20" fmla="*/ 4611662 w 4662328"/>
              <a:gd name="connsiteY20" fmla="*/ 1002567 h 5549975"/>
              <a:gd name="connsiteX21" fmla="*/ 4606864 w 4662328"/>
              <a:gd name="connsiteY21" fmla="*/ 1101094 h 5549975"/>
              <a:gd name="connsiteX22" fmla="*/ 4606759 w 4662328"/>
              <a:gd name="connsiteY22" fmla="*/ 1159389 h 5549975"/>
              <a:gd name="connsiteX23" fmla="*/ 4611062 w 4662328"/>
              <a:gd name="connsiteY23" fmla="*/ 1180505 h 5549975"/>
              <a:gd name="connsiteX24" fmla="*/ 4614152 w 4662328"/>
              <a:gd name="connsiteY24" fmla="*/ 1210687 h 5549975"/>
              <a:gd name="connsiteX25" fmla="*/ 4622969 w 4662328"/>
              <a:gd name="connsiteY25" fmla="*/ 1263157 h 5549975"/>
              <a:gd name="connsiteX26" fmla="*/ 4625246 w 4662328"/>
              <a:gd name="connsiteY26" fmla="*/ 1313374 h 5549975"/>
              <a:gd name="connsiteX27" fmla="*/ 4624366 w 4662328"/>
              <a:gd name="connsiteY27" fmla="*/ 1347004 h 5549975"/>
              <a:gd name="connsiteX28" fmla="*/ 4623903 w 4662328"/>
              <a:gd name="connsiteY28" fmla="*/ 1351864 h 5549975"/>
              <a:gd name="connsiteX29" fmla="*/ 4614784 w 4662328"/>
              <a:gd name="connsiteY29" fmla="*/ 1391762 h 5549975"/>
              <a:gd name="connsiteX30" fmla="*/ 4618048 w 4662328"/>
              <a:gd name="connsiteY30" fmla="*/ 1395707 h 5549975"/>
              <a:gd name="connsiteX31" fmla="*/ 4620890 w 4662328"/>
              <a:gd name="connsiteY31" fmla="*/ 1408524 h 5549975"/>
              <a:gd name="connsiteX32" fmla="*/ 4616149 w 4662328"/>
              <a:gd name="connsiteY32" fmla="*/ 1419109 h 5549975"/>
              <a:gd name="connsiteX33" fmla="*/ 4605965 w 4662328"/>
              <a:gd name="connsiteY33" fmla="*/ 1469337 h 5549975"/>
              <a:gd name="connsiteX34" fmla="*/ 4595068 w 4662328"/>
              <a:gd name="connsiteY34" fmla="*/ 1543038 h 5549975"/>
              <a:gd name="connsiteX35" fmla="*/ 4590187 w 4662328"/>
              <a:gd name="connsiteY35" fmla="*/ 1553997 h 5549975"/>
              <a:gd name="connsiteX36" fmla="*/ 4575759 w 4662328"/>
              <a:gd name="connsiteY36" fmla="*/ 1626071 h 5549975"/>
              <a:gd name="connsiteX37" fmla="*/ 4572044 w 4662328"/>
              <a:gd name="connsiteY37" fmla="*/ 1664103 h 5549975"/>
              <a:gd name="connsiteX38" fmla="*/ 4575704 w 4662328"/>
              <a:gd name="connsiteY38" fmla="*/ 1668558 h 5549975"/>
              <a:gd name="connsiteX39" fmla="*/ 4574054 w 4662328"/>
              <a:gd name="connsiteY39" fmla="*/ 1679756 h 5549975"/>
              <a:gd name="connsiteX40" fmla="*/ 4574466 w 4662328"/>
              <a:gd name="connsiteY40" fmla="*/ 1682815 h 5549975"/>
              <a:gd name="connsiteX41" fmla="*/ 4575977 w 4662328"/>
              <a:gd name="connsiteY41" fmla="*/ 1700268 h 5549975"/>
              <a:gd name="connsiteX42" fmla="*/ 4564507 w 4662328"/>
              <a:gd name="connsiteY42" fmla="*/ 1735163 h 5549975"/>
              <a:gd name="connsiteX43" fmla="*/ 4562447 w 4662328"/>
              <a:gd name="connsiteY43" fmla="*/ 1735289 h 5549975"/>
              <a:gd name="connsiteX44" fmla="*/ 4553949 w 4662328"/>
              <a:gd name="connsiteY44" fmla="*/ 1887374 h 5549975"/>
              <a:gd name="connsiteX45" fmla="*/ 4562640 w 4662328"/>
              <a:gd name="connsiteY45" fmla="*/ 1911536 h 5549975"/>
              <a:gd name="connsiteX46" fmla="*/ 4564918 w 4662328"/>
              <a:gd name="connsiteY46" fmla="*/ 1961755 h 5549975"/>
              <a:gd name="connsiteX47" fmla="*/ 4564037 w 4662328"/>
              <a:gd name="connsiteY47" fmla="*/ 1995384 h 5549975"/>
              <a:gd name="connsiteX48" fmla="*/ 4563575 w 4662328"/>
              <a:gd name="connsiteY48" fmla="*/ 2000244 h 5549975"/>
              <a:gd name="connsiteX49" fmla="*/ 4554455 w 4662328"/>
              <a:gd name="connsiteY49" fmla="*/ 2040142 h 5549975"/>
              <a:gd name="connsiteX50" fmla="*/ 4557720 w 4662328"/>
              <a:gd name="connsiteY50" fmla="*/ 2044087 h 5549975"/>
              <a:gd name="connsiteX51" fmla="*/ 4560561 w 4662328"/>
              <a:gd name="connsiteY51" fmla="*/ 2056904 h 5549975"/>
              <a:gd name="connsiteX52" fmla="*/ 4555820 w 4662328"/>
              <a:gd name="connsiteY52" fmla="*/ 2067489 h 5549975"/>
              <a:gd name="connsiteX53" fmla="*/ 4545636 w 4662328"/>
              <a:gd name="connsiteY53" fmla="*/ 2117719 h 5549975"/>
              <a:gd name="connsiteX54" fmla="*/ 4538305 w 4662328"/>
              <a:gd name="connsiteY54" fmla="*/ 2167300 h 5549975"/>
              <a:gd name="connsiteX55" fmla="*/ 4482222 w 4662328"/>
              <a:gd name="connsiteY55" fmla="*/ 3223633 h 5549975"/>
              <a:gd name="connsiteX56" fmla="*/ 4469436 w 4662328"/>
              <a:gd name="connsiteY56" fmla="*/ 3477281 h 5549975"/>
              <a:gd name="connsiteX57" fmla="*/ 4458351 w 4662328"/>
              <a:gd name="connsiteY57" fmla="*/ 3639984 h 5549975"/>
              <a:gd name="connsiteX58" fmla="*/ 4367590 w 4662328"/>
              <a:gd name="connsiteY58" fmla="*/ 5278921 h 5549975"/>
              <a:gd name="connsiteX59" fmla="*/ 4372888 w 4662328"/>
              <a:gd name="connsiteY59" fmla="*/ 5315626 h 5549975"/>
              <a:gd name="connsiteX60" fmla="*/ 4376422 w 4662328"/>
              <a:gd name="connsiteY60" fmla="*/ 5350090 h 5549975"/>
              <a:gd name="connsiteX61" fmla="*/ 4379254 w 4662328"/>
              <a:gd name="connsiteY61" fmla="*/ 5450399 h 5549975"/>
              <a:gd name="connsiteX62" fmla="*/ 4360697 w 4662328"/>
              <a:gd name="connsiteY62" fmla="*/ 5484804 h 5549975"/>
              <a:gd name="connsiteX63" fmla="*/ 4356045 w 4662328"/>
              <a:gd name="connsiteY63" fmla="*/ 5487504 h 5549975"/>
              <a:gd name="connsiteX64" fmla="*/ 4352588 w 4662328"/>
              <a:gd name="connsiteY64" fmla="*/ 5549951 h 5549975"/>
              <a:gd name="connsiteX65" fmla="*/ 121904 w 4662328"/>
              <a:gd name="connsiteY65" fmla="*/ 5314089 h 5549975"/>
              <a:gd name="connsiteX66" fmla="*/ 125710 w 4662328"/>
              <a:gd name="connsiteY66" fmla="*/ 5243704 h 5549975"/>
              <a:gd name="connsiteX67" fmla="*/ 113205 w 4662328"/>
              <a:gd name="connsiteY67" fmla="*/ 5239903 h 5549975"/>
              <a:gd name="connsiteX68" fmla="*/ 117425 w 4662328"/>
              <a:gd name="connsiteY68" fmla="*/ 5233298 h 5549975"/>
              <a:gd name="connsiteX69" fmla="*/ 117694 w 4662328"/>
              <a:gd name="connsiteY69" fmla="*/ 5230552 h 5549975"/>
              <a:gd name="connsiteX70" fmla="*/ 117964 w 4662328"/>
              <a:gd name="connsiteY70" fmla="*/ 5227804 h 5549975"/>
              <a:gd name="connsiteX71" fmla="*/ 118501 w 4662328"/>
              <a:gd name="connsiteY71" fmla="*/ 5222308 h 5549975"/>
              <a:gd name="connsiteX72" fmla="*/ 118186 w 4662328"/>
              <a:gd name="connsiteY72" fmla="*/ 5216405 h 5549975"/>
              <a:gd name="connsiteX73" fmla="*/ 117602 w 4662328"/>
              <a:gd name="connsiteY73" fmla="*/ 5213249 h 5549975"/>
              <a:gd name="connsiteX74" fmla="*/ 117871 w 4662328"/>
              <a:gd name="connsiteY74" fmla="*/ 5210500 h 5549975"/>
              <a:gd name="connsiteX75" fmla="*/ 117555 w 4662328"/>
              <a:gd name="connsiteY75" fmla="*/ 5204597 h 5549975"/>
              <a:gd name="connsiteX76" fmla="*/ 116972 w 4662328"/>
              <a:gd name="connsiteY76" fmla="*/ 5201441 h 5549975"/>
              <a:gd name="connsiteX77" fmla="*/ 116342 w 4662328"/>
              <a:gd name="connsiteY77" fmla="*/ 5189632 h 5549975"/>
              <a:gd name="connsiteX78" fmla="*/ 115758 w 4662328"/>
              <a:gd name="connsiteY78" fmla="*/ 5186477 h 5549975"/>
              <a:gd name="connsiteX79" fmla="*/ 116026 w 4662328"/>
              <a:gd name="connsiteY79" fmla="*/ 5183728 h 5549975"/>
              <a:gd name="connsiteX80" fmla="*/ 114591 w 4662328"/>
              <a:gd name="connsiteY80" fmla="*/ 5180163 h 5549975"/>
              <a:gd name="connsiteX81" fmla="*/ 131086 w 4662328"/>
              <a:gd name="connsiteY81" fmla="*/ 5144275 h 5549975"/>
              <a:gd name="connsiteX82" fmla="*/ 152522 w 4662328"/>
              <a:gd name="connsiteY82" fmla="*/ 4747825 h 5549975"/>
              <a:gd name="connsiteX83" fmla="*/ 0 w 4662328"/>
              <a:gd name="connsiteY83" fmla="*/ 4747825 h 5549975"/>
              <a:gd name="connsiteX84" fmla="*/ 0 w 4662328"/>
              <a:gd name="connsiteY84" fmla="*/ 3811601 h 5549975"/>
              <a:gd name="connsiteX85" fmla="*/ 110031 w 4662328"/>
              <a:gd name="connsiteY85" fmla="*/ 3811601 h 5549975"/>
              <a:gd name="connsiteX0" fmla="*/ 412307 w 4662328"/>
              <a:gd name="connsiteY0" fmla="*/ 0 h 5549975"/>
              <a:gd name="connsiteX1" fmla="*/ 3414493 w 4662328"/>
              <a:gd name="connsiteY1" fmla="*/ 171842 h 5549975"/>
              <a:gd name="connsiteX2" fmla="*/ 4243304 w 4662328"/>
              <a:gd name="connsiteY2" fmla="*/ 226950 h 5549975"/>
              <a:gd name="connsiteX3" fmla="*/ 4616498 w 4662328"/>
              <a:gd name="connsiteY3" fmla="*/ 247374 h 5549975"/>
              <a:gd name="connsiteX4" fmla="*/ 4644377 w 4662328"/>
              <a:gd name="connsiteY4" fmla="*/ 269179 h 5549975"/>
              <a:gd name="connsiteX5" fmla="*/ 4642603 w 4662328"/>
              <a:gd name="connsiteY5" fmla="*/ 300930 h 5549975"/>
              <a:gd name="connsiteX6" fmla="*/ 4645525 w 4662328"/>
              <a:gd name="connsiteY6" fmla="*/ 302647 h 5549975"/>
              <a:gd name="connsiteX7" fmla="*/ 4661951 w 4662328"/>
              <a:gd name="connsiteY7" fmla="*/ 334222 h 5549975"/>
              <a:gd name="connsiteX8" fmla="*/ 4639690 w 4662328"/>
              <a:gd name="connsiteY8" fmla="*/ 391868 h 5549975"/>
              <a:gd name="connsiteX9" fmla="*/ 4636202 w 4662328"/>
              <a:gd name="connsiteY9" fmla="*/ 415489 h 5549975"/>
              <a:gd name="connsiteX10" fmla="*/ 4631097 w 4662328"/>
              <a:gd name="connsiteY10" fmla="*/ 506828 h 5549975"/>
              <a:gd name="connsiteX11" fmla="*/ 4630447 w 4662328"/>
              <a:gd name="connsiteY11" fmla="*/ 553245 h 5549975"/>
              <a:gd name="connsiteX12" fmla="*/ 4627348 w 4662328"/>
              <a:gd name="connsiteY12" fmla="*/ 581709 h 5549975"/>
              <a:gd name="connsiteX13" fmla="*/ 4626679 w 4662328"/>
              <a:gd name="connsiteY13" fmla="*/ 585890 h 5549975"/>
              <a:gd name="connsiteX14" fmla="*/ 4613742 w 4662328"/>
              <a:gd name="connsiteY14" fmla="*/ 817404 h 5549975"/>
              <a:gd name="connsiteX15" fmla="*/ 4615455 w 4662328"/>
              <a:gd name="connsiteY15" fmla="*/ 822238 h 5549975"/>
              <a:gd name="connsiteX16" fmla="*/ 4613304 w 4662328"/>
              <a:gd name="connsiteY16" fmla="*/ 846069 h 5549975"/>
              <a:gd name="connsiteX17" fmla="*/ 4611704 w 4662328"/>
              <a:gd name="connsiteY17" fmla="*/ 853854 h 5549975"/>
              <a:gd name="connsiteX18" fmla="*/ 4605466 w 4662328"/>
              <a:gd name="connsiteY18" fmla="*/ 965485 h 5549975"/>
              <a:gd name="connsiteX19" fmla="*/ 4607543 w 4662328"/>
              <a:gd name="connsiteY19" fmla="*/ 966385 h 5549975"/>
              <a:gd name="connsiteX20" fmla="*/ 4611662 w 4662328"/>
              <a:gd name="connsiteY20" fmla="*/ 1002567 h 5549975"/>
              <a:gd name="connsiteX21" fmla="*/ 4606864 w 4662328"/>
              <a:gd name="connsiteY21" fmla="*/ 1101094 h 5549975"/>
              <a:gd name="connsiteX22" fmla="*/ 4606759 w 4662328"/>
              <a:gd name="connsiteY22" fmla="*/ 1159389 h 5549975"/>
              <a:gd name="connsiteX23" fmla="*/ 4611062 w 4662328"/>
              <a:gd name="connsiteY23" fmla="*/ 1180505 h 5549975"/>
              <a:gd name="connsiteX24" fmla="*/ 4614152 w 4662328"/>
              <a:gd name="connsiteY24" fmla="*/ 1210687 h 5549975"/>
              <a:gd name="connsiteX25" fmla="*/ 4622969 w 4662328"/>
              <a:gd name="connsiteY25" fmla="*/ 1263157 h 5549975"/>
              <a:gd name="connsiteX26" fmla="*/ 4625246 w 4662328"/>
              <a:gd name="connsiteY26" fmla="*/ 1313374 h 5549975"/>
              <a:gd name="connsiteX27" fmla="*/ 4624366 w 4662328"/>
              <a:gd name="connsiteY27" fmla="*/ 1347004 h 5549975"/>
              <a:gd name="connsiteX28" fmla="*/ 4623903 w 4662328"/>
              <a:gd name="connsiteY28" fmla="*/ 1351864 h 5549975"/>
              <a:gd name="connsiteX29" fmla="*/ 4614784 w 4662328"/>
              <a:gd name="connsiteY29" fmla="*/ 1391762 h 5549975"/>
              <a:gd name="connsiteX30" fmla="*/ 4618048 w 4662328"/>
              <a:gd name="connsiteY30" fmla="*/ 1395707 h 5549975"/>
              <a:gd name="connsiteX31" fmla="*/ 4620890 w 4662328"/>
              <a:gd name="connsiteY31" fmla="*/ 1408524 h 5549975"/>
              <a:gd name="connsiteX32" fmla="*/ 4616149 w 4662328"/>
              <a:gd name="connsiteY32" fmla="*/ 1419109 h 5549975"/>
              <a:gd name="connsiteX33" fmla="*/ 4605965 w 4662328"/>
              <a:gd name="connsiteY33" fmla="*/ 1469337 h 5549975"/>
              <a:gd name="connsiteX34" fmla="*/ 4595068 w 4662328"/>
              <a:gd name="connsiteY34" fmla="*/ 1543038 h 5549975"/>
              <a:gd name="connsiteX35" fmla="*/ 4590187 w 4662328"/>
              <a:gd name="connsiteY35" fmla="*/ 1553997 h 5549975"/>
              <a:gd name="connsiteX36" fmla="*/ 4575759 w 4662328"/>
              <a:gd name="connsiteY36" fmla="*/ 1626071 h 5549975"/>
              <a:gd name="connsiteX37" fmla="*/ 4572044 w 4662328"/>
              <a:gd name="connsiteY37" fmla="*/ 1664103 h 5549975"/>
              <a:gd name="connsiteX38" fmla="*/ 4575704 w 4662328"/>
              <a:gd name="connsiteY38" fmla="*/ 1668558 h 5549975"/>
              <a:gd name="connsiteX39" fmla="*/ 4574054 w 4662328"/>
              <a:gd name="connsiteY39" fmla="*/ 1679756 h 5549975"/>
              <a:gd name="connsiteX40" fmla="*/ 4574466 w 4662328"/>
              <a:gd name="connsiteY40" fmla="*/ 1682815 h 5549975"/>
              <a:gd name="connsiteX41" fmla="*/ 4575977 w 4662328"/>
              <a:gd name="connsiteY41" fmla="*/ 1700268 h 5549975"/>
              <a:gd name="connsiteX42" fmla="*/ 4564507 w 4662328"/>
              <a:gd name="connsiteY42" fmla="*/ 1735163 h 5549975"/>
              <a:gd name="connsiteX43" fmla="*/ 4562447 w 4662328"/>
              <a:gd name="connsiteY43" fmla="*/ 1735289 h 5549975"/>
              <a:gd name="connsiteX44" fmla="*/ 4553949 w 4662328"/>
              <a:gd name="connsiteY44" fmla="*/ 1887374 h 5549975"/>
              <a:gd name="connsiteX45" fmla="*/ 4562640 w 4662328"/>
              <a:gd name="connsiteY45" fmla="*/ 1911536 h 5549975"/>
              <a:gd name="connsiteX46" fmla="*/ 4564918 w 4662328"/>
              <a:gd name="connsiteY46" fmla="*/ 1961755 h 5549975"/>
              <a:gd name="connsiteX47" fmla="*/ 4564037 w 4662328"/>
              <a:gd name="connsiteY47" fmla="*/ 1995384 h 5549975"/>
              <a:gd name="connsiteX48" fmla="*/ 4563575 w 4662328"/>
              <a:gd name="connsiteY48" fmla="*/ 2000244 h 5549975"/>
              <a:gd name="connsiteX49" fmla="*/ 4554455 w 4662328"/>
              <a:gd name="connsiteY49" fmla="*/ 2040142 h 5549975"/>
              <a:gd name="connsiteX50" fmla="*/ 4557720 w 4662328"/>
              <a:gd name="connsiteY50" fmla="*/ 2044087 h 5549975"/>
              <a:gd name="connsiteX51" fmla="*/ 4560561 w 4662328"/>
              <a:gd name="connsiteY51" fmla="*/ 2056904 h 5549975"/>
              <a:gd name="connsiteX52" fmla="*/ 4555820 w 4662328"/>
              <a:gd name="connsiteY52" fmla="*/ 2067489 h 5549975"/>
              <a:gd name="connsiteX53" fmla="*/ 4545636 w 4662328"/>
              <a:gd name="connsiteY53" fmla="*/ 2117719 h 5549975"/>
              <a:gd name="connsiteX54" fmla="*/ 4538305 w 4662328"/>
              <a:gd name="connsiteY54" fmla="*/ 2167300 h 5549975"/>
              <a:gd name="connsiteX55" fmla="*/ 4482222 w 4662328"/>
              <a:gd name="connsiteY55" fmla="*/ 3223633 h 5549975"/>
              <a:gd name="connsiteX56" fmla="*/ 4469436 w 4662328"/>
              <a:gd name="connsiteY56" fmla="*/ 3477281 h 5549975"/>
              <a:gd name="connsiteX57" fmla="*/ 4458351 w 4662328"/>
              <a:gd name="connsiteY57" fmla="*/ 3639984 h 5549975"/>
              <a:gd name="connsiteX58" fmla="*/ 4367590 w 4662328"/>
              <a:gd name="connsiteY58" fmla="*/ 5278921 h 5549975"/>
              <a:gd name="connsiteX59" fmla="*/ 4372888 w 4662328"/>
              <a:gd name="connsiteY59" fmla="*/ 5315626 h 5549975"/>
              <a:gd name="connsiteX60" fmla="*/ 4376422 w 4662328"/>
              <a:gd name="connsiteY60" fmla="*/ 5350090 h 5549975"/>
              <a:gd name="connsiteX61" fmla="*/ 4379254 w 4662328"/>
              <a:gd name="connsiteY61" fmla="*/ 5450399 h 5549975"/>
              <a:gd name="connsiteX62" fmla="*/ 4360697 w 4662328"/>
              <a:gd name="connsiteY62" fmla="*/ 5484804 h 5549975"/>
              <a:gd name="connsiteX63" fmla="*/ 4356045 w 4662328"/>
              <a:gd name="connsiteY63" fmla="*/ 5487504 h 5549975"/>
              <a:gd name="connsiteX64" fmla="*/ 4352588 w 4662328"/>
              <a:gd name="connsiteY64" fmla="*/ 5549951 h 5549975"/>
              <a:gd name="connsiteX65" fmla="*/ 121904 w 4662328"/>
              <a:gd name="connsiteY65" fmla="*/ 5314089 h 5549975"/>
              <a:gd name="connsiteX66" fmla="*/ 125710 w 4662328"/>
              <a:gd name="connsiteY66" fmla="*/ 5243704 h 5549975"/>
              <a:gd name="connsiteX67" fmla="*/ 113205 w 4662328"/>
              <a:gd name="connsiteY67" fmla="*/ 5239903 h 5549975"/>
              <a:gd name="connsiteX68" fmla="*/ 117425 w 4662328"/>
              <a:gd name="connsiteY68" fmla="*/ 5233298 h 5549975"/>
              <a:gd name="connsiteX69" fmla="*/ 117694 w 4662328"/>
              <a:gd name="connsiteY69" fmla="*/ 5230552 h 5549975"/>
              <a:gd name="connsiteX70" fmla="*/ 117964 w 4662328"/>
              <a:gd name="connsiteY70" fmla="*/ 5227804 h 5549975"/>
              <a:gd name="connsiteX71" fmla="*/ 118501 w 4662328"/>
              <a:gd name="connsiteY71" fmla="*/ 5222308 h 5549975"/>
              <a:gd name="connsiteX72" fmla="*/ 118186 w 4662328"/>
              <a:gd name="connsiteY72" fmla="*/ 5216405 h 5549975"/>
              <a:gd name="connsiteX73" fmla="*/ 117602 w 4662328"/>
              <a:gd name="connsiteY73" fmla="*/ 5213249 h 5549975"/>
              <a:gd name="connsiteX74" fmla="*/ 117871 w 4662328"/>
              <a:gd name="connsiteY74" fmla="*/ 5210500 h 5549975"/>
              <a:gd name="connsiteX75" fmla="*/ 117555 w 4662328"/>
              <a:gd name="connsiteY75" fmla="*/ 5204597 h 5549975"/>
              <a:gd name="connsiteX76" fmla="*/ 116972 w 4662328"/>
              <a:gd name="connsiteY76" fmla="*/ 5201441 h 5549975"/>
              <a:gd name="connsiteX77" fmla="*/ 116342 w 4662328"/>
              <a:gd name="connsiteY77" fmla="*/ 5189632 h 5549975"/>
              <a:gd name="connsiteX78" fmla="*/ 115758 w 4662328"/>
              <a:gd name="connsiteY78" fmla="*/ 5186477 h 5549975"/>
              <a:gd name="connsiteX79" fmla="*/ 116026 w 4662328"/>
              <a:gd name="connsiteY79" fmla="*/ 5183728 h 5549975"/>
              <a:gd name="connsiteX80" fmla="*/ 114591 w 4662328"/>
              <a:gd name="connsiteY80" fmla="*/ 5180163 h 5549975"/>
              <a:gd name="connsiteX81" fmla="*/ 131086 w 4662328"/>
              <a:gd name="connsiteY81" fmla="*/ 5144275 h 5549975"/>
              <a:gd name="connsiteX82" fmla="*/ 152522 w 4662328"/>
              <a:gd name="connsiteY82" fmla="*/ 4747825 h 5549975"/>
              <a:gd name="connsiteX83" fmla="*/ 0 w 4662328"/>
              <a:gd name="connsiteY83" fmla="*/ 4747825 h 5549975"/>
              <a:gd name="connsiteX84" fmla="*/ 110031 w 4662328"/>
              <a:gd name="connsiteY84" fmla="*/ 3811601 h 5549975"/>
              <a:gd name="connsiteX85" fmla="*/ 412307 w 4662328"/>
              <a:gd name="connsiteY85" fmla="*/ 0 h 5549975"/>
              <a:gd name="connsiteX0" fmla="*/ 302276 w 4552297"/>
              <a:gd name="connsiteY0" fmla="*/ 0 h 5549975"/>
              <a:gd name="connsiteX1" fmla="*/ 3304462 w 4552297"/>
              <a:gd name="connsiteY1" fmla="*/ 171842 h 5549975"/>
              <a:gd name="connsiteX2" fmla="*/ 4133273 w 4552297"/>
              <a:gd name="connsiteY2" fmla="*/ 226950 h 5549975"/>
              <a:gd name="connsiteX3" fmla="*/ 4506467 w 4552297"/>
              <a:gd name="connsiteY3" fmla="*/ 247374 h 5549975"/>
              <a:gd name="connsiteX4" fmla="*/ 4534346 w 4552297"/>
              <a:gd name="connsiteY4" fmla="*/ 269179 h 5549975"/>
              <a:gd name="connsiteX5" fmla="*/ 4532572 w 4552297"/>
              <a:gd name="connsiteY5" fmla="*/ 300930 h 5549975"/>
              <a:gd name="connsiteX6" fmla="*/ 4535494 w 4552297"/>
              <a:gd name="connsiteY6" fmla="*/ 302647 h 5549975"/>
              <a:gd name="connsiteX7" fmla="*/ 4551920 w 4552297"/>
              <a:gd name="connsiteY7" fmla="*/ 334222 h 5549975"/>
              <a:gd name="connsiteX8" fmla="*/ 4529659 w 4552297"/>
              <a:gd name="connsiteY8" fmla="*/ 391868 h 5549975"/>
              <a:gd name="connsiteX9" fmla="*/ 4526171 w 4552297"/>
              <a:gd name="connsiteY9" fmla="*/ 415489 h 5549975"/>
              <a:gd name="connsiteX10" fmla="*/ 4521066 w 4552297"/>
              <a:gd name="connsiteY10" fmla="*/ 506828 h 5549975"/>
              <a:gd name="connsiteX11" fmla="*/ 4520416 w 4552297"/>
              <a:gd name="connsiteY11" fmla="*/ 553245 h 5549975"/>
              <a:gd name="connsiteX12" fmla="*/ 4517317 w 4552297"/>
              <a:gd name="connsiteY12" fmla="*/ 581709 h 5549975"/>
              <a:gd name="connsiteX13" fmla="*/ 4516648 w 4552297"/>
              <a:gd name="connsiteY13" fmla="*/ 585890 h 5549975"/>
              <a:gd name="connsiteX14" fmla="*/ 4503711 w 4552297"/>
              <a:gd name="connsiteY14" fmla="*/ 817404 h 5549975"/>
              <a:gd name="connsiteX15" fmla="*/ 4505424 w 4552297"/>
              <a:gd name="connsiteY15" fmla="*/ 822238 h 5549975"/>
              <a:gd name="connsiteX16" fmla="*/ 4503273 w 4552297"/>
              <a:gd name="connsiteY16" fmla="*/ 846069 h 5549975"/>
              <a:gd name="connsiteX17" fmla="*/ 4501673 w 4552297"/>
              <a:gd name="connsiteY17" fmla="*/ 853854 h 5549975"/>
              <a:gd name="connsiteX18" fmla="*/ 4495435 w 4552297"/>
              <a:gd name="connsiteY18" fmla="*/ 965485 h 5549975"/>
              <a:gd name="connsiteX19" fmla="*/ 4497512 w 4552297"/>
              <a:gd name="connsiteY19" fmla="*/ 966385 h 5549975"/>
              <a:gd name="connsiteX20" fmla="*/ 4501631 w 4552297"/>
              <a:gd name="connsiteY20" fmla="*/ 1002567 h 5549975"/>
              <a:gd name="connsiteX21" fmla="*/ 4496833 w 4552297"/>
              <a:gd name="connsiteY21" fmla="*/ 1101094 h 5549975"/>
              <a:gd name="connsiteX22" fmla="*/ 4496728 w 4552297"/>
              <a:gd name="connsiteY22" fmla="*/ 1159389 h 5549975"/>
              <a:gd name="connsiteX23" fmla="*/ 4501031 w 4552297"/>
              <a:gd name="connsiteY23" fmla="*/ 1180505 h 5549975"/>
              <a:gd name="connsiteX24" fmla="*/ 4504121 w 4552297"/>
              <a:gd name="connsiteY24" fmla="*/ 1210687 h 5549975"/>
              <a:gd name="connsiteX25" fmla="*/ 4512938 w 4552297"/>
              <a:gd name="connsiteY25" fmla="*/ 1263157 h 5549975"/>
              <a:gd name="connsiteX26" fmla="*/ 4515215 w 4552297"/>
              <a:gd name="connsiteY26" fmla="*/ 1313374 h 5549975"/>
              <a:gd name="connsiteX27" fmla="*/ 4514335 w 4552297"/>
              <a:gd name="connsiteY27" fmla="*/ 1347004 h 5549975"/>
              <a:gd name="connsiteX28" fmla="*/ 4513872 w 4552297"/>
              <a:gd name="connsiteY28" fmla="*/ 1351864 h 5549975"/>
              <a:gd name="connsiteX29" fmla="*/ 4504753 w 4552297"/>
              <a:gd name="connsiteY29" fmla="*/ 1391762 h 5549975"/>
              <a:gd name="connsiteX30" fmla="*/ 4508017 w 4552297"/>
              <a:gd name="connsiteY30" fmla="*/ 1395707 h 5549975"/>
              <a:gd name="connsiteX31" fmla="*/ 4510859 w 4552297"/>
              <a:gd name="connsiteY31" fmla="*/ 1408524 h 5549975"/>
              <a:gd name="connsiteX32" fmla="*/ 4506118 w 4552297"/>
              <a:gd name="connsiteY32" fmla="*/ 1419109 h 5549975"/>
              <a:gd name="connsiteX33" fmla="*/ 4495934 w 4552297"/>
              <a:gd name="connsiteY33" fmla="*/ 1469337 h 5549975"/>
              <a:gd name="connsiteX34" fmla="*/ 4485037 w 4552297"/>
              <a:gd name="connsiteY34" fmla="*/ 1543038 h 5549975"/>
              <a:gd name="connsiteX35" fmla="*/ 4480156 w 4552297"/>
              <a:gd name="connsiteY35" fmla="*/ 1553997 h 5549975"/>
              <a:gd name="connsiteX36" fmla="*/ 4465728 w 4552297"/>
              <a:gd name="connsiteY36" fmla="*/ 1626071 h 5549975"/>
              <a:gd name="connsiteX37" fmla="*/ 4462013 w 4552297"/>
              <a:gd name="connsiteY37" fmla="*/ 1664103 h 5549975"/>
              <a:gd name="connsiteX38" fmla="*/ 4465673 w 4552297"/>
              <a:gd name="connsiteY38" fmla="*/ 1668558 h 5549975"/>
              <a:gd name="connsiteX39" fmla="*/ 4464023 w 4552297"/>
              <a:gd name="connsiteY39" fmla="*/ 1679756 h 5549975"/>
              <a:gd name="connsiteX40" fmla="*/ 4464435 w 4552297"/>
              <a:gd name="connsiteY40" fmla="*/ 1682815 h 5549975"/>
              <a:gd name="connsiteX41" fmla="*/ 4465946 w 4552297"/>
              <a:gd name="connsiteY41" fmla="*/ 1700268 h 5549975"/>
              <a:gd name="connsiteX42" fmla="*/ 4454476 w 4552297"/>
              <a:gd name="connsiteY42" fmla="*/ 1735163 h 5549975"/>
              <a:gd name="connsiteX43" fmla="*/ 4452416 w 4552297"/>
              <a:gd name="connsiteY43" fmla="*/ 1735289 h 5549975"/>
              <a:gd name="connsiteX44" fmla="*/ 4443918 w 4552297"/>
              <a:gd name="connsiteY44" fmla="*/ 1887374 h 5549975"/>
              <a:gd name="connsiteX45" fmla="*/ 4452609 w 4552297"/>
              <a:gd name="connsiteY45" fmla="*/ 1911536 h 5549975"/>
              <a:gd name="connsiteX46" fmla="*/ 4454887 w 4552297"/>
              <a:gd name="connsiteY46" fmla="*/ 1961755 h 5549975"/>
              <a:gd name="connsiteX47" fmla="*/ 4454006 w 4552297"/>
              <a:gd name="connsiteY47" fmla="*/ 1995384 h 5549975"/>
              <a:gd name="connsiteX48" fmla="*/ 4453544 w 4552297"/>
              <a:gd name="connsiteY48" fmla="*/ 2000244 h 5549975"/>
              <a:gd name="connsiteX49" fmla="*/ 4444424 w 4552297"/>
              <a:gd name="connsiteY49" fmla="*/ 2040142 h 5549975"/>
              <a:gd name="connsiteX50" fmla="*/ 4447689 w 4552297"/>
              <a:gd name="connsiteY50" fmla="*/ 2044087 h 5549975"/>
              <a:gd name="connsiteX51" fmla="*/ 4450530 w 4552297"/>
              <a:gd name="connsiteY51" fmla="*/ 2056904 h 5549975"/>
              <a:gd name="connsiteX52" fmla="*/ 4445789 w 4552297"/>
              <a:gd name="connsiteY52" fmla="*/ 2067489 h 5549975"/>
              <a:gd name="connsiteX53" fmla="*/ 4435605 w 4552297"/>
              <a:gd name="connsiteY53" fmla="*/ 2117719 h 5549975"/>
              <a:gd name="connsiteX54" fmla="*/ 4428274 w 4552297"/>
              <a:gd name="connsiteY54" fmla="*/ 2167300 h 5549975"/>
              <a:gd name="connsiteX55" fmla="*/ 4372191 w 4552297"/>
              <a:gd name="connsiteY55" fmla="*/ 3223633 h 5549975"/>
              <a:gd name="connsiteX56" fmla="*/ 4359405 w 4552297"/>
              <a:gd name="connsiteY56" fmla="*/ 3477281 h 5549975"/>
              <a:gd name="connsiteX57" fmla="*/ 4348320 w 4552297"/>
              <a:gd name="connsiteY57" fmla="*/ 3639984 h 5549975"/>
              <a:gd name="connsiteX58" fmla="*/ 4257559 w 4552297"/>
              <a:gd name="connsiteY58" fmla="*/ 5278921 h 5549975"/>
              <a:gd name="connsiteX59" fmla="*/ 4262857 w 4552297"/>
              <a:gd name="connsiteY59" fmla="*/ 5315626 h 5549975"/>
              <a:gd name="connsiteX60" fmla="*/ 4266391 w 4552297"/>
              <a:gd name="connsiteY60" fmla="*/ 5350090 h 5549975"/>
              <a:gd name="connsiteX61" fmla="*/ 4269223 w 4552297"/>
              <a:gd name="connsiteY61" fmla="*/ 5450399 h 5549975"/>
              <a:gd name="connsiteX62" fmla="*/ 4250666 w 4552297"/>
              <a:gd name="connsiteY62" fmla="*/ 5484804 h 5549975"/>
              <a:gd name="connsiteX63" fmla="*/ 4246014 w 4552297"/>
              <a:gd name="connsiteY63" fmla="*/ 5487504 h 5549975"/>
              <a:gd name="connsiteX64" fmla="*/ 4242557 w 4552297"/>
              <a:gd name="connsiteY64" fmla="*/ 5549951 h 5549975"/>
              <a:gd name="connsiteX65" fmla="*/ 11873 w 4552297"/>
              <a:gd name="connsiteY65" fmla="*/ 5314089 h 5549975"/>
              <a:gd name="connsiteX66" fmla="*/ 15679 w 4552297"/>
              <a:gd name="connsiteY66" fmla="*/ 5243704 h 5549975"/>
              <a:gd name="connsiteX67" fmla="*/ 3174 w 4552297"/>
              <a:gd name="connsiteY67" fmla="*/ 5239903 h 5549975"/>
              <a:gd name="connsiteX68" fmla="*/ 7394 w 4552297"/>
              <a:gd name="connsiteY68" fmla="*/ 5233298 h 5549975"/>
              <a:gd name="connsiteX69" fmla="*/ 7663 w 4552297"/>
              <a:gd name="connsiteY69" fmla="*/ 5230552 h 5549975"/>
              <a:gd name="connsiteX70" fmla="*/ 7933 w 4552297"/>
              <a:gd name="connsiteY70" fmla="*/ 5227804 h 5549975"/>
              <a:gd name="connsiteX71" fmla="*/ 8470 w 4552297"/>
              <a:gd name="connsiteY71" fmla="*/ 5222308 h 5549975"/>
              <a:gd name="connsiteX72" fmla="*/ 8155 w 4552297"/>
              <a:gd name="connsiteY72" fmla="*/ 5216405 h 5549975"/>
              <a:gd name="connsiteX73" fmla="*/ 7571 w 4552297"/>
              <a:gd name="connsiteY73" fmla="*/ 5213249 h 5549975"/>
              <a:gd name="connsiteX74" fmla="*/ 7840 w 4552297"/>
              <a:gd name="connsiteY74" fmla="*/ 5210500 h 5549975"/>
              <a:gd name="connsiteX75" fmla="*/ 7524 w 4552297"/>
              <a:gd name="connsiteY75" fmla="*/ 5204597 h 5549975"/>
              <a:gd name="connsiteX76" fmla="*/ 6941 w 4552297"/>
              <a:gd name="connsiteY76" fmla="*/ 5201441 h 5549975"/>
              <a:gd name="connsiteX77" fmla="*/ 6311 w 4552297"/>
              <a:gd name="connsiteY77" fmla="*/ 5189632 h 5549975"/>
              <a:gd name="connsiteX78" fmla="*/ 5727 w 4552297"/>
              <a:gd name="connsiteY78" fmla="*/ 5186477 h 5549975"/>
              <a:gd name="connsiteX79" fmla="*/ 5995 w 4552297"/>
              <a:gd name="connsiteY79" fmla="*/ 5183728 h 5549975"/>
              <a:gd name="connsiteX80" fmla="*/ 4560 w 4552297"/>
              <a:gd name="connsiteY80" fmla="*/ 5180163 h 5549975"/>
              <a:gd name="connsiteX81" fmla="*/ 21055 w 4552297"/>
              <a:gd name="connsiteY81" fmla="*/ 5144275 h 5549975"/>
              <a:gd name="connsiteX82" fmla="*/ 42491 w 4552297"/>
              <a:gd name="connsiteY82" fmla="*/ 4747825 h 5549975"/>
              <a:gd name="connsiteX83" fmla="*/ 0 w 4552297"/>
              <a:gd name="connsiteY83" fmla="*/ 3811601 h 5549975"/>
              <a:gd name="connsiteX84" fmla="*/ 302276 w 4552297"/>
              <a:gd name="connsiteY84" fmla="*/ 0 h 5549975"/>
              <a:gd name="connsiteX0" fmla="*/ 299102 w 4549123"/>
              <a:gd name="connsiteY0" fmla="*/ 0 h 5549975"/>
              <a:gd name="connsiteX1" fmla="*/ 3301288 w 4549123"/>
              <a:gd name="connsiteY1" fmla="*/ 171842 h 5549975"/>
              <a:gd name="connsiteX2" fmla="*/ 4130099 w 4549123"/>
              <a:gd name="connsiteY2" fmla="*/ 226950 h 5549975"/>
              <a:gd name="connsiteX3" fmla="*/ 4503293 w 4549123"/>
              <a:gd name="connsiteY3" fmla="*/ 247374 h 5549975"/>
              <a:gd name="connsiteX4" fmla="*/ 4531172 w 4549123"/>
              <a:gd name="connsiteY4" fmla="*/ 269179 h 5549975"/>
              <a:gd name="connsiteX5" fmla="*/ 4529398 w 4549123"/>
              <a:gd name="connsiteY5" fmla="*/ 300930 h 5549975"/>
              <a:gd name="connsiteX6" fmla="*/ 4532320 w 4549123"/>
              <a:gd name="connsiteY6" fmla="*/ 302647 h 5549975"/>
              <a:gd name="connsiteX7" fmla="*/ 4548746 w 4549123"/>
              <a:gd name="connsiteY7" fmla="*/ 334222 h 5549975"/>
              <a:gd name="connsiteX8" fmla="*/ 4526485 w 4549123"/>
              <a:gd name="connsiteY8" fmla="*/ 391868 h 5549975"/>
              <a:gd name="connsiteX9" fmla="*/ 4522997 w 4549123"/>
              <a:gd name="connsiteY9" fmla="*/ 415489 h 5549975"/>
              <a:gd name="connsiteX10" fmla="*/ 4517892 w 4549123"/>
              <a:gd name="connsiteY10" fmla="*/ 506828 h 5549975"/>
              <a:gd name="connsiteX11" fmla="*/ 4517242 w 4549123"/>
              <a:gd name="connsiteY11" fmla="*/ 553245 h 5549975"/>
              <a:gd name="connsiteX12" fmla="*/ 4514143 w 4549123"/>
              <a:gd name="connsiteY12" fmla="*/ 581709 h 5549975"/>
              <a:gd name="connsiteX13" fmla="*/ 4513474 w 4549123"/>
              <a:gd name="connsiteY13" fmla="*/ 585890 h 5549975"/>
              <a:gd name="connsiteX14" fmla="*/ 4500537 w 4549123"/>
              <a:gd name="connsiteY14" fmla="*/ 817404 h 5549975"/>
              <a:gd name="connsiteX15" fmla="*/ 4502250 w 4549123"/>
              <a:gd name="connsiteY15" fmla="*/ 822238 h 5549975"/>
              <a:gd name="connsiteX16" fmla="*/ 4500099 w 4549123"/>
              <a:gd name="connsiteY16" fmla="*/ 846069 h 5549975"/>
              <a:gd name="connsiteX17" fmla="*/ 4498499 w 4549123"/>
              <a:gd name="connsiteY17" fmla="*/ 853854 h 5549975"/>
              <a:gd name="connsiteX18" fmla="*/ 4492261 w 4549123"/>
              <a:gd name="connsiteY18" fmla="*/ 965485 h 5549975"/>
              <a:gd name="connsiteX19" fmla="*/ 4494338 w 4549123"/>
              <a:gd name="connsiteY19" fmla="*/ 966385 h 5549975"/>
              <a:gd name="connsiteX20" fmla="*/ 4498457 w 4549123"/>
              <a:gd name="connsiteY20" fmla="*/ 1002567 h 5549975"/>
              <a:gd name="connsiteX21" fmla="*/ 4493659 w 4549123"/>
              <a:gd name="connsiteY21" fmla="*/ 1101094 h 5549975"/>
              <a:gd name="connsiteX22" fmla="*/ 4493554 w 4549123"/>
              <a:gd name="connsiteY22" fmla="*/ 1159389 h 5549975"/>
              <a:gd name="connsiteX23" fmla="*/ 4497857 w 4549123"/>
              <a:gd name="connsiteY23" fmla="*/ 1180505 h 5549975"/>
              <a:gd name="connsiteX24" fmla="*/ 4500947 w 4549123"/>
              <a:gd name="connsiteY24" fmla="*/ 1210687 h 5549975"/>
              <a:gd name="connsiteX25" fmla="*/ 4509764 w 4549123"/>
              <a:gd name="connsiteY25" fmla="*/ 1263157 h 5549975"/>
              <a:gd name="connsiteX26" fmla="*/ 4512041 w 4549123"/>
              <a:gd name="connsiteY26" fmla="*/ 1313374 h 5549975"/>
              <a:gd name="connsiteX27" fmla="*/ 4511161 w 4549123"/>
              <a:gd name="connsiteY27" fmla="*/ 1347004 h 5549975"/>
              <a:gd name="connsiteX28" fmla="*/ 4510698 w 4549123"/>
              <a:gd name="connsiteY28" fmla="*/ 1351864 h 5549975"/>
              <a:gd name="connsiteX29" fmla="*/ 4501579 w 4549123"/>
              <a:gd name="connsiteY29" fmla="*/ 1391762 h 5549975"/>
              <a:gd name="connsiteX30" fmla="*/ 4504843 w 4549123"/>
              <a:gd name="connsiteY30" fmla="*/ 1395707 h 5549975"/>
              <a:gd name="connsiteX31" fmla="*/ 4507685 w 4549123"/>
              <a:gd name="connsiteY31" fmla="*/ 1408524 h 5549975"/>
              <a:gd name="connsiteX32" fmla="*/ 4502944 w 4549123"/>
              <a:gd name="connsiteY32" fmla="*/ 1419109 h 5549975"/>
              <a:gd name="connsiteX33" fmla="*/ 4492760 w 4549123"/>
              <a:gd name="connsiteY33" fmla="*/ 1469337 h 5549975"/>
              <a:gd name="connsiteX34" fmla="*/ 4481863 w 4549123"/>
              <a:gd name="connsiteY34" fmla="*/ 1543038 h 5549975"/>
              <a:gd name="connsiteX35" fmla="*/ 4476982 w 4549123"/>
              <a:gd name="connsiteY35" fmla="*/ 1553997 h 5549975"/>
              <a:gd name="connsiteX36" fmla="*/ 4462554 w 4549123"/>
              <a:gd name="connsiteY36" fmla="*/ 1626071 h 5549975"/>
              <a:gd name="connsiteX37" fmla="*/ 4458839 w 4549123"/>
              <a:gd name="connsiteY37" fmla="*/ 1664103 h 5549975"/>
              <a:gd name="connsiteX38" fmla="*/ 4462499 w 4549123"/>
              <a:gd name="connsiteY38" fmla="*/ 1668558 h 5549975"/>
              <a:gd name="connsiteX39" fmla="*/ 4460849 w 4549123"/>
              <a:gd name="connsiteY39" fmla="*/ 1679756 h 5549975"/>
              <a:gd name="connsiteX40" fmla="*/ 4461261 w 4549123"/>
              <a:gd name="connsiteY40" fmla="*/ 1682815 h 5549975"/>
              <a:gd name="connsiteX41" fmla="*/ 4462772 w 4549123"/>
              <a:gd name="connsiteY41" fmla="*/ 1700268 h 5549975"/>
              <a:gd name="connsiteX42" fmla="*/ 4451302 w 4549123"/>
              <a:gd name="connsiteY42" fmla="*/ 1735163 h 5549975"/>
              <a:gd name="connsiteX43" fmla="*/ 4449242 w 4549123"/>
              <a:gd name="connsiteY43" fmla="*/ 1735289 h 5549975"/>
              <a:gd name="connsiteX44" fmla="*/ 4440744 w 4549123"/>
              <a:gd name="connsiteY44" fmla="*/ 1887374 h 5549975"/>
              <a:gd name="connsiteX45" fmla="*/ 4449435 w 4549123"/>
              <a:gd name="connsiteY45" fmla="*/ 1911536 h 5549975"/>
              <a:gd name="connsiteX46" fmla="*/ 4451713 w 4549123"/>
              <a:gd name="connsiteY46" fmla="*/ 1961755 h 5549975"/>
              <a:gd name="connsiteX47" fmla="*/ 4450832 w 4549123"/>
              <a:gd name="connsiteY47" fmla="*/ 1995384 h 5549975"/>
              <a:gd name="connsiteX48" fmla="*/ 4450370 w 4549123"/>
              <a:gd name="connsiteY48" fmla="*/ 2000244 h 5549975"/>
              <a:gd name="connsiteX49" fmla="*/ 4441250 w 4549123"/>
              <a:gd name="connsiteY49" fmla="*/ 2040142 h 5549975"/>
              <a:gd name="connsiteX50" fmla="*/ 4444515 w 4549123"/>
              <a:gd name="connsiteY50" fmla="*/ 2044087 h 5549975"/>
              <a:gd name="connsiteX51" fmla="*/ 4447356 w 4549123"/>
              <a:gd name="connsiteY51" fmla="*/ 2056904 h 5549975"/>
              <a:gd name="connsiteX52" fmla="*/ 4442615 w 4549123"/>
              <a:gd name="connsiteY52" fmla="*/ 2067489 h 5549975"/>
              <a:gd name="connsiteX53" fmla="*/ 4432431 w 4549123"/>
              <a:gd name="connsiteY53" fmla="*/ 2117719 h 5549975"/>
              <a:gd name="connsiteX54" fmla="*/ 4425100 w 4549123"/>
              <a:gd name="connsiteY54" fmla="*/ 2167300 h 5549975"/>
              <a:gd name="connsiteX55" fmla="*/ 4369017 w 4549123"/>
              <a:gd name="connsiteY55" fmla="*/ 3223633 h 5549975"/>
              <a:gd name="connsiteX56" fmla="*/ 4356231 w 4549123"/>
              <a:gd name="connsiteY56" fmla="*/ 3477281 h 5549975"/>
              <a:gd name="connsiteX57" fmla="*/ 4345146 w 4549123"/>
              <a:gd name="connsiteY57" fmla="*/ 3639984 h 5549975"/>
              <a:gd name="connsiteX58" fmla="*/ 4254385 w 4549123"/>
              <a:gd name="connsiteY58" fmla="*/ 5278921 h 5549975"/>
              <a:gd name="connsiteX59" fmla="*/ 4259683 w 4549123"/>
              <a:gd name="connsiteY59" fmla="*/ 5315626 h 5549975"/>
              <a:gd name="connsiteX60" fmla="*/ 4263217 w 4549123"/>
              <a:gd name="connsiteY60" fmla="*/ 5350090 h 5549975"/>
              <a:gd name="connsiteX61" fmla="*/ 4266049 w 4549123"/>
              <a:gd name="connsiteY61" fmla="*/ 5450399 h 5549975"/>
              <a:gd name="connsiteX62" fmla="*/ 4247492 w 4549123"/>
              <a:gd name="connsiteY62" fmla="*/ 5484804 h 5549975"/>
              <a:gd name="connsiteX63" fmla="*/ 4242840 w 4549123"/>
              <a:gd name="connsiteY63" fmla="*/ 5487504 h 5549975"/>
              <a:gd name="connsiteX64" fmla="*/ 4239383 w 4549123"/>
              <a:gd name="connsiteY64" fmla="*/ 5549951 h 5549975"/>
              <a:gd name="connsiteX65" fmla="*/ 8699 w 4549123"/>
              <a:gd name="connsiteY65" fmla="*/ 5314089 h 5549975"/>
              <a:gd name="connsiteX66" fmla="*/ 12505 w 4549123"/>
              <a:gd name="connsiteY66" fmla="*/ 5243704 h 5549975"/>
              <a:gd name="connsiteX67" fmla="*/ 0 w 4549123"/>
              <a:gd name="connsiteY67" fmla="*/ 5239903 h 5549975"/>
              <a:gd name="connsiteX68" fmla="*/ 4220 w 4549123"/>
              <a:gd name="connsiteY68" fmla="*/ 5233298 h 5549975"/>
              <a:gd name="connsiteX69" fmla="*/ 4489 w 4549123"/>
              <a:gd name="connsiteY69" fmla="*/ 5230552 h 5549975"/>
              <a:gd name="connsiteX70" fmla="*/ 4759 w 4549123"/>
              <a:gd name="connsiteY70" fmla="*/ 5227804 h 5549975"/>
              <a:gd name="connsiteX71" fmla="*/ 5296 w 4549123"/>
              <a:gd name="connsiteY71" fmla="*/ 5222308 h 5549975"/>
              <a:gd name="connsiteX72" fmla="*/ 4981 w 4549123"/>
              <a:gd name="connsiteY72" fmla="*/ 5216405 h 5549975"/>
              <a:gd name="connsiteX73" fmla="*/ 4397 w 4549123"/>
              <a:gd name="connsiteY73" fmla="*/ 5213249 h 5549975"/>
              <a:gd name="connsiteX74" fmla="*/ 4666 w 4549123"/>
              <a:gd name="connsiteY74" fmla="*/ 5210500 h 5549975"/>
              <a:gd name="connsiteX75" fmla="*/ 4350 w 4549123"/>
              <a:gd name="connsiteY75" fmla="*/ 5204597 h 5549975"/>
              <a:gd name="connsiteX76" fmla="*/ 3767 w 4549123"/>
              <a:gd name="connsiteY76" fmla="*/ 5201441 h 5549975"/>
              <a:gd name="connsiteX77" fmla="*/ 3137 w 4549123"/>
              <a:gd name="connsiteY77" fmla="*/ 5189632 h 5549975"/>
              <a:gd name="connsiteX78" fmla="*/ 2553 w 4549123"/>
              <a:gd name="connsiteY78" fmla="*/ 5186477 h 5549975"/>
              <a:gd name="connsiteX79" fmla="*/ 2821 w 4549123"/>
              <a:gd name="connsiteY79" fmla="*/ 5183728 h 5549975"/>
              <a:gd name="connsiteX80" fmla="*/ 1386 w 4549123"/>
              <a:gd name="connsiteY80" fmla="*/ 5180163 h 5549975"/>
              <a:gd name="connsiteX81" fmla="*/ 17881 w 4549123"/>
              <a:gd name="connsiteY81" fmla="*/ 5144275 h 5549975"/>
              <a:gd name="connsiteX82" fmla="*/ 39317 w 4549123"/>
              <a:gd name="connsiteY82" fmla="*/ 4747825 h 5549975"/>
              <a:gd name="connsiteX83" fmla="*/ 218499 w 4549123"/>
              <a:gd name="connsiteY83" fmla="*/ 3822685 h 5549975"/>
              <a:gd name="connsiteX84" fmla="*/ 299102 w 4549123"/>
              <a:gd name="connsiteY84" fmla="*/ 0 h 5549975"/>
              <a:gd name="connsiteX0" fmla="*/ 299102 w 4549123"/>
              <a:gd name="connsiteY0" fmla="*/ 0 h 5549975"/>
              <a:gd name="connsiteX1" fmla="*/ 3301288 w 4549123"/>
              <a:gd name="connsiteY1" fmla="*/ 171842 h 5549975"/>
              <a:gd name="connsiteX2" fmla="*/ 4130099 w 4549123"/>
              <a:gd name="connsiteY2" fmla="*/ 226950 h 5549975"/>
              <a:gd name="connsiteX3" fmla="*/ 4503293 w 4549123"/>
              <a:gd name="connsiteY3" fmla="*/ 247374 h 5549975"/>
              <a:gd name="connsiteX4" fmla="*/ 4531172 w 4549123"/>
              <a:gd name="connsiteY4" fmla="*/ 269179 h 5549975"/>
              <a:gd name="connsiteX5" fmla="*/ 4529398 w 4549123"/>
              <a:gd name="connsiteY5" fmla="*/ 300930 h 5549975"/>
              <a:gd name="connsiteX6" fmla="*/ 4532320 w 4549123"/>
              <a:gd name="connsiteY6" fmla="*/ 302647 h 5549975"/>
              <a:gd name="connsiteX7" fmla="*/ 4548746 w 4549123"/>
              <a:gd name="connsiteY7" fmla="*/ 334222 h 5549975"/>
              <a:gd name="connsiteX8" fmla="*/ 4526485 w 4549123"/>
              <a:gd name="connsiteY8" fmla="*/ 391868 h 5549975"/>
              <a:gd name="connsiteX9" fmla="*/ 4522997 w 4549123"/>
              <a:gd name="connsiteY9" fmla="*/ 415489 h 5549975"/>
              <a:gd name="connsiteX10" fmla="*/ 4517892 w 4549123"/>
              <a:gd name="connsiteY10" fmla="*/ 506828 h 5549975"/>
              <a:gd name="connsiteX11" fmla="*/ 4517242 w 4549123"/>
              <a:gd name="connsiteY11" fmla="*/ 553245 h 5549975"/>
              <a:gd name="connsiteX12" fmla="*/ 4514143 w 4549123"/>
              <a:gd name="connsiteY12" fmla="*/ 581709 h 5549975"/>
              <a:gd name="connsiteX13" fmla="*/ 4513474 w 4549123"/>
              <a:gd name="connsiteY13" fmla="*/ 585890 h 5549975"/>
              <a:gd name="connsiteX14" fmla="*/ 4500537 w 4549123"/>
              <a:gd name="connsiteY14" fmla="*/ 817404 h 5549975"/>
              <a:gd name="connsiteX15" fmla="*/ 4502250 w 4549123"/>
              <a:gd name="connsiteY15" fmla="*/ 822238 h 5549975"/>
              <a:gd name="connsiteX16" fmla="*/ 4500099 w 4549123"/>
              <a:gd name="connsiteY16" fmla="*/ 846069 h 5549975"/>
              <a:gd name="connsiteX17" fmla="*/ 4498499 w 4549123"/>
              <a:gd name="connsiteY17" fmla="*/ 853854 h 5549975"/>
              <a:gd name="connsiteX18" fmla="*/ 4492261 w 4549123"/>
              <a:gd name="connsiteY18" fmla="*/ 965485 h 5549975"/>
              <a:gd name="connsiteX19" fmla="*/ 4494338 w 4549123"/>
              <a:gd name="connsiteY19" fmla="*/ 966385 h 5549975"/>
              <a:gd name="connsiteX20" fmla="*/ 4498457 w 4549123"/>
              <a:gd name="connsiteY20" fmla="*/ 1002567 h 5549975"/>
              <a:gd name="connsiteX21" fmla="*/ 4493659 w 4549123"/>
              <a:gd name="connsiteY21" fmla="*/ 1101094 h 5549975"/>
              <a:gd name="connsiteX22" fmla="*/ 4493554 w 4549123"/>
              <a:gd name="connsiteY22" fmla="*/ 1159389 h 5549975"/>
              <a:gd name="connsiteX23" fmla="*/ 4497857 w 4549123"/>
              <a:gd name="connsiteY23" fmla="*/ 1180505 h 5549975"/>
              <a:gd name="connsiteX24" fmla="*/ 4500947 w 4549123"/>
              <a:gd name="connsiteY24" fmla="*/ 1210687 h 5549975"/>
              <a:gd name="connsiteX25" fmla="*/ 4509764 w 4549123"/>
              <a:gd name="connsiteY25" fmla="*/ 1263157 h 5549975"/>
              <a:gd name="connsiteX26" fmla="*/ 4512041 w 4549123"/>
              <a:gd name="connsiteY26" fmla="*/ 1313374 h 5549975"/>
              <a:gd name="connsiteX27" fmla="*/ 4511161 w 4549123"/>
              <a:gd name="connsiteY27" fmla="*/ 1347004 h 5549975"/>
              <a:gd name="connsiteX28" fmla="*/ 4510698 w 4549123"/>
              <a:gd name="connsiteY28" fmla="*/ 1351864 h 5549975"/>
              <a:gd name="connsiteX29" fmla="*/ 4501579 w 4549123"/>
              <a:gd name="connsiteY29" fmla="*/ 1391762 h 5549975"/>
              <a:gd name="connsiteX30" fmla="*/ 4504843 w 4549123"/>
              <a:gd name="connsiteY30" fmla="*/ 1395707 h 5549975"/>
              <a:gd name="connsiteX31" fmla="*/ 4507685 w 4549123"/>
              <a:gd name="connsiteY31" fmla="*/ 1408524 h 5549975"/>
              <a:gd name="connsiteX32" fmla="*/ 4502944 w 4549123"/>
              <a:gd name="connsiteY32" fmla="*/ 1419109 h 5549975"/>
              <a:gd name="connsiteX33" fmla="*/ 4492760 w 4549123"/>
              <a:gd name="connsiteY33" fmla="*/ 1469337 h 5549975"/>
              <a:gd name="connsiteX34" fmla="*/ 4481863 w 4549123"/>
              <a:gd name="connsiteY34" fmla="*/ 1543038 h 5549975"/>
              <a:gd name="connsiteX35" fmla="*/ 4476982 w 4549123"/>
              <a:gd name="connsiteY35" fmla="*/ 1553997 h 5549975"/>
              <a:gd name="connsiteX36" fmla="*/ 4462554 w 4549123"/>
              <a:gd name="connsiteY36" fmla="*/ 1626071 h 5549975"/>
              <a:gd name="connsiteX37" fmla="*/ 4458839 w 4549123"/>
              <a:gd name="connsiteY37" fmla="*/ 1664103 h 5549975"/>
              <a:gd name="connsiteX38" fmla="*/ 4462499 w 4549123"/>
              <a:gd name="connsiteY38" fmla="*/ 1668558 h 5549975"/>
              <a:gd name="connsiteX39" fmla="*/ 4460849 w 4549123"/>
              <a:gd name="connsiteY39" fmla="*/ 1679756 h 5549975"/>
              <a:gd name="connsiteX40" fmla="*/ 4461261 w 4549123"/>
              <a:gd name="connsiteY40" fmla="*/ 1682815 h 5549975"/>
              <a:gd name="connsiteX41" fmla="*/ 4462772 w 4549123"/>
              <a:gd name="connsiteY41" fmla="*/ 1700268 h 5549975"/>
              <a:gd name="connsiteX42" fmla="*/ 4451302 w 4549123"/>
              <a:gd name="connsiteY42" fmla="*/ 1735163 h 5549975"/>
              <a:gd name="connsiteX43" fmla="*/ 4449242 w 4549123"/>
              <a:gd name="connsiteY43" fmla="*/ 1735289 h 5549975"/>
              <a:gd name="connsiteX44" fmla="*/ 4440744 w 4549123"/>
              <a:gd name="connsiteY44" fmla="*/ 1887374 h 5549975"/>
              <a:gd name="connsiteX45" fmla="*/ 4449435 w 4549123"/>
              <a:gd name="connsiteY45" fmla="*/ 1911536 h 5549975"/>
              <a:gd name="connsiteX46" fmla="*/ 4451713 w 4549123"/>
              <a:gd name="connsiteY46" fmla="*/ 1961755 h 5549975"/>
              <a:gd name="connsiteX47" fmla="*/ 4450832 w 4549123"/>
              <a:gd name="connsiteY47" fmla="*/ 1995384 h 5549975"/>
              <a:gd name="connsiteX48" fmla="*/ 4450370 w 4549123"/>
              <a:gd name="connsiteY48" fmla="*/ 2000244 h 5549975"/>
              <a:gd name="connsiteX49" fmla="*/ 4441250 w 4549123"/>
              <a:gd name="connsiteY49" fmla="*/ 2040142 h 5549975"/>
              <a:gd name="connsiteX50" fmla="*/ 4444515 w 4549123"/>
              <a:gd name="connsiteY50" fmla="*/ 2044087 h 5549975"/>
              <a:gd name="connsiteX51" fmla="*/ 4447356 w 4549123"/>
              <a:gd name="connsiteY51" fmla="*/ 2056904 h 5549975"/>
              <a:gd name="connsiteX52" fmla="*/ 4442615 w 4549123"/>
              <a:gd name="connsiteY52" fmla="*/ 2067489 h 5549975"/>
              <a:gd name="connsiteX53" fmla="*/ 4432431 w 4549123"/>
              <a:gd name="connsiteY53" fmla="*/ 2117719 h 5549975"/>
              <a:gd name="connsiteX54" fmla="*/ 4425100 w 4549123"/>
              <a:gd name="connsiteY54" fmla="*/ 2167300 h 5549975"/>
              <a:gd name="connsiteX55" fmla="*/ 4369017 w 4549123"/>
              <a:gd name="connsiteY55" fmla="*/ 3223633 h 5549975"/>
              <a:gd name="connsiteX56" fmla="*/ 4356231 w 4549123"/>
              <a:gd name="connsiteY56" fmla="*/ 3477281 h 5549975"/>
              <a:gd name="connsiteX57" fmla="*/ 4345146 w 4549123"/>
              <a:gd name="connsiteY57" fmla="*/ 3639984 h 5549975"/>
              <a:gd name="connsiteX58" fmla="*/ 4254385 w 4549123"/>
              <a:gd name="connsiteY58" fmla="*/ 5278921 h 5549975"/>
              <a:gd name="connsiteX59" fmla="*/ 4259683 w 4549123"/>
              <a:gd name="connsiteY59" fmla="*/ 5315626 h 5549975"/>
              <a:gd name="connsiteX60" fmla="*/ 4263217 w 4549123"/>
              <a:gd name="connsiteY60" fmla="*/ 5350090 h 5549975"/>
              <a:gd name="connsiteX61" fmla="*/ 4266049 w 4549123"/>
              <a:gd name="connsiteY61" fmla="*/ 5450399 h 5549975"/>
              <a:gd name="connsiteX62" fmla="*/ 4247492 w 4549123"/>
              <a:gd name="connsiteY62" fmla="*/ 5484804 h 5549975"/>
              <a:gd name="connsiteX63" fmla="*/ 4242840 w 4549123"/>
              <a:gd name="connsiteY63" fmla="*/ 5487504 h 5549975"/>
              <a:gd name="connsiteX64" fmla="*/ 4239383 w 4549123"/>
              <a:gd name="connsiteY64" fmla="*/ 5549951 h 5549975"/>
              <a:gd name="connsiteX65" fmla="*/ 8699 w 4549123"/>
              <a:gd name="connsiteY65" fmla="*/ 5314089 h 5549975"/>
              <a:gd name="connsiteX66" fmla="*/ 12505 w 4549123"/>
              <a:gd name="connsiteY66" fmla="*/ 5243704 h 5549975"/>
              <a:gd name="connsiteX67" fmla="*/ 0 w 4549123"/>
              <a:gd name="connsiteY67" fmla="*/ 5239903 h 5549975"/>
              <a:gd name="connsiteX68" fmla="*/ 4220 w 4549123"/>
              <a:gd name="connsiteY68" fmla="*/ 5233298 h 5549975"/>
              <a:gd name="connsiteX69" fmla="*/ 4489 w 4549123"/>
              <a:gd name="connsiteY69" fmla="*/ 5230552 h 5549975"/>
              <a:gd name="connsiteX70" fmla="*/ 4759 w 4549123"/>
              <a:gd name="connsiteY70" fmla="*/ 5227804 h 5549975"/>
              <a:gd name="connsiteX71" fmla="*/ 5296 w 4549123"/>
              <a:gd name="connsiteY71" fmla="*/ 5222308 h 5549975"/>
              <a:gd name="connsiteX72" fmla="*/ 4981 w 4549123"/>
              <a:gd name="connsiteY72" fmla="*/ 5216405 h 5549975"/>
              <a:gd name="connsiteX73" fmla="*/ 4397 w 4549123"/>
              <a:gd name="connsiteY73" fmla="*/ 5213249 h 5549975"/>
              <a:gd name="connsiteX74" fmla="*/ 4666 w 4549123"/>
              <a:gd name="connsiteY74" fmla="*/ 5210500 h 5549975"/>
              <a:gd name="connsiteX75" fmla="*/ 4350 w 4549123"/>
              <a:gd name="connsiteY75" fmla="*/ 5204597 h 5549975"/>
              <a:gd name="connsiteX76" fmla="*/ 3767 w 4549123"/>
              <a:gd name="connsiteY76" fmla="*/ 5201441 h 5549975"/>
              <a:gd name="connsiteX77" fmla="*/ 3137 w 4549123"/>
              <a:gd name="connsiteY77" fmla="*/ 5189632 h 5549975"/>
              <a:gd name="connsiteX78" fmla="*/ 2553 w 4549123"/>
              <a:gd name="connsiteY78" fmla="*/ 5186477 h 5549975"/>
              <a:gd name="connsiteX79" fmla="*/ 2821 w 4549123"/>
              <a:gd name="connsiteY79" fmla="*/ 5183728 h 5549975"/>
              <a:gd name="connsiteX80" fmla="*/ 1386 w 4549123"/>
              <a:gd name="connsiteY80" fmla="*/ 5180163 h 5549975"/>
              <a:gd name="connsiteX81" fmla="*/ 17881 w 4549123"/>
              <a:gd name="connsiteY81" fmla="*/ 5144275 h 5549975"/>
              <a:gd name="connsiteX82" fmla="*/ 39317 w 4549123"/>
              <a:gd name="connsiteY82" fmla="*/ 4747825 h 5549975"/>
              <a:gd name="connsiteX83" fmla="*/ 74412 w 4549123"/>
              <a:gd name="connsiteY83" fmla="*/ 3839310 h 5549975"/>
              <a:gd name="connsiteX84" fmla="*/ 299102 w 4549123"/>
              <a:gd name="connsiteY84" fmla="*/ 0 h 5549975"/>
              <a:gd name="connsiteX0" fmla="*/ 299102 w 4549123"/>
              <a:gd name="connsiteY0" fmla="*/ 0 h 5549975"/>
              <a:gd name="connsiteX1" fmla="*/ 3301288 w 4549123"/>
              <a:gd name="connsiteY1" fmla="*/ 171842 h 5549975"/>
              <a:gd name="connsiteX2" fmla="*/ 4130099 w 4549123"/>
              <a:gd name="connsiteY2" fmla="*/ 226950 h 5549975"/>
              <a:gd name="connsiteX3" fmla="*/ 4503293 w 4549123"/>
              <a:gd name="connsiteY3" fmla="*/ 247374 h 5549975"/>
              <a:gd name="connsiteX4" fmla="*/ 4531172 w 4549123"/>
              <a:gd name="connsiteY4" fmla="*/ 269179 h 5549975"/>
              <a:gd name="connsiteX5" fmla="*/ 4529398 w 4549123"/>
              <a:gd name="connsiteY5" fmla="*/ 300930 h 5549975"/>
              <a:gd name="connsiteX6" fmla="*/ 4532320 w 4549123"/>
              <a:gd name="connsiteY6" fmla="*/ 302647 h 5549975"/>
              <a:gd name="connsiteX7" fmla="*/ 4548746 w 4549123"/>
              <a:gd name="connsiteY7" fmla="*/ 334222 h 5549975"/>
              <a:gd name="connsiteX8" fmla="*/ 4526485 w 4549123"/>
              <a:gd name="connsiteY8" fmla="*/ 391868 h 5549975"/>
              <a:gd name="connsiteX9" fmla="*/ 4522997 w 4549123"/>
              <a:gd name="connsiteY9" fmla="*/ 415489 h 5549975"/>
              <a:gd name="connsiteX10" fmla="*/ 4517892 w 4549123"/>
              <a:gd name="connsiteY10" fmla="*/ 506828 h 5549975"/>
              <a:gd name="connsiteX11" fmla="*/ 4517242 w 4549123"/>
              <a:gd name="connsiteY11" fmla="*/ 553245 h 5549975"/>
              <a:gd name="connsiteX12" fmla="*/ 4514143 w 4549123"/>
              <a:gd name="connsiteY12" fmla="*/ 581709 h 5549975"/>
              <a:gd name="connsiteX13" fmla="*/ 4513474 w 4549123"/>
              <a:gd name="connsiteY13" fmla="*/ 585890 h 5549975"/>
              <a:gd name="connsiteX14" fmla="*/ 4500537 w 4549123"/>
              <a:gd name="connsiteY14" fmla="*/ 817404 h 5549975"/>
              <a:gd name="connsiteX15" fmla="*/ 4502250 w 4549123"/>
              <a:gd name="connsiteY15" fmla="*/ 822238 h 5549975"/>
              <a:gd name="connsiteX16" fmla="*/ 4500099 w 4549123"/>
              <a:gd name="connsiteY16" fmla="*/ 846069 h 5549975"/>
              <a:gd name="connsiteX17" fmla="*/ 4498499 w 4549123"/>
              <a:gd name="connsiteY17" fmla="*/ 853854 h 5549975"/>
              <a:gd name="connsiteX18" fmla="*/ 4492261 w 4549123"/>
              <a:gd name="connsiteY18" fmla="*/ 965485 h 5549975"/>
              <a:gd name="connsiteX19" fmla="*/ 4494338 w 4549123"/>
              <a:gd name="connsiteY19" fmla="*/ 966385 h 5549975"/>
              <a:gd name="connsiteX20" fmla="*/ 4498457 w 4549123"/>
              <a:gd name="connsiteY20" fmla="*/ 1002567 h 5549975"/>
              <a:gd name="connsiteX21" fmla="*/ 4493659 w 4549123"/>
              <a:gd name="connsiteY21" fmla="*/ 1101094 h 5549975"/>
              <a:gd name="connsiteX22" fmla="*/ 4493554 w 4549123"/>
              <a:gd name="connsiteY22" fmla="*/ 1159389 h 5549975"/>
              <a:gd name="connsiteX23" fmla="*/ 4497857 w 4549123"/>
              <a:gd name="connsiteY23" fmla="*/ 1180505 h 5549975"/>
              <a:gd name="connsiteX24" fmla="*/ 4500947 w 4549123"/>
              <a:gd name="connsiteY24" fmla="*/ 1210687 h 5549975"/>
              <a:gd name="connsiteX25" fmla="*/ 4509764 w 4549123"/>
              <a:gd name="connsiteY25" fmla="*/ 1263157 h 5549975"/>
              <a:gd name="connsiteX26" fmla="*/ 4512041 w 4549123"/>
              <a:gd name="connsiteY26" fmla="*/ 1313374 h 5549975"/>
              <a:gd name="connsiteX27" fmla="*/ 4511161 w 4549123"/>
              <a:gd name="connsiteY27" fmla="*/ 1347004 h 5549975"/>
              <a:gd name="connsiteX28" fmla="*/ 4510698 w 4549123"/>
              <a:gd name="connsiteY28" fmla="*/ 1351864 h 5549975"/>
              <a:gd name="connsiteX29" fmla="*/ 4501579 w 4549123"/>
              <a:gd name="connsiteY29" fmla="*/ 1391762 h 5549975"/>
              <a:gd name="connsiteX30" fmla="*/ 4504843 w 4549123"/>
              <a:gd name="connsiteY30" fmla="*/ 1395707 h 5549975"/>
              <a:gd name="connsiteX31" fmla="*/ 4507685 w 4549123"/>
              <a:gd name="connsiteY31" fmla="*/ 1408524 h 5549975"/>
              <a:gd name="connsiteX32" fmla="*/ 4502944 w 4549123"/>
              <a:gd name="connsiteY32" fmla="*/ 1419109 h 5549975"/>
              <a:gd name="connsiteX33" fmla="*/ 4492760 w 4549123"/>
              <a:gd name="connsiteY33" fmla="*/ 1469337 h 5549975"/>
              <a:gd name="connsiteX34" fmla="*/ 4481863 w 4549123"/>
              <a:gd name="connsiteY34" fmla="*/ 1543038 h 5549975"/>
              <a:gd name="connsiteX35" fmla="*/ 4476982 w 4549123"/>
              <a:gd name="connsiteY35" fmla="*/ 1553997 h 5549975"/>
              <a:gd name="connsiteX36" fmla="*/ 4462554 w 4549123"/>
              <a:gd name="connsiteY36" fmla="*/ 1626071 h 5549975"/>
              <a:gd name="connsiteX37" fmla="*/ 4458839 w 4549123"/>
              <a:gd name="connsiteY37" fmla="*/ 1664103 h 5549975"/>
              <a:gd name="connsiteX38" fmla="*/ 4462499 w 4549123"/>
              <a:gd name="connsiteY38" fmla="*/ 1668558 h 5549975"/>
              <a:gd name="connsiteX39" fmla="*/ 4460849 w 4549123"/>
              <a:gd name="connsiteY39" fmla="*/ 1679756 h 5549975"/>
              <a:gd name="connsiteX40" fmla="*/ 4461261 w 4549123"/>
              <a:gd name="connsiteY40" fmla="*/ 1682815 h 5549975"/>
              <a:gd name="connsiteX41" fmla="*/ 4462772 w 4549123"/>
              <a:gd name="connsiteY41" fmla="*/ 1700268 h 5549975"/>
              <a:gd name="connsiteX42" fmla="*/ 4451302 w 4549123"/>
              <a:gd name="connsiteY42" fmla="*/ 1735163 h 5549975"/>
              <a:gd name="connsiteX43" fmla="*/ 4449242 w 4549123"/>
              <a:gd name="connsiteY43" fmla="*/ 1735289 h 5549975"/>
              <a:gd name="connsiteX44" fmla="*/ 4440744 w 4549123"/>
              <a:gd name="connsiteY44" fmla="*/ 1887374 h 5549975"/>
              <a:gd name="connsiteX45" fmla="*/ 4449435 w 4549123"/>
              <a:gd name="connsiteY45" fmla="*/ 1911536 h 5549975"/>
              <a:gd name="connsiteX46" fmla="*/ 4451713 w 4549123"/>
              <a:gd name="connsiteY46" fmla="*/ 1961755 h 5549975"/>
              <a:gd name="connsiteX47" fmla="*/ 4450832 w 4549123"/>
              <a:gd name="connsiteY47" fmla="*/ 1995384 h 5549975"/>
              <a:gd name="connsiteX48" fmla="*/ 4450370 w 4549123"/>
              <a:gd name="connsiteY48" fmla="*/ 2000244 h 5549975"/>
              <a:gd name="connsiteX49" fmla="*/ 4441250 w 4549123"/>
              <a:gd name="connsiteY49" fmla="*/ 2040142 h 5549975"/>
              <a:gd name="connsiteX50" fmla="*/ 4444515 w 4549123"/>
              <a:gd name="connsiteY50" fmla="*/ 2044087 h 5549975"/>
              <a:gd name="connsiteX51" fmla="*/ 4447356 w 4549123"/>
              <a:gd name="connsiteY51" fmla="*/ 2056904 h 5549975"/>
              <a:gd name="connsiteX52" fmla="*/ 4442615 w 4549123"/>
              <a:gd name="connsiteY52" fmla="*/ 2067489 h 5549975"/>
              <a:gd name="connsiteX53" fmla="*/ 4432431 w 4549123"/>
              <a:gd name="connsiteY53" fmla="*/ 2117719 h 5549975"/>
              <a:gd name="connsiteX54" fmla="*/ 4425100 w 4549123"/>
              <a:gd name="connsiteY54" fmla="*/ 2167300 h 5549975"/>
              <a:gd name="connsiteX55" fmla="*/ 4369017 w 4549123"/>
              <a:gd name="connsiteY55" fmla="*/ 3223633 h 5549975"/>
              <a:gd name="connsiteX56" fmla="*/ 4356231 w 4549123"/>
              <a:gd name="connsiteY56" fmla="*/ 3477281 h 5549975"/>
              <a:gd name="connsiteX57" fmla="*/ 4345146 w 4549123"/>
              <a:gd name="connsiteY57" fmla="*/ 3639984 h 5549975"/>
              <a:gd name="connsiteX58" fmla="*/ 4254385 w 4549123"/>
              <a:gd name="connsiteY58" fmla="*/ 5278921 h 5549975"/>
              <a:gd name="connsiteX59" fmla="*/ 4259683 w 4549123"/>
              <a:gd name="connsiteY59" fmla="*/ 5315626 h 5549975"/>
              <a:gd name="connsiteX60" fmla="*/ 4263217 w 4549123"/>
              <a:gd name="connsiteY60" fmla="*/ 5350090 h 5549975"/>
              <a:gd name="connsiteX61" fmla="*/ 4266049 w 4549123"/>
              <a:gd name="connsiteY61" fmla="*/ 5450399 h 5549975"/>
              <a:gd name="connsiteX62" fmla="*/ 4247492 w 4549123"/>
              <a:gd name="connsiteY62" fmla="*/ 5484804 h 5549975"/>
              <a:gd name="connsiteX63" fmla="*/ 4242840 w 4549123"/>
              <a:gd name="connsiteY63" fmla="*/ 5487504 h 5549975"/>
              <a:gd name="connsiteX64" fmla="*/ 4239383 w 4549123"/>
              <a:gd name="connsiteY64" fmla="*/ 5549951 h 5549975"/>
              <a:gd name="connsiteX65" fmla="*/ 8699 w 4549123"/>
              <a:gd name="connsiteY65" fmla="*/ 5314089 h 5549975"/>
              <a:gd name="connsiteX66" fmla="*/ 12505 w 4549123"/>
              <a:gd name="connsiteY66" fmla="*/ 5243704 h 5549975"/>
              <a:gd name="connsiteX67" fmla="*/ 0 w 4549123"/>
              <a:gd name="connsiteY67" fmla="*/ 5239903 h 5549975"/>
              <a:gd name="connsiteX68" fmla="*/ 4220 w 4549123"/>
              <a:gd name="connsiteY68" fmla="*/ 5233298 h 5549975"/>
              <a:gd name="connsiteX69" fmla="*/ 4489 w 4549123"/>
              <a:gd name="connsiteY69" fmla="*/ 5230552 h 5549975"/>
              <a:gd name="connsiteX70" fmla="*/ 4759 w 4549123"/>
              <a:gd name="connsiteY70" fmla="*/ 5227804 h 5549975"/>
              <a:gd name="connsiteX71" fmla="*/ 5296 w 4549123"/>
              <a:gd name="connsiteY71" fmla="*/ 5222308 h 5549975"/>
              <a:gd name="connsiteX72" fmla="*/ 4981 w 4549123"/>
              <a:gd name="connsiteY72" fmla="*/ 5216405 h 5549975"/>
              <a:gd name="connsiteX73" fmla="*/ 4397 w 4549123"/>
              <a:gd name="connsiteY73" fmla="*/ 5213249 h 5549975"/>
              <a:gd name="connsiteX74" fmla="*/ 4666 w 4549123"/>
              <a:gd name="connsiteY74" fmla="*/ 5210500 h 5549975"/>
              <a:gd name="connsiteX75" fmla="*/ 4350 w 4549123"/>
              <a:gd name="connsiteY75" fmla="*/ 5204597 h 5549975"/>
              <a:gd name="connsiteX76" fmla="*/ 3767 w 4549123"/>
              <a:gd name="connsiteY76" fmla="*/ 5201441 h 5549975"/>
              <a:gd name="connsiteX77" fmla="*/ 3137 w 4549123"/>
              <a:gd name="connsiteY77" fmla="*/ 5189632 h 5549975"/>
              <a:gd name="connsiteX78" fmla="*/ 2553 w 4549123"/>
              <a:gd name="connsiteY78" fmla="*/ 5186477 h 5549975"/>
              <a:gd name="connsiteX79" fmla="*/ 2821 w 4549123"/>
              <a:gd name="connsiteY79" fmla="*/ 5183728 h 5549975"/>
              <a:gd name="connsiteX80" fmla="*/ 1386 w 4549123"/>
              <a:gd name="connsiteY80" fmla="*/ 5180163 h 5549975"/>
              <a:gd name="connsiteX81" fmla="*/ 17881 w 4549123"/>
              <a:gd name="connsiteY81" fmla="*/ 5144275 h 5549975"/>
              <a:gd name="connsiteX82" fmla="*/ 74412 w 4549123"/>
              <a:gd name="connsiteY82" fmla="*/ 3839310 h 5549975"/>
              <a:gd name="connsiteX83" fmla="*/ 299102 w 4549123"/>
              <a:gd name="connsiteY83" fmla="*/ 0 h 5549975"/>
              <a:gd name="connsiteX0" fmla="*/ 299102 w 4549123"/>
              <a:gd name="connsiteY0" fmla="*/ 0 h 5549975"/>
              <a:gd name="connsiteX1" fmla="*/ 3301288 w 4549123"/>
              <a:gd name="connsiteY1" fmla="*/ 171842 h 5549975"/>
              <a:gd name="connsiteX2" fmla="*/ 4130099 w 4549123"/>
              <a:gd name="connsiteY2" fmla="*/ 226950 h 5549975"/>
              <a:gd name="connsiteX3" fmla="*/ 4503293 w 4549123"/>
              <a:gd name="connsiteY3" fmla="*/ 247374 h 5549975"/>
              <a:gd name="connsiteX4" fmla="*/ 4531172 w 4549123"/>
              <a:gd name="connsiteY4" fmla="*/ 269179 h 5549975"/>
              <a:gd name="connsiteX5" fmla="*/ 4529398 w 4549123"/>
              <a:gd name="connsiteY5" fmla="*/ 300930 h 5549975"/>
              <a:gd name="connsiteX6" fmla="*/ 4532320 w 4549123"/>
              <a:gd name="connsiteY6" fmla="*/ 302647 h 5549975"/>
              <a:gd name="connsiteX7" fmla="*/ 4548746 w 4549123"/>
              <a:gd name="connsiteY7" fmla="*/ 334222 h 5549975"/>
              <a:gd name="connsiteX8" fmla="*/ 4526485 w 4549123"/>
              <a:gd name="connsiteY8" fmla="*/ 391868 h 5549975"/>
              <a:gd name="connsiteX9" fmla="*/ 4522997 w 4549123"/>
              <a:gd name="connsiteY9" fmla="*/ 415489 h 5549975"/>
              <a:gd name="connsiteX10" fmla="*/ 4517892 w 4549123"/>
              <a:gd name="connsiteY10" fmla="*/ 506828 h 5549975"/>
              <a:gd name="connsiteX11" fmla="*/ 4517242 w 4549123"/>
              <a:gd name="connsiteY11" fmla="*/ 553245 h 5549975"/>
              <a:gd name="connsiteX12" fmla="*/ 4514143 w 4549123"/>
              <a:gd name="connsiteY12" fmla="*/ 581709 h 5549975"/>
              <a:gd name="connsiteX13" fmla="*/ 4513474 w 4549123"/>
              <a:gd name="connsiteY13" fmla="*/ 585890 h 5549975"/>
              <a:gd name="connsiteX14" fmla="*/ 4500537 w 4549123"/>
              <a:gd name="connsiteY14" fmla="*/ 817404 h 5549975"/>
              <a:gd name="connsiteX15" fmla="*/ 4502250 w 4549123"/>
              <a:gd name="connsiteY15" fmla="*/ 822238 h 5549975"/>
              <a:gd name="connsiteX16" fmla="*/ 4500099 w 4549123"/>
              <a:gd name="connsiteY16" fmla="*/ 846069 h 5549975"/>
              <a:gd name="connsiteX17" fmla="*/ 4498499 w 4549123"/>
              <a:gd name="connsiteY17" fmla="*/ 853854 h 5549975"/>
              <a:gd name="connsiteX18" fmla="*/ 4492261 w 4549123"/>
              <a:gd name="connsiteY18" fmla="*/ 965485 h 5549975"/>
              <a:gd name="connsiteX19" fmla="*/ 4494338 w 4549123"/>
              <a:gd name="connsiteY19" fmla="*/ 966385 h 5549975"/>
              <a:gd name="connsiteX20" fmla="*/ 4498457 w 4549123"/>
              <a:gd name="connsiteY20" fmla="*/ 1002567 h 5549975"/>
              <a:gd name="connsiteX21" fmla="*/ 4493659 w 4549123"/>
              <a:gd name="connsiteY21" fmla="*/ 1101094 h 5549975"/>
              <a:gd name="connsiteX22" fmla="*/ 4493554 w 4549123"/>
              <a:gd name="connsiteY22" fmla="*/ 1159389 h 5549975"/>
              <a:gd name="connsiteX23" fmla="*/ 4497857 w 4549123"/>
              <a:gd name="connsiteY23" fmla="*/ 1180505 h 5549975"/>
              <a:gd name="connsiteX24" fmla="*/ 4500947 w 4549123"/>
              <a:gd name="connsiteY24" fmla="*/ 1210687 h 5549975"/>
              <a:gd name="connsiteX25" fmla="*/ 4509764 w 4549123"/>
              <a:gd name="connsiteY25" fmla="*/ 1263157 h 5549975"/>
              <a:gd name="connsiteX26" fmla="*/ 4512041 w 4549123"/>
              <a:gd name="connsiteY26" fmla="*/ 1313374 h 5549975"/>
              <a:gd name="connsiteX27" fmla="*/ 4511161 w 4549123"/>
              <a:gd name="connsiteY27" fmla="*/ 1347004 h 5549975"/>
              <a:gd name="connsiteX28" fmla="*/ 4510698 w 4549123"/>
              <a:gd name="connsiteY28" fmla="*/ 1351864 h 5549975"/>
              <a:gd name="connsiteX29" fmla="*/ 4501579 w 4549123"/>
              <a:gd name="connsiteY29" fmla="*/ 1391762 h 5549975"/>
              <a:gd name="connsiteX30" fmla="*/ 4504843 w 4549123"/>
              <a:gd name="connsiteY30" fmla="*/ 1395707 h 5549975"/>
              <a:gd name="connsiteX31" fmla="*/ 4507685 w 4549123"/>
              <a:gd name="connsiteY31" fmla="*/ 1408524 h 5549975"/>
              <a:gd name="connsiteX32" fmla="*/ 4502944 w 4549123"/>
              <a:gd name="connsiteY32" fmla="*/ 1419109 h 5549975"/>
              <a:gd name="connsiteX33" fmla="*/ 4492760 w 4549123"/>
              <a:gd name="connsiteY33" fmla="*/ 1469337 h 5549975"/>
              <a:gd name="connsiteX34" fmla="*/ 4481863 w 4549123"/>
              <a:gd name="connsiteY34" fmla="*/ 1543038 h 5549975"/>
              <a:gd name="connsiteX35" fmla="*/ 4476982 w 4549123"/>
              <a:gd name="connsiteY35" fmla="*/ 1553997 h 5549975"/>
              <a:gd name="connsiteX36" fmla="*/ 4462554 w 4549123"/>
              <a:gd name="connsiteY36" fmla="*/ 1626071 h 5549975"/>
              <a:gd name="connsiteX37" fmla="*/ 4458839 w 4549123"/>
              <a:gd name="connsiteY37" fmla="*/ 1664103 h 5549975"/>
              <a:gd name="connsiteX38" fmla="*/ 4462499 w 4549123"/>
              <a:gd name="connsiteY38" fmla="*/ 1668558 h 5549975"/>
              <a:gd name="connsiteX39" fmla="*/ 4460849 w 4549123"/>
              <a:gd name="connsiteY39" fmla="*/ 1679756 h 5549975"/>
              <a:gd name="connsiteX40" fmla="*/ 4461261 w 4549123"/>
              <a:gd name="connsiteY40" fmla="*/ 1682815 h 5549975"/>
              <a:gd name="connsiteX41" fmla="*/ 4462772 w 4549123"/>
              <a:gd name="connsiteY41" fmla="*/ 1700268 h 5549975"/>
              <a:gd name="connsiteX42" fmla="*/ 4451302 w 4549123"/>
              <a:gd name="connsiteY42" fmla="*/ 1735163 h 5549975"/>
              <a:gd name="connsiteX43" fmla="*/ 4449242 w 4549123"/>
              <a:gd name="connsiteY43" fmla="*/ 1735289 h 5549975"/>
              <a:gd name="connsiteX44" fmla="*/ 4440744 w 4549123"/>
              <a:gd name="connsiteY44" fmla="*/ 1887374 h 5549975"/>
              <a:gd name="connsiteX45" fmla="*/ 4449435 w 4549123"/>
              <a:gd name="connsiteY45" fmla="*/ 1911536 h 5549975"/>
              <a:gd name="connsiteX46" fmla="*/ 4451713 w 4549123"/>
              <a:gd name="connsiteY46" fmla="*/ 1961755 h 5549975"/>
              <a:gd name="connsiteX47" fmla="*/ 4450832 w 4549123"/>
              <a:gd name="connsiteY47" fmla="*/ 1995384 h 5549975"/>
              <a:gd name="connsiteX48" fmla="*/ 4450370 w 4549123"/>
              <a:gd name="connsiteY48" fmla="*/ 2000244 h 5549975"/>
              <a:gd name="connsiteX49" fmla="*/ 4441250 w 4549123"/>
              <a:gd name="connsiteY49" fmla="*/ 2040142 h 5549975"/>
              <a:gd name="connsiteX50" fmla="*/ 4444515 w 4549123"/>
              <a:gd name="connsiteY50" fmla="*/ 2044087 h 5549975"/>
              <a:gd name="connsiteX51" fmla="*/ 4447356 w 4549123"/>
              <a:gd name="connsiteY51" fmla="*/ 2056904 h 5549975"/>
              <a:gd name="connsiteX52" fmla="*/ 4442615 w 4549123"/>
              <a:gd name="connsiteY52" fmla="*/ 2067489 h 5549975"/>
              <a:gd name="connsiteX53" fmla="*/ 4432431 w 4549123"/>
              <a:gd name="connsiteY53" fmla="*/ 2117719 h 5549975"/>
              <a:gd name="connsiteX54" fmla="*/ 4425100 w 4549123"/>
              <a:gd name="connsiteY54" fmla="*/ 2167300 h 5549975"/>
              <a:gd name="connsiteX55" fmla="*/ 4369017 w 4549123"/>
              <a:gd name="connsiteY55" fmla="*/ 3223633 h 5549975"/>
              <a:gd name="connsiteX56" fmla="*/ 4356231 w 4549123"/>
              <a:gd name="connsiteY56" fmla="*/ 3477281 h 5549975"/>
              <a:gd name="connsiteX57" fmla="*/ 4345146 w 4549123"/>
              <a:gd name="connsiteY57" fmla="*/ 3639984 h 5549975"/>
              <a:gd name="connsiteX58" fmla="*/ 4254385 w 4549123"/>
              <a:gd name="connsiteY58" fmla="*/ 5278921 h 5549975"/>
              <a:gd name="connsiteX59" fmla="*/ 4259683 w 4549123"/>
              <a:gd name="connsiteY59" fmla="*/ 5315626 h 5549975"/>
              <a:gd name="connsiteX60" fmla="*/ 4263217 w 4549123"/>
              <a:gd name="connsiteY60" fmla="*/ 5350090 h 5549975"/>
              <a:gd name="connsiteX61" fmla="*/ 4266049 w 4549123"/>
              <a:gd name="connsiteY61" fmla="*/ 5450399 h 5549975"/>
              <a:gd name="connsiteX62" fmla="*/ 4247492 w 4549123"/>
              <a:gd name="connsiteY62" fmla="*/ 5484804 h 5549975"/>
              <a:gd name="connsiteX63" fmla="*/ 4242840 w 4549123"/>
              <a:gd name="connsiteY63" fmla="*/ 5487504 h 5549975"/>
              <a:gd name="connsiteX64" fmla="*/ 4239383 w 4549123"/>
              <a:gd name="connsiteY64" fmla="*/ 5549951 h 5549975"/>
              <a:gd name="connsiteX65" fmla="*/ 8699 w 4549123"/>
              <a:gd name="connsiteY65" fmla="*/ 5314089 h 5549975"/>
              <a:gd name="connsiteX66" fmla="*/ 12505 w 4549123"/>
              <a:gd name="connsiteY66" fmla="*/ 5243704 h 5549975"/>
              <a:gd name="connsiteX67" fmla="*/ 0 w 4549123"/>
              <a:gd name="connsiteY67" fmla="*/ 5239903 h 5549975"/>
              <a:gd name="connsiteX68" fmla="*/ 4220 w 4549123"/>
              <a:gd name="connsiteY68" fmla="*/ 5233298 h 5549975"/>
              <a:gd name="connsiteX69" fmla="*/ 4489 w 4549123"/>
              <a:gd name="connsiteY69" fmla="*/ 5230552 h 5549975"/>
              <a:gd name="connsiteX70" fmla="*/ 4759 w 4549123"/>
              <a:gd name="connsiteY70" fmla="*/ 5227804 h 5549975"/>
              <a:gd name="connsiteX71" fmla="*/ 5296 w 4549123"/>
              <a:gd name="connsiteY71" fmla="*/ 5222308 h 5549975"/>
              <a:gd name="connsiteX72" fmla="*/ 4981 w 4549123"/>
              <a:gd name="connsiteY72" fmla="*/ 5216405 h 5549975"/>
              <a:gd name="connsiteX73" fmla="*/ 4397 w 4549123"/>
              <a:gd name="connsiteY73" fmla="*/ 5213249 h 5549975"/>
              <a:gd name="connsiteX74" fmla="*/ 4666 w 4549123"/>
              <a:gd name="connsiteY74" fmla="*/ 5210500 h 5549975"/>
              <a:gd name="connsiteX75" fmla="*/ 4350 w 4549123"/>
              <a:gd name="connsiteY75" fmla="*/ 5204597 h 5549975"/>
              <a:gd name="connsiteX76" fmla="*/ 3767 w 4549123"/>
              <a:gd name="connsiteY76" fmla="*/ 5201441 h 5549975"/>
              <a:gd name="connsiteX77" fmla="*/ 3137 w 4549123"/>
              <a:gd name="connsiteY77" fmla="*/ 5189632 h 5549975"/>
              <a:gd name="connsiteX78" fmla="*/ 2553 w 4549123"/>
              <a:gd name="connsiteY78" fmla="*/ 5186477 h 5549975"/>
              <a:gd name="connsiteX79" fmla="*/ 2821 w 4549123"/>
              <a:gd name="connsiteY79" fmla="*/ 5183728 h 5549975"/>
              <a:gd name="connsiteX80" fmla="*/ 1386 w 4549123"/>
              <a:gd name="connsiteY80" fmla="*/ 5180163 h 5549975"/>
              <a:gd name="connsiteX81" fmla="*/ 6798 w 4549123"/>
              <a:gd name="connsiteY81" fmla="*/ 5116566 h 5549975"/>
              <a:gd name="connsiteX82" fmla="*/ 74412 w 4549123"/>
              <a:gd name="connsiteY82" fmla="*/ 3839310 h 5549975"/>
              <a:gd name="connsiteX83" fmla="*/ 299102 w 4549123"/>
              <a:gd name="connsiteY83" fmla="*/ 0 h 5549975"/>
              <a:gd name="connsiteX0" fmla="*/ 304427 w 4554448"/>
              <a:gd name="connsiteY0" fmla="*/ 0 h 5549970"/>
              <a:gd name="connsiteX1" fmla="*/ 3306613 w 4554448"/>
              <a:gd name="connsiteY1" fmla="*/ 171842 h 5549970"/>
              <a:gd name="connsiteX2" fmla="*/ 4135424 w 4554448"/>
              <a:gd name="connsiteY2" fmla="*/ 226950 h 5549970"/>
              <a:gd name="connsiteX3" fmla="*/ 4508618 w 4554448"/>
              <a:gd name="connsiteY3" fmla="*/ 247374 h 5549970"/>
              <a:gd name="connsiteX4" fmla="*/ 4536497 w 4554448"/>
              <a:gd name="connsiteY4" fmla="*/ 269179 h 5549970"/>
              <a:gd name="connsiteX5" fmla="*/ 4534723 w 4554448"/>
              <a:gd name="connsiteY5" fmla="*/ 300930 h 5549970"/>
              <a:gd name="connsiteX6" fmla="*/ 4537645 w 4554448"/>
              <a:gd name="connsiteY6" fmla="*/ 302647 h 5549970"/>
              <a:gd name="connsiteX7" fmla="*/ 4554071 w 4554448"/>
              <a:gd name="connsiteY7" fmla="*/ 334222 h 5549970"/>
              <a:gd name="connsiteX8" fmla="*/ 4531810 w 4554448"/>
              <a:gd name="connsiteY8" fmla="*/ 391868 h 5549970"/>
              <a:gd name="connsiteX9" fmla="*/ 4528322 w 4554448"/>
              <a:gd name="connsiteY9" fmla="*/ 415489 h 5549970"/>
              <a:gd name="connsiteX10" fmla="*/ 4523217 w 4554448"/>
              <a:gd name="connsiteY10" fmla="*/ 506828 h 5549970"/>
              <a:gd name="connsiteX11" fmla="*/ 4522567 w 4554448"/>
              <a:gd name="connsiteY11" fmla="*/ 553245 h 5549970"/>
              <a:gd name="connsiteX12" fmla="*/ 4519468 w 4554448"/>
              <a:gd name="connsiteY12" fmla="*/ 581709 h 5549970"/>
              <a:gd name="connsiteX13" fmla="*/ 4518799 w 4554448"/>
              <a:gd name="connsiteY13" fmla="*/ 585890 h 5549970"/>
              <a:gd name="connsiteX14" fmla="*/ 4505862 w 4554448"/>
              <a:gd name="connsiteY14" fmla="*/ 817404 h 5549970"/>
              <a:gd name="connsiteX15" fmla="*/ 4507575 w 4554448"/>
              <a:gd name="connsiteY15" fmla="*/ 822238 h 5549970"/>
              <a:gd name="connsiteX16" fmla="*/ 4505424 w 4554448"/>
              <a:gd name="connsiteY16" fmla="*/ 846069 h 5549970"/>
              <a:gd name="connsiteX17" fmla="*/ 4503824 w 4554448"/>
              <a:gd name="connsiteY17" fmla="*/ 853854 h 5549970"/>
              <a:gd name="connsiteX18" fmla="*/ 4497586 w 4554448"/>
              <a:gd name="connsiteY18" fmla="*/ 965485 h 5549970"/>
              <a:gd name="connsiteX19" fmla="*/ 4499663 w 4554448"/>
              <a:gd name="connsiteY19" fmla="*/ 966385 h 5549970"/>
              <a:gd name="connsiteX20" fmla="*/ 4503782 w 4554448"/>
              <a:gd name="connsiteY20" fmla="*/ 1002567 h 5549970"/>
              <a:gd name="connsiteX21" fmla="*/ 4498984 w 4554448"/>
              <a:gd name="connsiteY21" fmla="*/ 1101094 h 5549970"/>
              <a:gd name="connsiteX22" fmla="*/ 4498879 w 4554448"/>
              <a:gd name="connsiteY22" fmla="*/ 1159389 h 5549970"/>
              <a:gd name="connsiteX23" fmla="*/ 4503182 w 4554448"/>
              <a:gd name="connsiteY23" fmla="*/ 1180505 h 5549970"/>
              <a:gd name="connsiteX24" fmla="*/ 4506272 w 4554448"/>
              <a:gd name="connsiteY24" fmla="*/ 1210687 h 5549970"/>
              <a:gd name="connsiteX25" fmla="*/ 4515089 w 4554448"/>
              <a:gd name="connsiteY25" fmla="*/ 1263157 h 5549970"/>
              <a:gd name="connsiteX26" fmla="*/ 4517366 w 4554448"/>
              <a:gd name="connsiteY26" fmla="*/ 1313374 h 5549970"/>
              <a:gd name="connsiteX27" fmla="*/ 4516486 w 4554448"/>
              <a:gd name="connsiteY27" fmla="*/ 1347004 h 5549970"/>
              <a:gd name="connsiteX28" fmla="*/ 4516023 w 4554448"/>
              <a:gd name="connsiteY28" fmla="*/ 1351864 h 5549970"/>
              <a:gd name="connsiteX29" fmla="*/ 4506904 w 4554448"/>
              <a:gd name="connsiteY29" fmla="*/ 1391762 h 5549970"/>
              <a:gd name="connsiteX30" fmla="*/ 4510168 w 4554448"/>
              <a:gd name="connsiteY30" fmla="*/ 1395707 h 5549970"/>
              <a:gd name="connsiteX31" fmla="*/ 4513010 w 4554448"/>
              <a:gd name="connsiteY31" fmla="*/ 1408524 h 5549970"/>
              <a:gd name="connsiteX32" fmla="*/ 4508269 w 4554448"/>
              <a:gd name="connsiteY32" fmla="*/ 1419109 h 5549970"/>
              <a:gd name="connsiteX33" fmla="*/ 4498085 w 4554448"/>
              <a:gd name="connsiteY33" fmla="*/ 1469337 h 5549970"/>
              <a:gd name="connsiteX34" fmla="*/ 4487188 w 4554448"/>
              <a:gd name="connsiteY34" fmla="*/ 1543038 h 5549970"/>
              <a:gd name="connsiteX35" fmla="*/ 4482307 w 4554448"/>
              <a:gd name="connsiteY35" fmla="*/ 1553997 h 5549970"/>
              <a:gd name="connsiteX36" fmla="*/ 4467879 w 4554448"/>
              <a:gd name="connsiteY36" fmla="*/ 1626071 h 5549970"/>
              <a:gd name="connsiteX37" fmla="*/ 4464164 w 4554448"/>
              <a:gd name="connsiteY37" fmla="*/ 1664103 h 5549970"/>
              <a:gd name="connsiteX38" fmla="*/ 4467824 w 4554448"/>
              <a:gd name="connsiteY38" fmla="*/ 1668558 h 5549970"/>
              <a:gd name="connsiteX39" fmla="*/ 4466174 w 4554448"/>
              <a:gd name="connsiteY39" fmla="*/ 1679756 h 5549970"/>
              <a:gd name="connsiteX40" fmla="*/ 4466586 w 4554448"/>
              <a:gd name="connsiteY40" fmla="*/ 1682815 h 5549970"/>
              <a:gd name="connsiteX41" fmla="*/ 4468097 w 4554448"/>
              <a:gd name="connsiteY41" fmla="*/ 1700268 h 5549970"/>
              <a:gd name="connsiteX42" fmla="*/ 4456627 w 4554448"/>
              <a:gd name="connsiteY42" fmla="*/ 1735163 h 5549970"/>
              <a:gd name="connsiteX43" fmla="*/ 4454567 w 4554448"/>
              <a:gd name="connsiteY43" fmla="*/ 1735289 h 5549970"/>
              <a:gd name="connsiteX44" fmla="*/ 4446069 w 4554448"/>
              <a:gd name="connsiteY44" fmla="*/ 1887374 h 5549970"/>
              <a:gd name="connsiteX45" fmla="*/ 4454760 w 4554448"/>
              <a:gd name="connsiteY45" fmla="*/ 1911536 h 5549970"/>
              <a:gd name="connsiteX46" fmla="*/ 4457038 w 4554448"/>
              <a:gd name="connsiteY46" fmla="*/ 1961755 h 5549970"/>
              <a:gd name="connsiteX47" fmla="*/ 4456157 w 4554448"/>
              <a:gd name="connsiteY47" fmla="*/ 1995384 h 5549970"/>
              <a:gd name="connsiteX48" fmla="*/ 4455695 w 4554448"/>
              <a:gd name="connsiteY48" fmla="*/ 2000244 h 5549970"/>
              <a:gd name="connsiteX49" fmla="*/ 4446575 w 4554448"/>
              <a:gd name="connsiteY49" fmla="*/ 2040142 h 5549970"/>
              <a:gd name="connsiteX50" fmla="*/ 4449840 w 4554448"/>
              <a:gd name="connsiteY50" fmla="*/ 2044087 h 5549970"/>
              <a:gd name="connsiteX51" fmla="*/ 4452681 w 4554448"/>
              <a:gd name="connsiteY51" fmla="*/ 2056904 h 5549970"/>
              <a:gd name="connsiteX52" fmla="*/ 4447940 w 4554448"/>
              <a:gd name="connsiteY52" fmla="*/ 2067489 h 5549970"/>
              <a:gd name="connsiteX53" fmla="*/ 4437756 w 4554448"/>
              <a:gd name="connsiteY53" fmla="*/ 2117719 h 5549970"/>
              <a:gd name="connsiteX54" fmla="*/ 4430425 w 4554448"/>
              <a:gd name="connsiteY54" fmla="*/ 2167300 h 5549970"/>
              <a:gd name="connsiteX55" fmla="*/ 4374342 w 4554448"/>
              <a:gd name="connsiteY55" fmla="*/ 3223633 h 5549970"/>
              <a:gd name="connsiteX56" fmla="*/ 4361556 w 4554448"/>
              <a:gd name="connsiteY56" fmla="*/ 3477281 h 5549970"/>
              <a:gd name="connsiteX57" fmla="*/ 4350471 w 4554448"/>
              <a:gd name="connsiteY57" fmla="*/ 3639984 h 5549970"/>
              <a:gd name="connsiteX58" fmla="*/ 4259710 w 4554448"/>
              <a:gd name="connsiteY58" fmla="*/ 5278921 h 5549970"/>
              <a:gd name="connsiteX59" fmla="*/ 4265008 w 4554448"/>
              <a:gd name="connsiteY59" fmla="*/ 5315626 h 5549970"/>
              <a:gd name="connsiteX60" fmla="*/ 4268542 w 4554448"/>
              <a:gd name="connsiteY60" fmla="*/ 5350090 h 5549970"/>
              <a:gd name="connsiteX61" fmla="*/ 4271374 w 4554448"/>
              <a:gd name="connsiteY61" fmla="*/ 5450399 h 5549970"/>
              <a:gd name="connsiteX62" fmla="*/ 4252817 w 4554448"/>
              <a:gd name="connsiteY62" fmla="*/ 5484804 h 5549970"/>
              <a:gd name="connsiteX63" fmla="*/ 4248165 w 4554448"/>
              <a:gd name="connsiteY63" fmla="*/ 5487504 h 5549970"/>
              <a:gd name="connsiteX64" fmla="*/ 4244708 w 4554448"/>
              <a:gd name="connsiteY64" fmla="*/ 5549951 h 5549970"/>
              <a:gd name="connsiteX65" fmla="*/ 0 w 4554448"/>
              <a:gd name="connsiteY65" fmla="*/ 5272016 h 5549970"/>
              <a:gd name="connsiteX66" fmla="*/ 17830 w 4554448"/>
              <a:gd name="connsiteY66" fmla="*/ 5243704 h 5549970"/>
              <a:gd name="connsiteX67" fmla="*/ 5325 w 4554448"/>
              <a:gd name="connsiteY67" fmla="*/ 5239903 h 5549970"/>
              <a:gd name="connsiteX68" fmla="*/ 9545 w 4554448"/>
              <a:gd name="connsiteY68" fmla="*/ 5233298 h 5549970"/>
              <a:gd name="connsiteX69" fmla="*/ 9814 w 4554448"/>
              <a:gd name="connsiteY69" fmla="*/ 5230552 h 5549970"/>
              <a:gd name="connsiteX70" fmla="*/ 10084 w 4554448"/>
              <a:gd name="connsiteY70" fmla="*/ 5227804 h 5549970"/>
              <a:gd name="connsiteX71" fmla="*/ 10621 w 4554448"/>
              <a:gd name="connsiteY71" fmla="*/ 5222308 h 5549970"/>
              <a:gd name="connsiteX72" fmla="*/ 10306 w 4554448"/>
              <a:gd name="connsiteY72" fmla="*/ 5216405 h 5549970"/>
              <a:gd name="connsiteX73" fmla="*/ 9722 w 4554448"/>
              <a:gd name="connsiteY73" fmla="*/ 5213249 h 5549970"/>
              <a:gd name="connsiteX74" fmla="*/ 9991 w 4554448"/>
              <a:gd name="connsiteY74" fmla="*/ 5210500 h 5549970"/>
              <a:gd name="connsiteX75" fmla="*/ 9675 w 4554448"/>
              <a:gd name="connsiteY75" fmla="*/ 5204597 h 5549970"/>
              <a:gd name="connsiteX76" fmla="*/ 9092 w 4554448"/>
              <a:gd name="connsiteY76" fmla="*/ 5201441 h 5549970"/>
              <a:gd name="connsiteX77" fmla="*/ 8462 w 4554448"/>
              <a:gd name="connsiteY77" fmla="*/ 5189632 h 5549970"/>
              <a:gd name="connsiteX78" fmla="*/ 7878 w 4554448"/>
              <a:gd name="connsiteY78" fmla="*/ 5186477 h 5549970"/>
              <a:gd name="connsiteX79" fmla="*/ 8146 w 4554448"/>
              <a:gd name="connsiteY79" fmla="*/ 5183728 h 5549970"/>
              <a:gd name="connsiteX80" fmla="*/ 6711 w 4554448"/>
              <a:gd name="connsiteY80" fmla="*/ 5180163 h 5549970"/>
              <a:gd name="connsiteX81" fmla="*/ 12123 w 4554448"/>
              <a:gd name="connsiteY81" fmla="*/ 5116566 h 5549970"/>
              <a:gd name="connsiteX82" fmla="*/ 79737 w 4554448"/>
              <a:gd name="connsiteY82" fmla="*/ 3839310 h 5549970"/>
              <a:gd name="connsiteX83" fmla="*/ 304427 w 4554448"/>
              <a:gd name="connsiteY83" fmla="*/ 0 h 5549970"/>
              <a:gd name="connsiteX0" fmla="*/ 338086 w 4588107"/>
              <a:gd name="connsiteY0" fmla="*/ 0 h 5549995"/>
              <a:gd name="connsiteX1" fmla="*/ 3340272 w 4588107"/>
              <a:gd name="connsiteY1" fmla="*/ 171842 h 5549995"/>
              <a:gd name="connsiteX2" fmla="*/ 4169083 w 4588107"/>
              <a:gd name="connsiteY2" fmla="*/ 226950 h 5549995"/>
              <a:gd name="connsiteX3" fmla="*/ 4542277 w 4588107"/>
              <a:gd name="connsiteY3" fmla="*/ 247374 h 5549995"/>
              <a:gd name="connsiteX4" fmla="*/ 4570156 w 4588107"/>
              <a:gd name="connsiteY4" fmla="*/ 269179 h 5549995"/>
              <a:gd name="connsiteX5" fmla="*/ 4568382 w 4588107"/>
              <a:gd name="connsiteY5" fmla="*/ 300930 h 5549995"/>
              <a:gd name="connsiteX6" fmla="*/ 4571304 w 4588107"/>
              <a:gd name="connsiteY6" fmla="*/ 302647 h 5549995"/>
              <a:gd name="connsiteX7" fmla="*/ 4587730 w 4588107"/>
              <a:gd name="connsiteY7" fmla="*/ 334222 h 5549995"/>
              <a:gd name="connsiteX8" fmla="*/ 4565469 w 4588107"/>
              <a:gd name="connsiteY8" fmla="*/ 391868 h 5549995"/>
              <a:gd name="connsiteX9" fmla="*/ 4561981 w 4588107"/>
              <a:gd name="connsiteY9" fmla="*/ 415489 h 5549995"/>
              <a:gd name="connsiteX10" fmla="*/ 4556876 w 4588107"/>
              <a:gd name="connsiteY10" fmla="*/ 506828 h 5549995"/>
              <a:gd name="connsiteX11" fmla="*/ 4556226 w 4588107"/>
              <a:gd name="connsiteY11" fmla="*/ 553245 h 5549995"/>
              <a:gd name="connsiteX12" fmla="*/ 4553127 w 4588107"/>
              <a:gd name="connsiteY12" fmla="*/ 581709 h 5549995"/>
              <a:gd name="connsiteX13" fmla="*/ 4552458 w 4588107"/>
              <a:gd name="connsiteY13" fmla="*/ 585890 h 5549995"/>
              <a:gd name="connsiteX14" fmla="*/ 4539521 w 4588107"/>
              <a:gd name="connsiteY14" fmla="*/ 817404 h 5549995"/>
              <a:gd name="connsiteX15" fmla="*/ 4541234 w 4588107"/>
              <a:gd name="connsiteY15" fmla="*/ 822238 h 5549995"/>
              <a:gd name="connsiteX16" fmla="*/ 4539083 w 4588107"/>
              <a:gd name="connsiteY16" fmla="*/ 846069 h 5549995"/>
              <a:gd name="connsiteX17" fmla="*/ 4537483 w 4588107"/>
              <a:gd name="connsiteY17" fmla="*/ 853854 h 5549995"/>
              <a:gd name="connsiteX18" fmla="*/ 4531245 w 4588107"/>
              <a:gd name="connsiteY18" fmla="*/ 965485 h 5549995"/>
              <a:gd name="connsiteX19" fmla="*/ 4533322 w 4588107"/>
              <a:gd name="connsiteY19" fmla="*/ 966385 h 5549995"/>
              <a:gd name="connsiteX20" fmla="*/ 4537441 w 4588107"/>
              <a:gd name="connsiteY20" fmla="*/ 1002567 h 5549995"/>
              <a:gd name="connsiteX21" fmla="*/ 4532643 w 4588107"/>
              <a:gd name="connsiteY21" fmla="*/ 1101094 h 5549995"/>
              <a:gd name="connsiteX22" fmla="*/ 4532538 w 4588107"/>
              <a:gd name="connsiteY22" fmla="*/ 1159389 h 5549995"/>
              <a:gd name="connsiteX23" fmla="*/ 4536841 w 4588107"/>
              <a:gd name="connsiteY23" fmla="*/ 1180505 h 5549995"/>
              <a:gd name="connsiteX24" fmla="*/ 4539931 w 4588107"/>
              <a:gd name="connsiteY24" fmla="*/ 1210687 h 5549995"/>
              <a:gd name="connsiteX25" fmla="*/ 4548748 w 4588107"/>
              <a:gd name="connsiteY25" fmla="*/ 1263157 h 5549995"/>
              <a:gd name="connsiteX26" fmla="*/ 4551025 w 4588107"/>
              <a:gd name="connsiteY26" fmla="*/ 1313374 h 5549995"/>
              <a:gd name="connsiteX27" fmla="*/ 4550145 w 4588107"/>
              <a:gd name="connsiteY27" fmla="*/ 1347004 h 5549995"/>
              <a:gd name="connsiteX28" fmla="*/ 4549682 w 4588107"/>
              <a:gd name="connsiteY28" fmla="*/ 1351864 h 5549995"/>
              <a:gd name="connsiteX29" fmla="*/ 4540563 w 4588107"/>
              <a:gd name="connsiteY29" fmla="*/ 1391762 h 5549995"/>
              <a:gd name="connsiteX30" fmla="*/ 4543827 w 4588107"/>
              <a:gd name="connsiteY30" fmla="*/ 1395707 h 5549995"/>
              <a:gd name="connsiteX31" fmla="*/ 4546669 w 4588107"/>
              <a:gd name="connsiteY31" fmla="*/ 1408524 h 5549995"/>
              <a:gd name="connsiteX32" fmla="*/ 4541928 w 4588107"/>
              <a:gd name="connsiteY32" fmla="*/ 1419109 h 5549995"/>
              <a:gd name="connsiteX33" fmla="*/ 4531744 w 4588107"/>
              <a:gd name="connsiteY33" fmla="*/ 1469337 h 5549995"/>
              <a:gd name="connsiteX34" fmla="*/ 4520847 w 4588107"/>
              <a:gd name="connsiteY34" fmla="*/ 1543038 h 5549995"/>
              <a:gd name="connsiteX35" fmla="*/ 4515966 w 4588107"/>
              <a:gd name="connsiteY35" fmla="*/ 1553997 h 5549995"/>
              <a:gd name="connsiteX36" fmla="*/ 4501538 w 4588107"/>
              <a:gd name="connsiteY36" fmla="*/ 1626071 h 5549995"/>
              <a:gd name="connsiteX37" fmla="*/ 4497823 w 4588107"/>
              <a:gd name="connsiteY37" fmla="*/ 1664103 h 5549995"/>
              <a:gd name="connsiteX38" fmla="*/ 4501483 w 4588107"/>
              <a:gd name="connsiteY38" fmla="*/ 1668558 h 5549995"/>
              <a:gd name="connsiteX39" fmla="*/ 4499833 w 4588107"/>
              <a:gd name="connsiteY39" fmla="*/ 1679756 h 5549995"/>
              <a:gd name="connsiteX40" fmla="*/ 4500245 w 4588107"/>
              <a:gd name="connsiteY40" fmla="*/ 1682815 h 5549995"/>
              <a:gd name="connsiteX41" fmla="*/ 4501756 w 4588107"/>
              <a:gd name="connsiteY41" fmla="*/ 1700268 h 5549995"/>
              <a:gd name="connsiteX42" fmla="*/ 4490286 w 4588107"/>
              <a:gd name="connsiteY42" fmla="*/ 1735163 h 5549995"/>
              <a:gd name="connsiteX43" fmla="*/ 4488226 w 4588107"/>
              <a:gd name="connsiteY43" fmla="*/ 1735289 h 5549995"/>
              <a:gd name="connsiteX44" fmla="*/ 4479728 w 4588107"/>
              <a:gd name="connsiteY44" fmla="*/ 1887374 h 5549995"/>
              <a:gd name="connsiteX45" fmla="*/ 4488419 w 4588107"/>
              <a:gd name="connsiteY45" fmla="*/ 1911536 h 5549995"/>
              <a:gd name="connsiteX46" fmla="*/ 4490697 w 4588107"/>
              <a:gd name="connsiteY46" fmla="*/ 1961755 h 5549995"/>
              <a:gd name="connsiteX47" fmla="*/ 4489816 w 4588107"/>
              <a:gd name="connsiteY47" fmla="*/ 1995384 h 5549995"/>
              <a:gd name="connsiteX48" fmla="*/ 4489354 w 4588107"/>
              <a:gd name="connsiteY48" fmla="*/ 2000244 h 5549995"/>
              <a:gd name="connsiteX49" fmla="*/ 4480234 w 4588107"/>
              <a:gd name="connsiteY49" fmla="*/ 2040142 h 5549995"/>
              <a:gd name="connsiteX50" fmla="*/ 4483499 w 4588107"/>
              <a:gd name="connsiteY50" fmla="*/ 2044087 h 5549995"/>
              <a:gd name="connsiteX51" fmla="*/ 4486340 w 4588107"/>
              <a:gd name="connsiteY51" fmla="*/ 2056904 h 5549995"/>
              <a:gd name="connsiteX52" fmla="*/ 4481599 w 4588107"/>
              <a:gd name="connsiteY52" fmla="*/ 2067489 h 5549995"/>
              <a:gd name="connsiteX53" fmla="*/ 4471415 w 4588107"/>
              <a:gd name="connsiteY53" fmla="*/ 2117719 h 5549995"/>
              <a:gd name="connsiteX54" fmla="*/ 4464084 w 4588107"/>
              <a:gd name="connsiteY54" fmla="*/ 2167300 h 5549995"/>
              <a:gd name="connsiteX55" fmla="*/ 4408001 w 4588107"/>
              <a:gd name="connsiteY55" fmla="*/ 3223633 h 5549995"/>
              <a:gd name="connsiteX56" fmla="*/ 4395215 w 4588107"/>
              <a:gd name="connsiteY56" fmla="*/ 3477281 h 5549995"/>
              <a:gd name="connsiteX57" fmla="*/ 4384130 w 4588107"/>
              <a:gd name="connsiteY57" fmla="*/ 3639984 h 5549995"/>
              <a:gd name="connsiteX58" fmla="*/ 4293369 w 4588107"/>
              <a:gd name="connsiteY58" fmla="*/ 5278921 h 5549995"/>
              <a:gd name="connsiteX59" fmla="*/ 4298667 w 4588107"/>
              <a:gd name="connsiteY59" fmla="*/ 5315626 h 5549995"/>
              <a:gd name="connsiteX60" fmla="*/ 4302201 w 4588107"/>
              <a:gd name="connsiteY60" fmla="*/ 5350090 h 5549995"/>
              <a:gd name="connsiteX61" fmla="*/ 4305033 w 4588107"/>
              <a:gd name="connsiteY61" fmla="*/ 5450399 h 5549995"/>
              <a:gd name="connsiteX62" fmla="*/ 4286476 w 4588107"/>
              <a:gd name="connsiteY62" fmla="*/ 5484804 h 5549995"/>
              <a:gd name="connsiteX63" fmla="*/ 4281824 w 4588107"/>
              <a:gd name="connsiteY63" fmla="*/ 5487504 h 5549995"/>
              <a:gd name="connsiteX64" fmla="*/ 4278367 w 4588107"/>
              <a:gd name="connsiteY64" fmla="*/ 5549951 h 5549995"/>
              <a:gd name="connsiteX65" fmla="*/ 0 w 4588107"/>
              <a:gd name="connsiteY65" fmla="*/ 5387017 h 5549995"/>
              <a:gd name="connsiteX66" fmla="*/ 51489 w 4588107"/>
              <a:gd name="connsiteY66" fmla="*/ 5243704 h 5549995"/>
              <a:gd name="connsiteX67" fmla="*/ 38984 w 4588107"/>
              <a:gd name="connsiteY67" fmla="*/ 5239903 h 5549995"/>
              <a:gd name="connsiteX68" fmla="*/ 43204 w 4588107"/>
              <a:gd name="connsiteY68" fmla="*/ 5233298 h 5549995"/>
              <a:gd name="connsiteX69" fmla="*/ 43473 w 4588107"/>
              <a:gd name="connsiteY69" fmla="*/ 5230552 h 5549995"/>
              <a:gd name="connsiteX70" fmla="*/ 43743 w 4588107"/>
              <a:gd name="connsiteY70" fmla="*/ 5227804 h 5549995"/>
              <a:gd name="connsiteX71" fmla="*/ 44280 w 4588107"/>
              <a:gd name="connsiteY71" fmla="*/ 5222308 h 5549995"/>
              <a:gd name="connsiteX72" fmla="*/ 43965 w 4588107"/>
              <a:gd name="connsiteY72" fmla="*/ 5216405 h 5549995"/>
              <a:gd name="connsiteX73" fmla="*/ 43381 w 4588107"/>
              <a:gd name="connsiteY73" fmla="*/ 5213249 h 5549995"/>
              <a:gd name="connsiteX74" fmla="*/ 43650 w 4588107"/>
              <a:gd name="connsiteY74" fmla="*/ 5210500 h 5549995"/>
              <a:gd name="connsiteX75" fmla="*/ 43334 w 4588107"/>
              <a:gd name="connsiteY75" fmla="*/ 5204597 h 5549995"/>
              <a:gd name="connsiteX76" fmla="*/ 42751 w 4588107"/>
              <a:gd name="connsiteY76" fmla="*/ 5201441 h 5549995"/>
              <a:gd name="connsiteX77" fmla="*/ 42121 w 4588107"/>
              <a:gd name="connsiteY77" fmla="*/ 5189632 h 5549995"/>
              <a:gd name="connsiteX78" fmla="*/ 41537 w 4588107"/>
              <a:gd name="connsiteY78" fmla="*/ 5186477 h 5549995"/>
              <a:gd name="connsiteX79" fmla="*/ 41805 w 4588107"/>
              <a:gd name="connsiteY79" fmla="*/ 5183728 h 5549995"/>
              <a:gd name="connsiteX80" fmla="*/ 40370 w 4588107"/>
              <a:gd name="connsiteY80" fmla="*/ 5180163 h 5549995"/>
              <a:gd name="connsiteX81" fmla="*/ 45782 w 4588107"/>
              <a:gd name="connsiteY81" fmla="*/ 5116566 h 5549995"/>
              <a:gd name="connsiteX82" fmla="*/ 113396 w 4588107"/>
              <a:gd name="connsiteY82" fmla="*/ 3839310 h 5549995"/>
              <a:gd name="connsiteX83" fmla="*/ 338086 w 4588107"/>
              <a:gd name="connsiteY83" fmla="*/ 0 h 5549995"/>
              <a:gd name="connsiteX0" fmla="*/ 299102 w 4549123"/>
              <a:gd name="connsiteY0" fmla="*/ 0 h 5549966"/>
              <a:gd name="connsiteX1" fmla="*/ 3301288 w 4549123"/>
              <a:gd name="connsiteY1" fmla="*/ 171842 h 5549966"/>
              <a:gd name="connsiteX2" fmla="*/ 4130099 w 4549123"/>
              <a:gd name="connsiteY2" fmla="*/ 226950 h 5549966"/>
              <a:gd name="connsiteX3" fmla="*/ 4503293 w 4549123"/>
              <a:gd name="connsiteY3" fmla="*/ 247374 h 5549966"/>
              <a:gd name="connsiteX4" fmla="*/ 4531172 w 4549123"/>
              <a:gd name="connsiteY4" fmla="*/ 269179 h 5549966"/>
              <a:gd name="connsiteX5" fmla="*/ 4529398 w 4549123"/>
              <a:gd name="connsiteY5" fmla="*/ 300930 h 5549966"/>
              <a:gd name="connsiteX6" fmla="*/ 4532320 w 4549123"/>
              <a:gd name="connsiteY6" fmla="*/ 302647 h 5549966"/>
              <a:gd name="connsiteX7" fmla="*/ 4548746 w 4549123"/>
              <a:gd name="connsiteY7" fmla="*/ 334222 h 5549966"/>
              <a:gd name="connsiteX8" fmla="*/ 4526485 w 4549123"/>
              <a:gd name="connsiteY8" fmla="*/ 391868 h 5549966"/>
              <a:gd name="connsiteX9" fmla="*/ 4522997 w 4549123"/>
              <a:gd name="connsiteY9" fmla="*/ 415489 h 5549966"/>
              <a:gd name="connsiteX10" fmla="*/ 4517892 w 4549123"/>
              <a:gd name="connsiteY10" fmla="*/ 506828 h 5549966"/>
              <a:gd name="connsiteX11" fmla="*/ 4517242 w 4549123"/>
              <a:gd name="connsiteY11" fmla="*/ 553245 h 5549966"/>
              <a:gd name="connsiteX12" fmla="*/ 4514143 w 4549123"/>
              <a:gd name="connsiteY12" fmla="*/ 581709 h 5549966"/>
              <a:gd name="connsiteX13" fmla="*/ 4513474 w 4549123"/>
              <a:gd name="connsiteY13" fmla="*/ 585890 h 5549966"/>
              <a:gd name="connsiteX14" fmla="*/ 4500537 w 4549123"/>
              <a:gd name="connsiteY14" fmla="*/ 817404 h 5549966"/>
              <a:gd name="connsiteX15" fmla="*/ 4502250 w 4549123"/>
              <a:gd name="connsiteY15" fmla="*/ 822238 h 5549966"/>
              <a:gd name="connsiteX16" fmla="*/ 4500099 w 4549123"/>
              <a:gd name="connsiteY16" fmla="*/ 846069 h 5549966"/>
              <a:gd name="connsiteX17" fmla="*/ 4498499 w 4549123"/>
              <a:gd name="connsiteY17" fmla="*/ 853854 h 5549966"/>
              <a:gd name="connsiteX18" fmla="*/ 4492261 w 4549123"/>
              <a:gd name="connsiteY18" fmla="*/ 965485 h 5549966"/>
              <a:gd name="connsiteX19" fmla="*/ 4494338 w 4549123"/>
              <a:gd name="connsiteY19" fmla="*/ 966385 h 5549966"/>
              <a:gd name="connsiteX20" fmla="*/ 4498457 w 4549123"/>
              <a:gd name="connsiteY20" fmla="*/ 1002567 h 5549966"/>
              <a:gd name="connsiteX21" fmla="*/ 4493659 w 4549123"/>
              <a:gd name="connsiteY21" fmla="*/ 1101094 h 5549966"/>
              <a:gd name="connsiteX22" fmla="*/ 4493554 w 4549123"/>
              <a:gd name="connsiteY22" fmla="*/ 1159389 h 5549966"/>
              <a:gd name="connsiteX23" fmla="*/ 4497857 w 4549123"/>
              <a:gd name="connsiteY23" fmla="*/ 1180505 h 5549966"/>
              <a:gd name="connsiteX24" fmla="*/ 4500947 w 4549123"/>
              <a:gd name="connsiteY24" fmla="*/ 1210687 h 5549966"/>
              <a:gd name="connsiteX25" fmla="*/ 4509764 w 4549123"/>
              <a:gd name="connsiteY25" fmla="*/ 1263157 h 5549966"/>
              <a:gd name="connsiteX26" fmla="*/ 4512041 w 4549123"/>
              <a:gd name="connsiteY26" fmla="*/ 1313374 h 5549966"/>
              <a:gd name="connsiteX27" fmla="*/ 4511161 w 4549123"/>
              <a:gd name="connsiteY27" fmla="*/ 1347004 h 5549966"/>
              <a:gd name="connsiteX28" fmla="*/ 4510698 w 4549123"/>
              <a:gd name="connsiteY28" fmla="*/ 1351864 h 5549966"/>
              <a:gd name="connsiteX29" fmla="*/ 4501579 w 4549123"/>
              <a:gd name="connsiteY29" fmla="*/ 1391762 h 5549966"/>
              <a:gd name="connsiteX30" fmla="*/ 4504843 w 4549123"/>
              <a:gd name="connsiteY30" fmla="*/ 1395707 h 5549966"/>
              <a:gd name="connsiteX31" fmla="*/ 4507685 w 4549123"/>
              <a:gd name="connsiteY31" fmla="*/ 1408524 h 5549966"/>
              <a:gd name="connsiteX32" fmla="*/ 4502944 w 4549123"/>
              <a:gd name="connsiteY32" fmla="*/ 1419109 h 5549966"/>
              <a:gd name="connsiteX33" fmla="*/ 4492760 w 4549123"/>
              <a:gd name="connsiteY33" fmla="*/ 1469337 h 5549966"/>
              <a:gd name="connsiteX34" fmla="*/ 4481863 w 4549123"/>
              <a:gd name="connsiteY34" fmla="*/ 1543038 h 5549966"/>
              <a:gd name="connsiteX35" fmla="*/ 4476982 w 4549123"/>
              <a:gd name="connsiteY35" fmla="*/ 1553997 h 5549966"/>
              <a:gd name="connsiteX36" fmla="*/ 4462554 w 4549123"/>
              <a:gd name="connsiteY36" fmla="*/ 1626071 h 5549966"/>
              <a:gd name="connsiteX37" fmla="*/ 4458839 w 4549123"/>
              <a:gd name="connsiteY37" fmla="*/ 1664103 h 5549966"/>
              <a:gd name="connsiteX38" fmla="*/ 4462499 w 4549123"/>
              <a:gd name="connsiteY38" fmla="*/ 1668558 h 5549966"/>
              <a:gd name="connsiteX39" fmla="*/ 4460849 w 4549123"/>
              <a:gd name="connsiteY39" fmla="*/ 1679756 h 5549966"/>
              <a:gd name="connsiteX40" fmla="*/ 4461261 w 4549123"/>
              <a:gd name="connsiteY40" fmla="*/ 1682815 h 5549966"/>
              <a:gd name="connsiteX41" fmla="*/ 4462772 w 4549123"/>
              <a:gd name="connsiteY41" fmla="*/ 1700268 h 5549966"/>
              <a:gd name="connsiteX42" fmla="*/ 4451302 w 4549123"/>
              <a:gd name="connsiteY42" fmla="*/ 1735163 h 5549966"/>
              <a:gd name="connsiteX43" fmla="*/ 4449242 w 4549123"/>
              <a:gd name="connsiteY43" fmla="*/ 1735289 h 5549966"/>
              <a:gd name="connsiteX44" fmla="*/ 4440744 w 4549123"/>
              <a:gd name="connsiteY44" fmla="*/ 1887374 h 5549966"/>
              <a:gd name="connsiteX45" fmla="*/ 4449435 w 4549123"/>
              <a:gd name="connsiteY45" fmla="*/ 1911536 h 5549966"/>
              <a:gd name="connsiteX46" fmla="*/ 4451713 w 4549123"/>
              <a:gd name="connsiteY46" fmla="*/ 1961755 h 5549966"/>
              <a:gd name="connsiteX47" fmla="*/ 4450832 w 4549123"/>
              <a:gd name="connsiteY47" fmla="*/ 1995384 h 5549966"/>
              <a:gd name="connsiteX48" fmla="*/ 4450370 w 4549123"/>
              <a:gd name="connsiteY48" fmla="*/ 2000244 h 5549966"/>
              <a:gd name="connsiteX49" fmla="*/ 4441250 w 4549123"/>
              <a:gd name="connsiteY49" fmla="*/ 2040142 h 5549966"/>
              <a:gd name="connsiteX50" fmla="*/ 4444515 w 4549123"/>
              <a:gd name="connsiteY50" fmla="*/ 2044087 h 5549966"/>
              <a:gd name="connsiteX51" fmla="*/ 4447356 w 4549123"/>
              <a:gd name="connsiteY51" fmla="*/ 2056904 h 5549966"/>
              <a:gd name="connsiteX52" fmla="*/ 4442615 w 4549123"/>
              <a:gd name="connsiteY52" fmla="*/ 2067489 h 5549966"/>
              <a:gd name="connsiteX53" fmla="*/ 4432431 w 4549123"/>
              <a:gd name="connsiteY53" fmla="*/ 2117719 h 5549966"/>
              <a:gd name="connsiteX54" fmla="*/ 4425100 w 4549123"/>
              <a:gd name="connsiteY54" fmla="*/ 2167300 h 5549966"/>
              <a:gd name="connsiteX55" fmla="*/ 4369017 w 4549123"/>
              <a:gd name="connsiteY55" fmla="*/ 3223633 h 5549966"/>
              <a:gd name="connsiteX56" fmla="*/ 4356231 w 4549123"/>
              <a:gd name="connsiteY56" fmla="*/ 3477281 h 5549966"/>
              <a:gd name="connsiteX57" fmla="*/ 4345146 w 4549123"/>
              <a:gd name="connsiteY57" fmla="*/ 3639984 h 5549966"/>
              <a:gd name="connsiteX58" fmla="*/ 4254385 w 4549123"/>
              <a:gd name="connsiteY58" fmla="*/ 5278921 h 5549966"/>
              <a:gd name="connsiteX59" fmla="*/ 4259683 w 4549123"/>
              <a:gd name="connsiteY59" fmla="*/ 5315626 h 5549966"/>
              <a:gd name="connsiteX60" fmla="*/ 4263217 w 4549123"/>
              <a:gd name="connsiteY60" fmla="*/ 5350090 h 5549966"/>
              <a:gd name="connsiteX61" fmla="*/ 4266049 w 4549123"/>
              <a:gd name="connsiteY61" fmla="*/ 5450399 h 5549966"/>
              <a:gd name="connsiteX62" fmla="*/ 4247492 w 4549123"/>
              <a:gd name="connsiteY62" fmla="*/ 5484804 h 5549966"/>
              <a:gd name="connsiteX63" fmla="*/ 4242840 w 4549123"/>
              <a:gd name="connsiteY63" fmla="*/ 5487504 h 5549966"/>
              <a:gd name="connsiteX64" fmla="*/ 4239383 w 4549123"/>
              <a:gd name="connsiteY64" fmla="*/ 5549951 h 5549966"/>
              <a:gd name="connsiteX65" fmla="*/ 266751 w 4549123"/>
              <a:gd name="connsiteY65" fmla="*/ 5218723 h 5549966"/>
              <a:gd name="connsiteX66" fmla="*/ 12505 w 4549123"/>
              <a:gd name="connsiteY66" fmla="*/ 5243704 h 5549966"/>
              <a:gd name="connsiteX67" fmla="*/ 0 w 4549123"/>
              <a:gd name="connsiteY67" fmla="*/ 5239903 h 5549966"/>
              <a:gd name="connsiteX68" fmla="*/ 4220 w 4549123"/>
              <a:gd name="connsiteY68" fmla="*/ 5233298 h 5549966"/>
              <a:gd name="connsiteX69" fmla="*/ 4489 w 4549123"/>
              <a:gd name="connsiteY69" fmla="*/ 5230552 h 5549966"/>
              <a:gd name="connsiteX70" fmla="*/ 4759 w 4549123"/>
              <a:gd name="connsiteY70" fmla="*/ 5227804 h 5549966"/>
              <a:gd name="connsiteX71" fmla="*/ 5296 w 4549123"/>
              <a:gd name="connsiteY71" fmla="*/ 5222308 h 5549966"/>
              <a:gd name="connsiteX72" fmla="*/ 4981 w 4549123"/>
              <a:gd name="connsiteY72" fmla="*/ 5216405 h 5549966"/>
              <a:gd name="connsiteX73" fmla="*/ 4397 w 4549123"/>
              <a:gd name="connsiteY73" fmla="*/ 5213249 h 5549966"/>
              <a:gd name="connsiteX74" fmla="*/ 4666 w 4549123"/>
              <a:gd name="connsiteY74" fmla="*/ 5210500 h 5549966"/>
              <a:gd name="connsiteX75" fmla="*/ 4350 w 4549123"/>
              <a:gd name="connsiteY75" fmla="*/ 5204597 h 5549966"/>
              <a:gd name="connsiteX76" fmla="*/ 3767 w 4549123"/>
              <a:gd name="connsiteY76" fmla="*/ 5201441 h 5549966"/>
              <a:gd name="connsiteX77" fmla="*/ 3137 w 4549123"/>
              <a:gd name="connsiteY77" fmla="*/ 5189632 h 5549966"/>
              <a:gd name="connsiteX78" fmla="*/ 2553 w 4549123"/>
              <a:gd name="connsiteY78" fmla="*/ 5186477 h 5549966"/>
              <a:gd name="connsiteX79" fmla="*/ 2821 w 4549123"/>
              <a:gd name="connsiteY79" fmla="*/ 5183728 h 5549966"/>
              <a:gd name="connsiteX80" fmla="*/ 1386 w 4549123"/>
              <a:gd name="connsiteY80" fmla="*/ 5180163 h 5549966"/>
              <a:gd name="connsiteX81" fmla="*/ 6798 w 4549123"/>
              <a:gd name="connsiteY81" fmla="*/ 5116566 h 5549966"/>
              <a:gd name="connsiteX82" fmla="*/ 74412 w 4549123"/>
              <a:gd name="connsiteY82" fmla="*/ 3839310 h 5549966"/>
              <a:gd name="connsiteX83" fmla="*/ 299102 w 4549123"/>
              <a:gd name="connsiteY83" fmla="*/ 0 h 5549966"/>
              <a:gd name="connsiteX0" fmla="*/ 303426 w 4553447"/>
              <a:gd name="connsiteY0" fmla="*/ 0 h 5549966"/>
              <a:gd name="connsiteX1" fmla="*/ 3305612 w 4553447"/>
              <a:gd name="connsiteY1" fmla="*/ 171842 h 5549966"/>
              <a:gd name="connsiteX2" fmla="*/ 4134423 w 4553447"/>
              <a:gd name="connsiteY2" fmla="*/ 226950 h 5549966"/>
              <a:gd name="connsiteX3" fmla="*/ 4507617 w 4553447"/>
              <a:gd name="connsiteY3" fmla="*/ 247374 h 5549966"/>
              <a:gd name="connsiteX4" fmla="*/ 4535496 w 4553447"/>
              <a:gd name="connsiteY4" fmla="*/ 269179 h 5549966"/>
              <a:gd name="connsiteX5" fmla="*/ 4533722 w 4553447"/>
              <a:gd name="connsiteY5" fmla="*/ 300930 h 5549966"/>
              <a:gd name="connsiteX6" fmla="*/ 4536644 w 4553447"/>
              <a:gd name="connsiteY6" fmla="*/ 302647 h 5549966"/>
              <a:gd name="connsiteX7" fmla="*/ 4553070 w 4553447"/>
              <a:gd name="connsiteY7" fmla="*/ 334222 h 5549966"/>
              <a:gd name="connsiteX8" fmla="*/ 4530809 w 4553447"/>
              <a:gd name="connsiteY8" fmla="*/ 391868 h 5549966"/>
              <a:gd name="connsiteX9" fmla="*/ 4527321 w 4553447"/>
              <a:gd name="connsiteY9" fmla="*/ 415489 h 5549966"/>
              <a:gd name="connsiteX10" fmla="*/ 4522216 w 4553447"/>
              <a:gd name="connsiteY10" fmla="*/ 506828 h 5549966"/>
              <a:gd name="connsiteX11" fmla="*/ 4521566 w 4553447"/>
              <a:gd name="connsiteY11" fmla="*/ 553245 h 5549966"/>
              <a:gd name="connsiteX12" fmla="*/ 4518467 w 4553447"/>
              <a:gd name="connsiteY12" fmla="*/ 581709 h 5549966"/>
              <a:gd name="connsiteX13" fmla="*/ 4517798 w 4553447"/>
              <a:gd name="connsiteY13" fmla="*/ 585890 h 5549966"/>
              <a:gd name="connsiteX14" fmla="*/ 4504861 w 4553447"/>
              <a:gd name="connsiteY14" fmla="*/ 817404 h 5549966"/>
              <a:gd name="connsiteX15" fmla="*/ 4506574 w 4553447"/>
              <a:gd name="connsiteY15" fmla="*/ 822238 h 5549966"/>
              <a:gd name="connsiteX16" fmla="*/ 4504423 w 4553447"/>
              <a:gd name="connsiteY16" fmla="*/ 846069 h 5549966"/>
              <a:gd name="connsiteX17" fmla="*/ 4502823 w 4553447"/>
              <a:gd name="connsiteY17" fmla="*/ 853854 h 5549966"/>
              <a:gd name="connsiteX18" fmla="*/ 4496585 w 4553447"/>
              <a:gd name="connsiteY18" fmla="*/ 965485 h 5549966"/>
              <a:gd name="connsiteX19" fmla="*/ 4498662 w 4553447"/>
              <a:gd name="connsiteY19" fmla="*/ 966385 h 5549966"/>
              <a:gd name="connsiteX20" fmla="*/ 4502781 w 4553447"/>
              <a:gd name="connsiteY20" fmla="*/ 1002567 h 5549966"/>
              <a:gd name="connsiteX21" fmla="*/ 4497983 w 4553447"/>
              <a:gd name="connsiteY21" fmla="*/ 1101094 h 5549966"/>
              <a:gd name="connsiteX22" fmla="*/ 4497878 w 4553447"/>
              <a:gd name="connsiteY22" fmla="*/ 1159389 h 5549966"/>
              <a:gd name="connsiteX23" fmla="*/ 4502181 w 4553447"/>
              <a:gd name="connsiteY23" fmla="*/ 1180505 h 5549966"/>
              <a:gd name="connsiteX24" fmla="*/ 4505271 w 4553447"/>
              <a:gd name="connsiteY24" fmla="*/ 1210687 h 5549966"/>
              <a:gd name="connsiteX25" fmla="*/ 4514088 w 4553447"/>
              <a:gd name="connsiteY25" fmla="*/ 1263157 h 5549966"/>
              <a:gd name="connsiteX26" fmla="*/ 4516365 w 4553447"/>
              <a:gd name="connsiteY26" fmla="*/ 1313374 h 5549966"/>
              <a:gd name="connsiteX27" fmla="*/ 4515485 w 4553447"/>
              <a:gd name="connsiteY27" fmla="*/ 1347004 h 5549966"/>
              <a:gd name="connsiteX28" fmla="*/ 4515022 w 4553447"/>
              <a:gd name="connsiteY28" fmla="*/ 1351864 h 5549966"/>
              <a:gd name="connsiteX29" fmla="*/ 4505903 w 4553447"/>
              <a:gd name="connsiteY29" fmla="*/ 1391762 h 5549966"/>
              <a:gd name="connsiteX30" fmla="*/ 4509167 w 4553447"/>
              <a:gd name="connsiteY30" fmla="*/ 1395707 h 5549966"/>
              <a:gd name="connsiteX31" fmla="*/ 4512009 w 4553447"/>
              <a:gd name="connsiteY31" fmla="*/ 1408524 h 5549966"/>
              <a:gd name="connsiteX32" fmla="*/ 4507268 w 4553447"/>
              <a:gd name="connsiteY32" fmla="*/ 1419109 h 5549966"/>
              <a:gd name="connsiteX33" fmla="*/ 4497084 w 4553447"/>
              <a:gd name="connsiteY33" fmla="*/ 1469337 h 5549966"/>
              <a:gd name="connsiteX34" fmla="*/ 4486187 w 4553447"/>
              <a:gd name="connsiteY34" fmla="*/ 1543038 h 5549966"/>
              <a:gd name="connsiteX35" fmla="*/ 4481306 w 4553447"/>
              <a:gd name="connsiteY35" fmla="*/ 1553997 h 5549966"/>
              <a:gd name="connsiteX36" fmla="*/ 4466878 w 4553447"/>
              <a:gd name="connsiteY36" fmla="*/ 1626071 h 5549966"/>
              <a:gd name="connsiteX37" fmla="*/ 4463163 w 4553447"/>
              <a:gd name="connsiteY37" fmla="*/ 1664103 h 5549966"/>
              <a:gd name="connsiteX38" fmla="*/ 4466823 w 4553447"/>
              <a:gd name="connsiteY38" fmla="*/ 1668558 h 5549966"/>
              <a:gd name="connsiteX39" fmla="*/ 4465173 w 4553447"/>
              <a:gd name="connsiteY39" fmla="*/ 1679756 h 5549966"/>
              <a:gd name="connsiteX40" fmla="*/ 4465585 w 4553447"/>
              <a:gd name="connsiteY40" fmla="*/ 1682815 h 5549966"/>
              <a:gd name="connsiteX41" fmla="*/ 4467096 w 4553447"/>
              <a:gd name="connsiteY41" fmla="*/ 1700268 h 5549966"/>
              <a:gd name="connsiteX42" fmla="*/ 4455626 w 4553447"/>
              <a:gd name="connsiteY42" fmla="*/ 1735163 h 5549966"/>
              <a:gd name="connsiteX43" fmla="*/ 4453566 w 4553447"/>
              <a:gd name="connsiteY43" fmla="*/ 1735289 h 5549966"/>
              <a:gd name="connsiteX44" fmla="*/ 4445068 w 4553447"/>
              <a:gd name="connsiteY44" fmla="*/ 1887374 h 5549966"/>
              <a:gd name="connsiteX45" fmla="*/ 4453759 w 4553447"/>
              <a:gd name="connsiteY45" fmla="*/ 1911536 h 5549966"/>
              <a:gd name="connsiteX46" fmla="*/ 4456037 w 4553447"/>
              <a:gd name="connsiteY46" fmla="*/ 1961755 h 5549966"/>
              <a:gd name="connsiteX47" fmla="*/ 4455156 w 4553447"/>
              <a:gd name="connsiteY47" fmla="*/ 1995384 h 5549966"/>
              <a:gd name="connsiteX48" fmla="*/ 4454694 w 4553447"/>
              <a:gd name="connsiteY48" fmla="*/ 2000244 h 5549966"/>
              <a:gd name="connsiteX49" fmla="*/ 4445574 w 4553447"/>
              <a:gd name="connsiteY49" fmla="*/ 2040142 h 5549966"/>
              <a:gd name="connsiteX50" fmla="*/ 4448839 w 4553447"/>
              <a:gd name="connsiteY50" fmla="*/ 2044087 h 5549966"/>
              <a:gd name="connsiteX51" fmla="*/ 4451680 w 4553447"/>
              <a:gd name="connsiteY51" fmla="*/ 2056904 h 5549966"/>
              <a:gd name="connsiteX52" fmla="*/ 4446939 w 4553447"/>
              <a:gd name="connsiteY52" fmla="*/ 2067489 h 5549966"/>
              <a:gd name="connsiteX53" fmla="*/ 4436755 w 4553447"/>
              <a:gd name="connsiteY53" fmla="*/ 2117719 h 5549966"/>
              <a:gd name="connsiteX54" fmla="*/ 4429424 w 4553447"/>
              <a:gd name="connsiteY54" fmla="*/ 2167300 h 5549966"/>
              <a:gd name="connsiteX55" fmla="*/ 4373341 w 4553447"/>
              <a:gd name="connsiteY55" fmla="*/ 3223633 h 5549966"/>
              <a:gd name="connsiteX56" fmla="*/ 4360555 w 4553447"/>
              <a:gd name="connsiteY56" fmla="*/ 3477281 h 5549966"/>
              <a:gd name="connsiteX57" fmla="*/ 4349470 w 4553447"/>
              <a:gd name="connsiteY57" fmla="*/ 3639984 h 5549966"/>
              <a:gd name="connsiteX58" fmla="*/ 4258709 w 4553447"/>
              <a:gd name="connsiteY58" fmla="*/ 5278921 h 5549966"/>
              <a:gd name="connsiteX59" fmla="*/ 4264007 w 4553447"/>
              <a:gd name="connsiteY59" fmla="*/ 5315626 h 5549966"/>
              <a:gd name="connsiteX60" fmla="*/ 4267541 w 4553447"/>
              <a:gd name="connsiteY60" fmla="*/ 5350090 h 5549966"/>
              <a:gd name="connsiteX61" fmla="*/ 4270373 w 4553447"/>
              <a:gd name="connsiteY61" fmla="*/ 5450399 h 5549966"/>
              <a:gd name="connsiteX62" fmla="*/ 4251816 w 4553447"/>
              <a:gd name="connsiteY62" fmla="*/ 5484804 h 5549966"/>
              <a:gd name="connsiteX63" fmla="*/ 4247164 w 4553447"/>
              <a:gd name="connsiteY63" fmla="*/ 5487504 h 5549966"/>
              <a:gd name="connsiteX64" fmla="*/ 4243707 w 4553447"/>
              <a:gd name="connsiteY64" fmla="*/ 5549951 h 5549966"/>
              <a:gd name="connsiteX65" fmla="*/ 271075 w 4553447"/>
              <a:gd name="connsiteY65" fmla="*/ 5218723 h 5549966"/>
              <a:gd name="connsiteX66" fmla="*/ 0 w 4553447"/>
              <a:gd name="connsiteY66" fmla="*/ 5280167 h 5549966"/>
              <a:gd name="connsiteX67" fmla="*/ 4324 w 4553447"/>
              <a:gd name="connsiteY67" fmla="*/ 5239903 h 5549966"/>
              <a:gd name="connsiteX68" fmla="*/ 8544 w 4553447"/>
              <a:gd name="connsiteY68" fmla="*/ 5233298 h 5549966"/>
              <a:gd name="connsiteX69" fmla="*/ 8813 w 4553447"/>
              <a:gd name="connsiteY69" fmla="*/ 5230552 h 5549966"/>
              <a:gd name="connsiteX70" fmla="*/ 9083 w 4553447"/>
              <a:gd name="connsiteY70" fmla="*/ 5227804 h 5549966"/>
              <a:gd name="connsiteX71" fmla="*/ 9620 w 4553447"/>
              <a:gd name="connsiteY71" fmla="*/ 5222308 h 5549966"/>
              <a:gd name="connsiteX72" fmla="*/ 9305 w 4553447"/>
              <a:gd name="connsiteY72" fmla="*/ 5216405 h 5549966"/>
              <a:gd name="connsiteX73" fmla="*/ 8721 w 4553447"/>
              <a:gd name="connsiteY73" fmla="*/ 5213249 h 5549966"/>
              <a:gd name="connsiteX74" fmla="*/ 8990 w 4553447"/>
              <a:gd name="connsiteY74" fmla="*/ 5210500 h 5549966"/>
              <a:gd name="connsiteX75" fmla="*/ 8674 w 4553447"/>
              <a:gd name="connsiteY75" fmla="*/ 5204597 h 5549966"/>
              <a:gd name="connsiteX76" fmla="*/ 8091 w 4553447"/>
              <a:gd name="connsiteY76" fmla="*/ 5201441 h 5549966"/>
              <a:gd name="connsiteX77" fmla="*/ 7461 w 4553447"/>
              <a:gd name="connsiteY77" fmla="*/ 5189632 h 5549966"/>
              <a:gd name="connsiteX78" fmla="*/ 6877 w 4553447"/>
              <a:gd name="connsiteY78" fmla="*/ 5186477 h 5549966"/>
              <a:gd name="connsiteX79" fmla="*/ 7145 w 4553447"/>
              <a:gd name="connsiteY79" fmla="*/ 5183728 h 5549966"/>
              <a:gd name="connsiteX80" fmla="*/ 5710 w 4553447"/>
              <a:gd name="connsiteY80" fmla="*/ 5180163 h 5549966"/>
              <a:gd name="connsiteX81" fmla="*/ 11122 w 4553447"/>
              <a:gd name="connsiteY81" fmla="*/ 5116566 h 5549966"/>
              <a:gd name="connsiteX82" fmla="*/ 78736 w 4553447"/>
              <a:gd name="connsiteY82" fmla="*/ 3839310 h 5549966"/>
              <a:gd name="connsiteX83" fmla="*/ 303426 w 4553447"/>
              <a:gd name="connsiteY83" fmla="*/ 0 h 5549966"/>
              <a:gd name="connsiteX0" fmla="*/ 303426 w 4553447"/>
              <a:gd name="connsiteY0" fmla="*/ 0 h 5549973"/>
              <a:gd name="connsiteX1" fmla="*/ 3305612 w 4553447"/>
              <a:gd name="connsiteY1" fmla="*/ 171842 h 5549973"/>
              <a:gd name="connsiteX2" fmla="*/ 4134423 w 4553447"/>
              <a:gd name="connsiteY2" fmla="*/ 226950 h 5549973"/>
              <a:gd name="connsiteX3" fmla="*/ 4507617 w 4553447"/>
              <a:gd name="connsiteY3" fmla="*/ 247374 h 5549973"/>
              <a:gd name="connsiteX4" fmla="*/ 4535496 w 4553447"/>
              <a:gd name="connsiteY4" fmla="*/ 269179 h 5549973"/>
              <a:gd name="connsiteX5" fmla="*/ 4533722 w 4553447"/>
              <a:gd name="connsiteY5" fmla="*/ 300930 h 5549973"/>
              <a:gd name="connsiteX6" fmla="*/ 4536644 w 4553447"/>
              <a:gd name="connsiteY6" fmla="*/ 302647 h 5549973"/>
              <a:gd name="connsiteX7" fmla="*/ 4553070 w 4553447"/>
              <a:gd name="connsiteY7" fmla="*/ 334222 h 5549973"/>
              <a:gd name="connsiteX8" fmla="*/ 4530809 w 4553447"/>
              <a:gd name="connsiteY8" fmla="*/ 391868 h 5549973"/>
              <a:gd name="connsiteX9" fmla="*/ 4527321 w 4553447"/>
              <a:gd name="connsiteY9" fmla="*/ 415489 h 5549973"/>
              <a:gd name="connsiteX10" fmla="*/ 4522216 w 4553447"/>
              <a:gd name="connsiteY10" fmla="*/ 506828 h 5549973"/>
              <a:gd name="connsiteX11" fmla="*/ 4521566 w 4553447"/>
              <a:gd name="connsiteY11" fmla="*/ 553245 h 5549973"/>
              <a:gd name="connsiteX12" fmla="*/ 4518467 w 4553447"/>
              <a:gd name="connsiteY12" fmla="*/ 581709 h 5549973"/>
              <a:gd name="connsiteX13" fmla="*/ 4517798 w 4553447"/>
              <a:gd name="connsiteY13" fmla="*/ 585890 h 5549973"/>
              <a:gd name="connsiteX14" fmla="*/ 4504861 w 4553447"/>
              <a:gd name="connsiteY14" fmla="*/ 817404 h 5549973"/>
              <a:gd name="connsiteX15" fmla="*/ 4506574 w 4553447"/>
              <a:gd name="connsiteY15" fmla="*/ 822238 h 5549973"/>
              <a:gd name="connsiteX16" fmla="*/ 4504423 w 4553447"/>
              <a:gd name="connsiteY16" fmla="*/ 846069 h 5549973"/>
              <a:gd name="connsiteX17" fmla="*/ 4502823 w 4553447"/>
              <a:gd name="connsiteY17" fmla="*/ 853854 h 5549973"/>
              <a:gd name="connsiteX18" fmla="*/ 4496585 w 4553447"/>
              <a:gd name="connsiteY18" fmla="*/ 965485 h 5549973"/>
              <a:gd name="connsiteX19" fmla="*/ 4498662 w 4553447"/>
              <a:gd name="connsiteY19" fmla="*/ 966385 h 5549973"/>
              <a:gd name="connsiteX20" fmla="*/ 4502781 w 4553447"/>
              <a:gd name="connsiteY20" fmla="*/ 1002567 h 5549973"/>
              <a:gd name="connsiteX21" fmla="*/ 4497983 w 4553447"/>
              <a:gd name="connsiteY21" fmla="*/ 1101094 h 5549973"/>
              <a:gd name="connsiteX22" fmla="*/ 4497878 w 4553447"/>
              <a:gd name="connsiteY22" fmla="*/ 1159389 h 5549973"/>
              <a:gd name="connsiteX23" fmla="*/ 4502181 w 4553447"/>
              <a:gd name="connsiteY23" fmla="*/ 1180505 h 5549973"/>
              <a:gd name="connsiteX24" fmla="*/ 4505271 w 4553447"/>
              <a:gd name="connsiteY24" fmla="*/ 1210687 h 5549973"/>
              <a:gd name="connsiteX25" fmla="*/ 4514088 w 4553447"/>
              <a:gd name="connsiteY25" fmla="*/ 1263157 h 5549973"/>
              <a:gd name="connsiteX26" fmla="*/ 4516365 w 4553447"/>
              <a:gd name="connsiteY26" fmla="*/ 1313374 h 5549973"/>
              <a:gd name="connsiteX27" fmla="*/ 4515485 w 4553447"/>
              <a:gd name="connsiteY27" fmla="*/ 1347004 h 5549973"/>
              <a:gd name="connsiteX28" fmla="*/ 4515022 w 4553447"/>
              <a:gd name="connsiteY28" fmla="*/ 1351864 h 5549973"/>
              <a:gd name="connsiteX29" fmla="*/ 4505903 w 4553447"/>
              <a:gd name="connsiteY29" fmla="*/ 1391762 h 5549973"/>
              <a:gd name="connsiteX30" fmla="*/ 4509167 w 4553447"/>
              <a:gd name="connsiteY30" fmla="*/ 1395707 h 5549973"/>
              <a:gd name="connsiteX31" fmla="*/ 4512009 w 4553447"/>
              <a:gd name="connsiteY31" fmla="*/ 1408524 h 5549973"/>
              <a:gd name="connsiteX32" fmla="*/ 4507268 w 4553447"/>
              <a:gd name="connsiteY32" fmla="*/ 1419109 h 5549973"/>
              <a:gd name="connsiteX33" fmla="*/ 4497084 w 4553447"/>
              <a:gd name="connsiteY33" fmla="*/ 1469337 h 5549973"/>
              <a:gd name="connsiteX34" fmla="*/ 4486187 w 4553447"/>
              <a:gd name="connsiteY34" fmla="*/ 1543038 h 5549973"/>
              <a:gd name="connsiteX35" fmla="*/ 4481306 w 4553447"/>
              <a:gd name="connsiteY35" fmla="*/ 1553997 h 5549973"/>
              <a:gd name="connsiteX36" fmla="*/ 4466878 w 4553447"/>
              <a:gd name="connsiteY36" fmla="*/ 1626071 h 5549973"/>
              <a:gd name="connsiteX37" fmla="*/ 4463163 w 4553447"/>
              <a:gd name="connsiteY37" fmla="*/ 1664103 h 5549973"/>
              <a:gd name="connsiteX38" fmla="*/ 4466823 w 4553447"/>
              <a:gd name="connsiteY38" fmla="*/ 1668558 h 5549973"/>
              <a:gd name="connsiteX39" fmla="*/ 4465173 w 4553447"/>
              <a:gd name="connsiteY39" fmla="*/ 1679756 h 5549973"/>
              <a:gd name="connsiteX40" fmla="*/ 4465585 w 4553447"/>
              <a:gd name="connsiteY40" fmla="*/ 1682815 h 5549973"/>
              <a:gd name="connsiteX41" fmla="*/ 4467096 w 4553447"/>
              <a:gd name="connsiteY41" fmla="*/ 1700268 h 5549973"/>
              <a:gd name="connsiteX42" fmla="*/ 4455626 w 4553447"/>
              <a:gd name="connsiteY42" fmla="*/ 1735163 h 5549973"/>
              <a:gd name="connsiteX43" fmla="*/ 4453566 w 4553447"/>
              <a:gd name="connsiteY43" fmla="*/ 1735289 h 5549973"/>
              <a:gd name="connsiteX44" fmla="*/ 4445068 w 4553447"/>
              <a:gd name="connsiteY44" fmla="*/ 1887374 h 5549973"/>
              <a:gd name="connsiteX45" fmla="*/ 4453759 w 4553447"/>
              <a:gd name="connsiteY45" fmla="*/ 1911536 h 5549973"/>
              <a:gd name="connsiteX46" fmla="*/ 4456037 w 4553447"/>
              <a:gd name="connsiteY46" fmla="*/ 1961755 h 5549973"/>
              <a:gd name="connsiteX47" fmla="*/ 4455156 w 4553447"/>
              <a:gd name="connsiteY47" fmla="*/ 1995384 h 5549973"/>
              <a:gd name="connsiteX48" fmla="*/ 4454694 w 4553447"/>
              <a:gd name="connsiteY48" fmla="*/ 2000244 h 5549973"/>
              <a:gd name="connsiteX49" fmla="*/ 4445574 w 4553447"/>
              <a:gd name="connsiteY49" fmla="*/ 2040142 h 5549973"/>
              <a:gd name="connsiteX50" fmla="*/ 4448839 w 4553447"/>
              <a:gd name="connsiteY50" fmla="*/ 2044087 h 5549973"/>
              <a:gd name="connsiteX51" fmla="*/ 4451680 w 4553447"/>
              <a:gd name="connsiteY51" fmla="*/ 2056904 h 5549973"/>
              <a:gd name="connsiteX52" fmla="*/ 4446939 w 4553447"/>
              <a:gd name="connsiteY52" fmla="*/ 2067489 h 5549973"/>
              <a:gd name="connsiteX53" fmla="*/ 4436755 w 4553447"/>
              <a:gd name="connsiteY53" fmla="*/ 2117719 h 5549973"/>
              <a:gd name="connsiteX54" fmla="*/ 4429424 w 4553447"/>
              <a:gd name="connsiteY54" fmla="*/ 2167300 h 5549973"/>
              <a:gd name="connsiteX55" fmla="*/ 4373341 w 4553447"/>
              <a:gd name="connsiteY55" fmla="*/ 3223633 h 5549973"/>
              <a:gd name="connsiteX56" fmla="*/ 4360555 w 4553447"/>
              <a:gd name="connsiteY56" fmla="*/ 3477281 h 5549973"/>
              <a:gd name="connsiteX57" fmla="*/ 4349470 w 4553447"/>
              <a:gd name="connsiteY57" fmla="*/ 3639984 h 5549973"/>
              <a:gd name="connsiteX58" fmla="*/ 4258709 w 4553447"/>
              <a:gd name="connsiteY58" fmla="*/ 5278921 h 5549973"/>
              <a:gd name="connsiteX59" fmla="*/ 4264007 w 4553447"/>
              <a:gd name="connsiteY59" fmla="*/ 5315626 h 5549973"/>
              <a:gd name="connsiteX60" fmla="*/ 4267541 w 4553447"/>
              <a:gd name="connsiteY60" fmla="*/ 5350090 h 5549973"/>
              <a:gd name="connsiteX61" fmla="*/ 4270373 w 4553447"/>
              <a:gd name="connsiteY61" fmla="*/ 5450399 h 5549973"/>
              <a:gd name="connsiteX62" fmla="*/ 4251816 w 4553447"/>
              <a:gd name="connsiteY62" fmla="*/ 5484804 h 5549973"/>
              <a:gd name="connsiteX63" fmla="*/ 4247164 w 4553447"/>
              <a:gd name="connsiteY63" fmla="*/ 5487504 h 5549973"/>
              <a:gd name="connsiteX64" fmla="*/ 4243707 w 4553447"/>
              <a:gd name="connsiteY64" fmla="*/ 5549951 h 5549973"/>
              <a:gd name="connsiteX65" fmla="*/ 310344 w 4553447"/>
              <a:gd name="connsiteY65" fmla="*/ 5297261 h 5549973"/>
              <a:gd name="connsiteX66" fmla="*/ 0 w 4553447"/>
              <a:gd name="connsiteY66" fmla="*/ 5280167 h 5549973"/>
              <a:gd name="connsiteX67" fmla="*/ 4324 w 4553447"/>
              <a:gd name="connsiteY67" fmla="*/ 5239903 h 5549973"/>
              <a:gd name="connsiteX68" fmla="*/ 8544 w 4553447"/>
              <a:gd name="connsiteY68" fmla="*/ 5233298 h 5549973"/>
              <a:gd name="connsiteX69" fmla="*/ 8813 w 4553447"/>
              <a:gd name="connsiteY69" fmla="*/ 5230552 h 5549973"/>
              <a:gd name="connsiteX70" fmla="*/ 9083 w 4553447"/>
              <a:gd name="connsiteY70" fmla="*/ 5227804 h 5549973"/>
              <a:gd name="connsiteX71" fmla="*/ 9620 w 4553447"/>
              <a:gd name="connsiteY71" fmla="*/ 5222308 h 5549973"/>
              <a:gd name="connsiteX72" fmla="*/ 9305 w 4553447"/>
              <a:gd name="connsiteY72" fmla="*/ 5216405 h 5549973"/>
              <a:gd name="connsiteX73" fmla="*/ 8721 w 4553447"/>
              <a:gd name="connsiteY73" fmla="*/ 5213249 h 5549973"/>
              <a:gd name="connsiteX74" fmla="*/ 8990 w 4553447"/>
              <a:gd name="connsiteY74" fmla="*/ 5210500 h 5549973"/>
              <a:gd name="connsiteX75" fmla="*/ 8674 w 4553447"/>
              <a:gd name="connsiteY75" fmla="*/ 5204597 h 5549973"/>
              <a:gd name="connsiteX76" fmla="*/ 8091 w 4553447"/>
              <a:gd name="connsiteY76" fmla="*/ 5201441 h 5549973"/>
              <a:gd name="connsiteX77" fmla="*/ 7461 w 4553447"/>
              <a:gd name="connsiteY77" fmla="*/ 5189632 h 5549973"/>
              <a:gd name="connsiteX78" fmla="*/ 6877 w 4553447"/>
              <a:gd name="connsiteY78" fmla="*/ 5186477 h 5549973"/>
              <a:gd name="connsiteX79" fmla="*/ 7145 w 4553447"/>
              <a:gd name="connsiteY79" fmla="*/ 5183728 h 5549973"/>
              <a:gd name="connsiteX80" fmla="*/ 5710 w 4553447"/>
              <a:gd name="connsiteY80" fmla="*/ 5180163 h 5549973"/>
              <a:gd name="connsiteX81" fmla="*/ 11122 w 4553447"/>
              <a:gd name="connsiteY81" fmla="*/ 5116566 h 5549973"/>
              <a:gd name="connsiteX82" fmla="*/ 78736 w 4553447"/>
              <a:gd name="connsiteY82" fmla="*/ 3839310 h 5549973"/>
              <a:gd name="connsiteX83" fmla="*/ 303426 w 4553447"/>
              <a:gd name="connsiteY83" fmla="*/ 0 h 5549973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4324 w 4553447"/>
              <a:gd name="connsiteY67" fmla="*/ 5239903 h 5549974"/>
              <a:gd name="connsiteX68" fmla="*/ 8544 w 4553447"/>
              <a:gd name="connsiteY68" fmla="*/ 5233298 h 5549974"/>
              <a:gd name="connsiteX69" fmla="*/ 8813 w 4553447"/>
              <a:gd name="connsiteY69" fmla="*/ 5230552 h 5549974"/>
              <a:gd name="connsiteX70" fmla="*/ 9083 w 4553447"/>
              <a:gd name="connsiteY70" fmla="*/ 5227804 h 5549974"/>
              <a:gd name="connsiteX71" fmla="*/ 9620 w 4553447"/>
              <a:gd name="connsiteY71" fmla="*/ 5222308 h 5549974"/>
              <a:gd name="connsiteX72" fmla="*/ 9305 w 4553447"/>
              <a:gd name="connsiteY72" fmla="*/ 5216405 h 5549974"/>
              <a:gd name="connsiteX73" fmla="*/ 8721 w 4553447"/>
              <a:gd name="connsiteY73" fmla="*/ 5213249 h 5549974"/>
              <a:gd name="connsiteX74" fmla="*/ 8990 w 4553447"/>
              <a:gd name="connsiteY74" fmla="*/ 5210500 h 5549974"/>
              <a:gd name="connsiteX75" fmla="*/ 8674 w 4553447"/>
              <a:gd name="connsiteY75" fmla="*/ 5204597 h 5549974"/>
              <a:gd name="connsiteX76" fmla="*/ 8091 w 4553447"/>
              <a:gd name="connsiteY76" fmla="*/ 5201441 h 5549974"/>
              <a:gd name="connsiteX77" fmla="*/ 7461 w 4553447"/>
              <a:gd name="connsiteY77" fmla="*/ 5189632 h 5549974"/>
              <a:gd name="connsiteX78" fmla="*/ 6877 w 4553447"/>
              <a:gd name="connsiteY78" fmla="*/ 5186477 h 5549974"/>
              <a:gd name="connsiteX79" fmla="*/ 7145 w 4553447"/>
              <a:gd name="connsiteY79" fmla="*/ 5183728 h 5549974"/>
              <a:gd name="connsiteX80" fmla="*/ 5710 w 4553447"/>
              <a:gd name="connsiteY80" fmla="*/ 5180163 h 5549974"/>
              <a:gd name="connsiteX81" fmla="*/ 11122 w 4553447"/>
              <a:gd name="connsiteY81" fmla="*/ 5116566 h 5549974"/>
              <a:gd name="connsiteX82" fmla="*/ 78736 w 4553447"/>
              <a:gd name="connsiteY82" fmla="*/ 3839310 h 5549974"/>
              <a:gd name="connsiteX83" fmla="*/ 303426 w 4553447"/>
              <a:gd name="connsiteY83" fmla="*/ 0 h 5549974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4324 w 4553447"/>
              <a:gd name="connsiteY67" fmla="*/ 5239903 h 5549974"/>
              <a:gd name="connsiteX68" fmla="*/ 8544 w 4553447"/>
              <a:gd name="connsiteY68" fmla="*/ 5233298 h 5549974"/>
              <a:gd name="connsiteX69" fmla="*/ 8813 w 4553447"/>
              <a:gd name="connsiteY69" fmla="*/ 5230552 h 5549974"/>
              <a:gd name="connsiteX70" fmla="*/ 9083 w 4553447"/>
              <a:gd name="connsiteY70" fmla="*/ 5227804 h 5549974"/>
              <a:gd name="connsiteX71" fmla="*/ 9620 w 4553447"/>
              <a:gd name="connsiteY71" fmla="*/ 5222308 h 5549974"/>
              <a:gd name="connsiteX72" fmla="*/ 9305 w 4553447"/>
              <a:gd name="connsiteY72" fmla="*/ 5216405 h 5549974"/>
              <a:gd name="connsiteX73" fmla="*/ 8721 w 4553447"/>
              <a:gd name="connsiteY73" fmla="*/ 5213249 h 5549974"/>
              <a:gd name="connsiteX74" fmla="*/ 8990 w 4553447"/>
              <a:gd name="connsiteY74" fmla="*/ 5210500 h 5549974"/>
              <a:gd name="connsiteX75" fmla="*/ 8674 w 4553447"/>
              <a:gd name="connsiteY75" fmla="*/ 5204597 h 5549974"/>
              <a:gd name="connsiteX76" fmla="*/ 8091 w 4553447"/>
              <a:gd name="connsiteY76" fmla="*/ 5201441 h 5549974"/>
              <a:gd name="connsiteX77" fmla="*/ 7461 w 4553447"/>
              <a:gd name="connsiteY77" fmla="*/ 5189632 h 5549974"/>
              <a:gd name="connsiteX78" fmla="*/ 6877 w 4553447"/>
              <a:gd name="connsiteY78" fmla="*/ 5186477 h 5549974"/>
              <a:gd name="connsiteX79" fmla="*/ 7145 w 4553447"/>
              <a:gd name="connsiteY79" fmla="*/ 5183728 h 5549974"/>
              <a:gd name="connsiteX80" fmla="*/ 5710 w 4553447"/>
              <a:gd name="connsiteY80" fmla="*/ 5180163 h 5549974"/>
              <a:gd name="connsiteX81" fmla="*/ 78736 w 4553447"/>
              <a:gd name="connsiteY81" fmla="*/ 3839310 h 5549974"/>
              <a:gd name="connsiteX82" fmla="*/ 303426 w 4553447"/>
              <a:gd name="connsiteY82" fmla="*/ 0 h 5549974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4324 w 4553447"/>
              <a:gd name="connsiteY67" fmla="*/ 5239903 h 5549974"/>
              <a:gd name="connsiteX68" fmla="*/ 8544 w 4553447"/>
              <a:gd name="connsiteY68" fmla="*/ 5233298 h 5549974"/>
              <a:gd name="connsiteX69" fmla="*/ 8813 w 4553447"/>
              <a:gd name="connsiteY69" fmla="*/ 5230552 h 5549974"/>
              <a:gd name="connsiteX70" fmla="*/ 9083 w 4553447"/>
              <a:gd name="connsiteY70" fmla="*/ 5227804 h 5549974"/>
              <a:gd name="connsiteX71" fmla="*/ 9620 w 4553447"/>
              <a:gd name="connsiteY71" fmla="*/ 5222308 h 5549974"/>
              <a:gd name="connsiteX72" fmla="*/ 9305 w 4553447"/>
              <a:gd name="connsiteY72" fmla="*/ 5216405 h 5549974"/>
              <a:gd name="connsiteX73" fmla="*/ 8721 w 4553447"/>
              <a:gd name="connsiteY73" fmla="*/ 5213249 h 5549974"/>
              <a:gd name="connsiteX74" fmla="*/ 8990 w 4553447"/>
              <a:gd name="connsiteY74" fmla="*/ 5210500 h 5549974"/>
              <a:gd name="connsiteX75" fmla="*/ 8674 w 4553447"/>
              <a:gd name="connsiteY75" fmla="*/ 5204597 h 5549974"/>
              <a:gd name="connsiteX76" fmla="*/ 8091 w 4553447"/>
              <a:gd name="connsiteY76" fmla="*/ 5201441 h 5549974"/>
              <a:gd name="connsiteX77" fmla="*/ 7461 w 4553447"/>
              <a:gd name="connsiteY77" fmla="*/ 5189632 h 5549974"/>
              <a:gd name="connsiteX78" fmla="*/ 6877 w 4553447"/>
              <a:gd name="connsiteY78" fmla="*/ 5186477 h 5549974"/>
              <a:gd name="connsiteX79" fmla="*/ 7145 w 4553447"/>
              <a:gd name="connsiteY79" fmla="*/ 5183728 h 5549974"/>
              <a:gd name="connsiteX80" fmla="*/ 78736 w 4553447"/>
              <a:gd name="connsiteY80" fmla="*/ 3839310 h 5549974"/>
              <a:gd name="connsiteX81" fmla="*/ 303426 w 4553447"/>
              <a:gd name="connsiteY81" fmla="*/ 0 h 5549974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4324 w 4553447"/>
              <a:gd name="connsiteY67" fmla="*/ 5239903 h 5549974"/>
              <a:gd name="connsiteX68" fmla="*/ 8544 w 4553447"/>
              <a:gd name="connsiteY68" fmla="*/ 5233298 h 5549974"/>
              <a:gd name="connsiteX69" fmla="*/ 8813 w 4553447"/>
              <a:gd name="connsiteY69" fmla="*/ 5230552 h 5549974"/>
              <a:gd name="connsiteX70" fmla="*/ 9083 w 4553447"/>
              <a:gd name="connsiteY70" fmla="*/ 5227804 h 5549974"/>
              <a:gd name="connsiteX71" fmla="*/ 9620 w 4553447"/>
              <a:gd name="connsiteY71" fmla="*/ 5222308 h 5549974"/>
              <a:gd name="connsiteX72" fmla="*/ 8721 w 4553447"/>
              <a:gd name="connsiteY72" fmla="*/ 5213249 h 5549974"/>
              <a:gd name="connsiteX73" fmla="*/ 8990 w 4553447"/>
              <a:gd name="connsiteY73" fmla="*/ 5210500 h 5549974"/>
              <a:gd name="connsiteX74" fmla="*/ 8674 w 4553447"/>
              <a:gd name="connsiteY74" fmla="*/ 5204597 h 5549974"/>
              <a:gd name="connsiteX75" fmla="*/ 8091 w 4553447"/>
              <a:gd name="connsiteY75" fmla="*/ 5201441 h 5549974"/>
              <a:gd name="connsiteX76" fmla="*/ 7461 w 4553447"/>
              <a:gd name="connsiteY76" fmla="*/ 5189632 h 5549974"/>
              <a:gd name="connsiteX77" fmla="*/ 6877 w 4553447"/>
              <a:gd name="connsiteY77" fmla="*/ 5186477 h 5549974"/>
              <a:gd name="connsiteX78" fmla="*/ 7145 w 4553447"/>
              <a:gd name="connsiteY78" fmla="*/ 5183728 h 5549974"/>
              <a:gd name="connsiteX79" fmla="*/ 78736 w 4553447"/>
              <a:gd name="connsiteY79" fmla="*/ 3839310 h 5549974"/>
              <a:gd name="connsiteX80" fmla="*/ 303426 w 4553447"/>
              <a:gd name="connsiteY80" fmla="*/ 0 h 5549974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4324 w 4553447"/>
              <a:gd name="connsiteY67" fmla="*/ 5239903 h 5549974"/>
              <a:gd name="connsiteX68" fmla="*/ 8544 w 4553447"/>
              <a:gd name="connsiteY68" fmla="*/ 5233298 h 5549974"/>
              <a:gd name="connsiteX69" fmla="*/ 8813 w 4553447"/>
              <a:gd name="connsiteY69" fmla="*/ 5230552 h 5549974"/>
              <a:gd name="connsiteX70" fmla="*/ 9083 w 4553447"/>
              <a:gd name="connsiteY70" fmla="*/ 5227804 h 5549974"/>
              <a:gd name="connsiteX71" fmla="*/ 9620 w 4553447"/>
              <a:gd name="connsiteY71" fmla="*/ 5222308 h 5549974"/>
              <a:gd name="connsiteX72" fmla="*/ 8721 w 4553447"/>
              <a:gd name="connsiteY72" fmla="*/ 5213249 h 5549974"/>
              <a:gd name="connsiteX73" fmla="*/ 8674 w 4553447"/>
              <a:gd name="connsiteY73" fmla="*/ 5204597 h 5549974"/>
              <a:gd name="connsiteX74" fmla="*/ 8091 w 4553447"/>
              <a:gd name="connsiteY74" fmla="*/ 5201441 h 5549974"/>
              <a:gd name="connsiteX75" fmla="*/ 7461 w 4553447"/>
              <a:gd name="connsiteY75" fmla="*/ 5189632 h 5549974"/>
              <a:gd name="connsiteX76" fmla="*/ 6877 w 4553447"/>
              <a:gd name="connsiteY76" fmla="*/ 5186477 h 5549974"/>
              <a:gd name="connsiteX77" fmla="*/ 7145 w 4553447"/>
              <a:gd name="connsiteY77" fmla="*/ 5183728 h 5549974"/>
              <a:gd name="connsiteX78" fmla="*/ 78736 w 4553447"/>
              <a:gd name="connsiteY78" fmla="*/ 3839310 h 5549974"/>
              <a:gd name="connsiteX79" fmla="*/ 303426 w 4553447"/>
              <a:gd name="connsiteY79" fmla="*/ 0 h 5549974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4324 w 4553447"/>
              <a:gd name="connsiteY67" fmla="*/ 5239903 h 5549974"/>
              <a:gd name="connsiteX68" fmla="*/ 8544 w 4553447"/>
              <a:gd name="connsiteY68" fmla="*/ 5233298 h 5549974"/>
              <a:gd name="connsiteX69" fmla="*/ 8813 w 4553447"/>
              <a:gd name="connsiteY69" fmla="*/ 5230552 h 5549974"/>
              <a:gd name="connsiteX70" fmla="*/ 9083 w 4553447"/>
              <a:gd name="connsiteY70" fmla="*/ 5227804 h 5549974"/>
              <a:gd name="connsiteX71" fmla="*/ 9620 w 4553447"/>
              <a:gd name="connsiteY71" fmla="*/ 5222308 h 5549974"/>
              <a:gd name="connsiteX72" fmla="*/ 8721 w 4553447"/>
              <a:gd name="connsiteY72" fmla="*/ 5213249 h 5549974"/>
              <a:gd name="connsiteX73" fmla="*/ 8091 w 4553447"/>
              <a:gd name="connsiteY73" fmla="*/ 5201441 h 5549974"/>
              <a:gd name="connsiteX74" fmla="*/ 7461 w 4553447"/>
              <a:gd name="connsiteY74" fmla="*/ 5189632 h 5549974"/>
              <a:gd name="connsiteX75" fmla="*/ 6877 w 4553447"/>
              <a:gd name="connsiteY75" fmla="*/ 5186477 h 5549974"/>
              <a:gd name="connsiteX76" fmla="*/ 7145 w 4553447"/>
              <a:gd name="connsiteY76" fmla="*/ 5183728 h 5549974"/>
              <a:gd name="connsiteX77" fmla="*/ 78736 w 4553447"/>
              <a:gd name="connsiteY77" fmla="*/ 3839310 h 5549974"/>
              <a:gd name="connsiteX78" fmla="*/ 303426 w 4553447"/>
              <a:gd name="connsiteY78" fmla="*/ 0 h 5549974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4324 w 4553447"/>
              <a:gd name="connsiteY67" fmla="*/ 5239903 h 5549974"/>
              <a:gd name="connsiteX68" fmla="*/ 8544 w 4553447"/>
              <a:gd name="connsiteY68" fmla="*/ 5233298 h 5549974"/>
              <a:gd name="connsiteX69" fmla="*/ 8813 w 4553447"/>
              <a:gd name="connsiteY69" fmla="*/ 5230552 h 5549974"/>
              <a:gd name="connsiteX70" fmla="*/ 9083 w 4553447"/>
              <a:gd name="connsiteY70" fmla="*/ 5227804 h 5549974"/>
              <a:gd name="connsiteX71" fmla="*/ 8721 w 4553447"/>
              <a:gd name="connsiteY71" fmla="*/ 5213249 h 5549974"/>
              <a:gd name="connsiteX72" fmla="*/ 8091 w 4553447"/>
              <a:gd name="connsiteY72" fmla="*/ 5201441 h 5549974"/>
              <a:gd name="connsiteX73" fmla="*/ 7461 w 4553447"/>
              <a:gd name="connsiteY73" fmla="*/ 5189632 h 5549974"/>
              <a:gd name="connsiteX74" fmla="*/ 6877 w 4553447"/>
              <a:gd name="connsiteY74" fmla="*/ 5186477 h 5549974"/>
              <a:gd name="connsiteX75" fmla="*/ 7145 w 4553447"/>
              <a:gd name="connsiteY75" fmla="*/ 5183728 h 5549974"/>
              <a:gd name="connsiteX76" fmla="*/ 78736 w 4553447"/>
              <a:gd name="connsiteY76" fmla="*/ 3839310 h 5549974"/>
              <a:gd name="connsiteX77" fmla="*/ 303426 w 4553447"/>
              <a:gd name="connsiteY77" fmla="*/ 0 h 5549974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4324 w 4553447"/>
              <a:gd name="connsiteY67" fmla="*/ 5239903 h 5549974"/>
              <a:gd name="connsiteX68" fmla="*/ 8544 w 4553447"/>
              <a:gd name="connsiteY68" fmla="*/ 5233298 h 5549974"/>
              <a:gd name="connsiteX69" fmla="*/ 8813 w 4553447"/>
              <a:gd name="connsiteY69" fmla="*/ 5230552 h 5549974"/>
              <a:gd name="connsiteX70" fmla="*/ 9083 w 4553447"/>
              <a:gd name="connsiteY70" fmla="*/ 5227804 h 5549974"/>
              <a:gd name="connsiteX71" fmla="*/ 8091 w 4553447"/>
              <a:gd name="connsiteY71" fmla="*/ 5201441 h 5549974"/>
              <a:gd name="connsiteX72" fmla="*/ 7461 w 4553447"/>
              <a:gd name="connsiteY72" fmla="*/ 5189632 h 5549974"/>
              <a:gd name="connsiteX73" fmla="*/ 6877 w 4553447"/>
              <a:gd name="connsiteY73" fmla="*/ 5186477 h 5549974"/>
              <a:gd name="connsiteX74" fmla="*/ 7145 w 4553447"/>
              <a:gd name="connsiteY74" fmla="*/ 5183728 h 5549974"/>
              <a:gd name="connsiteX75" fmla="*/ 78736 w 4553447"/>
              <a:gd name="connsiteY75" fmla="*/ 3839310 h 5549974"/>
              <a:gd name="connsiteX76" fmla="*/ 303426 w 4553447"/>
              <a:gd name="connsiteY76" fmla="*/ 0 h 5549974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4324 w 4553447"/>
              <a:gd name="connsiteY67" fmla="*/ 5239903 h 5549974"/>
              <a:gd name="connsiteX68" fmla="*/ 8544 w 4553447"/>
              <a:gd name="connsiteY68" fmla="*/ 5233298 h 5549974"/>
              <a:gd name="connsiteX69" fmla="*/ 8813 w 4553447"/>
              <a:gd name="connsiteY69" fmla="*/ 5230552 h 5549974"/>
              <a:gd name="connsiteX70" fmla="*/ 8091 w 4553447"/>
              <a:gd name="connsiteY70" fmla="*/ 5201441 h 5549974"/>
              <a:gd name="connsiteX71" fmla="*/ 7461 w 4553447"/>
              <a:gd name="connsiteY71" fmla="*/ 5189632 h 5549974"/>
              <a:gd name="connsiteX72" fmla="*/ 6877 w 4553447"/>
              <a:gd name="connsiteY72" fmla="*/ 5186477 h 5549974"/>
              <a:gd name="connsiteX73" fmla="*/ 7145 w 4553447"/>
              <a:gd name="connsiteY73" fmla="*/ 5183728 h 5549974"/>
              <a:gd name="connsiteX74" fmla="*/ 78736 w 4553447"/>
              <a:gd name="connsiteY74" fmla="*/ 3839310 h 5549974"/>
              <a:gd name="connsiteX75" fmla="*/ 303426 w 4553447"/>
              <a:gd name="connsiteY75" fmla="*/ 0 h 5549974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4324 w 4553447"/>
              <a:gd name="connsiteY67" fmla="*/ 5239903 h 5549974"/>
              <a:gd name="connsiteX68" fmla="*/ 8544 w 4553447"/>
              <a:gd name="connsiteY68" fmla="*/ 5233298 h 5549974"/>
              <a:gd name="connsiteX69" fmla="*/ 8091 w 4553447"/>
              <a:gd name="connsiteY69" fmla="*/ 5201441 h 5549974"/>
              <a:gd name="connsiteX70" fmla="*/ 7461 w 4553447"/>
              <a:gd name="connsiteY70" fmla="*/ 5189632 h 5549974"/>
              <a:gd name="connsiteX71" fmla="*/ 6877 w 4553447"/>
              <a:gd name="connsiteY71" fmla="*/ 5186477 h 5549974"/>
              <a:gd name="connsiteX72" fmla="*/ 7145 w 4553447"/>
              <a:gd name="connsiteY72" fmla="*/ 5183728 h 5549974"/>
              <a:gd name="connsiteX73" fmla="*/ 78736 w 4553447"/>
              <a:gd name="connsiteY73" fmla="*/ 3839310 h 5549974"/>
              <a:gd name="connsiteX74" fmla="*/ 303426 w 4553447"/>
              <a:gd name="connsiteY74" fmla="*/ 0 h 5549974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4324 w 4553447"/>
              <a:gd name="connsiteY67" fmla="*/ 5239903 h 5549974"/>
              <a:gd name="connsiteX68" fmla="*/ 8091 w 4553447"/>
              <a:gd name="connsiteY68" fmla="*/ 5201441 h 5549974"/>
              <a:gd name="connsiteX69" fmla="*/ 7461 w 4553447"/>
              <a:gd name="connsiteY69" fmla="*/ 5189632 h 5549974"/>
              <a:gd name="connsiteX70" fmla="*/ 6877 w 4553447"/>
              <a:gd name="connsiteY70" fmla="*/ 5186477 h 5549974"/>
              <a:gd name="connsiteX71" fmla="*/ 7145 w 4553447"/>
              <a:gd name="connsiteY71" fmla="*/ 5183728 h 5549974"/>
              <a:gd name="connsiteX72" fmla="*/ 78736 w 4553447"/>
              <a:gd name="connsiteY72" fmla="*/ 3839310 h 5549974"/>
              <a:gd name="connsiteX73" fmla="*/ 303426 w 4553447"/>
              <a:gd name="connsiteY73" fmla="*/ 0 h 5549974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8091 w 4553447"/>
              <a:gd name="connsiteY67" fmla="*/ 5201441 h 5549974"/>
              <a:gd name="connsiteX68" fmla="*/ 7461 w 4553447"/>
              <a:gd name="connsiteY68" fmla="*/ 5189632 h 5549974"/>
              <a:gd name="connsiteX69" fmla="*/ 6877 w 4553447"/>
              <a:gd name="connsiteY69" fmla="*/ 5186477 h 5549974"/>
              <a:gd name="connsiteX70" fmla="*/ 7145 w 4553447"/>
              <a:gd name="connsiteY70" fmla="*/ 5183728 h 5549974"/>
              <a:gd name="connsiteX71" fmla="*/ 78736 w 4553447"/>
              <a:gd name="connsiteY71" fmla="*/ 3839310 h 5549974"/>
              <a:gd name="connsiteX72" fmla="*/ 303426 w 4553447"/>
              <a:gd name="connsiteY72" fmla="*/ 0 h 5549974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8091 w 4553447"/>
              <a:gd name="connsiteY67" fmla="*/ 5201441 h 5549974"/>
              <a:gd name="connsiteX68" fmla="*/ 7461 w 4553447"/>
              <a:gd name="connsiteY68" fmla="*/ 5189632 h 5549974"/>
              <a:gd name="connsiteX69" fmla="*/ 6877 w 4553447"/>
              <a:gd name="connsiteY69" fmla="*/ 5186477 h 5549974"/>
              <a:gd name="connsiteX70" fmla="*/ 78736 w 4553447"/>
              <a:gd name="connsiteY70" fmla="*/ 3839310 h 5549974"/>
              <a:gd name="connsiteX71" fmla="*/ 303426 w 4553447"/>
              <a:gd name="connsiteY71" fmla="*/ 0 h 5549974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8091 w 4553447"/>
              <a:gd name="connsiteY67" fmla="*/ 5201441 h 5549974"/>
              <a:gd name="connsiteX68" fmla="*/ 7461 w 4553447"/>
              <a:gd name="connsiteY68" fmla="*/ 5189632 h 5549974"/>
              <a:gd name="connsiteX69" fmla="*/ 78736 w 4553447"/>
              <a:gd name="connsiteY69" fmla="*/ 3839310 h 5549974"/>
              <a:gd name="connsiteX70" fmla="*/ 303426 w 4553447"/>
              <a:gd name="connsiteY70" fmla="*/ 0 h 5549974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8091 w 4553447"/>
              <a:gd name="connsiteY67" fmla="*/ 5201441 h 5549974"/>
              <a:gd name="connsiteX68" fmla="*/ 78736 w 4553447"/>
              <a:gd name="connsiteY68" fmla="*/ 3839310 h 5549974"/>
              <a:gd name="connsiteX69" fmla="*/ 303426 w 4553447"/>
              <a:gd name="connsiteY69" fmla="*/ 0 h 5549974"/>
              <a:gd name="connsiteX0" fmla="*/ 303426 w 4553447"/>
              <a:gd name="connsiteY0" fmla="*/ 0 h 5549974"/>
              <a:gd name="connsiteX1" fmla="*/ 3305612 w 4553447"/>
              <a:gd name="connsiteY1" fmla="*/ 171842 h 5549974"/>
              <a:gd name="connsiteX2" fmla="*/ 4134423 w 4553447"/>
              <a:gd name="connsiteY2" fmla="*/ 226950 h 5549974"/>
              <a:gd name="connsiteX3" fmla="*/ 4507617 w 4553447"/>
              <a:gd name="connsiteY3" fmla="*/ 247374 h 5549974"/>
              <a:gd name="connsiteX4" fmla="*/ 4535496 w 4553447"/>
              <a:gd name="connsiteY4" fmla="*/ 269179 h 5549974"/>
              <a:gd name="connsiteX5" fmla="*/ 4533722 w 4553447"/>
              <a:gd name="connsiteY5" fmla="*/ 300930 h 5549974"/>
              <a:gd name="connsiteX6" fmla="*/ 4536644 w 4553447"/>
              <a:gd name="connsiteY6" fmla="*/ 302647 h 5549974"/>
              <a:gd name="connsiteX7" fmla="*/ 4553070 w 4553447"/>
              <a:gd name="connsiteY7" fmla="*/ 334222 h 5549974"/>
              <a:gd name="connsiteX8" fmla="*/ 4530809 w 4553447"/>
              <a:gd name="connsiteY8" fmla="*/ 391868 h 5549974"/>
              <a:gd name="connsiteX9" fmla="*/ 4527321 w 4553447"/>
              <a:gd name="connsiteY9" fmla="*/ 415489 h 5549974"/>
              <a:gd name="connsiteX10" fmla="*/ 4522216 w 4553447"/>
              <a:gd name="connsiteY10" fmla="*/ 506828 h 5549974"/>
              <a:gd name="connsiteX11" fmla="*/ 4521566 w 4553447"/>
              <a:gd name="connsiteY11" fmla="*/ 553245 h 5549974"/>
              <a:gd name="connsiteX12" fmla="*/ 4518467 w 4553447"/>
              <a:gd name="connsiteY12" fmla="*/ 581709 h 5549974"/>
              <a:gd name="connsiteX13" fmla="*/ 4517798 w 4553447"/>
              <a:gd name="connsiteY13" fmla="*/ 585890 h 5549974"/>
              <a:gd name="connsiteX14" fmla="*/ 4504861 w 4553447"/>
              <a:gd name="connsiteY14" fmla="*/ 817404 h 5549974"/>
              <a:gd name="connsiteX15" fmla="*/ 4506574 w 4553447"/>
              <a:gd name="connsiteY15" fmla="*/ 822238 h 5549974"/>
              <a:gd name="connsiteX16" fmla="*/ 4504423 w 4553447"/>
              <a:gd name="connsiteY16" fmla="*/ 846069 h 5549974"/>
              <a:gd name="connsiteX17" fmla="*/ 4502823 w 4553447"/>
              <a:gd name="connsiteY17" fmla="*/ 853854 h 5549974"/>
              <a:gd name="connsiteX18" fmla="*/ 4496585 w 4553447"/>
              <a:gd name="connsiteY18" fmla="*/ 965485 h 5549974"/>
              <a:gd name="connsiteX19" fmla="*/ 4498662 w 4553447"/>
              <a:gd name="connsiteY19" fmla="*/ 966385 h 5549974"/>
              <a:gd name="connsiteX20" fmla="*/ 4502781 w 4553447"/>
              <a:gd name="connsiteY20" fmla="*/ 1002567 h 5549974"/>
              <a:gd name="connsiteX21" fmla="*/ 4497983 w 4553447"/>
              <a:gd name="connsiteY21" fmla="*/ 1101094 h 5549974"/>
              <a:gd name="connsiteX22" fmla="*/ 4497878 w 4553447"/>
              <a:gd name="connsiteY22" fmla="*/ 1159389 h 5549974"/>
              <a:gd name="connsiteX23" fmla="*/ 4502181 w 4553447"/>
              <a:gd name="connsiteY23" fmla="*/ 1180505 h 5549974"/>
              <a:gd name="connsiteX24" fmla="*/ 4505271 w 4553447"/>
              <a:gd name="connsiteY24" fmla="*/ 1210687 h 5549974"/>
              <a:gd name="connsiteX25" fmla="*/ 4514088 w 4553447"/>
              <a:gd name="connsiteY25" fmla="*/ 1263157 h 5549974"/>
              <a:gd name="connsiteX26" fmla="*/ 4516365 w 4553447"/>
              <a:gd name="connsiteY26" fmla="*/ 1313374 h 5549974"/>
              <a:gd name="connsiteX27" fmla="*/ 4515485 w 4553447"/>
              <a:gd name="connsiteY27" fmla="*/ 1347004 h 5549974"/>
              <a:gd name="connsiteX28" fmla="*/ 4515022 w 4553447"/>
              <a:gd name="connsiteY28" fmla="*/ 1351864 h 5549974"/>
              <a:gd name="connsiteX29" fmla="*/ 4505903 w 4553447"/>
              <a:gd name="connsiteY29" fmla="*/ 1391762 h 5549974"/>
              <a:gd name="connsiteX30" fmla="*/ 4509167 w 4553447"/>
              <a:gd name="connsiteY30" fmla="*/ 1395707 h 5549974"/>
              <a:gd name="connsiteX31" fmla="*/ 4512009 w 4553447"/>
              <a:gd name="connsiteY31" fmla="*/ 1408524 h 5549974"/>
              <a:gd name="connsiteX32" fmla="*/ 4507268 w 4553447"/>
              <a:gd name="connsiteY32" fmla="*/ 1419109 h 5549974"/>
              <a:gd name="connsiteX33" fmla="*/ 4497084 w 4553447"/>
              <a:gd name="connsiteY33" fmla="*/ 1469337 h 5549974"/>
              <a:gd name="connsiteX34" fmla="*/ 4486187 w 4553447"/>
              <a:gd name="connsiteY34" fmla="*/ 1543038 h 5549974"/>
              <a:gd name="connsiteX35" fmla="*/ 4481306 w 4553447"/>
              <a:gd name="connsiteY35" fmla="*/ 1553997 h 5549974"/>
              <a:gd name="connsiteX36" fmla="*/ 4466878 w 4553447"/>
              <a:gd name="connsiteY36" fmla="*/ 1626071 h 5549974"/>
              <a:gd name="connsiteX37" fmla="*/ 4463163 w 4553447"/>
              <a:gd name="connsiteY37" fmla="*/ 1664103 h 5549974"/>
              <a:gd name="connsiteX38" fmla="*/ 4466823 w 4553447"/>
              <a:gd name="connsiteY38" fmla="*/ 1668558 h 5549974"/>
              <a:gd name="connsiteX39" fmla="*/ 4465173 w 4553447"/>
              <a:gd name="connsiteY39" fmla="*/ 1679756 h 5549974"/>
              <a:gd name="connsiteX40" fmla="*/ 4465585 w 4553447"/>
              <a:gd name="connsiteY40" fmla="*/ 1682815 h 5549974"/>
              <a:gd name="connsiteX41" fmla="*/ 4467096 w 4553447"/>
              <a:gd name="connsiteY41" fmla="*/ 1700268 h 5549974"/>
              <a:gd name="connsiteX42" fmla="*/ 4455626 w 4553447"/>
              <a:gd name="connsiteY42" fmla="*/ 1735163 h 5549974"/>
              <a:gd name="connsiteX43" fmla="*/ 4453566 w 4553447"/>
              <a:gd name="connsiteY43" fmla="*/ 1735289 h 5549974"/>
              <a:gd name="connsiteX44" fmla="*/ 4445068 w 4553447"/>
              <a:gd name="connsiteY44" fmla="*/ 1887374 h 5549974"/>
              <a:gd name="connsiteX45" fmla="*/ 4453759 w 4553447"/>
              <a:gd name="connsiteY45" fmla="*/ 1911536 h 5549974"/>
              <a:gd name="connsiteX46" fmla="*/ 4456037 w 4553447"/>
              <a:gd name="connsiteY46" fmla="*/ 1961755 h 5549974"/>
              <a:gd name="connsiteX47" fmla="*/ 4455156 w 4553447"/>
              <a:gd name="connsiteY47" fmla="*/ 1995384 h 5549974"/>
              <a:gd name="connsiteX48" fmla="*/ 4454694 w 4553447"/>
              <a:gd name="connsiteY48" fmla="*/ 2000244 h 5549974"/>
              <a:gd name="connsiteX49" fmla="*/ 4445574 w 4553447"/>
              <a:gd name="connsiteY49" fmla="*/ 2040142 h 5549974"/>
              <a:gd name="connsiteX50" fmla="*/ 4448839 w 4553447"/>
              <a:gd name="connsiteY50" fmla="*/ 2044087 h 5549974"/>
              <a:gd name="connsiteX51" fmla="*/ 4451680 w 4553447"/>
              <a:gd name="connsiteY51" fmla="*/ 2056904 h 5549974"/>
              <a:gd name="connsiteX52" fmla="*/ 4446939 w 4553447"/>
              <a:gd name="connsiteY52" fmla="*/ 2067489 h 5549974"/>
              <a:gd name="connsiteX53" fmla="*/ 4436755 w 4553447"/>
              <a:gd name="connsiteY53" fmla="*/ 2117719 h 5549974"/>
              <a:gd name="connsiteX54" fmla="*/ 4429424 w 4553447"/>
              <a:gd name="connsiteY54" fmla="*/ 2167300 h 5549974"/>
              <a:gd name="connsiteX55" fmla="*/ 4373341 w 4553447"/>
              <a:gd name="connsiteY55" fmla="*/ 3223633 h 5549974"/>
              <a:gd name="connsiteX56" fmla="*/ 4360555 w 4553447"/>
              <a:gd name="connsiteY56" fmla="*/ 3477281 h 5549974"/>
              <a:gd name="connsiteX57" fmla="*/ 4349470 w 4553447"/>
              <a:gd name="connsiteY57" fmla="*/ 3639984 h 5549974"/>
              <a:gd name="connsiteX58" fmla="*/ 4258709 w 4553447"/>
              <a:gd name="connsiteY58" fmla="*/ 5278921 h 5549974"/>
              <a:gd name="connsiteX59" fmla="*/ 4264007 w 4553447"/>
              <a:gd name="connsiteY59" fmla="*/ 5315626 h 5549974"/>
              <a:gd name="connsiteX60" fmla="*/ 4267541 w 4553447"/>
              <a:gd name="connsiteY60" fmla="*/ 5350090 h 5549974"/>
              <a:gd name="connsiteX61" fmla="*/ 4270373 w 4553447"/>
              <a:gd name="connsiteY61" fmla="*/ 5450399 h 5549974"/>
              <a:gd name="connsiteX62" fmla="*/ 4251816 w 4553447"/>
              <a:gd name="connsiteY62" fmla="*/ 5484804 h 5549974"/>
              <a:gd name="connsiteX63" fmla="*/ 4247164 w 4553447"/>
              <a:gd name="connsiteY63" fmla="*/ 5487504 h 5549974"/>
              <a:gd name="connsiteX64" fmla="*/ 4243707 w 4553447"/>
              <a:gd name="connsiteY64" fmla="*/ 5549951 h 5549974"/>
              <a:gd name="connsiteX65" fmla="*/ 310344 w 4553447"/>
              <a:gd name="connsiteY65" fmla="*/ 5297261 h 5549974"/>
              <a:gd name="connsiteX66" fmla="*/ 0 w 4553447"/>
              <a:gd name="connsiteY66" fmla="*/ 5280167 h 5549974"/>
              <a:gd name="connsiteX67" fmla="*/ 78736 w 4553447"/>
              <a:gd name="connsiteY67" fmla="*/ 3839310 h 5549974"/>
              <a:gd name="connsiteX68" fmla="*/ 303426 w 4553447"/>
              <a:gd name="connsiteY68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134423 w 4536644"/>
              <a:gd name="connsiteY2" fmla="*/ 226950 h 5549974"/>
              <a:gd name="connsiteX3" fmla="*/ 4507617 w 4536644"/>
              <a:gd name="connsiteY3" fmla="*/ 247374 h 5549974"/>
              <a:gd name="connsiteX4" fmla="*/ 4535496 w 4536644"/>
              <a:gd name="connsiteY4" fmla="*/ 269179 h 5549974"/>
              <a:gd name="connsiteX5" fmla="*/ 4533722 w 4536644"/>
              <a:gd name="connsiteY5" fmla="*/ 300930 h 5549974"/>
              <a:gd name="connsiteX6" fmla="*/ 4536644 w 4536644"/>
              <a:gd name="connsiteY6" fmla="*/ 302647 h 5549974"/>
              <a:gd name="connsiteX7" fmla="*/ 4530809 w 4536644"/>
              <a:gd name="connsiteY7" fmla="*/ 391868 h 5549974"/>
              <a:gd name="connsiteX8" fmla="*/ 4527321 w 4536644"/>
              <a:gd name="connsiteY8" fmla="*/ 415489 h 5549974"/>
              <a:gd name="connsiteX9" fmla="*/ 4522216 w 4536644"/>
              <a:gd name="connsiteY9" fmla="*/ 506828 h 5549974"/>
              <a:gd name="connsiteX10" fmla="*/ 4521566 w 4536644"/>
              <a:gd name="connsiteY10" fmla="*/ 553245 h 5549974"/>
              <a:gd name="connsiteX11" fmla="*/ 4518467 w 4536644"/>
              <a:gd name="connsiteY11" fmla="*/ 581709 h 5549974"/>
              <a:gd name="connsiteX12" fmla="*/ 4517798 w 4536644"/>
              <a:gd name="connsiteY12" fmla="*/ 585890 h 5549974"/>
              <a:gd name="connsiteX13" fmla="*/ 4504861 w 4536644"/>
              <a:gd name="connsiteY13" fmla="*/ 817404 h 5549974"/>
              <a:gd name="connsiteX14" fmla="*/ 4506574 w 4536644"/>
              <a:gd name="connsiteY14" fmla="*/ 822238 h 5549974"/>
              <a:gd name="connsiteX15" fmla="*/ 4504423 w 4536644"/>
              <a:gd name="connsiteY15" fmla="*/ 846069 h 5549974"/>
              <a:gd name="connsiteX16" fmla="*/ 4502823 w 4536644"/>
              <a:gd name="connsiteY16" fmla="*/ 853854 h 5549974"/>
              <a:gd name="connsiteX17" fmla="*/ 4496585 w 4536644"/>
              <a:gd name="connsiteY17" fmla="*/ 965485 h 5549974"/>
              <a:gd name="connsiteX18" fmla="*/ 4498662 w 4536644"/>
              <a:gd name="connsiteY18" fmla="*/ 966385 h 5549974"/>
              <a:gd name="connsiteX19" fmla="*/ 4502781 w 4536644"/>
              <a:gd name="connsiteY19" fmla="*/ 1002567 h 5549974"/>
              <a:gd name="connsiteX20" fmla="*/ 4497983 w 4536644"/>
              <a:gd name="connsiteY20" fmla="*/ 1101094 h 5549974"/>
              <a:gd name="connsiteX21" fmla="*/ 4497878 w 4536644"/>
              <a:gd name="connsiteY21" fmla="*/ 1159389 h 5549974"/>
              <a:gd name="connsiteX22" fmla="*/ 4502181 w 4536644"/>
              <a:gd name="connsiteY22" fmla="*/ 1180505 h 5549974"/>
              <a:gd name="connsiteX23" fmla="*/ 4505271 w 4536644"/>
              <a:gd name="connsiteY23" fmla="*/ 1210687 h 5549974"/>
              <a:gd name="connsiteX24" fmla="*/ 4514088 w 4536644"/>
              <a:gd name="connsiteY24" fmla="*/ 1263157 h 5549974"/>
              <a:gd name="connsiteX25" fmla="*/ 4516365 w 4536644"/>
              <a:gd name="connsiteY25" fmla="*/ 1313374 h 5549974"/>
              <a:gd name="connsiteX26" fmla="*/ 4515485 w 4536644"/>
              <a:gd name="connsiteY26" fmla="*/ 1347004 h 5549974"/>
              <a:gd name="connsiteX27" fmla="*/ 4515022 w 4536644"/>
              <a:gd name="connsiteY27" fmla="*/ 1351864 h 5549974"/>
              <a:gd name="connsiteX28" fmla="*/ 4505903 w 4536644"/>
              <a:gd name="connsiteY28" fmla="*/ 1391762 h 5549974"/>
              <a:gd name="connsiteX29" fmla="*/ 4509167 w 4536644"/>
              <a:gd name="connsiteY29" fmla="*/ 1395707 h 5549974"/>
              <a:gd name="connsiteX30" fmla="*/ 4512009 w 4536644"/>
              <a:gd name="connsiteY30" fmla="*/ 1408524 h 5549974"/>
              <a:gd name="connsiteX31" fmla="*/ 4507268 w 4536644"/>
              <a:gd name="connsiteY31" fmla="*/ 1419109 h 5549974"/>
              <a:gd name="connsiteX32" fmla="*/ 4497084 w 4536644"/>
              <a:gd name="connsiteY32" fmla="*/ 1469337 h 5549974"/>
              <a:gd name="connsiteX33" fmla="*/ 4486187 w 4536644"/>
              <a:gd name="connsiteY33" fmla="*/ 1543038 h 5549974"/>
              <a:gd name="connsiteX34" fmla="*/ 4481306 w 4536644"/>
              <a:gd name="connsiteY34" fmla="*/ 1553997 h 5549974"/>
              <a:gd name="connsiteX35" fmla="*/ 4466878 w 4536644"/>
              <a:gd name="connsiteY35" fmla="*/ 1626071 h 5549974"/>
              <a:gd name="connsiteX36" fmla="*/ 4463163 w 4536644"/>
              <a:gd name="connsiteY36" fmla="*/ 1664103 h 5549974"/>
              <a:gd name="connsiteX37" fmla="*/ 4466823 w 4536644"/>
              <a:gd name="connsiteY37" fmla="*/ 1668558 h 5549974"/>
              <a:gd name="connsiteX38" fmla="*/ 4465173 w 4536644"/>
              <a:gd name="connsiteY38" fmla="*/ 1679756 h 5549974"/>
              <a:gd name="connsiteX39" fmla="*/ 4465585 w 4536644"/>
              <a:gd name="connsiteY39" fmla="*/ 1682815 h 5549974"/>
              <a:gd name="connsiteX40" fmla="*/ 4467096 w 4536644"/>
              <a:gd name="connsiteY40" fmla="*/ 1700268 h 5549974"/>
              <a:gd name="connsiteX41" fmla="*/ 4455626 w 4536644"/>
              <a:gd name="connsiteY41" fmla="*/ 1735163 h 5549974"/>
              <a:gd name="connsiteX42" fmla="*/ 4453566 w 4536644"/>
              <a:gd name="connsiteY42" fmla="*/ 1735289 h 5549974"/>
              <a:gd name="connsiteX43" fmla="*/ 4445068 w 4536644"/>
              <a:gd name="connsiteY43" fmla="*/ 1887374 h 5549974"/>
              <a:gd name="connsiteX44" fmla="*/ 4453759 w 4536644"/>
              <a:gd name="connsiteY44" fmla="*/ 1911536 h 5549974"/>
              <a:gd name="connsiteX45" fmla="*/ 4456037 w 4536644"/>
              <a:gd name="connsiteY45" fmla="*/ 1961755 h 5549974"/>
              <a:gd name="connsiteX46" fmla="*/ 4455156 w 4536644"/>
              <a:gd name="connsiteY46" fmla="*/ 1995384 h 5549974"/>
              <a:gd name="connsiteX47" fmla="*/ 4454694 w 4536644"/>
              <a:gd name="connsiteY47" fmla="*/ 2000244 h 5549974"/>
              <a:gd name="connsiteX48" fmla="*/ 4445574 w 4536644"/>
              <a:gd name="connsiteY48" fmla="*/ 2040142 h 5549974"/>
              <a:gd name="connsiteX49" fmla="*/ 4448839 w 4536644"/>
              <a:gd name="connsiteY49" fmla="*/ 2044087 h 5549974"/>
              <a:gd name="connsiteX50" fmla="*/ 4451680 w 4536644"/>
              <a:gd name="connsiteY50" fmla="*/ 2056904 h 5549974"/>
              <a:gd name="connsiteX51" fmla="*/ 4446939 w 4536644"/>
              <a:gd name="connsiteY51" fmla="*/ 2067489 h 5549974"/>
              <a:gd name="connsiteX52" fmla="*/ 4436755 w 4536644"/>
              <a:gd name="connsiteY52" fmla="*/ 2117719 h 5549974"/>
              <a:gd name="connsiteX53" fmla="*/ 4429424 w 4536644"/>
              <a:gd name="connsiteY53" fmla="*/ 2167300 h 5549974"/>
              <a:gd name="connsiteX54" fmla="*/ 4373341 w 4536644"/>
              <a:gd name="connsiteY54" fmla="*/ 3223633 h 5549974"/>
              <a:gd name="connsiteX55" fmla="*/ 4360555 w 4536644"/>
              <a:gd name="connsiteY55" fmla="*/ 3477281 h 5549974"/>
              <a:gd name="connsiteX56" fmla="*/ 4349470 w 4536644"/>
              <a:gd name="connsiteY56" fmla="*/ 3639984 h 5549974"/>
              <a:gd name="connsiteX57" fmla="*/ 4258709 w 4536644"/>
              <a:gd name="connsiteY57" fmla="*/ 5278921 h 5549974"/>
              <a:gd name="connsiteX58" fmla="*/ 4264007 w 4536644"/>
              <a:gd name="connsiteY58" fmla="*/ 5315626 h 5549974"/>
              <a:gd name="connsiteX59" fmla="*/ 4267541 w 4536644"/>
              <a:gd name="connsiteY59" fmla="*/ 5350090 h 5549974"/>
              <a:gd name="connsiteX60" fmla="*/ 4270373 w 4536644"/>
              <a:gd name="connsiteY60" fmla="*/ 5450399 h 5549974"/>
              <a:gd name="connsiteX61" fmla="*/ 4251816 w 4536644"/>
              <a:gd name="connsiteY61" fmla="*/ 5484804 h 5549974"/>
              <a:gd name="connsiteX62" fmla="*/ 4247164 w 4536644"/>
              <a:gd name="connsiteY62" fmla="*/ 5487504 h 5549974"/>
              <a:gd name="connsiteX63" fmla="*/ 4243707 w 4536644"/>
              <a:gd name="connsiteY63" fmla="*/ 5549951 h 5549974"/>
              <a:gd name="connsiteX64" fmla="*/ 310344 w 4536644"/>
              <a:gd name="connsiteY64" fmla="*/ 5297261 h 5549974"/>
              <a:gd name="connsiteX65" fmla="*/ 0 w 4536644"/>
              <a:gd name="connsiteY65" fmla="*/ 5280167 h 5549974"/>
              <a:gd name="connsiteX66" fmla="*/ 78736 w 4536644"/>
              <a:gd name="connsiteY66" fmla="*/ 3839310 h 5549974"/>
              <a:gd name="connsiteX67" fmla="*/ 303426 w 4536644"/>
              <a:gd name="connsiteY67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134423 w 4536644"/>
              <a:gd name="connsiteY2" fmla="*/ 226950 h 5549974"/>
              <a:gd name="connsiteX3" fmla="*/ 4507617 w 4536644"/>
              <a:gd name="connsiteY3" fmla="*/ 247374 h 5549974"/>
              <a:gd name="connsiteX4" fmla="*/ 4535496 w 4536644"/>
              <a:gd name="connsiteY4" fmla="*/ 269179 h 5549974"/>
              <a:gd name="connsiteX5" fmla="*/ 4533722 w 4536644"/>
              <a:gd name="connsiteY5" fmla="*/ 300930 h 5549974"/>
              <a:gd name="connsiteX6" fmla="*/ 4536644 w 4536644"/>
              <a:gd name="connsiteY6" fmla="*/ 302647 h 5549974"/>
              <a:gd name="connsiteX7" fmla="*/ 4530809 w 4536644"/>
              <a:gd name="connsiteY7" fmla="*/ 391868 h 5549974"/>
              <a:gd name="connsiteX8" fmla="*/ 4527321 w 4536644"/>
              <a:gd name="connsiteY8" fmla="*/ 415489 h 5549974"/>
              <a:gd name="connsiteX9" fmla="*/ 4522216 w 4536644"/>
              <a:gd name="connsiteY9" fmla="*/ 506828 h 5549974"/>
              <a:gd name="connsiteX10" fmla="*/ 4521566 w 4536644"/>
              <a:gd name="connsiteY10" fmla="*/ 553245 h 5549974"/>
              <a:gd name="connsiteX11" fmla="*/ 4518467 w 4536644"/>
              <a:gd name="connsiteY11" fmla="*/ 581709 h 5549974"/>
              <a:gd name="connsiteX12" fmla="*/ 4517798 w 4536644"/>
              <a:gd name="connsiteY12" fmla="*/ 585890 h 5549974"/>
              <a:gd name="connsiteX13" fmla="*/ 4504861 w 4536644"/>
              <a:gd name="connsiteY13" fmla="*/ 817404 h 5549974"/>
              <a:gd name="connsiteX14" fmla="*/ 4506574 w 4536644"/>
              <a:gd name="connsiteY14" fmla="*/ 822238 h 5549974"/>
              <a:gd name="connsiteX15" fmla="*/ 4504423 w 4536644"/>
              <a:gd name="connsiteY15" fmla="*/ 846069 h 5549974"/>
              <a:gd name="connsiteX16" fmla="*/ 4502823 w 4536644"/>
              <a:gd name="connsiteY16" fmla="*/ 853854 h 5549974"/>
              <a:gd name="connsiteX17" fmla="*/ 4496585 w 4536644"/>
              <a:gd name="connsiteY17" fmla="*/ 965485 h 5549974"/>
              <a:gd name="connsiteX18" fmla="*/ 4498662 w 4536644"/>
              <a:gd name="connsiteY18" fmla="*/ 966385 h 5549974"/>
              <a:gd name="connsiteX19" fmla="*/ 4502781 w 4536644"/>
              <a:gd name="connsiteY19" fmla="*/ 1002567 h 5549974"/>
              <a:gd name="connsiteX20" fmla="*/ 4497983 w 4536644"/>
              <a:gd name="connsiteY20" fmla="*/ 1101094 h 5549974"/>
              <a:gd name="connsiteX21" fmla="*/ 4497878 w 4536644"/>
              <a:gd name="connsiteY21" fmla="*/ 1159389 h 5549974"/>
              <a:gd name="connsiteX22" fmla="*/ 4502181 w 4536644"/>
              <a:gd name="connsiteY22" fmla="*/ 1180505 h 5549974"/>
              <a:gd name="connsiteX23" fmla="*/ 4505271 w 4536644"/>
              <a:gd name="connsiteY23" fmla="*/ 1210687 h 5549974"/>
              <a:gd name="connsiteX24" fmla="*/ 4514088 w 4536644"/>
              <a:gd name="connsiteY24" fmla="*/ 1263157 h 5549974"/>
              <a:gd name="connsiteX25" fmla="*/ 4516365 w 4536644"/>
              <a:gd name="connsiteY25" fmla="*/ 1313374 h 5549974"/>
              <a:gd name="connsiteX26" fmla="*/ 4515485 w 4536644"/>
              <a:gd name="connsiteY26" fmla="*/ 1347004 h 5549974"/>
              <a:gd name="connsiteX27" fmla="*/ 4515022 w 4536644"/>
              <a:gd name="connsiteY27" fmla="*/ 1351864 h 5549974"/>
              <a:gd name="connsiteX28" fmla="*/ 4505903 w 4536644"/>
              <a:gd name="connsiteY28" fmla="*/ 1391762 h 5549974"/>
              <a:gd name="connsiteX29" fmla="*/ 4509167 w 4536644"/>
              <a:gd name="connsiteY29" fmla="*/ 1395707 h 5549974"/>
              <a:gd name="connsiteX30" fmla="*/ 4512009 w 4536644"/>
              <a:gd name="connsiteY30" fmla="*/ 1408524 h 5549974"/>
              <a:gd name="connsiteX31" fmla="*/ 4497084 w 4536644"/>
              <a:gd name="connsiteY31" fmla="*/ 1469337 h 5549974"/>
              <a:gd name="connsiteX32" fmla="*/ 4486187 w 4536644"/>
              <a:gd name="connsiteY32" fmla="*/ 1543038 h 5549974"/>
              <a:gd name="connsiteX33" fmla="*/ 4481306 w 4536644"/>
              <a:gd name="connsiteY33" fmla="*/ 1553997 h 5549974"/>
              <a:gd name="connsiteX34" fmla="*/ 4466878 w 4536644"/>
              <a:gd name="connsiteY34" fmla="*/ 1626071 h 5549974"/>
              <a:gd name="connsiteX35" fmla="*/ 4463163 w 4536644"/>
              <a:gd name="connsiteY35" fmla="*/ 1664103 h 5549974"/>
              <a:gd name="connsiteX36" fmla="*/ 4466823 w 4536644"/>
              <a:gd name="connsiteY36" fmla="*/ 1668558 h 5549974"/>
              <a:gd name="connsiteX37" fmla="*/ 4465173 w 4536644"/>
              <a:gd name="connsiteY37" fmla="*/ 1679756 h 5549974"/>
              <a:gd name="connsiteX38" fmla="*/ 4465585 w 4536644"/>
              <a:gd name="connsiteY38" fmla="*/ 1682815 h 5549974"/>
              <a:gd name="connsiteX39" fmla="*/ 4467096 w 4536644"/>
              <a:gd name="connsiteY39" fmla="*/ 1700268 h 5549974"/>
              <a:gd name="connsiteX40" fmla="*/ 4455626 w 4536644"/>
              <a:gd name="connsiteY40" fmla="*/ 1735163 h 5549974"/>
              <a:gd name="connsiteX41" fmla="*/ 4453566 w 4536644"/>
              <a:gd name="connsiteY41" fmla="*/ 1735289 h 5549974"/>
              <a:gd name="connsiteX42" fmla="*/ 4445068 w 4536644"/>
              <a:gd name="connsiteY42" fmla="*/ 1887374 h 5549974"/>
              <a:gd name="connsiteX43" fmla="*/ 4453759 w 4536644"/>
              <a:gd name="connsiteY43" fmla="*/ 1911536 h 5549974"/>
              <a:gd name="connsiteX44" fmla="*/ 4456037 w 4536644"/>
              <a:gd name="connsiteY44" fmla="*/ 1961755 h 5549974"/>
              <a:gd name="connsiteX45" fmla="*/ 4455156 w 4536644"/>
              <a:gd name="connsiteY45" fmla="*/ 1995384 h 5549974"/>
              <a:gd name="connsiteX46" fmla="*/ 4454694 w 4536644"/>
              <a:gd name="connsiteY46" fmla="*/ 2000244 h 5549974"/>
              <a:gd name="connsiteX47" fmla="*/ 4445574 w 4536644"/>
              <a:gd name="connsiteY47" fmla="*/ 2040142 h 5549974"/>
              <a:gd name="connsiteX48" fmla="*/ 4448839 w 4536644"/>
              <a:gd name="connsiteY48" fmla="*/ 2044087 h 5549974"/>
              <a:gd name="connsiteX49" fmla="*/ 4451680 w 4536644"/>
              <a:gd name="connsiteY49" fmla="*/ 2056904 h 5549974"/>
              <a:gd name="connsiteX50" fmla="*/ 4446939 w 4536644"/>
              <a:gd name="connsiteY50" fmla="*/ 2067489 h 5549974"/>
              <a:gd name="connsiteX51" fmla="*/ 4436755 w 4536644"/>
              <a:gd name="connsiteY51" fmla="*/ 2117719 h 5549974"/>
              <a:gd name="connsiteX52" fmla="*/ 4429424 w 4536644"/>
              <a:gd name="connsiteY52" fmla="*/ 2167300 h 5549974"/>
              <a:gd name="connsiteX53" fmla="*/ 4373341 w 4536644"/>
              <a:gd name="connsiteY53" fmla="*/ 3223633 h 5549974"/>
              <a:gd name="connsiteX54" fmla="*/ 4360555 w 4536644"/>
              <a:gd name="connsiteY54" fmla="*/ 3477281 h 5549974"/>
              <a:gd name="connsiteX55" fmla="*/ 4349470 w 4536644"/>
              <a:gd name="connsiteY55" fmla="*/ 3639984 h 5549974"/>
              <a:gd name="connsiteX56" fmla="*/ 4258709 w 4536644"/>
              <a:gd name="connsiteY56" fmla="*/ 5278921 h 5549974"/>
              <a:gd name="connsiteX57" fmla="*/ 4264007 w 4536644"/>
              <a:gd name="connsiteY57" fmla="*/ 5315626 h 5549974"/>
              <a:gd name="connsiteX58" fmla="*/ 4267541 w 4536644"/>
              <a:gd name="connsiteY58" fmla="*/ 5350090 h 5549974"/>
              <a:gd name="connsiteX59" fmla="*/ 4270373 w 4536644"/>
              <a:gd name="connsiteY59" fmla="*/ 5450399 h 5549974"/>
              <a:gd name="connsiteX60" fmla="*/ 4251816 w 4536644"/>
              <a:gd name="connsiteY60" fmla="*/ 5484804 h 5549974"/>
              <a:gd name="connsiteX61" fmla="*/ 4247164 w 4536644"/>
              <a:gd name="connsiteY61" fmla="*/ 5487504 h 5549974"/>
              <a:gd name="connsiteX62" fmla="*/ 4243707 w 4536644"/>
              <a:gd name="connsiteY62" fmla="*/ 5549951 h 5549974"/>
              <a:gd name="connsiteX63" fmla="*/ 310344 w 4536644"/>
              <a:gd name="connsiteY63" fmla="*/ 5297261 h 5549974"/>
              <a:gd name="connsiteX64" fmla="*/ 0 w 4536644"/>
              <a:gd name="connsiteY64" fmla="*/ 5280167 h 5549974"/>
              <a:gd name="connsiteX65" fmla="*/ 78736 w 4536644"/>
              <a:gd name="connsiteY65" fmla="*/ 3839310 h 5549974"/>
              <a:gd name="connsiteX66" fmla="*/ 303426 w 4536644"/>
              <a:gd name="connsiteY66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134423 w 4536644"/>
              <a:gd name="connsiteY2" fmla="*/ 226950 h 5549974"/>
              <a:gd name="connsiteX3" fmla="*/ 4507617 w 4536644"/>
              <a:gd name="connsiteY3" fmla="*/ 247374 h 5549974"/>
              <a:gd name="connsiteX4" fmla="*/ 4535496 w 4536644"/>
              <a:gd name="connsiteY4" fmla="*/ 269179 h 5549974"/>
              <a:gd name="connsiteX5" fmla="*/ 4533722 w 4536644"/>
              <a:gd name="connsiteY5" fmla="*/ 300930 h 5549974"/>
              <a:gd name="connsiteX6" fmla="*/ 4536644 w 4536644"/>
              <a:gd name="connsiteY6" fmla="*/ 302647 h 5549974"/>
              <a:gd name="connsiteX7" fmla="*/ 4530809 w 4536644"/>
              <a:gd name="connsiteY7" fmla="*/ 391868 h 5549974"/>
              <a:gd name="connsiteX8" fmla="*/ 4527321 w 4536644"/>
              <a:gd name="connsiteY8" fmla="*/ 415489 h 5549974"/>
              <a:gd name="connsiteX9" fmla="*/ 4522216 w 4536644"/>
              <a:gd name="connsiteY9" fmla="*/ 506828 h 5549974"/>
              <a:gd name="connsiteX10" fmla="*/ 4521566 w 4536644"/>
              <a:gd name="connsiteY10" fmla="*/ 553245 h 5549974"/>
              <a:gd name="connsiteX11" fmla="*/ 4518467 w 4536644"/>
              <a:gd name="connsiteY11" fmla="*/ 581709 h 5549974"/>
              <a:gd name="connsiteX12" fmla="*/ 4517798 w 4536644"/>
              <a:gd name="connsiteY12" fmla="*/ 585890 h 5549974"/>
              <a:gd name="connsiteX13" fmla="*/ 4504861 w 4536644"/>
              <a:gd name="connsiteY13" fmla="*/ 817404 h 5549974"/>
              <a:gd name="connsiteX14" fmla="*/ 4506574 w 4536644"/>
              <a:gd name="connsiteY14" fmla="*/ 822238 h 5549974"/>
              <a:gd name="connsiteX15" fmla="*/ 4504423 w 4536644"/>
              <a:gd name="connsiteY15" fmla="*/ 846069 h 5549974"/>
              <a:gd name="connsiteX16" fmla="*/ 4502823 w 4536644"/>
              <a:gd name="connsiteY16" fmla="*/ 853854 h 5549974"/>
              <a:gd name="connsiteX17" fmla="*/ 4496585 w 4536644"/>
              <a:gd name="connsiteY17" fmla="*/ 965485 h 5549974"/>
              <a:gd name="connsiteX18" fmla="*/ 4498662 w 4536644"/>
              <a:gd name="connsiteY18" fmla="*/ 966385 h 5549974"/>
              <a:gd name="connsiteX19" fmla="*/ 4502781 w 4536644"/>
              <a:gd name="connsiteY19" fmla="*/ 1002567 h 5549974"/>
              <a:gd name="connsiteX20" fmla="*/ 4497983 w 4536644"/>
              <a:gd name="connsiteY20" fmla="*/ 1101094 h 5549974"/>
              <a:gd name="connsiteX21" fmla="*/ 4497878 w 4536644"/>
              <a:gd name="connsiteY21" fmla="*/ 1159389 h 5549974"/>
              <a:gd name="connsiteX22" fmla="*/ 4502181 w 4536644"/>
              <a:gd name="connsiteY22" fmla="*/ 1180505 h 5549974"/>
              <a:gd name="connsiteX23" fmla="*/ 4505271 w 4536644"/>
              <a:gd name="connsiteY23" fmla="*/ 1210687 h 5549974"/>
              <a:gd name="connsiteX24" fmla="*/ 4514088 w 4536644"/>
              <a:gd name="connsiteY24" fmla="*/ 1263157 h 5549974"/>
              <a:gd name="connsiteX25" fmla="*/ 4516365 w 4536644"/>
              <a:gd name="connsiteY25" fmla="*/ 1313374 h 5549974"/>
              <a:gd name="connsiteX26" fmla="*/ 4515485 w 4536644"/>
              <a:gd name="connsiteY26" fmla="*/ 1347004 h 5549974"/>
              <a:gd name="connsiteX27" fmla="*/ 4505903 w 4536644"/>
              <a:gd name="connsiteY27" fmla="*/ 1391762 h 5549974"/>
              <a:gd name="connsiteX28" fmla="*/ 4509167 w 4536644"/>
              <a:gd name="connsiteY28" fmla="*/ 1395707 h 5549974"/>
              <a:gd name="connsiteX29" fmla="*/ 4512009 w 4536644"/>
              <a:gd name="connsiteY29" fmla="*/ 1408524 h 5549974"/>
              <a:gd name="connsiteX30" fmla="*/ 4497084 w 4536644"/>
              <a:gd name="connsiteY30" fmla="*/ 1469337 h 5549974"/>
              <a:gd name="connsiteX31" fmla="*/ 4486187 w 4536644"/>
              <a:gd name="connsiteY31" fmla="*/ 1543038 h 5549974"/>
              <a:gd name="connsiteX32" fmla="*/ 4481306 w 4536644"/>
              <a:gd name="connsiteY32" fmla="*/ 1553997 h 5549974"/>
              <a:gd name="connsiteX33" fmla="*/ 4466878 w 4536644"/>
              <a:gd name="connsiteY33" fmla="*/ 1626071 h 5549974"/>
              <a:gd name="connsiteX34" fmla="*/ 4463163 w 4536644"/>
              <a:gd name="connsiteY34" fmla="*/ 1664103 h 5549974"/>
              <a:gd name="connsiteX35" fmla="*/ 4466823 w 4536644"/>
              <a:gd name="connsiteY35" fmla="*/ 1668558 h 5549974"/>
              <a:gd name="connsiteX36" fmla="*/ 4465173 w 4536644"/>
              <a:gd name="connsiteY36" fmla="*/ 1679756 h 5549974"/>
              <a:gd name="connsiteX37" fmla="*/ 4465585 w 4536644"/>
              <a:gd name="connsiteY37" fmla="*/ 1682815 h 5549974"/>
              <a:gd name="connsiteX38" fmla="*/ 4467096 w 4536644"/>
              <a:gd name="connsiteY38" fmla="*/ 1700268 h 5549974"/>
              <a:gd name="connsiteX39" fmla="*/ 4455626 w 4536644"/>
              <a:gd name="connsiteY39" fmla="*/ 1735163 h 5549974"/>
              <a:gd name="connsiteX40" fmla="*/ 4453566 w 4536644"/>
              <a:gd name="connsiteY40" fmla="*/ 1735289 h 5549974"/>
              <a:gd name="connsiteX41" fmla="*/ 4445068 w 4536644"/>
              <a:gd name="connsiteY41" fmla="*/ 1887374 h 5549974"/>
              <a:gd name="connsiteX42" fmla="*/ 4453759 w 4536644"/>
              <a:gd name="connsiteY42" fmla="*/ 1911536 h 5549974"/>
              <a:gd name="connsiteX43" fmla="*/ 4456037 w 4536644"/>
              <a:gd name="connsiteY43" fmla="*/ 1961755 h 5549974"/>
              <a:gd name="connsiteX44" fmla="*/ 4455156 w 4536644"/>
              <a:gd name="connsiteY44" fmla="*/ 1995384 h 5549974"/>
              <a:gd name="connsiteX45" fmla="*/ 4454694 w 4536644"/>
              <a:gd name="connsiteY45" fmla="*/ 2000244 h 5549974"/>
              <a:gd name="connsiteX46" fmla="*/ 4445574 w 4536644"/>
              <a:gd name="connsiteY46" fmla="*/ 2040142 h 5549974"/>
              <a:gd name="connsiteX47" fmla="*/ 4448839 w 4536644"/>
              <a:gd name="connsiteY47" fmla="*/ 2044087 h 5549974"/>
              <a:gd name="connsiteX48" fmla="*/ 4451680 w 4536644"/>
              <a:gd name="connsiteY48" fmla="*/ 2056904 h 5549974"/>
              <a:gd name="connsiteX49" fmla="*/ 4446939 w 4536644"/>
              <a:gd name="connsiteY49" fmla="*/ 2067489 h 5549974"/>
              <a:gd name="connsiteX50" fmla="*/ 4436755 w 4536644"/>
              <a:gd name="connsiteY50" fmla="*/ 2117719 h 5549974"/>
              <a:gd name="connsiteX51" fmla="*/ 4429424 w 4536644"/>
              <a:gd name="connsiteY51" fmla="*/ 2167300 h 5549974"/>
              <a:gd name="connsiteX52" fmla="*/ 4373341 w 4536644"/>
              <a:gd name="connsiteY52" fmla="*/ 3223633 h 5549974"/>
              <a:gd name="connsiteX53" fmla="*/ 4360555 w 4536644"/>
              <a:gd name="connsiteY53" fmla="*/ 3477281 h 5549974"/>
              <a:gd name="connsiteX54" fmla="*/ 4349470 w 4536644"/>
              <a:gd name="connsiteY54" fmla="*/ 3639984 h 5549974"/>
              <a:gd name="connsiteX55" fmla="*/ 4258709 w 4536644"/>
              <a:gd name="connsiteY55" fmla="*/ 5278921 h 5549974"/>
              <a:gd name="connsiteX56" fmla="*/ 4264007 w 4536644"/>
              <a:gd name="connsiteY56" fmla="*/ 5315626 h 5549974"/>
              <a:gd name="connsiteX57" fmla="*/ 4267541 w 4536644"/>
              <a:gd name="connsiteY57" fmla="*/ 5350090 h 5549974"/>
              <a:gd name="connsiteX58" fmla="*/ 4270373 w 4536644"/>
              <a:gd name="connsiteY58" fmla="*/ 5450399 h 5549974"/>
              <a:gd name="connsiteX59" fmla="*/ 4251816 w 4536644"/>
              <a:gd name="connsiteY59" fmla="*/ 5484804 h 5549974"/>
              <a:gd name="connsiteX60" fmla="*/ 4247164 w 4536644"/>
              <a:gd name="connsiteY60" fmla="*/ 5487504 h 5549974"/>
              <a:gd name="connsiteX61" fmla="*/ 4243707 w 4536644"/>
              <a:gd name="connsiteY61" fmla="*/ 5549951 h 5549974"/>
              <a:gd name="connsiteX62" fmla="*/ 310344 w 4536644"/>
              <a:gd name="connsiteY62" fmla="*/ 5297261 h 5549974"/>
              <a:gd name="connsiteX63" fmla="*/ 0 w 4536644"/>
              <a:gd name="connsiteY63" fmla="*/ 5280167 h 5549974"/>
              <a:gd name="connsiteX64" fmla="*/ 78736 w 4536644"/>
              <a:gd name="connsiteY64" fmla="*/ 3839310 h 5549974"/>
              <a:gd name="connsiteX65" fmla="*/ 303426 w 4536644"/>
              <a:gd name="connsiteY65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134423 w 4536644"/>
              <a:gd name="connsiteY2" fmla="*/ 226950 h 5549974"/>
              <a:gd name="connsiteX3" fmla="*/ 4507617 w 4536644"/>
              <a:gd name="connsiteY3" fmla="*/ 247374 h 5549974"/>
              <a:gd name="connsiteX4" fmla="*/ 4535496 w 4536644"/>
              <a:gd name="connsiteY4" fmla="*/ 269179 h 5549974"/>
              <a:gd name="connsiteX5" fmla="*/ 4533722 w 4536644"/>
              <a:gd name="connsiteY5" fmla="*/ 300930 h 5549974"/>
              <a:gd name="connsiteX6" fmla="*/ 4536644 w 4536644"/>
              <a:gd name="connsiteY6" fmla="*/ 302647 h 5549974"/>
              <a:gd name="connsiteX7" fmla="*/ 4530809 w 4536644"/>
              <a:gd name="connsiteY7" fmla="*/ 391868 h 5549974"/>
              <a:gd name="connsiteX8" fmla="*/ 4527321 w 4536644"/>
              <a:gd name="connsiteY8" fmla="*/ 415489 h 5549974"/>
              <a:gd name="connsiteX9" fmla="*/ 4522216 w 4536644"/>
              <a:gd name="connsiteY9" fmla="*/ 506828 h 5549974"/>
              <a:gd name="connsiteX10" fmla="*/ 4521566 w 4536644"/>
              <a:gd name="connsiteY10" fmla="*/ 553245 h 5549974"/>
              <a:gd name="connsiteX11" fmla="*/ 4518467 w 4536644"/>
              <a:gd name="connsiteY11" fmla="*/ 581709 h 5549974"/>
              <a:gd name="connsiteX12" fmla="*/ 4517798 w 4536644"/>
              <a:gd name="connsiteY12" fmla="*/ 585890 h 5549974"/>
              <a:gd name="connsiteX13" fmla="*/ 4504861 w 4536644"/>
              <a:gd name="connsiteY13" fmla="*/ 817404 h 5549974"/>
              <a:gd name="connsiteX14" fmla="*/ 4506574 w 4536644"/>
              <a:gd name="connsiteY14" fmla="*/ 822238 h 5549974"/>
              <a:gd name="connsiteX15" fmla="*/ 4504423 w 4536644"/>
              <a:gd name="connsiteY15" fmla="*/ 846069 h 5549974"/>
              <a:gd name="connsiteX16" fmla="*/ 4502823 w 4536644"/>
              <a:gd name="connsiteY16" fmla="*/ 853854 h 5549974"/>
              <a:gd name="connsiteX17" fmla="*/ 4496585 w 4536644"/>
              <a:gd name="connsiteY17" fmla="*/ 965485 h 5549974"/>
              <a:gd name="connsiteX18" fmla="*/ 4498662 w 4536644"/>
              <a:gd name="connsiteY18" fmla="*/ 966385 h 5549974"/>
              <a:gd name="connsiteX19" fmla="*/ 4502781 w 4536644"/>
              <a:gd name="connsiteY19" fmla="*/ 1002567 h 5549974"/>
              <a:gd name="connsiteX20" fmla="*/ 4497983 w 4536644"/>
              <a:gd name="connsiteY20" fmla="*/ 1101094 h 5549974"/>
              <a:gd name="connsiteX21" fmla="*/ 4497878 w 4536644"/>
              <a:gd name="connsiteY21" fmla="*/ 1159389 h 5549974"/>
              <a:gd name="connsiteX22" fmla="*/ 4502181 w 4536644"/>
              <a:gd name="connsiteY22" fmla="*/ 1180505 h 5549974"/>
              <a:gd name="connsiteX23" fmla="*/ 4505271 w 4536644"/>
              <a:gd name="connsiteY23" fmla="*/ 1210687 h 5549974"/>
              <a:gd name="connsiteX24" fmla="*/ 4514088 w 4536644"/>
              <a:gd name="connsiteY24" fmla="*/ 1263157 h 5549974"/>
              <a:gd name="connsiteX25" fmla="*/ 4516365 w 4536644"/>
              <a:gd name="connsiteY25" fmla="*/ 1313374 h 5549974"/>
              <a:gd name="connsiteX26" fmla="*/ 4515485 w 4536644"/>
              <a:gd name="connsiteY26" fmla="*/ 1347004 h 5549974"/>
              <a:gd name="connsiteX27" fmla="*/ 4505903 w 4536644"/>
              <a:gd name="connsiteY27" fmla="*/ 1391762 h 5549974"/>
              <a:gd name="connsiteX28" fmla="*/ 4509167 w 4536644"/>
              <a:gd name="connsiteY28" fmla="*/ 1395707 h 5549974"/>
              <a:gd name="connsiteX29" fmla="*/ 4512009 w 4536644"/>
              <a:gd name="connsiteY29" fmla="*/ 1408524 h 5549974"/>
              <a:gd name="connsiteX30" fmla="*/ 4497084 w 4536644"/>
              <a:gd name="connsiteY30" fmla="*/ 1469337 h 5549974"/>
              <a:gd name="connsiteX31" fmla="*/ 4486187 w 4536644"/>
              <a:gd name="connsiteY31" fmla="*/ 1543038 h 5549974"/>
              <a:gd name="connsiteX32" fmla="*/ 4481306 w 4536644"/>
              <a:gd name="connsiteY32" fmla="*/ 1553997 h 5549974"/>
              <a:gd name="connsiteX33" fmla="*/ 4466878 w 4536644"/>
              <a:gd name="connsiteY33" fmla="*/ 1626071 h 5549974"/>
              <a:gd name="connsiteX34" fmla="*/ 4463163 w 4536644"/>
              <a:gd name="connsiteY34" fmla="*/ 1664103 h 5549974"/>
              <a:gd name="connsiteX35" fmla="*/ 4466823 w 4536644"/>
              <a:gd name="connsiteY35" fmla="*/ 1668558 h 5549974"/>
              <a:gd name="connsiteX36" fmla="*/ 4465173 w 4536644"/>
              <a:gd name="connsiteY36" fmla="*/ 1679756 h 5549974"/>
              <a:gd name="connsiteX37" fmla="*/ 4465585 w 4536644"/>
              <a:gd name="connsiteY37" fmla="*/ 1682815 h 5549974"/>
              <a:gd name="connsiteX38" fmla="*/ 4467096 w 4536644"/>
              <a:gd name="connsiteY38" fmla="*/ 1700268 h 5549974"/>
              <a:gd name="connsiteX39" fmla="*/ 4455626 w 4536644"/>
              <a:gd name="connsiteY39" fmla="*/ 1735163 h 5549974"/>
              <a:gd name="connsiteX40" fmla="*/ 4453566 w 4536644"/>
              <a:gd name="connsiteY40" fmla="*/ 1735289 h 5549974"/>
              <a:gd name="connsiteX41" fmla="*/ 4445068 w 4536644"/>
              <a:gd name="connsiteY41" fmla="*/ 1887374 h 5549974"/>
              <a:gd name="connsiteX42" fmla="*/ 4453759 w 4536644"/>
              <a:gd name="connsiteY42" fmla="*/ 1911536 h 5549974"/>
              <a:gd name="connsiteX43" fmla="*/ 4456037 w 4536644"/>
              <a:gd name="connsiteY43" fmla="*/ 1961755 h 5549974"/>
              <a:gd name="connsiteX44" fmla="*/ 4455156 w 4536644"/>
              <a:gd name="connsiteY44" fmla="*/ 1995384 h 5549974"/>
              <a:gd name="connsiteX45" fmla="*/ 4454694 w 4536644"/>
              <a:gd name="connsiteY45" fmla="*/ 2000244 h 5549974"/>
              <a:gd name="connsiteX46" fmla="*/ 4445574 w 4536644"/>
              <a:gd name="connsiteY46" fmla="*/ 2040142 h 5549974"/>
              <a:gd name="connsiteX47" fmla="*/ 4448839 w 4536644"/>
              <a:gd name="connsiteY47" fmla="*/ 2044087 h 5549974"/>
              <a:gd name="connsiteX48" fmla="*/ 4451680 w 4536644"/>
              <a:gd name="connsiteY48" fmla="*/ 2056904 h 5549974"/>
              <a:gd name="connsiteX49" fmla="*/ 4436755 w 4536644"/>
              <a:gd name="connsiteY49" fmla="*/ 2117719 h 5549974"/>
              <a:gd name="connsiteX50" fmla="*/ 4429424 w 4536644"/>
              <a:gd name="connsiteY50" fmla="*/ 2167300 h 5549974"/>
              <a:gd name="connsiteX51" fmla="*/ 4373341 w 4536644"/>
              <a:gd name="connsiteY51" fmla="*/ 3223633 h 5549974"/>
              <a:gd name="connsiteX52" fmla="*/ 4360555 w 4536644"/>
              <a:gd name="connsiteY52" fmla="*/ 3477281 h 5549974"/>
              <a:gd name="connsiteX53" fmla="*/ 4349470 w 4536644"/>
              <a:gd name="connsiteY53" fmla="*/ 3639984 h 5549974"/>
              <a:gd name="connsiteX54" fmla="*/ 4258709 w 4536644"/>
              <a:gd name="connsiteY54" fmla="*/ 5278921 h 5549974"/>
              <a:gd name="connsiteX55" fmla="*/ 4264007 w 4536644"/>
              <a:gd name="connsiteY55" fmla="*/ 5315626 h 5549974"/>
              <a:gd name="connsiteX56" fmla="*/ 4267541 w 4536644"/>
              <a:gd name="connsiteY56" fmla="*/ 5350090 h 5549974"/>
              <a:gd name="connsiteX57" fmla="*/ 4270373 w 4536644"/>
              <a:gd name="connsiteY57" fmla="*/ 5450399 h 5549974"/>
              <a:gd name="connsiteX58" fmla="*/ 4251816 w 4536644"/>
              <a:gd name="connsiteY58" fmla="*/ 5484804 h 5549974"/>
              <a:gd name="connsiteX59" fmla="*/ 4247164 w 4536644"/>
              <a:gd name="connsiteY59" fmla="*/ 5487504 h 5549974"/>
              <a:gd name="connsiteX60" fmla="*/ 4243707 w 4536644"/>
              <a:gd name="connsiteY60" fmla="*/ 5549951 h 5549974"/>
              <a:gd name="connsiteX61" fmla="*/ 310344 w 4536644"/>
              <a:gd name="connsiteY61" fmla="*/ 5297261 h 5549974"/>
              <a:gd name="connsiteX62" fmla="*/ 0 w 4536644"/>
              <a:gd name="connsiteY62" fmla="*/ 5280167 h 5549974"/>
              <a:gd name="connsiteX63" fmla="*/ 78736 w 4536644"/>
              <a:gd name="connsiteY63" fmla="*/ 3839310 h 5549974"/>
              <a:gd name="connsiteX64" fmla="*/ 303426 w 4536644"/>
              <a:gd name="connsiteY64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134423 w 4536644"/>
              <a:gd name="connsiteY2" fmla="*/ 226950 h 5549974"/>
              <a:gd name="connsiteX3" fmla="*/ 4507617 w 4536644"/>
              <a:gd name="connsiteY3" fmla="*/ 247374 h 5549974"/>
              <a:gd name="connsiteX4" fmla="*/ 4535496 w 4536644"/>
              <a:gd name="connsiteY4" fmla="*/ 269179 h 5549974"/>
              <a:gd name="connsiteX5" fmla="*/ 4533722 w 4536644"/>
              <a:gd name="connsiteY5" fmla="*/ 300930 h 5549974"/>
              <a:gd name="connsiteX6" fmla="*/ 4536644 w 4536644"/>
              <a:gd name="connsiteY6" fmla="*/ 302647 h 5549974"/>
              <a:gd name="connsiteX7" fmla="*/ 4530809 w 4536644"/>
              <a:gd name="connsiteY7" fmla="*/ 391868 h 5549974"/>
              <a:gd name="connsiteX8" fmla="*/ 4527321 w 4536644"/>
              <a:gd name="connsiteY8" fmla="*/ 415489 h 5549974"/>
              <a:gd name="connsiteX9" fmla="*/ 4522216 w 4536644"/>
              <a:gd name="connsiteY9" fmla="*/ 506828 h 5549974"/>
              <a:gd name="connsiteX10" fmla="*/ 4521566 w 4536644"/>
              <a:gd name="connsiteY10" fmla="*/ 553245 h 5549974"/>
              <a:gd name="connsiteX11" fmla="*/ 4518467 w 4536644"/>
              <a:gd name="connsiteY11" fmla="*/ 581709 h 5549974"/>
              <a:gd name="connsiteX12" fmla="*/ 4517798 w 4536644"/>
              <a:gd name="connsiteY12" fmla="*/ 585890 h 5549974"/>
              <a:gd name="connsiteX13" fmla="*/ 4504861 w 4536644"/>
              <a:gd name="connsiteY13" fmla="*/ 817404 h 5549974"/>
              <a:gd name="connsiteX14" fmla="*/ 4506574 w 4536644"/>
              <a:gd name="connsiteY14" fmla="*/ 822238 h 5549974"/>
              <a:gd name="connsiteX15" fmla="*/ 4504423 w 4536644"/>
              <a:gd name="connsiteY15" fmla="*/ 846069 h 5549974"/>
              <a:gd name="connsiteX16" fmla="*/ 4502823 w 4536644"/>
              <a:gd name="connsiteY16" fmla="*/ 853854 h 5549974"/>
              <a:gd name="connsiteX17" fmla="*/ 4496585 w 4536644"/>
              <a:gd name="connsiteY17" fmla="*/ 965485 h 5549974"/>
              <a:gd name="connsiteX18" fmla="*/ 4498662 w 4536644"/>
              <a:gd name="connsiteY18" fmla="*/ 966385 h 5549974"/>
              <a:gd name="connsiteX19" fmla="*/ 4502781 w 4536644"/>
              <a:gd name="connsiteY19" fmla="*/ 1002567 h 5549974"/>
              <a:gd name="connsiteX20" fmla="*/ 4497983 w 4536644"/>
              <a:gd name="connsiteY20" fmla="*/ 1101094 h 5549974"/>
              <a:gd name="connsiteX21" fmla="*/ 4497878 w 4536644"/>
              <a:gd name="connsiteY21" fmla="*/ 1159389 h 5549974"/>
              <a:gd name="connsiteX22" fmla="*/ 4502181 w 4536644"/>
              <a:gd name="connsiteY22" fmla="*/ 1180505 h 5549974"/>
              <a:gd name="connsiteX23" fmla="*/ 4505271 w 4536644"/>
              <a:gd name="connsiteY23" fmla="*/ 1210687 h 5549974"/>
              <a:gd name="connsiteX24" fmla="*/ 4514088 w 4536644"/>
              <a:gd name="connsiteY24" fmla="*/ 1263157 h 5549974"/>
              <a:gd name="connsiteX25" fmla="*/ 4516365 w 4536644"/>
              <a:gd name="connsiteY25" fmla="*/ 1313374 h 5549974"/>
              <a:gd name="connsiteX26" fmla="*/ 4515485 w 4536644"/>
              <a:gd name="connsiteY26" fmla="*/ 1347004 h 5549974"/>
              <a:gd name="connsiteX27" fmla="*/ 4505903 w 4536644"/>
              <a:gd name="connsiteY27" fmla="*/ 1391762 h 5549974"/>
              <a:gd name="connsiteX28" fmla="*/ 4509167 w 4536644"/>
              <a:gd name="connsiteY28" fmla="*/ 1395707 h 5549974"/>
              <a:gd name="connsiteX29" fmla="*/ 4512009 w 4536644"/>
              <a:gd name="connsiteY29" fmla="*/ 1408524 h 5549974"/>
              <a:gd name="connsiteX30" fmla="*/ 4497084 w 4536644"/>
              <a:gd name="connsiteY30" fmla="*/ 1469337 h 5549974"/>
              <a:gd name="connsiteX31" fmla="*/ 4486187 w 4536644"/>
              <a:gd name="connsiteY31" fmla="*/ 1543038 h 5549974"/>
              <a:gd name="connsiteX32" fmla="*/ 4481306 w 4536644"/>
              <a:gd name="connsiteY32" fmla="*/ 1553997 h 5549974"/>
              <a:gd name="connsiteX33" fmla="*/ 4466878 w 4536644"/>
              <a:gd name="connsiteY33" fmla="*/ 1626071 h 5549974"/>
              <a:gd name="connsiteX34" fmla="*/ 4463163 w 4536644"/>
              <a:gd name="connsiteY34" fmla="*/ 1664103 h 5549974"/>
              <a:gd name="connsiteX35" fmla="*/ 4466823 w 4536644"/>
              <a:gd name="connsiteY35" fmla="*/ 1668558 h 5549974"/>
              <a:gd name="connsiteX36" fmla="*/ 4465173 w 4536644"/>
              <a:gd name="connsiteY36" fmla="*/ 1679756 h 5549974"/>
              <a:gd name="connsiteX37" fmla="*/ 4465585 w 4536644"/>
              <a:gd name="connsiteY37" fmla="*/ 1682815 h 5549974"/>
              <a:gd name="connsiteX38" fmla="*/ 4467096 w 4536644"/>
              <a:gd name="connsiteY38" fmla="*/ 1700268 h 5549974"/>
              <a:gd name="connsiteX39" fmla="*/ 4455626 w 4536644"/>
              <a:gd name="connsiteY39" fmla="*/ 1735163 h 5549974"/>
              <a:gd name="connsiteX40" fmla="*/ 4453566 w 4536644"/>
              <a:gd name="connsiteY40" fmla="*/ 1735289 h 5549974"/>
              <a:gd name="connsiteX41" fmla="*/ 4445068 w 4536644"/>
              <a:gd name="connsiteY41" fmla="*/ 1887374 h 5549974"/>
              <a:gd name="connsiteX42" fmla="*/ 4453759 w 4536644"/>
              <a:gd name="connsiteY42" fmla="*/ 1911536 h 5549974"/>
              <a:gd name="connsiteX43" fmla="*/ 4456037 w 4536644"/>
              <a:gd name="connsiteY43" fmla="*/ 1961755 h 5549974"/>
              <a:gd name="connsiteX44" fmla="*/ 4455156 w 4536644"/>
              <a:gd name="connsiteY44" fmla="*/ 1995384 h 5549974"/>
              <a:gd name="connsiteX45" fmla="*/ 4445574 w 4536644"/>
              <a:gd name="connsiteY45" fmla="*/ 2040142 h 5549974"/>
              <a:gd name="connsiteX46" fmla="*/ 4448839 w 4536644"/>
              <a:gd name="connsiteY46" fmla="*/ 2044087 h 5549974"/>
              <a:gd name="connsiteX47" fmla="*/ 4451680 w 4536644"/>
              <a:gd name="connsiteY47" fmla="*/ 2056904 h 5549974"/>
              <a:gd name="connsiteX48" fmla="*/ 4436755 w 4536644"/>
              <a:gd name="connsiteY48" fmla="*/ 2117719 h 5549974"/>
              <a:gd name="connsiteX49" fmla="*/ 4429424 w 4536644"/>
              <a:gd name="connsiteY49" fmla="*/ 2167300 h 5549974"/>
              <a:gd name="connsiteX50" fmla="*/ 4373341 w 4536644"/>
              <a:gd name="connsiteY50" fmla="*/ 3223633 h 5549974"/>
              <a:gd name="connsiteX51" fmla="*/ 4360555 w 4536644"/>
              <a:gd name="connsiteY51" fmla="*/ 3477281 h 5549974"/>
              <a:gd name="connsiteX52" fmla="*/ 4349470 w 4536644"/>
              <a:gd name="connsiteY52" fmla="*/ 3639984 h 5549974"/>
              <a:gd name="connsiteX53" fmla="*/ 4258709 w 4536644"/>
              <a:gd name="connsiteY53" fmla="*/ 5278921 h 5549974"/>
              <a:gd name="connsiteX54" fmla="*/ 4264007 w 4536644"/>
              <a:gd name="connsiteY54" fmla="*/ 5315626 h 5549974"/>
              <a:gd name="connsiteX55" fmla="*/ 4267541 w 4536644"/>
              <a:gd name="connsiteY55" fmla="*/ 5350090 h 5549974"/>
              <a:gd name="connsiteX56" fmla="*/ 4270373 w 4536644"/>
              <a:gd name="connsiteY56" fmla="*/ 5450399 h 5549974"/>
              <a:gd name="connsiteX57" fmla="*/ 4251816 w 4536644"/>
              <a:gd name="connsiteY57" fmla="*/ 5484804 h 5549974"/>
              <a:gd name="connsiteX58" fmla="*/ 4247164 w 4536644"/>
              <a:gd name="connsiteY58" fmla="*/ 5487504 h 5549974"/>
              <a:gd name="connsiteX59" fmla="*/ 4243707 w 4536644"/>
              <a:gd name="connsiteY59" fmla="*/ 5549951 h 5549974"/>
              <a:gd name="connsiteX60" fmla="*/ 310344 w 4536644"/>
              <a:gd name="connsiteY60" fmla="*/ 5297261 h 5549974"/>
              <a:gd name="connsiteX61" fmla="*/ 0 w 4536644"/>
              <a:gd name="connsiteY61" fmla="*/ 5280167 h 5549974"/>
              <a:gd name="connsiteX62" fmla="*/ 78736 w 4536644"/>
              <a:gd name="connsiteY62" fmla="*/ 3839310 h 5549974"/>
              <a:gd name="connsiteX63" fmla="*/ 303426 w 4536644"/>
              <a:gd name="connsiteY63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134423 w 4536644"/>
              <a:gd name="connsiteY2" fmla="*/ 226950 h 5549974"/>
              <a:gd name="connsiteX3" fmla="*/ 4507617 w 4536644"/>
              <a:gd name="connsiteY3" fmla="*/ 247374 h 5549974"/>
              <a:gd name="connsiteX4" fmla="*/ 4535496 w 4536644"/>
              <a:gd name="connsiteY4" fmla="*/ 269179 h 5549974"/>
              <a:gd name="connsiteX5" fmla="*/ 4533722 w 4536644"/>
              <a:gd name="connsiteY5" fmla="*/ 300930 h 5549974"/>
              <a:gd name="connsiteX6" fmla="*/ 4536644 w 4536644"/>
              <a:gd name="connsiteY6" fmla="*/ 302647 h 5549974"/>
              <a:gd name="connsiteX7" fmla="*/ 4530809 w 4536644"/>
              <a:gd name="connsiteY7" fmla="*/ 391868 h 5549974"/>
              <a:gd name="connsiteX8" fmla="*/ 4527321 w 4536644"/>
              <a:gd name="connsiteY8" fmla="*/ 415489 h 5549974"/>
              <a:gd name="connsiteX9" fmla="*/ 4522216 w 4536644"/>
              <a:gd name="connsiteY9" fmla="*/ 506828 h 5549974"/>
              <a:gd name="connsiteX10" fmla="*/ 4521566 w 4536644"/>
              <a:gd name="connsiteY10" fmla="*/ 553245 h 5549974"/>
              <a:gd name="connsiteX11" fmla="*/ 4518467 w 4536644"/>
              <a:gd name="connsiteY11" fmla="*/ 581709 h 5549974"/>
              <a:gd name="connsiteX12" fmla="*/ 4517798 w 4536644"/>
              <a:gd name="connsiteY12" fmla="*/ 585890 h 5549974"/>
              <a:gd name="connsiteX13" fmla="*/ 4504861 w 4536644"/>
              <a:gd name="connsiteY13" fmla="*/ 817404 h 5549974"/>
              <a:gd name="connsiteX14" fmla="*/ 4506574 w 4536644"/>
              <a:gd name="connsiteY14" fmla="*/ 822238 h 5549974"/>
              <a:gd name="connsiteX15" fmla="*/ 4504423 w 4536644"/>
              <a:gd name="connsiteY15" fmla="*/ 846069 h 5549974"/>
              <a:gd name="connsiteX16" fmla="*/ 4502823 w 4536644"/>
              <a:gd name="connsiteY16" fmla="*/ 853854 h 5549974"/>
              <a:gd name="connsiteX17" fmla="*/ 4496585 w 4536644"/>
              <a:gd name="connsiteY17" fmla="*/ 965485 h 5549974"/>
              <a:gd name="connsiteX18" fmla="*/ 4498662 w 4536644"/>
              <a:gd name="connsiteY18" fmla="*/ 966385 h 5549974"/>
              <a:gd name="connsiteX19" fmla="*/ 4502781 w 4536644"/>
              <a:gd name="connsiteY19" fmla="*/ 1002567 h 5549974"/>
              <a:gd name="connsiteX20" fmla="*/ 4497983 w 4536644"/>
              <a:gd name="connsiteY20" fmla="*/ 1101094 h 5549974"/>
              <a:gd name="connsiteX21" fmla="*/ 4497878 w 4536644"/>
              <a:gd name="connsiteY21" fmla="*/ 1159389 h 5549974"/>
              <a:gd name="connsiteX22" fmla="*/ 4502181 w 4536644"/>
              <a:gd name="connsiteY22" fmla="*/ 1180505 h 5549974"/>
              <a:gd name="connsiteX23" fmla="*/ 4505271 w 4536644"/>
              <a:gd name="connsiteY23" fmla="*/ 1210687 h 5549974"/>
              <a:gd name="connsiteX24" fmla="*/ 4514088 w 4536644"/>
              <a:gd name="connsiteY24" fmla="*/ 1263157 h 5549974"/>
              <a:gd name="connsiteX25" fmla="*/ 4516365 w 4536644"/>
              <a:gd name="connsiteY25" fmla="*/ 1313374 h 5549974"/>
              <a:gd name="connsiteX26" fmla="*/ 4515485 w 4536644"/>
              <a:gd name="connsiteY26" fmla="*/ 1347004 h 5549974"/>
              <a:gd name="connsiteX27" fmla="*/ 4505903 w 4536644"/>
              <a:gd name="connsiteY27" fmla="*/ 1391762 h 5549974"/>
              <a:gd name="connsiteX28" fmla="*/ 4509167 w 4536644"/>
              <a:gd name="connsiteY28" fmla="*/ 1395707 h 5549974"/>
              <a:gd name="connsiteX29" fmla="*/ 4512009 w 4536644"/>
              <a:gd name="connsiteY29" fmla="*/ 1408524 h 5549974"/>
              <a:gd name="connsiteX30" fmla="*/ 4497084 w 4536644"/>
              <a:gd name="connsiteY30" fmla="*/ 1469337 h 5549974"/>
              <a:gd name="connsiteX31" fmla="*/ 4486187 w 4536644"/>
              <a:gd name="connsiteY31" fmla="*/ 1543038 h 5549974"/>
              <a:gd name="connsiteX32" fmla="*/ 4481306 w 4536644"/>
              <a:gd name="connsiteY32" fmla="*/ 1553997 h 5549974"/>
              <a:gd name="connsiteX33" fmla="*/ 4466878 w 4536644"/>
              <a:gd name="connsiteY33" fmla="*/ 1626071 h 5549974"/>
              <a:gd name="connsiteX34" fmla="*/ 4463163 w 4536644"/>
              <a:gd name="connsiteY34" fmla="*/ 1664103 h 5549974"/>
              <a:gd name="connsiteX35" fmla="*/ 4466823 w 4536644"/>
              <a:gd name="connsiteY35" fmla="*/ 1668558 h 5549974"/>
              <a:gd name="connsiteX36" fmla="*/ 4465173 w 4536644"/>
              <a:gd name="connsiteY36" fmla="*/ 1679756 h 5549974"/>
              <a:gd name="connsiteX37" fmla="*/ 4465585 w 4536644"/>
              <a:gd name="connsiteY37" fmla="*/ 1682815 h 5549974"/>
              <a:gd name="connsiteX38" fmla="*/ 4467096 w 4536644"/>
              <a:gd name="connsiteY38" fmla="*/ 1700268 h 5549974"/>
              <a:gd name="connsiteX39" fmla="*/ 4455626 w 4536644"/>
              <a:gd name="connsiteY39" fmla="*/ 1735163 h 5549974"/>
              <a:gd name="connsiteX40" fmla="*/ 4453566 w 4536644"/>
              <a:gd name="connsiteY40" fmla="*/ 1735289 h 5549974"/>
              <a:gd name="connsiteX41" fmla="*/ 4445068 w 4536644"/>
              <a:gd name="connsiteY41" fmla="*/ 1887374 h 5549974"/>
              <a:gd name="connsiteX42" fmla="*/ 4453759 w 4536644"/>
              <a:gd name="connsiteY42" fmla="*/ 1911536 h 5549974"/>
              <a:gd name="connsiteX43" fmla="*/ 4456037 w 4536644"/>
              <a:gd name="connsiteY43" fmla="*/ 1961755 h 5549974"/>
              <a:gd name="connsiteX44" fmla="*/ 4445574 w 4536644"/>
              <a:gd name="connsiteY44" fmla="*/ 2040142 h 5549974"/>
              <a:gd name="connsiteX45" fmla="*/ 4448839 w 4536644"/>
              <a:gd name="connsiteY45" fmla="*/ 2044087 h 5549974"/>
              <a:gd name="connsiteX46" fmla="*/ 4451680 w 4536644"/>
              <a:gd name="connsiteY46" fmla="*/ 2056904 h 5549974"/>
              <a:gd name="connsiteX47" fmla="*/ 4436755 w 4536644"/>
              <a:gd name="connsiteY47" fmla="*/ 2117719 h 5549974"/>
              <a:gd name="connsiteX48" fmla="*/ 4429424 w 4536644"/>
              <a:gd name="connsiteY48" fmla="*/ 2167300 h 5549974"/>
              <a:gd name="connsiteX49" fmla="*/ 4373341 w 4536644"/>
              <a:gd name="connsiteY49" fmla="*/ 3223633 h 5549974"/>
              <a:gd name="connsiteX50" fmla="*/ 4360555 w 4536644"/>
              <a:gd name="connsiteY50" fmla="*/ 3477281 h 5549974"/>
              <a:gd name="connsiteX51" fmla="*/ 4349470 w 4536644"/>
              <a:gd name="connsiteY51" fmla="*/ 3639984 h 5549974"/>
              <a:gd name="connsiteX52" fmla="*/ 4258709 w 4536644"/>
              <a:gd name="connsiteY52" fmla="*/ 5278921 h 5549974"/>
              <a:gd name="connsiteX53" fmla="*/ 4264007 w 4536644"/>
              <a:gd name="connsiteY53" fmla="*/ 5315626 h 5549974"/>
              <a:gd name="connsiteX54" fmla="*/ 4267541 w 4536644"/>
              <a:gd name="connsiteY54" fmla="*/ 5350090 h 5549974"/>
              <a:gd name="connsiteX55" fmla="*/ 4270373 w 4536644"/>
              <a:gd name="connsiteY55" fmla="*/ 5450399 h 5549974"/>
              <a:gd name="connsiteX56" fmla="*/ 4251816 w 4536644"/>
              <a:gd name="connsiteY56" fmla="*/ 5484804 h 5549974"/>
              <a:gd name="connsiteX57" fmla="*/ 4247164 w 4536644"/>
              <a:gd name="connsiteY57" fmla="*/ 5487504 h 5549974"/>
              <a:gd name="connsiteX58" fmla="*/ 4243707 w 4536644"/>
              <a:gd name="connsiteY58" fmla="*/ 5549951 h 5549974"/>
              <a:gd name="connsiteX59" fmla="*/ 310344 w 4536644"/>
              <a:gd name="connsiteY59" fmla="*/ 5297261 h 5549974"/>
              <a:gd name="connsiteX60" fmla="*/ 0 w 4536644"/>
              <a:gd name="connsiteY60" fmla="*/ 5280167 h 5549974"/>
              <a:gd name="connsiteX61" fmla="*/ 78736 w 4536644"/>
              <a:gd name="connsiteY61" fmla="*/ 3839310 h 5549974"/>
              <a:gd name="connsiteX62" fmla="*/ 303426 w 4536644"/>
              <a:gd name="connsiteY62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134423 w 4536644"/>
              <a:gd name="connsiteY2" fmla="*/ 226950 h 5549974"/>
              <a:gd name="connsiteX3" fmla="*/ 4507617 w 4536644"/>
              <a:gd name="connsiteY3" fmla="*/ 247374 h 5549974"/>
              <a:gd name="connsiteX4" fmla="*/ 4535496 w 4536644"/>
              <a:gd name="connsiteY4" fmla="*/ 269179 h 5549974"/>
              <a:gd name="connsiteX5" fmla="*/ 4533722 w 4536644"/>
              <a:gd name="connsiteY5" fmla="*/ 300930 h 5549974"/>
              <a:gd name="connsiteX6" fmla="*/ 4536644 w 4536644"/>
              <a:gd name="connsiteY6" fmla="*/ 302647 h 5549974"/>
              <a:gd name="connsiteX7" fmla="*/ 4530809 w 4536644"/>
              <a:gd name="connsiteY7" fmla="*/ 391868 h 5549974"/>
              <a:gd name="connsiteX8" fmla="*/ 4527321 w 4536644"/>
              <a:gd name="connsiteY8" fmla="*/ 415489 h 5549974"/>
              <a:gd name="connsiteX9" fmla="*/ 4522216 w 4536644"/>
              <a:gd name="connsiteY9" fmla="*/ 506828 h 5549974"/>
              <a:gd name="connsiteX10" fmla="*/ 4521566 w 4536644"/>
              <a:gd name="connsiteY10" fmla="*/ 553245 h 5549974"/>
              <a:gd name="connsiteX11" fmla="*/ 4518467 w 4536644"/>
              <a:gd name="connsiteY11" fmla="*/ 581709 h 5549974"/>
              <a:gd name="connsiteX12" fmla="*/ 4517798 w 4536644"/>
              <a:gd name="connsiteY12" fmla="*/ 585890 h 5549974"/>
              <a:gd name="connsiteX13" fmla="*/ 4504861 w 4536644"/>
              <a:gd name="connsiteY13" fmla="*/ 817404 h 5549974"/>
              <a:gd name="connsiteX14" fmla="*/ 4506574 w 4536644"/>
              <a:gd name="connsiteY14" fmla="*/ 822238 h 5549974"/>
              <a:gd name="connsiteX15" fmla="*/ 4502823 w 4536644"/>
              <a:gd name="connsiteY15" fmla="*/ 853854 h 5549974"/>
              <a:gd name="connsiteX16" fmla="*/ 4496585 w 4536644"/>
              <a:gd name="connsiteY16" fmla="*/ 965485 h 5549974"/>
              <a:gd name="connsiteX17" fmla="*/ 4498662 w 4536644"/>
              <a:gd name="connsiteY17" fmla="*/ 966385 h 5549974"/>
              <a:gd name="connsiteX18" fmla="*/ 4502781 w 4536644"/>
              <a:gd name="connsiteY18" fmla="*/ 1002567 h 5549974"/>
              <a:gd name="connsiteX19" fmla="*/ 4497983 w 4536644"/>
              <a:gd name="connsiteY19" fmla="*/ 1101094 h 5549974"/>
              <a:gd name="connsiteX20" fmla="*/ 4497878 w 4536644"/>
              <a:gd name="connsiteY20" fmla="*/ 1159389 h 5549974"/>
              <a:gd name="connsiteX21" fmla="*/ 4502181 w 4536644"/>
              <a:gd name="connsiteY21" fmla="*/ 1180505 h 5549974"/>
              <a:gd name="connsiteX22" fmla="*/ 4505271 w 4536644"/>
              <a:gd name="connsiteY22" fmla="*/ 1210687 h 5549974"/>
              <a:gd name="connsiteX23" fmla="*/ 4514088 w 4536644"/>
              <a:gd name="connsiteY23" fmla="*/ 1263157 h 5549974"/>
              <a:gd name="connsiteX24" fmla="*/ 4516365 w 4536644"/>
              <a:gd name="connsiteY24" fmla="*/ 1313374 h 5549974"/>
              <a:gd name="connsiteX25" fmla="*/ 4515485 w 4536644"/>
              <a:gd name="connsiteY25" fmla="*/ 1347004 h 5549974"/>
              <a:gd name="connsiteX26" fmla="*/ 4505903 w 4536644"/>
              <a:gd name="connsiteY26" fmla="*/ 1391762 h 5549974"/>
              <a:gd name="connsiteX27" fmla="*/ 4509167 w 4536644"/>
              <a:gd name="connsiteY27" fmla="*/ 1395707 h 5549974"/>
              <a:gd name="connsiteX28" fmla="*/ 4512009 w 4536644"/>
              <a:gd name="connsiteY28" fmla="*/ 1408524 h 5549974"/>
              <a:gd name="connsiteX29" fmla="*/ 4497084 w 4536644"/>
              <a:gd name="connsiteY29" fmla="*/ 1469337 h 5549974"/>
              <a:gd name="connsiteX30" fmla="*/ 4486187 w 4536644"/>
              <a:gd name="connsiteY30" fmla="*/ 1543038 h 5549974"/>
              <a:gd name="connsiteX31" fmla="*/ 4481306 w 4536644"/>
              <a:gd name="connsiteY31" fmla="*/ 1553997 h 5549974"/>
              <a:gd name="connsiteX32" fmla="*/ 4466878 w 4536644"/>
              <a:gd name="connsiteY32" fmla="*/ 1626071 h 5549974"/>
              <a:gd name="connsiteX33" fmla="*/ 4463163 w 4536644"/>
              <a:gd name="connsiteY33" fmla="*/ 1664103 h 5549974"/>
              <a:gd name="connsiteX34" fmla="*/ 4466823 w 4536644"/>
              <a:gd name="connsiteY34" fmla="*/ 1668558 h 5549974"/>
              <a:gd name="connsiteX35" fmla="*/ 4465173 w 4536644"/>
              <a:gd name="connsiteY35" fmla="*/ 1679756 h 5549974"/>
              <a:gd name="connsiteX36" fmla="*/ 4465585 w 4536644"/>
              <a:gd name="connsiteY36" fmla="*/ 1682815 h 5549974"/>
              <a:gd name="connsiteX37" fmla="*/ 4467096 w 4536644"/>
              <a:gd name="connsiteY37" fmla="*/ 1700268 h 5549974"/>
              <a:gd name="connsiteX38" fmla="*/ 4455626 w 4536644"/>
              <a:gd name="connsiteY38" fmla="*/ 1735163 h 5549974"/>
              <a:gd name="connsiteX39" fmla="*/ 4453566 w 4536644"/>
              <a:gd name="connsiteY39" fmla="*/ 1735289 h 5549974"/>
              <a:gd name="connsiteX40" fmla="*/ 4445068 w 4536644"/>
              <a:gd name="connsiteY40" fmla="*/ 1887374 h 5549974"/>
              <a:gd name="connsiteX41" fmla="*/ 4453759 w 4536644"/>
              <a:gd name="connsiteY41" fmla="*/ 1911536 h 5549974"/>
              <a:gd name="connsiteX42" fmla="*/ 4456037 w 4536644"/>
              <a:gd name="connsiteY42" fmla="*/ 1961755 h 5549974"/>
              <a:gd name="connsiteX43" fmla="*/ 4445574 w 4536644"/>
              <a:gd name="connsiteY43" fmla="*/ 2040142 h 5549974"/>
              <a:gd name="connsiteX44" fmla="*/ 4448839 w 4536644"/>
              <a:gd name="connsiteY44" fmla="*/ 2044087 h 5549974"/>
              <a:gd name="connsiteX45" fmla="*/ 4451680 w 4536644"/>
              <a:gd name="connsiteY45" fmla="*/ 2056904 h 5549974"/>
              <a:gd name="connsiteX46" fmla="*/ 4436755 w 4536644"/>
              <a:gd name="connsiteY46" fmla="*/ 2117719 h 5549974"/>
              <a:gd name="connsiteX47" fmla="*/ 4429424 w 4536644"/>
              <a:gd name="connsiteY47" fmla="*/ 2167300 h 5549974"/>
              <a:gd name="connsiteX48" fmla="*/ 4373341 w 4536644"/>
              <a:gd name="connsiteY48" fmla="*/ 3223633 h 5549974"/>
              <a:gd name="connsiteX49" fmla="*/ 4360555 w 4536644"/>
              <a:gd name="connsiteY49" fmla="*/ 3477281 h 5549974"/>
              <a:gd name="connsiteX50" fmla="*/ 4349470 w 4536644"/>
              <a:gd name="connsiteY50" fmla="*/ 3639984 h 5549974"/>
              <a:gd name="connsiteX51" fmla="*/ 4258709 w 4536644"/>
              <a:gd name="connsiteY51" fmla="*/ 5278921 h 5549974"/>
              <a:gd name="connsiteX52" fmla="*/ 4264007 w 4536644"/>
              <a:gd name="connsiteY52" fmla="*/ 5315626 h 5549974"/>
              <a:gd name="connsiteX53" fmla="*/ 4267541 w 4536644"/>
              <a:gd name="connsiteY53" fmla="*/ 5350090 h 5549974"/>
              <a:gd name="connsiteX54" fmla="*/ 4270373 w 4536644"/>
              <a:gd name="connsiteY54" fmla="*/ 5450399 h 5549974"/>
              <a:gd name="connsiteX55" fmla="*/ 4251816 w 4536644"/>
              <a:gd name="connsiteY55" fmla="*/ 5484804 h 5549974"/>
              <a:gd name="connsiteX56" fmla="*/ 4247164 w 4536644"/>
              <a:gd name="connsiteY56" fmla="*/ 5487504 h 5549974"/>
              <a:gd name="connsiteX57" fmla="*/ 4243707 w 4536644"/>
              <a:gd name="connsiteY57" fmla="*/ 5549951 h 5549974"/>
              <a:gd name="connsiteX58" fmla="*/ 310344 w 4536644"/>
              <a:gd name="connsiteY58" fmla="*/ 5297261 h 5549974"/>
              <a:gd name="connsiteX59" fmla="*/ 0 w 4536644"/>
              <a:gd name="connsiteY59" fmla="*/ 5280167 h 5549974"/>
              <a:gd name="connsiteX60" fmla="*/ 78736 w 4536644"/>
              <a:gd name="connsiteY60" fmla="*/ 3839310 h 5549974"/>
              <a:gd name="connsiteX61" fmla="*/ 303426 w 4536644"/>
              <a:gd name="connsiteY61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134423 w 4536644"/>
              <a:gd name="connsiteY2" fmla="*/ 226950 h 5549974"/>
              <a:gd name="connsiteX3" fmla="*/ 4507617 w 4536644"/>
              <a:gd name="connsiteY3" fmla="*/ 247374 h 5549974"/>
              <a:gd name="connsiteX4" fmla="*/ 4535496 w 4536644"/>
              <a:gd name="connsiteY4" fmla="*/ 269179 h 5549974"/>
              <a:gd name="connsiteX5" fmla="*/ 4533722 w 4536644"/>
              <a:gd name="connsiteY5" fmla="*/ 300930 h 5549974"/>
              <a:gd name="connsiteX6" fmla="*/ 4536644 w 4536644"/>
              <a:gd name="connsiteY6" fmla="*/ 302647 h 5549974"/>
              <a:gd name="connsiteX7" fmla="*/ 4530809 w 4536644"/>
              <a:gd name="connsiteY7" fmla="*/ 391868 h 5549974"/>
              <a:gd name="connsiteX8" fmla="*/ 4527321 w 4536644"/>
              <a:gd name="connsiteY8" fmla="*/ 415489 h 5549974"/>
              <a:gd name="connsiteX9" fmla="*/ 4522216 w 4536644"/>
              <a:gd name="connsiteY9" fmla="*/ 506828 h 5549974"/>
              <a:gd name="connsiteX10" fmla="*/ 4521566 w 4536644"/>
              <a:gd name="connsiteY10" fmla="*/ 553245 h 5549974"/>
              <a:gd name="connsiteX11" fmla="*/ 4518467 w 4536644"/>
              <a:gd name="connsiteY11" fmla="*/ 581709 h 5549974"/>
              <a:gd name="connsiteX12" fmla="*/ 4517798 w 4536644"/>
              <a:gd name="connsiteY12" fmla="*/ 585890 h 5549974"/>
              <a:gd name="connsiteX13" fmla="*/ 4504861 w 4536644"/>
              <a:gd name="connsiteY13" fmla="*/ 817404 h 5549974"/>
              <a:gd name="connsiteX14" fmla="*/ 4506574 w 4536644"/>
              <a:gd name="connsiteY14" fmla="*/ 822238 h 5549974"/>
              <a:gd name="connsiteX15" fmla="*/ 4496585 w 4536644"/>
              <a:gd name="connsiteY15" fmla="*/ 965485 h 5549974"/>
              <a:gd name="connsiteX16" fmla="*/ 4498662 w 4536644"/>
              <a:gd name="connsiteY16" fmla="*/ 966385 h 5549974"/>
              <a:gd name="connsiteX17" fmla="*/ 4502781 w 4536644"/>
              <a:gd name="connsiteY17" fmla="*/ 1002567 h 5549974"/>
              <a:gd name="connsiteX18" fmla="*/ 4497983 w 4536644"/>
              <a:gd name="connsiteY18" fmla="*/ 1101094 h 5549974"/>
              <a:gd name="connsiteX19" fmla="*/ 4497878 w 4536644"/>
              <a:gd name="connsiteY19" fmla="*/ 1159389 h 5549974"/>
              <a:gd name="connsiteX20" fmla="*/ 4502181 w 4536644"/>
              <a:gd name="connsiteY20" fmla="*/ 1180505 h 5549974"/>
              <a:gd name="connsiteX21" fmla="*/ 4505271 w 4536644"/>
              <a:gd name="connsiteY21" fmla="*/ 1210687 h 5549974"/>
              <a:gd name="connsiteX22" fmla="*/ 4514088 w 4536644"/>
              <a:gd name="connsiteY22" fmla="*/ 1263157 h 5549974"/>
              <a:gd name="connsiteX23" fmla="*/ 4516365 w 4536644"/>
              <a:gd name="connsiteY23" fmla="*/ 1313374 h 5549974"/>
              <a:gd name="connsiteX24" fmla="*/ 4515485 w 4536644"/>
              <a:gd name="connsiteY24" fmla="*/ 1347004 h 5549974"/>
              <a:gd name="connsiteX25" fmla="*/ 4505903 w 4536644"/>
              <a:gd name="connsiteY25" fmla="*/ 1391762 h 5549974"/>
              <a:gd name="connsiteX26" fmla="*/ 4509167 w 4536644"/>
              <a:gd name="connsiteY26" fmla="*/ 1395707 h 5549974"/>
              <a:gd name="connsiteX27" fmla="*/ 4512009 w 4536644"/>
              <a:gd name="connsiteY27" fmla="*/ 1408524 h 5549974"/>
              <a:gd name="connsiteX28" fmla="*/ 4497084 w 4536644"/>
              <a:gd name="connsiteY28" fmla="*/ 1469337 h 5549974"/>
              <a:gd name="connsiteX29" fmla="*/ 4486187 w 4536644"/>
              <a:gd name="connsiteY29" fmla="*/ 1543038 h 5549974"/>
              <a:gd name="connsiteX30" fmla="*/ 4481306 w 4536644"/>
              <a:gd name="connsiteY30" fmla="*/ 1553997 h 5549974"/>
              <a:gd name="connsiteX31" fmla="*/ 4466878 w 4536644"/>
              <a:gd name="connsiteY31" fmla="*/ 1626071 h 5549974"/>
              <a:gd name="connsiteX32" fmla="*/ 4463163 w 4536644"/>
              <a:gd name="connsiteY32" fmla="*/ 1664103 h 5549974"/>
              <a:gd name="connsiteX33" fmla="*/ 4466823 w 4536644"/>
              <a:gd name="connsiteY33" fmla="*/ 1668558 h 5549974"/>
              <a:gd name="connsiteX34" fmla="*/ 4465173 w 4536644"/>
              <a:gd name="connsiteY34" fmla="*/ 1679756 h 5549974"/>
              <a:gd name="connsiteX35" fmla="*/ 4465585 w 4536644"/>
              <a:gd name="connsiteY35" fmla="*/ 1682815 h 5549974"/>
              <a:gd name="connsiteX36" fmla="*/ 4467096 w 4536644"/>
              <a:gd name="connsiteY36" fmla="*/ 1700268 h 5549974"/>
              <a:gd name="connsiteX37" fmla="*/ 4455626 w 4536644"/>
              <a:gd name="connsiteY37" fmla="*/ 1735163 h 5549974"/>
              <a:gd name="connsiteX38" fmla="*/ 4453566 w 4536644"/>
              <a:gd name="connsiteY38" fmla="*/ 1735289 h 5549974"/>
              <a:gd name="connsiteX39" fmla="*/ 4445068 w 4536644"/>
              <a:gd name="connsiteY39" fmla="*/ 1887374 h 5549974"/>
              <a:gd name="connsiteX40" fmla="*/ 4453759 w 4536644"/>
              <a:gd name="connsiteY40" fmla="*/ 1911536 h 5549974"/>
              <a:gd name="connsiteX41" fmla="*/ 4456037 w 4536644"/>
              <a:gd name="connsiteY41" fmla="*/ 1961755 h 5549974"/>
              <a:gd name="connsiteX42" fmla="*/ 4445574 w 4536644"/>
              <a:gd name="connsiteY42" fmla="*/ 2040142 h 5549974"/>
              <a:gd name="connsiteX43" fmla="*/ 4448839 w 4536644"/>
              <a:gd name="connsiteY43" fmla="*/ 2044087 h 5549974"/>
              <a:gd name="connsiteX44" fmla="*/ 4451680 w 4536644"/>
              <a:gd name="connsiteY44" fmla="*/ 2056904 h 5549974"/>
              <a:gd name="connsiteX45" fmla="*/ 4436755 w 4536644"/>
              <a:gd name="connsiteY45" fmla="*/ 2117719 h 5549974"/>
              <a:gd name="connsiteX46" fmla="*/ 4429424 w 4536644"/>
              <a:gd name="connsiteY46" fmla="*/ 2167300 h 5549974"/>
              <a:gd name="connsiteX47" fmla="*/ 4373341 w 4536644"/>
              <a:gd name="connsiteY47" fmla="*/ 3223633 h 5549974"/>
              <a:gd name="connsiteX48" fmla="*/ 4360555 w 4536644"/>
              <a:gd name="connsiteY48" fmla="*/ 3477281 h 5549974"/>
              <a:gd name="connsiteX49" fmla="*/ 4349470 w 4536644"/>
              <a:gd name="connsiteY49" fmla="*/ 3639984 h 5549974"/>
              <a:gd name="connsiteX50" fmla="*/ 4258709 w 4536644"/>
              <a:gd name="connsiteY50" fmla="*/ 5278921 h 5549974"/>
              <a:gd name="connsiteX51" fmla="*/ 4264007 w 4536644"/>
              <a:gd name="connsiteY51" fmla="*/ 5315626 h 5549974"/>
              <a:gd name="connsiteX52" fmla="*/ 4267541 w 4536644"/>
              <a:gd name="connsiteY52" fmla="*/ 5350090 h 5549974"/>
              <a:gd name="connsiteX53" fmla="*/ 4270373 w 4536644"/>
              <a:gd name="connsiteY53" fmla="*/ 5450399 h 5549974"/>
              <a:gd name="connsiteX54" fmla="*/ 4251816 w 4536644"/>
              <a:gd name="connsiteY54" fmla="*/ 5484804 h 5549974"/>
              <a:gd name="connsiteX55" fmla="*/ 4247164 w 4536644"/>
              <a:gd name="connsiteY55" fmla="*/ 5487504 h 5549974"/>
              <a:gd name="connsiteX56" fmla="*/ 4243707 w 4536644"/>
              <a:gd name="connsiteY56" fmla="*/ 5549951 h 5549974"/>
              <a:gd name="connsiteX57" fmla="*/ 310344 w 4536644"/>
              <a:gd name="connsiteY57" fmla="*/ 5297261 h 5549974"/>
              <a:gd name="connsiteX58" fmla="*/ 0 w 4536644"/>
              <a:gd name="connsiteY58" fmla="*/ 5280167 h 5549974"/>
              <a:gd name="connsiteX59" fmla="*/ 78736 w 4536644"/>
              <a:gd name="connsiteY59" fmla="*/ 3839310 h 5549974"/>
              <a:gd name="connsiteX60" fmla="*/ 303426 w 4536644"/>
              <a:gd name="connsiteY60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507617 w 4536644"/>
              <a:gd name="connsiteY2" fmla="*/ 247374 h 5549974"/>
              <a:gd name="connsiteX3" fmla="*/ 4535496 w 4536644"/>
              <a:gd name="connsiteY3" fmla="*/ 269179 h 5549974"/>
              <a:gd name="connsiteX4" fmla="*/ 4533722 w 4536644"/>
              <a:gd name="connsiteY4" fmla="*/ 300930 h 5549974"/>
              <a:gd name="connsiteX5" fmla="*/ 4536644 w 4536644"/>
              <a:gd name="connsiteY5" fmla="*/ 302647 h 5549974"/>
              <a:gd name="connsiteX6" fmla="*/ 4530809 w 4536644"/>
              <a:gd name="connsiteY6" fmla="*/ 391868 h 5549974"/>
              <a:gd name="connsiteX7" fmla="*/ 4527321 w 4536644"/>
              <a:gd name="connsiteY7" fmla="*/ 415489 h 5549974"/>
              <a:gd name="connsiteX8" fmla="*/ 4522216 w 4536644"/>
              <a:gd name="connsiteY8" fmla="*/ 506828 h 5549974"/>
              <a:gd name="connsiteX9" fmla="*/ 4521566 w 4536644"/>
              <a:gd name="connsiteY9" fmla="*/ 553245 h 5549974"/>
              <a:gd name="connsiteX10" fmla="*/ 4518467 w 4536644"/>
              <a:gd name="connsiteY10" fmla="*/ 581709 h 5549974"/>
              <a:gd name="connsiteX11" fmla="*/ 4517798 w 4536644"/>
              <a:gd name="connsiteY11" fmla="*/ 585890 h 5549974"/>
              <a:gd name="connsiteX12" fmla="*/ 4504861 w 4536644"/>
              <a:gd name="connsiteY12" fmla="*/ 817404 h 5549974"/>
              <a:gd name="connsiteX13" fmla="*/ 4506574 w 4536644"/>
              <a:gd name="connsiteY13" fmla="*/ 822238 h 5549974"/>
              <a:gd name="connsiteX14" fmla="*/ 4496585 w 4536644"/>
              <a:gd name="connsiteY14" fmla="*/ 965485 h 5549974"/>
              <a:gd name="connsiteX15" fmla="*/ 4498662 w 4536644"/>
              <a:gd name="connsiteY15" fmla="*/ 966385 h 5549974"/>
              <a:gd name="connsiteX16" fmla="*/ 4502781 w 4536644"/>
              <a:gd name="connsiteY16" fmla="*/ 1002567 h 5549974"/>
              <a:gd name="connsiteX17" fmla="*/ 4497983 w 4536644"/>
              <a:gd name="connsiteY17" fmla="*/ 1101094 h 5549974"/>
              <a:gd name="connsiteX18" fmla="*/ 4497878 w 4536644"/>
              <a:gd name="connsiteY18" fmla="*/ 1159389 h 5549974"/>
              <a:gd name="connsiteX19" fmla="*/ 4502181 w 4536644"/>
              <a:gd name="connsiteY19" fmla="*/ 1180505 h 5549974"/>
              <a:gd name="connsiteX20" fmla="*/ 4505271 w 4536644"/>
              <a:gd name="connsiteY20" fmla="*/ 1210687 h 5549974"/>
              <a:gd name="connsiteX21" fmla="*/ 4514088 w 4536644"/>
              <a:gd name="connsiteY21" fmla="*/ 1263157 h 5549974"/>
              <a:gd name="connsiteX22" fmla="*/ 4516365 w 4536644"/>
              <a:gd name="connsiteY22" fmla="*/ 1313374 h 5549974"/>
              <a:gd name="connsiteX23" fmla="*/ 4515485 w 4536644"/>
              <a:gd name="connsiteY23" fmla="*/ 1347004 h 5549974"/>
              <a:gd name="connsiteX24" fmla="*/ 4505903 w 4536644"/>
              <a:gd name="connsiteY24" fmla="*/ 1391762 h 5549974"/>
              <a:gd name="connsiteX25" fmla="*/ 4509167 w 4536644"/>
              <a:gd name="connsiteY25" fmla="*/ 1395707 h 5549974"/>
              <a:gd name="connsiteX26" fmla="*/ 4512009 w 4536644"/>
              <a:gd name="connsiteY26" fmla="*/ 1408524 h 5549974"/>
              <a:gd name="connsiteX27" fmla="*/ 4497084 w 4536644"/>
              <a:gd name="connsiteY27" fmla="*/ 1469337 h 5549974"/>
              <a:gd name="connsiteX28" fmla="*/ 4486187 w 4536644"/>
              <a:gd name="connsiteY28" fmla="*/ 1543038 h 5549974"/>
              <a:gd name="connsiteX29" fmla="*/ 4481306 w 4536644"/>
              <a:gd name="connsiteY29" fmla="*/ 1553997 h 5549974"/>
              <a:gd name="connsiteX30" fmla="*/ 4466878 w 4536644"/>
              <a:gd name="connsiteY30" fmla="*/ 1626071 h 5549974"/>
              <a:gd name="connsiteX31" fmla="*/ 4463163 w 4536644"/>
              <a:gd name="connsiteY31" fmla="*/ 1664103 h 5549974"/>
              <a:gd name="connsiteX32" fmla="*/ 4466823 w 4536644"/>
              <a:gd name="connsiteY32" fmla="*/ 1668558 h 5549974"/>
              <a:gd name="connsiteX33" fmla="*/ 4465173 w 4536644"/>
              <a:gd name="connsiteY33" fmla="*/ 1679756 h 5549974"/>
              <a:gd name="connsiteX34" fmla="*/ 4465585 w 4536644"/>
              <a:gd name="connsiteY34" fmla="*/ 1682815 h 5549974"/>
              <a:gd name="connsiteX35" fmla="*/ 4467096 w 4536644"/>
              <a:gd name="connsiteY35" fmla="*/ 1700268 h 5549974"/>
              <a:gd name="connsiteX36" fmla="*/ 4455626 w 4536644"/>
              <a:gd name="connsiteY36" fmla="*/ 1735163 h 5549974"/>
              <a:gd name="connsiteX37" fmla="*/ 4453566 w 4536644"/>
              <a:gd name="connsiteY37" fmla="*/ 1735289 h 5549974"/>
              <a:gd name="connsiteX38" fmla="*/ 4445068 w 4536644"/>
              <a:gd name="connsiteY38" fmla="*/ 1887374 h 5549974"/>
              <a:gd name="connsiteX39" fmla="*/ 4453759 w 4536644"/>
              <a:gd name="connsiteY39" fmla="*/ 1911536 h 5549974"/>
              <a:gd name="connsiteX40" fmla="*/ 4456037 w 4536644"/>
              <a:gd name="connsiteY40" fmla="*/ 1961755 h 5549974"/>
              <a:gd name="connsiteX41" fmla="*/ 4445574 w 4536644"/>
              <a:gd name="connsiteY41" fmla="*/ 2040142 h 5549974"/>
              <a:gd name="connsiteX42" fmla="*/ 4448839 w 4536644"/>
              <a:gd name="connsiteY42" fmla="*/ 2044087 h 5549974"/>
              <a:gd name="connsiteX43" fmla="*/ 4451680 w 4536644"/>
              <a:gd name="connsiteY43" fmla="*/ 2056904 h 5549974"/>
              <a:gd name="connsiteX44" fmla="*/ 4436755 w 4536644"/>
              <a:gd name="connsiteY44" fmla="*/ 2117719 h 5549974"/>
              <a:gd name="connsiteX45" fmla="*/ 4429424 w 4536644"/>
              <a:gd name="connsiteY45" fmla="*/ 2167300 h 5549974"/>
              <a:gd name="connsiteX46" fmla="*/ 4373341 w 4536644"/>
              <a:gd name="connsiteY46" fmla="*/ 3223633 h 5549974"/>
              <a:gd name="connsiteX47" fmla="*/ 4360555 w 4536644"/>
              <a:gd name="connsiteY47" fmla="*/ 3477281 h 5549974"/>
              <a:gd name="connsiteX48" fmla="*/ 4349470 w 4536644"/>
              <a:gd name="connsiteY48" fmla="*/ 3639984 h 5549974"/>
              <a:gd name="connsiteX49" fmla="*/ 4258709 w 4536644"/>
              <a:gd name="connsiteY49" fmla="*/ 5278921 h 5549974"/>
              <a:gd name="connsiteX50" fmla="*/ 4264007 w 4536644"/>
              <a:gd name="connsiteY50" fmla="*/ 5315626 h 5549974"/>
              <a:gd name="connsiteX51" fmla="*/ 4267541 w 4536644"/>
              <a:gd name="connsiteY51" fmla="*/ 5350090 h 5549974"/>
              <a:gd name="connsiteX52" fmla="*/ 4270373 w 4536644"/>
              <a:gd name="connsiteY52" fmla="*/ 5450399 h 5549974"/>
              <a:gd name="connsiteX53" fmla="*/ 4251816 w 4536644"/>
              <a:gd name="connsiteY53" fmla="*/ 5484804 h 5549974"/>
              <a:gd name="connsiteX54" fmla="*/ 4247164 w 4536644"/>
              <a:gd name="connsiteY54" fmla="*/ 5487504 h 5549974"/>
              <a:gd name="connsiteX55" fmla="*/ 4243707 w 4536644"/>
              <a:gd name="connsiteY55" fmla="*/ 5549951 h 5549974"/>
              <a:gd name="connsiteX56" fmla="*/ 310344 w 4536644"/>
              <a:gd name="connsiteY56" fmla="*/ 5297261 h 5549974"/>
              <a:gd name="connsiteX57" fmla="*/ 0 w 4536644"/>
              <a:gd name="connsiteY57" fmla="*/ 5280167 h 5549974"/>
              <a:gd name="connsiteX58" fmla="*/ 78736 w 4536644"/>
              <a:gd name="connsiteY58" fmla="*/ 3839310 h 5549974"/>
              <a:gd name="connsiteX59" fmla="*/ 303426 w 4536644"/>
              <a:gd name="connsiteY59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507617 w 4536644"/>
              <a:gd name="connsiteY2" fmla="*/ 247374 h 5549974"/>
              <a:gd name="connsiteX3" fmla="*/ 4535496 w 4536644"/>
              <a:gd name="connsiteY3" fmla="*/ 269179 h 5549974"/>
              <a:gd name="connsiteX4" fmla="*/ 4533722 w 4536644"/>
              <a:gd name="connsiteY4" fmla="*/ 300930 h 5549974"/>
              <a:gd name="connsiteX5" fmla="*/ 4536644 w 4536644"/>
              <a:gd name="connsiteY5" fmla="*/ 302647 h 5549974"/>
              <a:gd name="connsiteX6" fmla="*/ 4530809 w 4536644"/>
              <a:gd name="connsiteY6" fmla="*/ 391868 h 5549974"/>
              <a:gd name="connsiteX7" fmla="*/ 4522216 w 4536644"/>
              <a:gd name="connsiteY7" fmla="*/ 506828 h 5549974"/>
              <a:gd name="connsiteX8" fmla="*/ 4521566 w 4536644"/>
              <a:gd name="connsiteY8" fmla="*/ 553245 h 5549974"/>
              <a:gd name="connsiteX9" fmla="*/ 4518467 w 4536644"/>
              <a:gd name="connsiteY9" fmla="*/ 581709 h 5549974"/>
              <a:gd name="connsiteX10" fmla="*/ 4517798 w 4536644"/>
              <a:gd name="connsiteY10" fmla="*/ 585890 h 5549974"/>
              <a:gd name="connsiteX11" fmla="*/ 4504861 w 4536644"/>
              <a:gd name="connsiteY11" fmla="*/ 817404 h 5549974"/>
              <a:gd name="connsiteX12" fmla="*/ 4506574 w 4536644"/>
              <a:gd name="connsiteY12" fmla="*/ 822238 h 5549974"/>
              <a:gd name="connsiteX13" fmla="*/ 4496585 w 4536644"/>
              <a:gd name="connsiteY13" fmla="*/ 965485 h 5549974"/>
              <a:gd name="connsiteX14" fmla="*/ 4498662 w 4536644"/>
              <a:gd name="connsiteY14" fmla="*/ 966385 h 5549974"/>
              <a:gd name="connsiteX15" fmla="*/ 4502781 w 4536644"/>
              <a:gd name="connsiteY15" fmla="*/ 1002567 h 5549974"/>
              <a:gd name="connsiteX16" fmla="*/ 4497983 w 4536644"/>
              <a:gd name="connsiteY16" fmla="*/ 1101094 h 5549974"/>
              <a:gd name="connsiteX17" fmla="*/ 4497878 w 4536644"/>
              <a:gd name="connsiteY17" fmla="*/ 1159389 h 5549974"/>
              <a:gd name="connsiteX18" fmla="*/ 4502181 w 4536644"/>
              <a:gd name="connsiteY18" fmla="*/ 1180505 h 5549974"/>
              <a:gd name="connsiteX19" fmla="*/ 4505271 w 4536644"/>
              <a:gd name="connsiteY19" fmla="*/ 1210687 h 5549974"/>
              <a:gd name="connsiteX20" fmla="*/ 4514088 w 4536644"/>
              <a:gd name="connsiteY20" fmla="*/ 1263157 h 5549974"/>
              <a:gd name="connsiteX21" fmla="*/ 4516365 w 4536644"/>
              <a:gd name="connsiteY21" fmla="*/ 1313374 h 5549974"/>
              <a:gd name="connsiteX22" fmla="*/ 4515485 w 4536644"/>
              <a:gd name="connsiteY22" fmla="*/ 1347004 h 5549974"/>
              <a:gd name="connsiteX23" fmla="*/ 4505903 w 4536644"/>
              <a:gd name="connsiteY23" fmla="*/ 1391762 h 5549974"/>
              <a:gd name="connsiteX24" fmla="*/ 4509167 w 4536644"/>
              <a:gd name="connsiteY24" fmla="*/ 1395707 h 5549974"/>
              <a:gd name="connsiteX25" fmla="*/ 4512009 w 4536644"/>
              <a:gd name="connsiteY25" fmla="*/ 1408524 h 5549974"/>
              <a:gd name="connsiteX26" fmla="*/ 4497084 w 4536644"/>
              <a:gd name="connsiteY26" fmla="*/ 1469337 h 5549974"/>
              <a:gd name="connsiteX27" fmla="*/ 4486187 w 4536644"/>
              <a:gd name="connsiteY27" fmla="*/ 1543038 h 5549974"/>
              <a:gd name="connsiteX28" fmla="*/ 4481306 w 4536644"/>
              <a:gd name="connsiteY28" fmla="*/ 1553997 h 5549974"/>
              <a:gd name="connsiteX29" fmla="*/ 4466878 w 4536644"/>
              <a:gd name="connsiteY29" fmla="*/ 1626071 h 5549974"/>
              <a:gd name="connsiteX30" fmla="*/ 4463163 w 4536644"/>
              <a:gd name="connsiteY30" fmla="*/ 1664103 h 5549974"/>
              <a:gd name="connsiteX31" fmla="*/ 4466823 w 4536644"/>
              <a:gd name="connsiteY31" fmla="*/ 1668558 h 5549974"/>
              <a:gd name="connsiteX32" fmla="*/ 4465173 w 4536644"/>
              <a:gd name="connsiteY32" fmla="*/ 1679756 h 5549974"/>
              <a:gd name="connsiteX33" fmla="*/ 4465585 w 4536644"/>
              <a:gd name="connsiteY33" fmla="*/ 1682815 h 5549974"/>
              <a:gd name="connsiteX34" fmla="*/ 4467096 w 4536644"/>
              <a:gd name="connsiteY34" fmla="*/ 1700268 h 5549974"/>
              <a:gd name="connsiteX35" fmla="*/ 4455626 w 4536644"/>
              <a:gd name="connsiteY35" fmla="*/ 1735163 h 5549974"/>
              <a:gd name="connsiteX36" fmla="*/ 4453566 w 4536644"/>
              <a:gd name="connsiteY36" fmla="*/ 1735289 h 5549974"/>
              <a:gd name="connsiteX37" fmla="*/ 4445068 w 4536644"/>
              <a:gd name="connsiteY37" fmla="*/ 1887374 h 5549974"/>
              <a:gd name="connsiteX38" fmla="*/ 4453759 w 4536644"/>
              <a:gd name="connsiteY38" fmla="*/ 1911536 h 5549974"/>
              <a:gd name="connsiteX39" fmla="*/ 4456037 w 4536644"/>
              <a:gd name="connsiteY39" fmla="*/ 1961755 h 5549974"/>
              <a:gd name="connsiteX40" fmla="*/ 4445574 w 4536644"/>
              <a:gd name="connsiteY40" fmla="*/ 2040142 h 5549974"/>
              <a:gd name="connsiteX41" fmla="*/ 4448839 w 4536644"/>
              <a:gd name="connsiteY41" fmla="*/ 2044087 h 5549974"/>
              <a:gd name="connsiteX42" fmla="*/ 4451680 w 4536644"/>
              <a:gd name="connsiteY42" fmla="*/ 2056904 h 5549974"/>
              <a:gd name="connsiteX43" fmla="*/ 4436755 w 4536644"/>
              <a:gd name="connsiteY43" fmla="*/ 2117719 h 5549974"/>
              <a:gd name="connsiteX44" fmla="*/ 4429424 w 4536644"/>
              <a:gd name="connsiteY44" fmla="*/ 2167300 h 5549974"/>
              <a:gd name="connsiteX45" fmla="*/ 4373341 w 4536644"/>
              <a:gd name="connsiteY45" fmla="*/ 3223633 h 5549974"/>
              <a:gd name="connsiteX46" fmla="*/ 4360555 w 4536644"/>
              <a:gd name="connsiteY46" fmla="*/ 3477281 h 5549974"/>
              <a:gd name="connsiteX47" fmla="*/ 4349470 w 4536644"/>
              <a:gd name="connsiteY47" fmla="*/ 3639984 h 5549974"/>
              <a:gd name="connsiteX48" fmla="*/ 4258709 w 4536644"/>
              <a:gd name="connsiteY48" fmla="*/ 5278921 h 5549974"/>
              <a:gd name="connsiteX49" fmla="*/ 4264007 w 4536644"/>
              <a:gd name="connsiteY49" fmla="*/ 5315626 h 5549974"/>
              <a:gd name="connsiteX50" fmla="*/ 4267541 w 4536644"/>
              <a:gd name="connsiteY50" fmla="*/ 5350090 h 5549974"/>
              <a:gd name="connsiteX51" fmla="*/ 4270373 w 4536644"/>
              <a:gd name="connsiteY51" fmla="*/ 5450399 h 5549974"/>
              <a:gd name="connsiteX52" fmla="*/ 4251816 w 4536644"/>
              <a:gd name="connsiteY52" fmla="*/ 5484804 h 5549974"/>
              <a:gd name="connsiteX53" fmla="*/ 4247164 w 4536644"/>
              <a:gd name="connsiteY53" fmla="*/ 5487504 h 5549974"/>
              <a:gd name="connsiteX54" fmla="*/ 4243707 w 4536644"/>
              <a:gd name="connsiteY54" fmla="*/ 5549951 h 5549974"/>
              <a:gd name="connsiteX55" fmla="*/ 310344 w 4536644"/>
              <a:gd name="connsiteY55" fmla="*/ 5297261 h 5549974"/>
              <a:gd name="connsiteX56" fmla="*/ 0 w 4536644"/>
              <a:gd name="connsiteY56" fmla="*/ 5280167 h 5549974"/>
              <a:gd name="connsiteX57" fmla="*/ 78736 w 4536644"/>
              <a:gd name="connsiteY57" fmla="*/ 3839310 h 5549974"/>
              <a:gd name="connsiteX58" fmla="*/ 303426 w 4536644"/>
              <a:gd name="connsiteY58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507617 w 4536644"/>
              <a:gd name="connsiteY2" fmla="*/ 247374 h 5549974"/>
              <a:gd name="connsiteX3" fmla="*/ 4535496 w 4536644"/>
              <a:gd name="connsiteY3" fmla="*/ 269179 h 5549974"/>
              <a:gd name="connsiteX4" fmla="*/ 4533722 w 4536644"/>
              <a:gd name="connsiteY4" fmla="*/ 300930 h 5549974"/>
              <a:gd name="connsiteX5" fmla="*/ 4536644 w 4536644"/>
              <a:gd name="connsiteY5" fmla="*/ 302647 h 5549974"/>
              <a:gd name="connsiteX6" fmla="*/ 4522216 w 4536644"/>
              <a:gd name="connsiteY6" fmla="*/ 506828 h 5549974"/>
              <a:gd name="connsiteX7" fmla="*/ 4521566 w 4536644"/>
              <a:gd name="connsiteY7" fmla="*/ 553245 h 5549974"/>
              <a:gd name="connsiteX8" fmla="*/ 4518467 w 4536644"/>
              <a:gd name="connsiteY8" fmla="*/ 581709 h 5549974"/>
              <a:gd name="connsiteX9" fmla="*/ 4517798 w 4536644"/>
              <a:gd name="connsiteY9" fmla="*/ 585890 h 5549974"/>
              <a:gd name="connsiteX10" fmla="*/ 4504861 w 4536644"/>
              <a:gd name="connsiteY10" fmla="*/ 817404 h 5549974"/>
              <a:gd name="connsiteX11" fmla="*/ 4506574 w 4536644"/>
              <a:gd name="connsiteY11" fmla="*/ 822238 h 5549974"/>
              <a:gd name="connsiteX12" fmla="*/ 4496585 w 4536644"/>
              <a:gd name="connsiteY12" fmla="*/ 965485 h 5549974"/>
              <a:gd name="connsiteX13" fmla="*/ 4498662 w 4536644"/>
              <a:gd name="connsiteY13" fmla="*/ 966385 h 5549974"/>
              <a:gd name="connsiteX14" fmla="*/ 4502781 w 4536644"/>
              <a:gd name="connsiteY14" fmla="*/ 1002567 h 5549974"/>
              <a:gd name="connsiteX15" fmla="*/ 4497983 w 4536644"/>
              <a:gd name="connsiteY15" fmla="*/ 1101094 h 5549974"/>
              <a:gd name="connsiteX16" fmla="*/ 4497878 w 4536644"/>
              <a:gd name="connsiteY16" fmla="*/ 1159389 h 5549974"/>
              <a:gd name="connsiteX17" fmla="*/ 4502181 w 4536644"/>
              <a:gd name="connsiteY17" fmla="*/ 1180505 h 5549974"/>
              <a:gd name="connsiteX18" fmla="*/ 4505271 w 4536644"/>
              <a:gd name="connsiteY18" fmla="*/ 1210687 h 5549974"/>
              <a:gd name="connsiteX19" fmla="*/ 4514088 w 4536644"/>
              <a:gd name="connsiteY19" fmla="*/ 1263157 h 5549974"/>
              <a:gd name="connsiteX20" fmla="*/ 4516365 w 4536644"/>
              <a:gd name="connsiteY20" fmla="*/ 1313374 h 5549974"/>
              <a:gd name="connsiteX21" fmla="*/ 4515485 w 4536644"/>
              <a:gd name="connsiteY21" fmla="*/ 1347004 h 5549974"/>
              <a:gd name="connsiteX22" fmla="*/ 4505903 w 4536644"/>
              <a:gd name="connsiteY22" fmla="*/ 1391762 h 5549974"/>
              <a:gd name="connsiteX23" fmla="*/ 4509167 w 4536644"/>
              <a:gd name="connsiteY23" fmla="*/ 1395707 h 5549974"/>
              <a:gd name="connsiteX24" fmla="*/ 4512009 w 4536644"/>
              <a:gd name="connsiteY24" fmla="*/ 1408524 h 5549974"/>
              <a:gd name="connsiteX25" fmla="*/ 4497084 w 4536644"/>
              <a:gd name="connsiteY25" fmla="*/ 1469337 h 5549974"/>
              <a:gd name="connsiteX26" fmla="*/ 4486187 w 4536644"/>
              <a:gd name="connsiteY26" fmla="*/ 1543038 h 5549974"/>
              <a:gd name="connsiteX27" fmla="*/ 4481306 w 4536644"/>
              <a:gd name="connsiteY27" fmla="*/ 1553997 h 5549974"/>
              <a:gd name="connsiteX28" fmla="*/ 4466878 w 4536644"/>
              <a:gd name="connsiteY28" fmla="*/ 1626071 h 5549974"/>
              <a:gd name="connsiteX29" fmla="*/ 4463163 w 4536644"/>
              <a:gd name="connsiteY29" fmla="*/ 1664103 h 5549974"/>
              <a:gd name="connsiteX30" fmla="*/ 4466823 w 4536644"/>
              <a:gd name="connsiteY30" fmla="*/ 1668558 h 5549974"/>
              <a:gd name="connsiteX31" fmla="*/ 4465173 w 4536644"/>
              <a:gd name="connsiteY31" fmla="*/ 1679756 h 5549974"/>
              <a:gd name="connsiteX32" fmla="*/ 4465585 w 4536644"/>
              <a:gd name="connsiteY32" fmla="*/ 1682815 h 5549974"/>
              <a:gd name="connsiteX33" fmla="*/ 4467096 w 4536644"/>
              <a:gd name="connsiteY33" fmla="*/ 1700268 h 5549974"/>
              <a:gd name="connsiteX34" fmla="*/ 4455626 w 4536644"/>
              <a:gd name="connsiteY34" fmla="*/ 1735163 h 5549974"/>
              <a:gd name="connsiteX35" fmla="*/ 4453566 w 4536644"/>
              <a:gd name="connsiteY35" fmla="*/ 1735289 h 5549974"/>
              <a:gd name="connsiteX36" fmla="*/ 4445068 w 4536644"/>
              <a:gd name="connsiteY36" fmla="*/ 1887374 h 5549974"/>
              <a:gd name="connsiteX37" fmla="*/ 4453759 w 4536644"/>
              <a:gd name="connsiteY37" fmla="*/ 1911536 h 5549974"/>
              <a:gd name="connsiteX38" fmla="*/ 4456037 w 4536644"/>
              <a:gd name="connsiteY38" fmla="*/ 1961755 h 5549974"/>
              <a:gd name="connsiteX39" fmla="*/ 4445574 w 4536644"/>
              <a:gd name="connsiteY39" fmla="*/ 2040142 h 5549974"/>
              <a:gd name="connsiteX40" fmla="*/ 4448839 w 4536644"/>
              <a:gd name="connsiteY40" fmla="*/ 2044087 h 5549974"/>
              <a:gd name="connsiteX41" fmla="*/ 4451680 w 4536644"/>
              <a:gd name="connsiteY41" fmla="*/ 2056904 h 5549974"/>
              <a:gd name="connsiteX42" fmla="*/ 4436755 w 4536644"/>
              <a:gd name="connsiteY42" fmla="*/ 2117719 h 5549974"/>
              <a:gd name="connsiteX43" fmla="*/ 4429424 w 4536644"/>
              <a:gd name="connsiteY43" fmla="*/ 2167300 h 5549974"/>
              <a:gd name="connsiteX44" fmla="*/ 4373341 w 4536644"/>
              <a:gd name="connsiteY44" fmla="*/ 3223633 h 5549974"/>
              <a:gd name="connsiteX45" fmla="*/ 4360555 w 4536644"/>
              <a:gd name="connsiteY45" fmla="*/ 3477281 h 5549974"/>
              <a:gd name="connsiteX46" fmla="*/ 4349470 w 4536644"/>
              <a:gd name="connsiteY46" fmla="*/ 3639984 h 5549974"/>
              <a:gd name="connsiteX47" fmla="*/ 4258709 w 4536644"/>
              <a:gd name="connsiteY47" fmla="*/ 5278921 h 5549974"/>
              <a:gd name="connsiteX48" fmla="*/ 4264007 w 4536644"/>
              <a:gd name="connsiteY48" fmla="*/ 5315626 h 5549974"/>
              <a:gd name="connsiteX49" fmla="*/ 4267541 w 4536644"/>
              <a:gd name="connsiteY49" fmla="*/ 5350090 h 5549974"/>
              <a:gd name="connsiteX50" fmla="*/ 4270373 w 4536644"/>
              <a:gd name="connsiteY50" fmla="*/ 5450399 h 5549974"/>
              <a:gd name="connsiteX51" fmla="*/ 4251816 w 4536644"/>
              <a:gd name="connsiteY51" fmla="*/ 5484804 h 5549974"/>
              <a:gd name="connsiteX52" fmla="*/ 4247164 w 4536644"/>
              <a:gd name="connsiteY52" fmla="*/ 5487504 h 5549974"/>
              <a:gd name="connsiteX53" fmla="*/ 4243707 w 4536644"/>
              <a:gd name="connsiteY53" fmla="*/ 5549951 h 5549974"/>
              <a:gd name="connsiteX54" fmla="*/ 310344 w 4536644"/>
              <a:gd name="connsiteY54" fmla="*/ 5297261 h 5549974"/>
              <a:gd name="connsiteX55" fmla="*/ 0 w 4536644"/>
              <a:gd name="connsiteY55" fmla="*/ 5280167 h 5549974"/>
              <a:gd name="connsiteX56" fmla="*/ 78736 w 4536644"/>
              <a:gd name="connsiteY56" fmla="*/ 3839310 h 5549974"/>
              <a:gd name="connsiteX57" fmla="*/ 303426 w 4536644"/>
              <a:gd name="connsiteY57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507617 w 4536644"/>
              <a:gd name="connsiteY2" fmla="*/ 247374 h 5549974"/>
              <a:gd name="connsiteX3" fmla="*/ 4535496 w 4536644"/>
              <a:gd name="connsiteY3" fmla="*/ 269179 h 5549974"/>
              <a:gd name="connsiteX4" fmla="*/ 4533722 w 4536644"/>
              <a:gd name="connsiteY4" fmla="*/ 300930 h 5549974"/>
              <a:gd name="connsiteX5" fmla="*/ 4536644 w 4536644"/>
              <a:gd name="connsiteY5" fmla="*/ 302647 h 5549974"/>
              <a:gd name="connsiteX6" fmla="*/ 4522216 w 4536644"/>
              <a:gd name="connsiteY6" fmla="*/ 506828 h 5549974"/>
              <a:gd name="connsiteX7" fmla="*/ 4521566 w 4536644"/>
              <a:gd name="connsiteY7" fmla="*/ 553245 h 5549974"/>
              <a:gd name="connsiteX8" fmla="*/ 4518467 w 4536644"/>
              <a:gd name="connsiteY8" fmla="*/ 581709 h 5549974"/>
              <a:gd name="connsiteX9" fmla="*/ 4517798 w 4536644"/>
              <a:gd name="connsiteY9" fmla="*/ 585890 h 5549974"/>
              <a:gd name="connsiteX10" fmla="*/ 4504861 w 4536644"/>
              <a:gd name="connsiteY10" fmla="*/ 817404 h 5549974"/>
              <a:gd name="connsiteX11" fmla="*/ 4506574 w 4536644"/>
              <a:gd name="connsiteY11" fmla="*/ 822238 h 5549974"/>
              <a:gd name="connsiteX12" fmla="*/ 4496585 w 4536644"/>
              <a:gd name="connsiteY12" fmla="*/ 965485 h 5549974"/>
              <a:gd name="connsiteX13" fmla="*/ 4498662 w 4536644"/>
              <a:gd name="connsiteY13" fmla="*/ 966385 h 5549974"/>
              <a:gd name="connsiteX14" fmla="*/ 4502781 w 4536644"/>
              <a:gd name="connsiteY14" fmla="*/ 1002567 h 5549974"/>
              <a:gd name="connsiteX15" fmla="*/ 4497983 w 4536644"/>
              <a:gd name="connsiteY15" fmla="*/ 1101094 h 5549974"/>
              <a:gd name="connsiteX16" fmla="*/ 4497878 w 4536644"/>
              <a:gd name="connsiteY16" fmla="*/ 1159389 h 5549974"/>
              <a:gd name="connsiteX17" fmla="*/ 4502181 w 4536644"/>
              <a:gd name="connsiteY17" fmla="*/ 1180505 h 5549974"/>
              <a:gd name="connsiteX18" fmla="*/ 4514088 w 4536644"/>
              <a:gd name="connsiteY18" fmla="*/ 1263157 h 5549974"/>
              <a:gd name="connsiteX19" fmla="*/ 4516365 w 4536644"/>
              <a:gd name="connsiteY19" fmla="*/ 1313374 h 5549974"/>
              <a:gd name="connsiteX20" fmla="*/ 4515485 w 4536644"/>
              <a:gd name="connsiteY20" fmla="*/ 1347004 h 5549974"/>
              <a:gd name="connsiteX21" fmla="*/ 4505903 w 4536644"/>
              <a:gd name="connsiteY21" fmla="*/ 1391762 h 5549974"/>
              <a:gd name="connsiteX22" fmla="*/ 4509167 w 4536644"/>
              <a:gd name="connsiteY22" fmla="*/ 1395707 h 5549974"/>
              <a:gd name="connsiteX23" fmla="*/ 4512009 w 4536644"/>
              <a:gd name="connsiteY23" fmla="*/ 1408524 h 5549974"/>
              <a:gd name="connsiteX24" fmla="*/ 4497084 w 4536644"/>
              <a:gd name="connsiteY24" fmla="*/ 1469337 h 5549974"/>
              <a:gd name="connsiteX25" fmla="*/ 4486187 w 4536644"/>
              <a:gd name="connsiteY25" fmla="*/ 1543038 h 5549974"/>
              <a:gd name="connsiteX26" fmla="*/ 4481306 w 4536644"/>
              <a:gd name="connsiteY26" fmla="*/ 1553997 h 5549974"/>
              <a:gd name="connsiteX27" fmla="*/ 4466878 w 4536644"/>
              <a:gd name="connsiteY27" fmla="*/ 1626071 h 5549974"/>
              <a:gd name="connsiteX28" fmla="*/ 4463163 w 4536644"/>
              <a:gd name="connsiteY28" fmla="*/ 1664103 h 5549974"/>
              <a:gd name="connsiteX29" fmla="*/ 4466823 w 4536644"/>
              <a:gd name="connsiteY29" fmla="*/ 1668558 h 5549974"/>
              <a:gd name="connsiteX30" fmla="*/ 4465173 w 4536644"/>
              <a:gd name="connsiteY30" fmla="*/ 1679756 h 5549974"/>
              <a:gd name="connsiteX31" fmla="*/ 4465585 w 4536644"/>
              <a:gd name="connsiteY31" fmla="*/ 1682815 h 5549974"/>
              <a:gd name="connsiteX32" fmla="*/ 4467096 w 4536644"/>
              <a:gd name="connsiteY32" fmla="*/ 1700268 h 5549974"/>
              <a:gd name="connsiteX33" fmla="*/ 4455626 w 4536644"/>
              <a:gd name="connsiteY33" fmla="*/ 1735163 h 5549974"/>
              <a:gd name="connsiteX34" fmla="*/ 4453566 w 4536644"/>
              <a:gd name="connsiteY34" fmla="*/ 1735289 h 5549974"/>
              <a:gd name="connsiteX35" fmla="*/ 4445068 w 4536644"/>
              <a:gd name="connsiteY35" fmla="*/ 1887374 h 5549974"/>
              <a:gd name="connsiteX36" fmla="*/ 4453759 w 4536644"/>
              <a:gd name="connsiteY36" fmla="*/ 1911536 h 5549974"/>
              <a:gd name="connsiteX37" fmla="*/ 4456037 w 4536644"/>
              <a:gd name="connsiteY37" fmla="*/ 1961755 h 5549974"/>
              <a:gd name="connsiteX38" fmla="*/ 4445574 w 4536644"/>
              <a:gd name="connsiteY38" fmla="*/ 2040142 h 5549974"/>
              <a:gd name="connsiteX39" fmla="*/ 4448839 w 4536644"/>
              <a:gd name="connsiteY39" fmla="*/ 2044087 h 5549974"/>
              <a:gd name="connsiteX40" fmla="*/ 4451680 w 4536644"/>
              <a:gd name="connsiteY40" fmla="*/ 2056904 h 5549974"/>
              <a:gd name="connsiteX41" fmla="*/ 4436755 w 4536644"/>
              <a:gd name="connsiteY41" fmla="*/ 2117719 h 5549974"/>
              <a:gd name="connsiteX42" fmla="*/ 4429424 w 4536644"/>
              <a:gd name="connsiteY42" fmla="*/ 2167300 h 5549974"/>
              <a:gd name="connsiteX43" fmla="*/ 4373341 w 4536644"/>
              <a:gd name="connsiteY43" fmla="*/ 3223633 h 5549974"/>
              <a:gd name="connsiteX44" fmla="*/ 4360555 w 4536644"/>
              <a:gd name="connsiteY44" fmla="*/ 3477281 h 5549974"/>
              <a:gd name="connsiteX45" fmla="*/ 4349470 w 4536644"/>
              <a:gd name="connsiteY45" fmla="*/ 3639984 h 5549974"/>
              <a:gd name="connsiteX46" fmla="*/ 4258709 w 4536644"/>
              <a:gd name="connsiteY46" fmla="*/ 5278921 h 5549974"/>
              <a:gd name="connsiteX47" fmla="*/ 4264007 w 4536644"/>
              <a:gd name="connsiteY47" fmla="*/ 5315626 h 5549974"/>
              <a:gd name="connsiteX48" fmla="*/ 4267541 w 4536644"/>
              <a:gd name="connsiteY48" fmla="*/ 5350090 h 5549974"/>
              <a:gd name="connsiteX49" fmla="*/ 4270373 w 4536644"/>
              <a:gd name="connsiteY49" fmla="*/ 5450399 h 5549974"/>
              <a:gd name="connsiteX50" fmla="*/ 4251816 w 4536644"/>
              <a:gd name="connsiteY50" fmla="*/ 5484804 h 5549974"/>
              <a:gd name="connsiteX51" fmla="*/ 4247164 w 4536644"/>
              <a:gd name="connsiteY51" fmla="*/ 5487504 h 5549974"/>
              <a:gd name="connsiteX52" fmla="*/ 4243707 w 4536644"/>
              <a:gd name="connsiteY52" fmla="*/ 5549951 h 5549974"/>
              <a:gd name="connsiteX53" fmla="*/ 310344 w 4536644"/>
              <a:gd name="connsiteY53" fmla="*/ 5297261 h 5549974"/>
              <a:gd name="connsiteX54" fmla="*/ 0 w 4536644"/>
              <a:gd name="connsiteY54" fmla="*/ 5280167 h 5549974"/>
              <a:gd name="connsiteX55" fmla="*/ 78736 w 4536644"/>
              <a:gd name="connsiteY55" fmla="*/ 3839310 h 5549974"/>
              <a:gd name="connsiteX56" fmla="*/ 303426 w 4536644"/>
              <a:gd name="connsiteY56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507617 w 4536644"/>
              <a:gd name="connsiteY2" fmla="*/ 247374 h 5549974"/>
              <a:gd name="connsiteX3" fmla="*/ 4535496 w 4536644"/>
              <a:gd name="connsiteY3" fmla="*/ 269179 h 5549974"/>
              <a:gd name="connsiteX4" fmla="*/ 4533722 w 4536644"/>
              <a:gd name="connsiteY4" fmla="*/ 300930 h 5549974"/>
              <a:gd name="connsiteX5" fmla="*/ 4536644 w 4536644"/>
              <a:gd name="connsiteY5" fmla="*/ 302647 h 5549974"/>
              <a:gd name="connsiteX6" fmla="*/ 4522216 w 4536644"/>
              <a:gd name="connsiteY6" fmla="*/ 506828 h 5549974"/>
              <a:gd name="connsiteX7" fmla="*/ 4521566 w 4536644"/>
              <a:gd name="connsiteY7" fmla="*/ 553245 h 5549974"/>
              <a:gd name="connsiteX8" fmla="*/ 4518467 w 4536644"/>
              <a:gd name="connsiteY8" fmla="*/ 581709 h 5549974"/>
              <a:gd name="connsiteX9" fmla="*/ 4517798 w 4536644"/>
              <a:gd name="connsiteY9" fmla="*/ 585890 h 5549974"/>
              <a:gd name="connsiteX10" fmla="*/ 4504861 w 4536644"/>
              <a:gd name="connsiteY10" fmla="*/ 817404 h 5549974"/>
              <a:gd name="connsiteX11" fmla="*/ 4506574 w 4536644"/>
              <a:gd name="connsiteY11" fmla="*/ 822238 h 5549974"/>
              <a:gd name="connsiteX12" fmla="*/ 4496585 w 4536644"/>
              <a:gd name="connsiteY12" fmla="*/ 965485 h 5549974"/>
              <a:gd name="connsiteX13" fmla="*/ 4498662 w 4536644"/>
              <a:gd name="connsiteY13" fmla="*/ 966385 h 5549974"/>
              <a:gd name="connsiteX14" fmla="*/ 4502781 w 4536644"/>
              <a:gd name="connsiteY14" fmla="*/ 1002567 h 5549974"/>
              <a:gd name="connsiteX15" fmla="*/ 4497983 w 4536644"/>
              <a:gd name="connsiteY15" fmla="*/ 1101094 h 5549974"/>
              <a:gd name="connsiteX16" fmla="*/ 4497878 w 4536644"/>
              <a:gd name="connsiteY16" fmla="*/ 1159389 h 5549974"/>
              <a:gd name="connsiteX17" fmla="*/ 4502181 w 4536644"/>
              <a:gd name="connsiteY17" fmla="*/ 1180505 h 5549974"/>
              <a:gd name="connsiteX18" fmla="*/ 4514088 w 4536644"/>
              <a:gd name="connsiteY18" fmla="*/ 1263157 h 5549974"/>
              <a:gd name="connsiteX19" fmla="*/ 4516365 w 4536644"/>
              <a:gd name="connsiteY19" fmla="*/ 1313374 h 5549974"/>
              <a:gd name="connsiteX20" fmla="*/ 4515485 w 4536644"/>
              <a:gd name="connsiteY20" fmla="*/ 1347004 h 5549974"/>
              <a:gd name="connsiteX21" fmla="*/ 4505903 w 4536644"/>
              <a:gd name="connsiteY21" fmla="*/ 1391762 h 5549974"/>
              <a:gd name="connsiteX22" fmla="*/ 4509167 w 4536644"/>
              <a:gd name="connsiteY22" fmla="*/ 1395707 h 5549974"/>
              <a:gd name="connsiteX23" fmla="*/ 4512009 w 4536644"/>
              <a:gd name="connsiteY23" fmla="*/ 1408524 h 5549974"/>
              <a:gd name="connsiteX24" fmla="*/ 4497084 w 4536644"/>
              <a:gd name="connsiteY24" fmla="*/ 1469337 h 5549974"/>
              <a:gd name="connsiteX25" fmla="*/ 4486187 w 4536644"/>
              <a:gd name="connsiteY25" fmla="*/ 1543038 h 5549974"/>
              <a:gd name="connsiteX26" fmla="*/ 4481306 w 4536644"/>
              <a:gd name="connsiteY26" fmla="*/ 1553997 h 5549974"/>
              <a:gd name="connsiteX27" fmla="*/ 4466878 w 4536644"/>
              <a:gd name="connsiteY27" fmla="*/ 1626071 h 5549974"/>
              <a:gd name="connsiteX28" fmla="*/ 4463163 w 4536644"/>
              <a:gd name="connsiteY28" fmla="*/ 1664103 h 5549974"/>
              <a:gd name="connsiteX29" fmla="*/ 4466823 w 4536644"/>
              <a:gd name="connsiteY29" fmla="*/ 1668558 h 5549974"/>
              <a:gd name="connsiteX30" fmla="*/ 4465173 w 4536644"/>
              <a:gd name="connsiteY30" fmla="*/ 1679756 h 5549974"/>
              <a:gd name="connsiteX31" fmla="*/ 4467096 w 4536644"/>
              <a:gd name="connsiteY31" fmla="*/ 1700268 h 5549974"/>
              <a:gd name="connsiteX32" fmla="*/ 4455626 w 4536644"/>
              <a:gd name="connsiteY32" fmla="*/ 1735163 h 5549974"/>
              <a:gd name="connsiteX33" fmla="*/ 4453566 w 4536644"/>
              <a:gd name="connsiteY33" fmla="*/ 1735289 h 5549974"/>
              <a:gd name="connsiteX34" fmla="*/ 4445068 w 4536644"/>
              <a:gd name="connsiteY34" fmla="*/ 1887374 h 5549974"/>
              <a:gd name="connsiteX35" fmla="*/ 4453759 w 4536644"/>
              <a:gd name="connsiteY35" fmla="*/ 1911536 h 5549974"/>
              <a:gd name="connsiteX36" fmla="*/ 4456037 w 4536644"/>
              <a:gd name="connsiteY36" fmla="*/ 1961755 h 5549974"/>
              <a:gd name="connsiteX37" fmla="*/ 4445574 w 4536644"/>
              <a:gd name="connsiteY37" fmla="*/ 2040142 h 5549974"/>
              <a:gd name="connsiteX38" fmla="*/ 4448839 w 4536644"/>
              <a:gd name="connsiteY38" fmla="*/ 2044087 h 5549974"/>
              <a:gd name="connsiteX39" fmla="*/ 4451680 w 4536644"/>
              <a:gd name="connsiteY39" fmla="*/ 2056904 h 5549974"/>
              <a:gd name="connsiteX40" fmla="*/ 4436755 w 4536644"/>
              <a:gd name="connsiteY40" fmla="*/ 2117719 h 5549974"/>
              <a:gd name="connsiteX41" fmla="*/ 4429424 w 4536644"/>
              <a:gd name="connsiteY41" fmla="*/ 2167300 h 5549974"/>
              <a:gd name="connsiteX42" fmla="*/ 4373341 w 4536644"/>
              <a:gd name="connsiteY42" fmla="*/ 3223633 h 5549974"/>
              <a:gd name="connsiteX43" fmla="*/ 4360555 w 4536644"/>
              <a:gd name="connsiteY43" fmla="*/ 3477281 h 5549974"/>
              <a:gd name="connsiteX44" fmla="*/ 4349470 w 4536644"/>
              <a:gd name="connsiteY44" fmla="*/ 3639984 h 5549974"/>
              <a:gd name="connsiteX45" fmla="*/ 4258709 w 4536644"/>
              <a:gd name="connsiteY45" fmla="*/ 5278921 h 5549974"/>
              <a:gd name="connsiteX46" fmla="*/ 4264007 w 4536644"/>
              <a:gd name="connsiteY46" fmla="*/ 5315626 h 5549974"/>
              <a:gd name="connsiteX47" fmla="*/ 4267541 w 4536644"/>
              <a:gd name="connsiteY47" fmla="*/ 5350090 h 5549974"/>
              <a:gd name="connsiteX48" fmla="*/ 4270373 w 4536644"/>
              <a:gd name="connsiteY48" fmla="*/ 5450399 h 5549974"/>
              <a:gd name="connsiteX49" fmla="*/ 4251816 w 4536644"/>
              <a:gd name="connsiteY49" fmla="*/ 5484804 h 5549974"/>
              <a:gd name="connsiteX50" fmla="*/ 4247164 w 4536644"/>
              <a:gd name="connsiteY50" fmla="*/ 5487504 h 5549974"/>
              <a:gd name="connsiteX51" fmla="*/ 4243707 w 4536644"/>
              <a:gd name="connsiteY51" fmla="*/ 5549951 h 5549974"/>
              <a:gd name="connsiteX52" fmla="*/ 310344 w 4536644"/>
              <a:gd name="connsiteY52" fmla="*/ 5297261 h 5549974"/>
              <a:gd name="connsiteX53" fmla="*/ 0 w 4536644"/>
              <a:gd name="connsiteY53" fmla="*/ 5280167 h 5549974"/>
              <a:gd name="connsiteX54" fmla="*/ 78736 w 4536644"/>
              <a:gd name="connsiteY54" fmla="*/ 3839310 h 5549974"/>
              <a:gd name="connsiteX55" fmla="*/ 303426 w 4536644"/>
              <a:gd name="connsiteY55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507617 w 4536644"/>
              <a:gd name="connsiteY2" fmla="*/ 247374 h 5549974"/>
              <a:gd name="connsiteX3" fmla="*/ 4535496 w 4536644"/>
              <a:gd name="connsiteY3" fmla="*/ 269179 h 5549974"/>
              <a:gd name="connsiteX4" fmla="*/ 4533722 w 4536644"/>
              <a:gd name="connsiteY4" fmla="*/ 300930 h 5549974"/>
              <a:gd name="connsiteX5" fmla="*/ 4536644 w 4536644"/>
              <a:gd name="connsiteY5" fmla="*/ 302647 h 5549974"/>
              <a:gd name="connsiteX6" fmla="*/ 4522216 w 4536644"/>
              <a:gd name="connsiteY6" fmla="*/ 506828 h 5549974"/>
              <a:gd name="connsiteX7" fmla="*/ 4521566 w 4536644"/>
              <a:gd name="connsiteY7" fmla="*/ 553245 h 5549974"/>
              <a:gd name="connsiteX8" fmla="*/ 4518467 w 4536644"/>
              <a:gd name="connsiteY8" fmla="*/ 581709 h 5549974"/>
              <a:gd name="connsiteX9" fmla="*/ 4517798 w 4536644"/>
              <a:gd name="connsiteY9" fmla="*/ 585890 h 5549974"/>
              <a:gd name="connsiteX10" fmla="*/ 4504861 w 4536644"/>
              <a:gd name="connsiteY10" fmla="*/ 817404 h 5549974"/>
              <a:gd name="connsiteX11" fmla="*/ 4506574 w 4536644"/>
              <a:gd name="connsiteY11" fmla="*/ 822238 h 5549974"/>
              <a:gd name="connsiteX12" fmla="*/ 4496585 w 4536644"/>
              <a:gd name="connsiteY12" fmla="*/ 965485 h 5549974"/>
              <a:gd name="connsiteX13" fmla="*/ 4498662 w 4536644"/>
              <a:gd name="connsiteY13" fmla="*/ 966385 h 5549974"/>
              <a:gd name="connsiteX14" fmla="*/ 4502781 w 4536644"/>
              <a:gd name="connsiteY14" fmla="*/ 1002567 h 5549974"/>
              <a:gd name="connsiteX15" fmla="*/ 4497983 w 4536644"/>
              <a:gd name="connsiteY15" fmla="*/ 1101094 h 5549974"/>
              <a:gd name="connsiteX16" fmla="*/ 4497878 w 4536644"/>
              <a:gd name="connsiteY16" fmla="*/ 1159389 h 5549974"/>
              <a:gd name="connsiteX17" fmla="*/ 4502181 w 4536644"/>
              <a:gd name="connsiteY17" fmla="*/ 1180505 h 5549974"/>
              <a:gd name="connsiteX18" fmla="*/ 4514088 w 4536644"/>
              <a:gd name="connsiteY18" fmla="*/ 1263157 h 5549974"/>
              <a:gd name="connsiteX19" fmla="*/ 4516365 w 4536644"/>
              <a:gd name="connsiteY19" fmla="*/ 1313374 h 5549974"/>
              <a:gd name="connsiteX20" fmla="*/ 4515485 w 4536644"/>
              <a:gd name="connsiteY20" fmla="*/ 1347004 h 5549974"/>
              <a:gd name="connsiteX21" fmla="*/ 4505903 w 4536644"/>
              <a:gd name="connsiteY21" fmla="*/ 1391762 h 5549974"/>
              <a:gd name="connsiteX22" fmla="*/ 4509167 w 4536644"/>
              <a:gd name="connsiteY22" fmla="*/ 1395707 h 5549974"/>
              <a:gd name="connsiteX23" fmla="*/ 4512009 w 4536644"/>
              <a:gd name="connsiteY23" fmla="*/ 1408524 h 5549974"/>
              <a:gd name="connsiteX24" fmla="*/ 4497084 w 4536644"/>
              <a:gd name="connsiteY24" fmla="*/ 1469337 h 5549974"/>
              <a:gd name="connsiteX25" fmla="*/ 4486187 w 4536644"/>
              <a:gd name="connsiteY25" fmla="*/ 1543038 h 5549974"/>
              <a:gd name="connsiteX26" fmla="*/ 4481306 w 4536644"/>
              <a:gd name="connsiteY26" fmla="*/ 1553997 h 5549974"/>
              <a:gd name="connsiteX27" fmla="*/ 4466878 w 4536644"/>
              <a:gd name="connsiteY27" fmla="*/ 1626071 h 5549974"/>
              <a:gd name="connsiteX28" fmla="*/ 4463163 w 4536644"/>
              <a:gd name="connsiteY28" fmla="*/ 1664103 h 5549974"/>
              <a:gd name="connsiteX29" fmla="*/ 4466823 w 4536644"/>
              <a:gd name="connsiteY29" fmla="*/ 1668558 h 5549974"/>
              <a:gd name="connsiteX30" fmla="*/ 4467096 w 4536644"/>
              <a:gd name="connsiteY30" fmla="*/ 1700268 h 5549974"/>
              <a:gd name="connsiteX31" fmla="*/ 4455626 w 4536644"/>
              <a:gd name="connsiteY31" fmla="*/ 1735163 h 5549974"/>
              <a:gd name="connsiteX32" fmla="*/ 4453566 w 4536644"/>
              <a:gd name="connsiteY32" fmla="*/ 1735289 h 5549974"/>
              <a:gd name="connsiteX33" fmla="*/ 4445068 w 4536644"/>
              <a:gd name="connsiteY33" fmla="*/ 1887374 h 5549974"/>
              <a:gd name="connsiteX34" fmla="*/ 4453759 w 4536644"/>
              <a:gd name="connsiteY34" fmla="*/ 1911536 h 5549974"/>
              <a:gd name="connsiteX35" fmla="*/ 4456037 w 4536644"/>
              <a:gd name="connsiteY35" fmla="*/ 1961755 h 5549974"/>
              <a:gd name="connsiteX36" fmla="*/ 4445574 w 4536644"/>
              <a:gd name="connsiteY36" fmla="*/ 2040142 h 5549974"/>
              <a:gd name="connsiteX37" fmla="*/ 4448839 w 4536644"/>
              <a:gd name="connsiteY37" fmla="*/ 2044087 h 5549974"/>
              <a:gd name="connsiteX38" fmla="*/ 4451680 w 4536644"/>
              <a:gd name="connsiteY38" fmla="*/ 2056904 h 5549974"/>
              <a:gd name="connsiteX39" fmla="*/ 4436755 w 4536644"/>
              <a:gd name="connsiteY39" fmla="*/ 2117719 h 5549974"/>
              <a:gd name="connsiteX40" fmla="*/ 4429424 w 4536644"/>
              <a:gd name="connsiteY40" fmla="*/ 2167300 h 5549974"/>
              <a:gd name="connsiteX41" fmla="*/ 4373341 w 4536644"/>
              <a:gd name="connsiteY41" fmla="*/ 3223633 h 5549974"/>
              <a:gd name="connsiteX42" fmla="*/ 4360555 w 4536644"/>
              <a:gd name="connsiteY42" fmla="*/ 3477281 h 5549974"/>
              <a:gd name="connsiteX43" fmla="*/ 4349470 w 4536644"/>
              <a:gd name="connsiteY43" fmla="*/ 3639984 h 5549974"/>
              <a:gd name="connsiteX44" fmla="*/ 4258709 w 4536644"/>
              <a:gd name="connsiteY44" fmla="*/ 5278921 h 5549974"/>
              <a:gd name="connsiteX45" fmla="*/ 4264007 w 4536644"/>
              <a:gd name="connsiteY45" fmla="*/ 5315626 h 5549974"/>
              <a:gd name="connsiteX46" fmla="*/ 4267541 w 4536644"/>
              <a:gd name="connsiteY46" fmla="*/ 5350090 h 5549974"/>
              <a:gd name="connsiteX47" fmla="*/ 4270373 w 4536644"/>
              <a:gd name="connsiteY47" fmla="*/ 5450399 h 5549974"/>
              <a:gd name="connsiteX48" fmla="*/ 4251816 w 4536644"/>
              <a:gd name="connsiteY48" fmla="*/ 5484804 h 5549974"/>
              <a:gd name="connsiteX49" fmla="*/ 4247164 w 4536644"/>
              <a:gd name="connsiteY49" fmla="*/ 5487504 h 5549974"/>
              <a:gd name="connsiteX50" fmla="*/ 4243707 w 4536644"/>
              <a:gd name="connsiteY50" fmla="*/ 5549951 h 5549974"/>
              <a:gd name="connsiteX51" fmla="*/ 310344 w 4536644"/>
              <a:gd name="connsiteY51" fmla="*/ 5297261 h 5549974"/>
              <a:gd name="connsiteX52" fmla="*/ 0 w 4536644"/>
              <a:gd name="connsiteY52" fmla="*/ 5280167 h 5549974"/>
              <a:gd name="connsiteX53" fmla="*/ 78736 w 4536644"/>
              <a:gd name="connsiteY53" fmla="*/ 3839310 h 5549974"/>
              <a:gd name="connsiteX54" fmla="*/ 303426 w 4536644"/>
              <a:gd name="connsiteY54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507617 w 4536644"/>
              <a:gd name="connsiteY2" fmla="*/ 247374 h 5549974"/>
              <a:gd name="connsiteX3" fmla="*/ 4535496 w 4536644"/>
              <a:gd name="connsiteY3" fmla="*/ 269179 h 5549974"/>
              <a:gd name="connsiteX4" fmla="*/ 4533722 w 4536644"/>
              <a:gd name="connsiteY4" fmla="*/ 300930 h 5549974"/>
              <a:gd name="connsiteX5" fmla="*/ 4536644 w 4536644"/>
              <a:gd name="connsiteY5" fmla="*/ 302647 h 5549974"/>
              <a:gd name="connsiteX6" fmla="*/ 4522216 w 4536644"/>
              <a:gd name="connsiteY6" fmla="*/ 506828 h 5549974"/>
              <a:gd name="connsiteX7" fmla="*/ 4521566 w 4536644"/>
              <a:gd name="connsiteY7" fmla="*/ 553245 h 5549974"/>
              <a:gd name="connsiteX8" fmla="*/ 4518467 w 4536644"/>
              <a:gd name="connsiteY8" fmla="*/ 581709 h 5549974"/>
              <a:gd name="connsiteX9" fmla="*/ 4517798 w 4536644"/>
              <a:gd name="connsiteY9" fmla="*/ 585890 h 5549974"/>
              <a:gd name="connsiteX10" fmla="*/ 4504861 w 4536644"/>
              <a:gd name="connsiteY10" fmla="*/ 817404 h 5549974"/>
              <a:gd name="connsiteX11" fmla="*/ 4506574 w 4536644"/>
              <a:gd name="connsiteY11" fmla="*/ 822238 h 5549974"/>
              <a:gd name="connsiteX12" fmla="*/ 4496585 w 4536644"/>
              <a:gd name="connsiteY12" fmla="*/ 965485 h 5549974"/>
              <a:gd name="connsiteX13" fmla="*/ 4498662 w 4536644"/>
              <a:gd name="connsiteY13" fmla="*/ 966385 h 5549974"/>
              <a:gd name="connsiteX14" fmla="*/ 4502781 w 4536644"/>
              <a:gd name="connsiteY14" fmla="*/ 1002567 h 5549974"/>
              <a:gd name="connsiteX15" fmla="*/ 4497983 w 4536644"/>
              <a:gd name="connsiteY15" fmla="*/ 1101094 h 5549974"/>
              <a:gd name="connsiteX16" fmla="*/ 4497878 w 4536644"/>
              <a:gd name="connsiteY16" fmla="*/ 1159389 h 5549974"/>
              <a:gd name="connsiteX17" fmla="*/ 4502181 w 4536644"/>
              <a:gd name="connsiteY17" fmla="*/ 1180505 h 5549974"/>
              <a:gd name="connsiteX18" fmla="*/ 4514088 w 4536644"/>
              <a:gd name="connsiteY18" fmla="*/ 1263157 h 5549974"/>
              <a:gd name="connsiteX19" fmla="*/ 4516365 w 4536644"/>
              <a:gd name="connsiteY19" fmla="*/ 1313374 h 5549974"/>
              <a:gd name="connsiteX20" fmla="*/ 4515485 w 4536644"/>
              <a:gd name="connsiteY20" fmla="*/ 1347004 h 5549974"/>
              <a:gd name="connsiteX21" fmla="*/ 4505903 w 4536644"/>
              <a:gd name="connsiteY21" fmla="*/ 1391762 h 5549974"/>
              <a:gd name="connsiteX22" fmla="*/ 4509167 w 4536644"/>
              <a:gd name="connsiteY22" fmla="*/ 1395707 h 5549974"/>
              <a:gd name="connsiteX23" fmla="*/ 4512009 w 4536644"/>
              <a:gd name="connsiteY23" fmla="*/ 1408524 h 5549974"/>
              <a:gd name="connsiteX24" fmla="*/ 4497084 w 4536644"/>
              <a:gd name="connsiteY24" fmla="*/ 1469337 h 5549974"/>
              <a:gd name="connsiteX25" fmla="*/ 4486187 w 4536644"/>
              <a:gd name="connsiteY25" fmla="*/ 1543038 h 5549974"/>
              <a:gd name="connsiteX26" fmla="*/ 4481306 w 4536644"/>
              <a:gd name="connsiteY26" fmla="*/ 1553997 h 5549974"/>
              <a:gd name="connsiteX27" fmla="*/ 4466878 w 4536644"/>
              <a:gd name="connsiteY27" fmla="*/ 1626071 h 5549974"/>
              <a:gd name="connsiteX28" fmla="*/ 4463163 w 4536644"/>
              <a:gd name="connsiteY28" fmla="*/ 1664103 h 5549974"/>
              <a:gd name="connsiteX29" fmla="*/ 4467096 w 4536644"/>
              <a:gd name="connsiteY29" fmla="*/ 1700268 h 5549974"/>
              <a:gd name="connsiteX30" fmla="*/ 4455626 w 4536644"/>
              <a:gd name="connsiteY30" fmla="*/ 1735163 h 5549974"/>
              <a:gd name="connsiteX31" fmla="*/ 4453566 w 4536644"/>
              <a:gd name="connsiteY31" fmla="*/ 1735289 h 5549974"/>
              <a:gd name="connsiteX32" fmla="*/ 4445068 w 4536644"/>
              <a:gd name="connsiteY32" fmla="*/ 1887374 h 5549974"/>
              <a:gd name="connsiteX33" fmla="*/ 4453759 w 4536644"/>
              <a:gd name="connsiteY33" fmla="*/ 1911536 h 5549974"/>
              <a:gd name="connsiteX34" fmla="*/ 4456037 w 4536644"/>
              <a:gd name="connsiteY34" fmla="*/ 1961755 h 5549974"/>
              <a:gd name="connsiteX35" fmla="*/ 4445574 w 4536644"/>
              <a:gd name="connsiteY35" fmla="*/ 2040142 h 5549974"/>
              <a:gd name="connsiteX36" fmla="*/ 4448839 w 4536644"/>
              <a:gd name="connsiteY36" fmla="*/ 2044087 h 5549974"/>
              <a:gd name="connsiteX37" fmla="*/ 4451680 w 4536644"/>
              <a:gd name="connsiteY37" fmla="*/ 2056904 h 5549974"/>
              <a:gd name="connsiteX38" fmla="*/ 4436755 w 4536644"/>
              <a:gd name="connsiteY38" fmla="*/ 2117719 h 5549974"/>
              <a:gd name="connsiteX39" fmla="*/ 4429424 w 4536644"/>
              <a:gd name="connsiteY39" fmla="*/ 2167300 h 5549974"/>
              <a:gd name="connsiteX40" fmla="*/ 4373341 w 4536644"/>
              <a:gd name="connsiteY40" fmla="*/ 3223633 h 5549974"/>
              <a:gd name="connsiteX41" fmla="*/ 4360555 w 4536644"/>
              <a:gd name="connsiteY41" fmla="*/ 3477281 h 5549974"/>
              <a:gd name="connsiteX42" fmla="*/ 4349470 w 4536644"/>
              <a:gd name="connsiteY42" fmla="*/ 3639984 h 5549974"/>
              <a:gd name="connsiteX43" fmla="*/ 4258709 w 4536644"/>
              <a:gd name="connsiteY43" fmla="*/ 5278921 h 5549974"/>
              <a:gd name="connsiteX44" fmla="*/ 4264007 w 4536644"/>
              <a:gd name="connsiteY44" fmla="*/ 5315626 h 5549974"/>
              <a:gd name="connsiteX45" fmla="*/ 4267541 w 4536644"/>
              <a:gd name="connsiteY45" fmla="*/ 5350090 h 5549974"/>
              <a:gd name="connsiteX46" fmla="*/ 4270373 w 4536644"/>
              <a:gd name="connsiteY46" fmla="*/ 5450399 h 5549974"/>
              <a:gd name="connsiteX47" fmla="*/ 4251816 w 4536644"/>
              <a:gd name="connsiteY47" fmla="*/ 5484804 h 5549974"/>
              <a:gd name="connsiteX48" fmla="*/ 4247164 w 4536644"/>
              <a:gd name="connsiteY48" fmla="*/ 5487504 h 5549974"/>
              <a:gd name="connsiteX49" fmla="*/ 4243707 w 4536644"/>
              <a:gd name="connsiteY49" fmla="*/ 5549951 h 5549974"/>
              <a:gd name="connsiteX50" fmla="*/ 310344 w 4536644"/>
              <a:gd name="connsiteY50" fmla="*/ 5297261 h 5549974"/>
              <a:gd name="connsiteX51" fmla="*/ 0 w 4536644"/>
              <a:gd name="connsiteY51" fmla="*/ 5280167 h 5549974"/>
              <a:gd name="connsiteX52" fmla="*/ 78736 w 4536644"/>
              <a:gd name="connsiteY52" fmla="*/ 3839310 h 5549974"/>
              <a:gd name="connsiteX53" fmla="*/ 303426 w 4536644"/>
              <a:gd name="connsiteY53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507617 w 4536644"/>
              <a:gd name="connsiteY2" fmla="*/ 247374 h 5549974"/>
              <a:gd name="connsiteX3" fmla="*/ 4535496 w 4536644"/>
              <a:gd name="connsiteY3" fmla="*/ 269179 h 5549974"/>
              <a:gd name="connsiteX4" fmla="*/ 4533722 w 4536644"/>
              <a:gd name="connsiteY4" fmla="*/ 300930 h 5549974"/>
              <a:gd name="connsiteX5" fmla="*/ 4536644 w 4536644"/>
              <a:gd name="connsiteY5" fmla="*/ 302647 h 5549974"/>
              <a:gd name="connsiteX6" fmla="*/ 4522216 w 4536644"/>
              <a:gd name="connsiteY6" fmla="*/ 506828 h 5549974"/>
              <a:gd name="connsiteX7" fmla="*/ 4521566 w 4536644"/>
              <a:gd name="connsiteY7" fmla="*/ 553245 h 5549974"/>
              <a:gd name="connsiteX8" fmla="*/ 4518467 w 4536644"/>
              <a:gd name="connsiteY8" fmla="*/ 581709 h 5549974"/>
              <a:gd name="connsiteX9" fmla="*/ 4517798 w 4536644"/>
              <a:gd name="connsiteY9" fmla="*/ 585890 h 5549974"/>
              <a:gd name="connsiteX10" fmla="*/ 4504861 w 4536644"/>
              <a:gd name="connsiteY10" fmla="*/ 817404 h 5549974"/>
              <a:gd name="connsiteX11" fmla="*/ 4506574 w 4536644"/>
              <a:gd name="connsiteY11" fmla="*/ 822238 h 5549974"/>
              <a:gd name="connsiteX12" fmla="*/ 4496585 w 4536644"/>
              <a:gd name="connsiteY12" fmla="*/ 965485 h 5549974"/>
              <a:gd name="connsiteX13" fmla="*/ 4498662 w 4536644"/>
              <a:gd name="connsiteY13" fmla="*/ 966385 h 5549974"/>
              <a:gd name="connsiteX14" fmla="*/ 4502781 w 4536644"/>
              <a:gd name="connsiteY14" fmla="*/ 1002567 h 5549974"/>
              <a:gd name="connsiteX15" fmla="*/ 4497983 w 4536644"/>
              <a:gd name="connsiteY15" fmla="*/ 1101094 h 5549974"/>
              <a:gd name="connsiteX16" fmla="*/ 4497878 w 4536644"/>
              <a:gd name="connsiteY16" fmla="*/ 1159389 h 5549974"/>
              <a:gd name="connsiteX17" fmla="*/ 4502181 w 4536644"/>
              <a:gd name="connsiteY17" fmla="*/ 1180505 h 5549974"/>
              <a:gd name="connsiteX18" fmla="*/ 4514088 w 4536644"/>
              <a:gd name="connsiteY18" fmla="*/ 1263157 h 5549974"/>
              <a:gd name="connsiteX19" fmla="*/ 4516365 w 4536644"/>
              <a:gd name="connsiteY19" fmla="*/ 1313374 h 5549974"/>
              <a:gd name="connsiteX20" fmla="*/ 4515485 w 4536644"/>
              <a:gd name="connsiteY20" fmla="*/ 1347004 h 5549974"/>
              <a:gd name="connsiteX21" fmla="*/ 4505903 w 4536644"/>
              <a:gd name="connsiteY21" fmla="*/ 1391762 h 5549974"/>
              <a:gd name="connsiteX22" fmla="*/ 4509167 w 4536644"/>
              <a:gd name="connsiteY22" fmla="*/ 1395707 h 5549974"/>
              <a:gd name="connsiteX23" fmla="*/ 4512009 w 4536644"/>
              <a:gd name="connsiteY23" fmla="*/ 1408524 h 5549974"/>
              <a:gd name="connsiteX24" fmla="*/ 4497084 w 4536644"/>
              <a:gd name="connsiteY24" fmla="*/ 1469337 h 5549974"/>
              <a:gd name="connsiteX25" fmla="*/ 4486187 w 4536644"/>
              <a:gd name="connsiteY25" fmla="*/ 1543038 h 5549974"/>
              <a:gd name="connsiteX26" fmla="*/ 4481306 w 4536644"/>
              <a:gd name="connsiteY26" fmla="*/ 1553997 h 5549974"/>
              <a:gd name="connsiteX27" fmla="*/ 4466878 w 4536644"/>
              <a:gd name="connsiteY27" fmla="*/ 1626071 h 5549974"/>
              <a:gd name="connsiteX28" fmla="*/ 4467096 w 4536644"/>
              <a:gd name="connsiteY28" fmla="*/ 1700268 h 5549974"/>
              <a:gd name="connsiteX29" fmla="*/ 4455626 w 4536644"/>
              <a:gd name="connsiteY29" fmla="*/ 1735163 h 5549974"/>
              <a:gd name="connsiteX30" fmla="*/ 4453566 w 4536644"/>
              <a:gd name="connsiteY30" fmla="*/ 1735289 h 5549974"/>
              <a:gd name="connsiteX31" fmla="*/ 4445068 w 4536644"/>
              <a:gd name="connsiteY31" fmla="*/ 1887374 h 5549974"/>
              <a:gd name="connsiteX32" fmla="*/ 4453759 w 4536644"/>
              <a:gd name="connsiteY32" fmla="*/ 1911536 h 5549974"/>
              <a:gd name="connsiteX33" fmla="*/ 4456037 w 4536644"/>
              <a:gd name="connsiteY33" fmla="*/ 1961755 h 5549974"/>
              <a:gd name="connsiteX34" fmla="*/ 4445574 w 4536644"/>
              <a:gd name="connsiteY34" fmla="*/ 2040142 h 5549974"/>
              <a:gd name="connsiteX35" fmla="*/ 4448839 w 4536644"/>
              <a:gd name="connsiteY35" fmla="*/ 2044087 h 5549974"/>
              <a:gd name="connsiteX36" fmla="*/ 4451680 w 4536644"/>
              <a:gd name="connsiteY36" fmla="*/ 2056904 h 5549974"/>
              <a:gd name="connsiteX37" fmla="*/ 4436755 w 4536644"/>
              <a:gd name="connsiteY37" fmla="*/ 2117719 h 5549974"/>
              <a:gd name="connsiteX38" fmla="*/ 4429424 w 4536644"/>
              <a:gd name="connsiteY38" fmla="*/ 2167300 h 5549974"/>
              <a:gd name="connsiteX39" fmla="*/ 4373341 w 4536644"/>
              <a:gd name="connsiteY39" fmla="*/ 3223633 h 5549974"/>
              <a:gd name="connsiteX40" fmla="*/ 4360555 w 4536644"/>
              <a:gd name="connsiteY40" fmla="*/ 3477281 h 5549974"/>
              <a:gd name="connsiteX41" fmla="*/ 4349470 w 4536644"/>
              <a:gd name="connsiteY41" fmla="*/ 3639984 h 5549974"/>
              <a:gd name="connsiteX42" fmla="*/ 4258709 w 4536644"/>
              <a:gd name="connsiteY42" fmla="*/ 5278921 h 5549974"/>
              <a:gd name="connsiteX43" fmla="*/ 4264007 w 4536644"/>
              <a:gd name="connsiteY43" fmla="*/ 5315626 h 5549974"/>
              <a:gd name="connsiteX44" fmla="*/ 4267541 w 4536644"/>
              <a:gd name="connsiteY44" fmla="*/ 5350090 h 5549974"/>
              <a:gd name="connsiteX45" fmla="*/ 4270373 w 4536644"/>
              <a:gd name="connsiteY45" fmla="*/ 5450399 h 5549974"/>
              <a:gd name="connsiteX46" fmla="*/ 4251816 w 4536644"/>
              <a:gd name="connsiteY46" fmla="*/ 5484804 h 5549974"/>
              <a:gd name="connsiteX47" fmla="*/ 4247164 w 4536644"/>
              <a:gd name="connsiteY47" fmla="*/ 5487504 h 5549974"/>
              <a:gd name="connsiteX48" fmla="*/ 4243707 w 4536644"/>
              <a:gd name="connsiteY48" fmla="*/ 5549951 h 5549974"/>
              <a:gd name="connsiteX49" fmla="*/ 310344 w 4536644"/>
              <a:gd name="connsiteY49" fmla="*/ 5297261 h 5549974"/>
              <a:gd name="connsiteX50" fmla="*/ 0 w 4536644"/>
              <a:gd name="connsiteY50" fmla="*/ 5280167 h 5549974"/>
              <a:gd name="connsiteX51" fmla="*/ 78736 w 4536644"/>
              <a:gd name="connsiteY51" fmla="*/ 3839310 h 5549974"/>
              <a:gd name="connsiteX52" fmla="*/ 303426 w 4536644"/>
              <a:gd name="connsiteY52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507617 w 4536644"/>
              <a:gd name="connsiteY2" fmla="*/ 247374 h 5549974"/>
              <a:gd name="connsiteX3" fmla="*/ 4535496 w 4536644"/>
              <a:gd name="connsiteY3" fmla="*/ 269179 h 5549974"/>
              <a:gd name="connsiteX4" fmla="*/ 4533722 w 4536644"/>
              <a:gd name="connsiteY4" fmla="*/ 300930 h 5549974"/>
              <a:gd name="connsiteX5" fmla="*/ 4536644 w 4536644"/>
              <a:gd name="connsiteY5" fmla="*/ 302647 h 5549974"/>
              <a:gd name="connsiteX6" fmla="*/ 4522216 w 4536644"/>
              <a:gd name="connsiteY6" fmla="*/ 506828 h 5549974"/>
              <a:gd name="connsiteX7" fmla="*/ 4521566 w 4536644"/>
              <a:gd name="connsiteY7" fmla="*/ 553245 h 5549974"/>
              <a:gd name="connsiteX8" fmla="*/ 4518467 w 4536644"/>
              <a:gd name="connsiteY8" fmla="*/ 581709 h 5549974"/>
              <a:gd name="connsiteX9" fmla="*/ 4517798 w 4536644"/>
              <a:gd name="connsiteY9" fmla="*/ 585890 h 5549974"/>
              <a:gd name="connsiteX10" fmla="*/ 4504861 w 4536644"/>
              <a:gd name="connsiteY10" fmla="*/ 817404 h 5549974"/>
              <a:gd name="connsiteX11" fmla="*/ 4506574 w 4536644"/>
              <a:gd name="connsiteY11" fmla="*/ 822238 h 5549974"/>
              <a:gd name="connsiteX12" fmla="*/ 4496585 w 4536644"/>
              <a:gd name="connsiteY12" fmla="*/ 965485 h 5549974"/>
              <a:gd name="connsiteX13" fmla="*/ 4498662 w 4536644"/>
              <a:gd name="connsiteY13" fmla="*/ 966385 h 5549974"/>
              <a:gd name="connsiteX14" fmla="*/ 4502781 w 4536644"/>
              <a:gd name="connsiteY14" fmla="*/ 1002567 h 5549974"/>
              <a:gd name="connsiteX15" fmla="*/ 4497983 w 4536644"/>
              <a:gd name="connsiteY15" fmla="*/ 1101094 h 5549974"/>
              <a:gd name="connsiteX16" fmla="*/ 4497878 w 4536644"/>
              <a:gd name="connsiteY16" fmla="*/ 1159389 h 5549974"/>
              <a:gd name="connsiteX17" fmla="*/ 4502181 w 4536644"/>
              <a:gd name="connsiteY17" fmla="*/ 1180505 h 5549974"/>
              <a:gd name="connsiteX18" fmla="*/ 4514088 w 4536644"/>
              <a:gd name="connsiteY18" fmla="*/ 1263157 h 5549974"/>
              <a:gd name="connsiteX19" fmla="*/ 4516365 w 4536644"/>
              <a:gd name="connsiteY19" fmla="*/ 1313374 h 5549974"/>
              <a:gd name="connsiteX20" fmla="*/ 4515485 w 4536644"/>
              <a:gd name="connsiteY20" fmla="*/ 1347004 h 5549974"/>
              <a:gd name="connsiteX21" fmla="*/ 4505903 w 4536644"/>
              <a:gd name="connsiteY21" fmla="*/ 1391762 h 5549974"/>
              <a:gd name="connsiteX22" fmla="*/ 4509167 w 4536644"/>
              <a:gd name="connsiteY22" fmla="*/ 1395707 h 5549974"/>
              <a:gd name="connsiteX23" fmla="*/ 4512009 w 4536644"/>
              <a:gd name="connsiteY23" fmla="*/ 1408524 h 5549974"/>
              <a:gd name="connsiteX24" fmla="*/ 4497084 w 4536644"/>
              <a:gd name="connsiteY24" fmla="*/ 1469337 h 5549974"/>
              <a:gd name="connsiteX25" fmla="*/ 4486187 w 4536644"/>
              <a:gd name="connsiteY25" fmla="*/ 1543038 h 5549974"/>
              <a:gd name="connsiteX26" fmla="*/ 4481306 w 4536644"/>
              <a:gd name="connsiteY26" fmla="*/ 1553997 h 5549974"/>
              <a:gd name="connsiteX27" fmla="*/ 4466878 w 4536644"/>
              <a:gd name="connsiteY27" fmla="*/ 1626071 h 5549974"/>
              <a:gd name="connsiteX28" fmla="*/ 4467096 w 4536644"/>
              <a:gd name="connsiteY28" fmla="*/ 1700268 h 5549974"/>
              <a:gd name="connsiteX29" fmla="*/ 4455626 w 4536644"/>
              <a:gd name="connsiteY29" fmla="*/ 1735163 h 5549974"/>
              <a:gd name="connsiteX30" fmla="*/ 4453566 w 4536644"/>
              <a:gd name="connsiteY30" fmla="*/ 1735289 h 5549974"/>
              <a:gd name="connsiteX31" fmla="*/ 4445068 w 4536644"/>
              <a:gd name="connsiteY31" fmla="*/ 1887374 h 5549974"/>
              <a:gd name="connsiteX32" fmla="*/ 4453759 w 4536644"/>
              <a:gd name="connsiteY32" fmla="*/ 1911536 h 5549974"/>
              <a:gd name="connsiteX33" fmla="*/ 4456037 w 4536644"/>
              <a:gd name="connsiteY33" fmla="*/ 1961755 h 5549974"/>
              <a:gd name="connsiteX34" fmla="*/ 4445574 w 4536644"/>
              <a:gd name="connsiteY34" fmla="*/ 2040142 h 5549974"/>
              <a:gd name="connsiteX35" fmla="*/ 4448839 w 4536644"/>
              <a:gd name="connsiteY35" fmla="*/ 2044087 h 5549974"/>
              <a:gd name="connsiteX36" fmla="*/ 4451680 w 4536644"/>
              <a:gd name="connsiteY36" fmla="*/ 2056904 h 5549974"/>
              <a:gd name="connsiteX37" fmla="*/ 4436755 w 4536644"/>
              <a:gd name="connsiteY37" fmla="*/ 2117719 h 5549974"/>
              <a:gd name="connsiteX38" fmla="*/ 4429424 w 4536644"/>
              <a:gd name="connsiteY38" fmla="*/ 2167300 h 5549974"/>
              <a:gd name="connsiteX39" fmla="*/ 4373341 w 4536644"/>
              <a:gd name="connsiteY39" fmla="*/ 3223633 h 5549974"/>
              <a:gd name="connsiteX40" fmla="*/ 4360555 w 4536644"/>
              <a:gd name="connsiteY40" fmla="*/ 3477281 h 5549974"/>
              <a:gd name="connsiteX41" fmla="*/ 4349470 w 4536644"/>
              <a:gd name="connsiteY41" fmla="*/ 3639984 h 5549974"/>
              <a:gd name="connsiteX42" fmla="*/ 4258709 w 4536644"/>
              <a:gd name="connsiteY42" fmla="*/ 5278921 h 5549974"/>
              <a:gd name="connsiteX43" fmla="*/ 4264007 w 4536644"/>
              <a:gd name="connsiteY43" fmla="*/ 5315626 h 5549974"/>
              <a:gd name="connsiteX44" fmla="*/ 4267541 w 4536644"/>
              <a:gd name="connsiteY44" fmla="*/ 5350090 h 5549974"/>
              <a:gd name="connsiteX45" fmla="*/ 4251816 w 4536644"/>
              <a:gd name="connsiteY45" fmla="*/ 5484804 h 5549974"/>
              <a:gd name="connsiteX46" fmla="*/ 4247164 w 4536644"/>
              <a:gd name="connsiteY46" fmla="*/ 5487504 h 5549974"/>
              <a:gd name="connsiteX47" fmla="*/ 4243707 w 4536644"/>
              <a:gd name="connsiteY47" fmla="*/ 5549951 h 5549974"/>
              <a:gd name="connsiteX48" fmla="*/ 310344 w 4536644"/>
              <a:gd name="connsiteY48" fmla="*/ 5297261 h 5549974"/>
              <a:gd name="connsiteX49" fmla="*/ 0 w 4536644"/>
              <a:gd name="connsiteY49" fmla="*/ 5280167 h 5549974"/>
              <a:gd name="connsiteX50" fmla="*/ 78736 w 4536644"/>
              <a:gd name="connsiteY50" fmla="*/ 3839310 h 5549974"/>
              <a:gd name="connsiteX51" fmla="*/ 303426 w 4536644"/>
              <a:gd name="connsiteY51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507617 w 4536644"/>
              <a:gd name="connsiteY2" fmla="*/ 247374 h 5549974"/>
              <a:gd name="connsiteX3" fmla="*/ 4535496 w 4536644"/>
              <a:gd name="connsiteY3" fmla="*/ 269179 h 5549974"/>
              <a:gd name="connsiteX4" fmla="*/ 4533722 w 4536644"/>
              <a:gd name="connsiteY4" fmla="*/ 300930 h 5549974"/>
              <a:gd name="connsiteX5" fmla="*/ 4536644 w 4536644"/>
              <a:gd name="connsiteY5" fmla="*/ 302647 h 5549974"/>
              <a:gd name="connsiteX6" fmla="*/ 4522216 w 4536644"/>
              <a:gd name="connsiteY6" fmla="*/ 506828 h 5549974"/>
              <a:gd name="connsiteX7" fmla="*/ 4521566 w 4536644"/>
              <a:gd name="connsiteY7" fmla="*/ 553245 h 5549974"/>
              <a:gd name="connsiteX8" fmla="*/ 4518467 w 4536644"/>
              <a:gd name="connsiteY8" fmla="*/ 581709 h 5549974"/>
              <a:gd name="connsiteX9" fmla="*/ 4517798 w 4536644"/>
              <a:gd name="connsiteY9" fmla="*/ 585890 h 5549974"/>
              <a:gd name="connsiteX10" fmla="*/ 4504861 w 4536644"/>
              <a:gd name="connsiteY10" fmla="*/ 817404 h 5549974"/>
              <a:gd name="connsiteX11" fmla="*/ 4506574 w 4536644"/>
              <a:gd name="connsiteY11" fmla="*/ 822238 h 5549974"/>
              <a:gd name="connsiteX12" fmla="*/ 4496585 w 4536644"/>
              <a:gd name="connsiteY12" fmla="*/ 965485 h 5549974"/>
              <a:gd name="connsiteX13" fmla="*/ 4498662 w 4536644"/>
              <a:gd name="connsiteY13" fmla="*/ 966385 h 5549974"/>
              <a:gd name="connsiteX14" fmla="*/ 4502781 w 4536644"/>
              <a:gd name="connsiteY14" fmla="*/ 1002567 h 5549974"/>
              <a:gd name="connsiteX15" fmla="*/ 4497983 w 4536644"/>
              <a:gd name="connsiteY15" fmla="*/ 1101094 h 5549974"/>
              <a:gd name="connsiteX16" fmla="*/ 4497878 w 4536644"/>
              <a:gd name="connsiteY16" fmla="*/ 1159389 h 5549974"/>
              <a:gd name="connsiteX17" fmla="*/ 4502181 w 4536644"/>
              <a:gd name="connsiteY17" fmla="*/ 1180505 h 5549974"/>
              <a:gd name="connsiteX18" fmla="*/ 4514088 w 4536644"/>
              <a:gd name="connsiteY18" fmla="*/ 1263157 h 5549974"/>
              <a:gd name="connsiteX19" fmla="*/ 4516365 w 4536644"/>
              <a:gd name="connsiteY19" fmla="*/ 1313374 h 5549974"/>
              <a:gd name="connsiteX20" fmla="*/ 4515485 w 4536644"/>
              <a:gd name="connsiteY20" fmla="*/ 1347004 h 5549974"/>
              <a:gd name="connsiteX21" fmla="*/ 4505903 w 4536644"/>
              <a:gd name="connsiteY21" fmla="*/ 1391762 h 5549974"/>
              <a:gd name="connsiteX22" fmla="*/ 4509167 w 4536644"/>
              <a:gd name="connsiteY22" fmla="*/ 1395707 h 5549974"/>
              <a:gd name="connsiteX23" fmla="*/ 4512009 w 4536644"/>
              <a:gd name="connsiteY23" fmla="*/ 1408524 h 5549974"/>
              <a:gd name="connsiteX24" fmla="*/ 4497084 w 4536644"/>
              <a:gd name="connsiteY24" fmla="*/ 1469337 h 5549974"/>
              <a:gd name="connsiteX25" fmla="*/ 4486187 w 4536644"/>
              <a:gd name="connsiteY25" fmla="*/ 1543038 h 5549974"/>
              <a:gd name="connsiteX26" fmla="*/ 4481306 w 4536644"/>
              <a:gd name="connsiteY26" fmla="*/ 1553997 h 5549974"/>
              <a:gd name="connsiteX27" fmla="*/ 4466878 w 4536644"/>
              <a:gd name="connsiteY27" fmla="*/ 1626071 h 5549974"/>
              <a:gd name="connsiteX28" fmla="*/ 4467096 w 4536644"/>
              <a:gd name="connsiteY28" fmla="*/ 1700268 h 5549974"/>
              <a:gd name="connsiteX29" fmla="*/ 4455626 w 4536644"/>
              <a:gd name="connsiteY29" fmla="*/ 1735163 h 5549974"/>
              <a:gd name="connsiteX30" fmla="*/ 4453566 w 4536644"/>
              <a:gd name="connsiteY30" fmla="*/ 1735289 h 5549974"/>
              <a:gd name="connsiteX31" fmla="*/ 4445068 w 4536644"/>
              <a:gd name="connsiteY31" fmla="*/ 1887374 h 5549974"/>
              <a:gd name="connsiteX32" fmla="*/ 4453759 w 4536644"/>
              <a:gd name="connsiteY32" fmla="*/ 1911536 h 5549974"/>
              <a:gd name="connsiteX33" fmla="*/ 4456037 w 4536644"/>
              <a:gd name="connsiteY33" fmla="*/ 1961755 h 5549974"/>
              <a:gd name="connsiteX34" fmla="*/ 4445574 w 4536644"/>
              <a:gd name="connsiteY34" fmla="*/ 2040142 h 5549974"/>
              <a:gd name="connsiteX35" fmla="*/ 4448839 w 4536644"/>
              <a:gd name="connsiteY35" fmla="*/ 2044087 h 5549974"/>
              <a:gd name="connsiteX36" fmla="*/ 4451680 w 4536644"/>
              <a:gd name="connsiteY36" fmla="*/ 2056904 h 5549974"/>
              <a:gd name="connsiteX37" fmla="*/ 4436755 w 4536644"/>
              <a:gd name="connsiteY37" fmla="*/ 2117719 h 5549974"/>
              <a:gd name="connsiteX38" fmla="*/ 4429424 w 4536644"/>
              <a:gd name="connsiteY38" fmla="*/ 2167300 h 5549974"/>
              <a:gd name="connsiteX39" fmla="*/ 4373341 w 4536644"/>
              <a:gd name="connsiteY39" fmla="*/ 3223633 h 5549974"/>
              <a:gd name="connsiteX40" fmla="*/ 4360555 w 4536644"/>
              <a:gd name="connsiteY40" fmla="*/ 3477281 h 5549974"/>
              <a:gd name="connsiteX41" fmla="*/ 4349470 w 4536644"/>
              <a:gd name="connsiteY41" fmla="*/ 3639984 h 5549974"/>
              <a:gd name="connsiteX42" fmla="*/ 4258709 w 4536644"/>
              <a:gd name="connsiteY42" fmla="*/ 5278921 h 5549974"/>
              <a:gd name="connsiteX43" fmla="*/ 4264007 w 4536644"/>
              <a:gd name="connsiteY43" fmla="*/ 5315626 h 5549974"/>
              <a:gd name="connsiteX44" fmla="*/ 4267541 w 4536644"/>
              <a:gd name="connsiteY44" fmla="*/ 5350090 h 5549974"/>
              <a:gd name="connsiteX45" fmla="*/ 4251816 w 4536644"/>
              <a:gd name="connsiteY45" fmla="*/ 5484804 h 5549974"/>
              <a:gd name="connsiteX46" fmla="*/ 4254764 w 4536644"/>
              <a:gd name="connsiteY46" fmla="*/ 5504211 h 5549974"/>
              <a:gd name="connsiteX47" fmla="*/ 4243707 w 4536644"/>
              <a:gd name="connsiteY47" fmla="*/ 5549951 h 5549974"/>
              <a:gd name="connsiteX48" fmla="*/ 310344 w 4536644"/>
              <a:gd name="connsiteY48" fmla="*/ 5297261 h 5549974"/>
              <a:gd name="connsiteX49" fmla="*/ 0 w 4536644"/>
              <a:gd name="connsiteY49" fmla="*/ 5280167 h 5549974"/>
              <a:gd name="connsiteX50" fmla="*/ 78736 w 4536644"/>
              <a:gd name="connsiteY50" fmla="*/ 3839310 h 5549974"/>
              <a:gd name="connsiteX51" fmla="*/ 303426 w 4536644"/>
              <a:gd name="connsiteY51" fmla="*/ 0 h 5549974"/>
              <a:gd name="connsiteX0" fmla="*/ 303426 w 4536644"/>
              <a:gd name="connsiteY0" fmla="*/ 0 h 5549974"/>
              <a:gd name="connsiteX1" fmla="*/ 3305612 w 4536644"/>
              <a:gd name="connsiteY1" fmla="*/ 171842 h 5549974"/>
              <a:gd name="connsiteX2" fmla="*/ 4507617 w 4536644"/>
              <a:gd name="connsiteY2" fmla="*/ 247374 h 5549974"/>
              <a:gd name="connsiteX3" fmla="*/ 4535496 w 4536644"/>
              <a:gd name="connsiteY3" fmla="*/ 269179 h 5549974"/>
              <a:gd name="connsiteX4" fmla="*/ 4533722 w 4536644"/>
              <a:gd name="connsiteY4" fmla="*/ 300930 h 5549974"/>
              <a:gd name="connsiteX5" fmla="*/ 4536644 w 4536644"/>
              <a:gd name="connsiteY5" fmla="*/ 302647 h 5549974"/>
              <a:gd name="connsiteX6" fmla="*/ 4522216 w 4536644"/>
              <a:gd name="connsiteY6" fmla="*/ 506828 h 5549974"/>
              <a:gd name="connsiteX7" fmla="*/ 4521566 w 4536644"/>
              <a:gd name="connsiteY7" fmla="*/ 553245 h 5549974"/>
              <a:gd name="connsiteX8" fmla="*/ 4518467 w 4536644"/>
              <a:gd name="connsiteY8" fmla="*/ 581709 h 5549974"/>
              <a:gd name="connsiteX9" fmla="*/ 4517798 w 4536644"/>
              <a:gd name="connsiteY9" fmla="*/ 585890 h 5549974"/>
              <a:gd name="connsiteX10" fmla="*/ 4504861 w 4536644"/>
              <a:gd name="connsiteY10" fmla="*/ 817404 h 5549974"/>
              <a:gd name="connsiteX11" fmla="*/ 4506574 w 4536644"/>
              <a:gd name="connsiteY11" fmla="*/ 822238 h 5549974"/>
              <a:gd name="connsiteX12" fmla="*/ 4496585 w 4536644"/>
              <a:gd name="connsiteY12" fmla="*/ 965485 h 5549974"/>
              <a:gd name="connsiteX13" fmla="*/ 4498662 w 4536644"/>
              <a:gd name="connsiteY13" fmla="*/ 966385 h 5549974"/>
              <a:gd name="connsiteX14" fmla="*/ 4502781 w 4536644"/>
              <a:gd name="connsiteY14" fmla="*/ 1002567 h 5549974"/>
              <a:gd name="connsiteX15" fmla="*/ 4497983 w 4536644"/>
              <a:gd name="connsiteY15" fmla="*/ 1101094 h 5549974"/>
              <a:gd name="connsiteX16" fmla="*/ 4497878 w 4536644"/>
              <a:gd name="connsiteY16" fmla="*/ 1159389 h 5549974"/>
              <a:gd name="connsiteX17" fmla="*/ 4502181 w 4536644"/>
              <a:gd name="connsiteY17" fmla="*/ 1180505 h 5549974"/>
              <a:gd name="connsiteX18" fmla="*/ 4514088 w 4536644"/>
              <a:gd name="connsiteY18" fmla="*/ 1263157 h 5549974"/>
              <a:gd name="connsiteX19" fmla="*/ 4516365 w 4536644"/>
              <a:gd name="connsiteY19" fmla="*/ 1313374 h 5549974"/>
              <a:gd name="connsiteX20" fmla="*/ 4515485 w 4536644"/>
              <a:gd name="connsiteY20" fmla="*/ 1347004 h 5549974"/>
              <a:gd name="connsiteX21" fmla="*/ 4505903 w 4536644"/>
              <a:gd name="connsiteY21" fmla="*/ 1391762 h 5549974"/>
              <a:gd name="connsiteX22" fmla="*/ 4509167 w 4536644"/>
              <a:gd name="connsiteY22" fmla="*/ 1395707 h 5549974"/>
              <a:gd name="connsiteX23" fmla="*/ 4512009 w 4536644"/>
              <a:gd name="connsiteY23" fmla="*/ 1408524 h 5549974"/>
              <a:gd name="connsiteX24" fmla="*/ 4497084 w 4536644"/>
              <a:gd name="connsiteY24" fmla="*/ 1469337 h 5549974"/>
              <a:gd name="connsiteX25" fmla="*/ 4486187 w 4536644"/>
              <a:gd name="connsiteY25" fmla="*/ 1543038 h 5549974"/>
              <a:gd name="connsiteX26" fmla="*/ 4481306 w 4536644"/>
              <a:gd name="connsiteY26" fmla="*/ 1553997 h 5549974"/>
              <a:gd name="connsiteX27" fmla="*/ 4466878 w 4536644"/>
              <a:gd name="connsiteY27" fmla="*/ 1626071 h 5549974"/>
              <a:gd name="connsiteX28" fmla="*/ 4467096 w 4536644"/>
              <a:gd name="connsiteY28" fmla="*/ 1700268 h 5549974"/>
              <a:gd name="connsiteX29" fmla="*/ 4455626 w 4536644"/>
              <a:gd name="connsiteY29" fmla="*/ 1735163 h 5549974"/>
              <a:gd name="connsiteX30" fmla="*/ 4453566 w 4536644"/>
              <a:gd name="connsiteY30" fmla="*/ 1735289 h 5549974"/>
              <a:gd name="connsiteX31" fmla="*/ 4445068 w 4536644"/>
              <a:gd name="connsiteY31" fmla="*/ 1887374 h 5549974"/>
              <a:gd name="connsiteX32" fmla="*/ 4453759 w 4536644"/>
              <a:gd name="connsiteY32" fmla="*/ 1911536 h 5549974"/>
              <a:gd name="connsiteX33" fmla="*/ 4456037 w 4536644"/>
              <a:gd name="connsiteY33" fmla="*/ 1961755 h 5549974"/>
              <a:gd name="connsiteX34" fmla="*/ 4445574 w 4536644"/>
              <a:gd name="connsiteY34" fmla="*/ 2040142 h 5549974"/>
              <a:gd name="connsiteX35" fmla="*/ 4448839 w 4536644"/>
              <a:gd name="connsiteY35" fmla="*/ 2044087 h 5549974"/>
              <a:gd name="connsiteX36" fmla="*/ 4451680 w 4536644"/>
              <a:gd name="connsiteY36" fmla="*/ 2056904 h 5549974"/>
              <a:gd name="connsiteX37" fmla="*/ 4436755 w 4536644"/>
              <a:gd name="connsiteY37" fmla="*/ 2117719 h 5549974"/>
              <a:gd name="connsiteX38" fmla="*/ 4429424 w 4536644"/>
              <a:gd name="connsiteY38" fmla="*/ 2167300 h 5549974"/>
              <a:gd name="connsiteX39" fmla="*/ 4373341 w 4536644"/>
              <a:gd name="connsiteY39" fmla="*/ 3223633 h 5549974"/>
              <a:gd name="connsiteX40" fmla="*/ 4360555 w 4536644"/>
              <a:gd name="connsiteY40" fmla="*/ 3477281 h 5549974"/>
              <a:gd name="connsiteX41" fmla="*/ 4349470 w 4536644"/>
              <a:gd name="connsiteY41" fmla="*/ 3639984 h 5549974"/>
              <a:gd name="connsiteX42" fmla="*/ 4258709 w 4536644"/>
              <a:gd name="connsiteY42" fmla="*/ 5278921 h 5549974"/>
              <a:gd name="connsiteX43" fmla="*/ 4264007 w 4536644"/>
              <a:gd name="connsiteY43" fmla="*/ 5315626 h 5549974"/>
              <a:gd name="connsiteX44" fmla="*/ 4262770 w 4536644"/>
              <a:gd name="connsiteY44" fmla="*/ 5383001 h 5549974"/>
              <a:gd name="connsiteX45" fmla="*/ 4251816 w 4536644"/>
              <a:gd name="connsiteY45" fmla="*/ 5484804 h 5549974"/>
              <a:gd name="connsiteX46" fmla="*/ 4254764 w 4536644"/>
              <a:gd name="connsiteY46" fmla="*/ 5504211 h 5549974"/>
              <a:gd name="connsiteX47" fmla="*/ 4243707 w 4536644"/>
              <a:gd name="connsiteY47" fmla="*/ 5549951 h 5549974"/>
              <a:gd name="connsiteX48" fmla="*/ 310344 w 4536644"/>
              <a:gd name="connsiteY48" fmla="*/ 5297261 h 5549974"/>
              <a:gd name="connsiteX49" fmla="*/ 0 w 4536644"/>
              <a:gd name="connsiteY49" fmla="*/ 5280167 h 5549974"/>
              <a:gd name="connsiteX50" fmla="*/ 78736 w 4536644"/>
              <a:gd name="connsiteY50" fmla="*/ 3839310 h 5549974"/>
              <a:gd name="connsiteX51" fmla="*/ 303426 w 4536644"/>
              <a:gd name="connsiteY51" fmla="*/ 0 h 5549974"/>
              <a:gd name="connsiteX0" fmla="*/ 303426 w 4536644"/>
              <a:gd name="connsiteY0" fmla="*/ 0 h 5549951"/>
              <a:gd name="connsiteX1" fmla="*/ 3305612 w 4536644"/>
              <a:gd name="connsiteY1" fmla="*/ 171842 h 5549951"/>
              <a:gd name="connsiteX2" fmla="*/ 4507617 w 4536644"/>
              <a:gd name="connsiteY2" fmla="*/ 247374 h 5549951"/>
              <a:gd name="connsiteX3" fmla="*/ 4535496 w 4536644"/>
              <a:gd name="connsiteY3" fmla="*/ 269179 h 5549951"/>
              <a:gd name="connsiteX4" fmla="*/ 4533722 w 4536644"/>
              <a:gd name="connsiteY4" fmla="*/ 300930 h 5549951"/>
              <a:gd name="connsiteX5" fmla="*/ 4536644 w 4536644"/>
              <a:gd name="connsiteY5" fmla="*/ 302647 h 5549951"/>
              <a:gd name="connsiteX6" fmla="*/ 4522216 w 4536644"/>
              <a:gd name="connsiteY6" fmla="*/ 506828 h 5549951"/>
              <a:gd name="connsiteX7" fmla="*/ 4521566 w 4536644"/>
              <a:gd name="connsiteY7" fmla="*/ 553245 h 5549951"/>
              <a:gd name="connsiteX8" fmla="*/ 4518467 w 4536644"/>
              <a:gd name="connsiteY8" fmla="*/ 581709 h 5549951"/>
              <a:gd name="connsiteX9" fmla="*/ 4517798 w 4536644"/>
              <a:gd name="connsiteY9" fmla="*/ 585890 h 5549951"/>
              <a:gd name="connsiteX10" fmla="*/ 4504861 w 4536644"/>
              <a:gd name="connsiteY10" fmla="*/ 817404 h 5549951"/>
              <a:gd name="connsiteX11" fmla="*/ 4506574 w 4536644"/>
              <a:gd name="connsiteY11" fmla="*/ 822238 h 5549951"/>
              <a:gd name="connsiteX12" fmla="*/ 4496585 w 4536644"/>
              <a:gd name="connsiteY12" fmla="*/ 965485 h 5549951"/>
              <a:gd name="connsiteX13" fmla="*/ 4498662 w 4536644"/>
              <a:gd name="connsiteY13" fmla="*/ 966385 h 5549951"/>
              <a:gd name="connsiteX14" fmla="*/ 4502781 w 4536644"/>
              <a:gd name="connsiteY14" fmla="*/ 1002567 h 5549951"/>
              <a:gd name="connsiteX15" fmla="*/ 4497983 w 4536644"/>
              <a:gd name="connsiteY15" fmla="*/ 1101094 h 5549951"/>
              <a:gd name="connsiteX16" fmla="*/ 4497878 w 4536644"/>
              <a:gd name="connsiteY16" fmla="*/ 1159389 h 5549951"/>
              <a:gd name="connsiteX17" fmla="*/ 4502181 w 4536644"/>
              <a:gd name="connsiteY17" fmla="*/ 1180505 h 5549951"/>
              <a:gd name="connsiteX18" fmla="*/ 4514088 w 4536644"/>
              <a:gd name="connsiteY18" fmla="*/ 1263157 h 5549951"/>
              <a:gd name="connsiteX19" fmla="*/ 4516365 w 4536644"/>
              <a:gd name="connsiteY19" fmla="*/ 1313374 h 5549951"/>
              <a:gd name="connsiteX20" fmla="*/ 4515485 w 4536644"/>
              <a:gd name="connsiteY20" fmla="*/ 1347004 h 5549951"/>
              <a:gd name="connsiteX21" fmla="*/ 4505903 w 4536644"/>
              <a:gd name="connsiteY21" fmla="*/ 1391762 h 5549951"/>
              <a:gd name="connsiteX22" fmla="*/ 4509167 w 4536644"/>
              <a:gd name="connsiteY22" fmla="*/ 1395707 h 5549951"/>
              <a:gd name="connsiteX23" fmla="*/ 4512009 w 4536644"/>
              <a:gd name="connsiteY23" fmla="*/ 1408524 h 5549951"/>
              <a:gd name="connsiteX24" fmla="*/ 4497084 w 4536644"/>
              <a:gd name="connsiteY24" fmla="*/ 1469337 h 5549951"/>
              <a:gd name="connsiteX25" fmla="*/ 4486187 w 4536644"/>
              <a:gd name="connsiteY25" fmla="*/ 1543038 h 5549951"/>
              <a:gd name="connsiteX26" fmla="*/ 4481306 w 4536644"/>
              <a:gd name="connsiteY26" fmla="*/ 1553997 h 5549951"/>
              <a:gd name="connsiteX27" fmla="*/ 4466878 w 4536644"/>
              <a:gd name="connsiteY27" fmla="*/ 1626071 h 5549951"/>
              <a:gd name="connsiteX28" fmla="*/ 4467096 w 4536644"/>
              <a:gd name="connsiteY28" fmla="*/ 1700268 h 5549951"/>
              <a:gd name="connsiteX29" fmla="*/ 4455626 w 4536644"/>
              <a:gd name="connsiteY29" fmla="*/ 1735163 h 5549951"/>
              <a:gd name="connsiteX30" fmla="*/ 4453566 w 4536644"/>
              <a:gd name="connsiteY30" fmla="*/ 1735289 h 5549951"/>
              <a:gd name="connsiteX31" fmla="*/ 4445068 w 4536644"/>
              <a:gd name="connsiteY31" fmla="*/ 1887374 h 5549951"/>
              <a:gd name="connsiteX32" fmla="*/ 4453759 w 4536644"/>
              <a:gd name="connsiteY32" fmla="*/ 1911536 h 5549951"/>
              <a:gd name="connsiteX33" fmla="*/ 4456037 w 4536644"/>
              <a:gd name="connsiteY33" fmla="*/ 1961755 h 5549951"/>
              <a:gd name="connsiteX34" fmla="*/ 4445574 w 4536644"/>
              <a:gd name="connsiteY34" fmla="*/ 2040142 h 5549951"/>
              <a:gd name="connsiteX35" fmla="*/ 4448839 w 4536644"/>
              <a:gd name="connsiteY35" fmla="*/ 2044087 h 5549951"/>
              <a:gd name="connsiteX36" fmla="*/ 4451680 w 4536644"/>
              <a:gd name="connsiteY36" fmla="*/ 2056904 h 5549951"/>
              <a:gd name="connsiteX37" fmla="*/ 4436755 w 4536644"/>
              <a:gd name="connsiteY37" fmla="*/ 2117719 h 5549951"/>
              <a:gd name="connsiteX38" fmla="*/ 4429424 w 4536644"/>
              <a:gd name="connsiteY38" fmla="*/ 2167300 h 5549951"/>
              <a:gd name="connsiteX39" fmla="*/ 4373341 w 4536644"/>
              <a:gd name="connsiteY39" fmla="*/ 3223633 h 5549951"/>
              <a:gd name="connsiteX40" fmla="*/ 4360555 w 4536644"/>
              <a:gd name="connsiteY40" fmla="*/ 3477281 h 5549951"/>
              <a:gd name="connsiteX41" fmla="*/ 4349470 w 4536644"/>
              <a:gd name="connsiteY41" fmla="*/ 3639984 h 5549951"/>
              <a:gd name="connsiteX42" fmla="*/ 4258709 w 4536644"/>
              <a:gd name="connsiteY42" fmla="*/ 5278921 h 5549951"/>
              <a:gd name="connsiteX43" fmla="*/ 4264007 w 4536644"/>
              <a:gd name="connsiteY43" fmla="*/ 5315626 h 5549951"/>
              <a:gd name="connsiteX44" fmla="*/ 4262770 w 4536644"/>
              <a:gd name="connsiteY44" fmla="*/ 5383001 h 5549951"/>
              <a:gd name="connsiteX45" fmla="*/ 4251816 w 4536644"/>
              <a:gd name="connsiteY45" fmla="*/ 5484804 h 5549951"/>
              <a:gd name="connsiteX46" fmla="*/ 4254764 w 4536644"/>
              <a:gd name="connsiteY46" fmla="*/ 5504211 h 5549951"/>
              <a:gd name="connsiteX47" fmla="*/ 4243707 w 4536644"/>
              <a:gd name="connsiteY47" fmla="*/ 5549951 h 5549951"/>
              <a:gd name="connsiteX48" fmla="*/ 0 w 4536644"/>
              <a:gd name="connsiteY48" fmla="*/ 5280167 h 5549951"/>
              <a:gd name="connsiteX49" fmla="*/ 78736 w 4536644"/>
              <a:gd name="connsiteY49" fmla="*/ 3839310 h 5549951"/>
              <a:gd name="connsiteX50" fmla="*/ 303426 w 4536644"/>
              <a:gd name="connsiteY50" fmla="*/ 0 h 5549951"/>
              <a:gd name="connsiteX0" fmla="*/ 303426 w 4536644"/>
              <a:gd name="connsiteY0" fmla="*/ 0 h 5549951"/>
              <a:gd name="connsiteX1" fmla="*/ 3305612 w 4536644"/>
              <a:gd name="connsiteY1" fmla="*/ 171842 h 5549951"/>
              <a:gd name="connsiteX2" fmla="*/ 4507617 w 4536644"/>
              <a:gd name="connsiteY2" fmla="*/ 247374 h 5549951"/>
              <a:gd name="connsiteX3" fmla="*/ 4535496 w 4536644"/>
              <a:gd name="connsiteY3" fmla="*/ 269179 h 5549951"/>
              <a:gd name="connsiteX4" fmla="*/ 4533722 w 4536644"/>
              <a:gd name="connsiteY4" fmla="*/ 300930 h 5549951"/>
              <a:gd name="connsiteX5" fmla="*/ 4536644 w 4536644"/>
              <a:gd name="connsiteY5" fmla="*/ 302647 h 5549951"/>
              <a:gd name="connsiteX6" fmla="*/ 4522216 w 4536644"/>
              <a:gd name="connsiteY6" fmla="*/ 506828 h 5549951"/>
              <a:gd name="connsiteX7" fmla="*/ 4521566 w 4536644"/>
              <a:gd name="connsiteY7" fmla="*/ 553245 h 5549951"/>
              <a:gd name="connsiteX8" fmla="*/ 4518467 w 4536644"/>
              <a:gd name="connsiteY8" fmla="*/ 581709 h 5549951"/>
              <a:gd name="connsiteX9" fmla="*/ 4517798 w 4536644"/>
              <a:gd name="connsiteY9" fmla="*/ 585890 h 5549951"/>
              <a:gd name="connsiteX10" fmla="*/ 4504861 w 4536644"/>
              <a:gd name="connsiteY10" fmla="*/ 817404 h 5549951"/>
              <a:gd name="connsiteX11" fmla="*/ 4506574 w 4536644"/>
              <a:gd name="connsiteY11" fmla="*/ 822238 h 5549951"/>
              <a:gd name="connsiteX12" fmla="*/ 4496585 w 4536644"/>
              <a:gd name="connsiteY12" fmla="*/ 965485 h 5549951"/>
              <a:gd name="connsiteX13" fmla="*/ 4498662 w 4536644"/>
              <a:gd name="connsiteY13" fmla="*/ 966385 h 5549951"/>
              <a:gd name="connsiteX14" fmla="*/ 4502781 w 4536644"/>
              <a:gd name="connsiteY14" fmla="*/ 1002567 h 5549951"/>
              <a:gd name="connsiteX15" fmla="*/ 4497983 w 4536644"/>
              <a:gd name="connsiteY15" fmla="*/ 1101094 h 5549951"/>
              <a:gd name="connsiteX16" fmla="*/ 4497878 w 4536644"/>
              <a:gd name="connsiteY16" fmla="*/ 1159389 h 5549951"/>
              <a:gd name="connsiteX17" fmla="*/ 4502181 w 4536644"/>
              <a:gd name="connsiteY17" fmla="*/ 1180505 h 5549951"/>
              <a:gd name="connsiteX18" fmla="*/ 4514088 w 4536644"/>
              <a:gd name="connsiteY18" fmla="*/ 1263157 h 5549951"/>
              <a:gd name="connsiteX19" fmla="*/ 4516365 w 4536644"/>
              <a:gd name="connsiteY19" fmla="*/ 1313374 h 5549951"/>
              <a:gd name="connsiteX20" fmla="*/ 4515485 w 4536644"/>
              <a:gd name="connsiteY20" fmla="*/ 1347004 h 5549951"/>
              <a:gd name="connsiteX21" fmla="*/ 4505903 w 4536644"/>
              <a:gd name="connsiteY21" fmla="*/ 1391762 h 5549951"/>
              <a:gd name="connsiteX22" fmla="*/ 4509167 w 4536644"/>
              <a:gd name="connsiteY22" fmla="*/ 1395707 h 5549951"/>
              <a:gd name="connsiteX23" fmla="*/ 4512009 w 4536644"/>
              <a:gd name="connsiteY23" fmla="*/ 1408524 h 5549951"/>
              <a:gd name="connsiteX24" fmla="*/ 4497084 w 4536644"/>
              <a:gd name="connsiteY24" fmla="*/ 1469337 h 5549951"/>
              <a:gd name="connsiteX25" fmla="*/ 4486187 w 4536644"/>
              <a:gd name="connsiteY25" fmla="*/ 1543038 h 5549951"/>
              <a:gd name="connsiteX26" fmla="*/ 4481306 w 4536644"/>
              <a:gd name="connsiteY26" fmla="*/ 1553997 h 5549951"/>
              <a:gd name="connsiteX27" fmla="*/ 4466878 w 4536644"/>
              <a:gd name="connsiteY27" fmla="*/ 1626071 h 5549951"/>
              <a:gd name="connsiteX28" fmla="*/ 4467096 w 4536644"/>
              <a:gd name="connsiteY28" fmla="*/ 1700268 h 5549951"/>
              <a:gd name="connsiteX29" fmla="*/ 4455626 w 4536644"/>
              <a:gd name="connsiteY29" fmla="*/ 1735163 h 5549951"/>
              <a:gd name="connsiteX30" fmla="*/ 4453566 w 4536644"/>
              <a:gd name="connsiteY30" fmla="*/ 1735289 h 5549951"/>
              <a:gd name="connsiteX31" fmla="*/ 4445068 w 4536644"/>
              <a:gd name="connsiteY31" fmla="*/ 1887374 h 5549951"/>
              <a:gd name="connsiteX32" fmla="*/ 4453759 w 4536644"/>
              <a:gd name="connsiteY32" fmla="*/ 1911536 h 5549951"/>
              <a:gd name="connsiteX33" fmla="*/ 4456037 w 4536644"/>
              <a:gd name="connsiteY33" fmla="*/ 1961755 h 5549951"/>
              <a:gd name="connsiteX34" fmla="*/ 4445574 w 4536644"/>
              <a:gd name="connsiteY34" fmla="*/ 2040142 h 5549951"/>
              <a:gd name="connsiteX35" fmla="*/ 4448839 w 4536644"/>
              <a:gd name="connsiteY35" fmla="*/ 2044087 h 5549951"/>
              <a:gd name="connsiteX36" fmla="*/ 4451680 w 4536644"/>
              <a:gd name="connsiteY36" fmla="*/ 2056904 h 5549951"/>
              <a:gd name="connsiteX37" fmla="*/ 4436755 w 4536644"/>
              <a:gd name="connsiteY37" fmla="*/ 2117719 h 5549951"/>
              <a:gd name="connsiteX38" fmla="*/ 4429424 w 4536644"/>
              <a:gd name="connsiteY38" fmla="*/ 2167300 h 5549951"/>
              <a:gd name="connsiteX39" fmla="*/ 4373341 w 4536644"/>
              <a:gd name="connsiteY39" fmla="*/ 3223633 h 5549951"/>
              <a:gd name="connsiteX40" fmla="*/ 4360555 w 4536644"/>
              <a:gd name="connsiteY40" fmla="*/ 3477281 h 5549951"/>
              <a:gd name="connsiteX41" fmla="*/ 4349470 w 4536644"/>
              <a:gd name="connsiteY41" fmla="*/ 3639984 h 5549951"/>
              <a:gd name="connsiteX42" fmla="*/ 4258709 w 4536644"/>
              <a:gd name="connsiteY42" fmla="*/ 5278921 h 5549951"/>
              <a:gd name="connsiteX43" fmla="*/ 4264007 w 4536644"/>
              <a:gd name="connsiteY43" fmla="*/ 5315626 h 5549951"/>
              <a:gd name="connsiteX44" fmla="*/ 4262770 w 4536644"/>
              <a:gd name="connsiteY44" fmla="*/ 5383001 h 5549951"/>
              <a:gd name="connsiteX45" fmla="*/ 4251816 w 4536644"/>
              <a:gd name="connsiteY45" fmla="*/ 5484804 h 5549951"/>
              <a:gd name="connsiteX46" fmla="*/ 4254764 w 4536644"/>
              <a:gd name="connsiteY46" fmla="*/ 5504211 h 5549951"/>
              <a:gd name="connsiteX47" fmla="*/ 4243707 w 4536644"/>
              <a:gd name="connsiteY47" fmla="*/ 5549951 h 5549951"/>
              <a:gd name="connsiteX48" fmla="*/ 0 w 4536644"/>
              <a:gd name="connsiteY48" fmla="*/ 5280167 h 5549951"/>
              <a:gd name="connsiteX49" fmla="*/ 78736 w 4536644"/>
              <a:gd name="connsiteY49" fmla="*/ 3839310 h 5549951"/>
              <a:gd name="connsiteX50" fmla="*/ 303426 w 4536644"/>
              <a:gd name="connsiteY50" fmla="*/ 0 h 5549951"/>
              <a:gd name="connsiteX0" fmla="*/ 305332 w 4538550"/>
              <a:gd name="connsiteY0" fmla="*/ 0 h 5549951"/>
              <a:gd name="connsiteX1" fmla="*/ 3307518 w 4538550"/>
              <a:gd name="connsiteY1" fmla="*/ 171842 h 5549951"/>
              <a:gd name="connsiteX2" fmla="*/ 4509523 w 4538550"/>
              <a:gd name="connsiteY2" fmla="*/ 247374 h 5549951"/>
              <a:gd name="connsiteX3" fmla="*/ 4537402 w 4538550"/>
              <a:gd name="connsiteY3" fmla="*/ 269179 h 5549951"/>
              <a:gd name="connsiteX4" fmla="*/ 4535628 w 4538550"/>
              <a:gd name="connsiteY4" fmla="*/ 300930 h 5549951"/>
              <a:gd name="connsiteX5" fmla="*/ 4538550 w 4538550"/>
              <a:gd name="connsiteY5" fmla="*/ 302647 h 5549951"/>
              <a:gd name="connsiteX6" fmla="*/ 4524122 w 4538550"/>
              <a:gd name="connsiteY6" fmla="*/ 506828 h 5549951"/>
              <a:gd name="connsiteX7" fmla="*/ 4523472 w 4538550"/>
              <a:gd name="connsiteY7" fmla="*/ 553245 h 5549951"/>
              <a:gd name="connsiteX8" fmla="*/ 4520373 w 4538550"/>
              <a:gd name="connsiteY8" fmla="*/ 581709 h 5549951"/>
              <a:gd name="connsiteX9" fmla="*/ 4519704 w 4538550"/>
              <a:gd name="connsiteY9" fmla="*/ 585890 h 5549951"/>
              <a:gd name="connsiteX10" fmla="*/ 4506767 w 4538550"/>
              <a:gd name="connsiteY10" fmla="*/ 817404 h 5549951"/>
              <a:gd name="connsiteX11" fmla="*/ 4508480 w 4538550"/>
              <a:gd name="connsiteY11" fmla="*/ 822238 h 5549951"/>
              <a:gd name="connsiteX12" fmla="*/ 4498491 w 4538550"/>
              <a:gd name="connsiteY12" fmla="*/ 965485 h 5549951"/>
              <a:gd name="connsiteX13" fmla="*/ 4500568 w 4538550"/>
              <a:gd name="connsiteY13" fmla="*/ 966385 h 5549951"/>
              <a:gd name="connsiteX14" fmla="*/ 4504687 w 4538550"/>
              <a:gd name="connsiteY14" fmla="*/ 1002567 h 5549951"/>
              <a:gd name="connsiteX15" fmla="*/ 4499889 w 4538550"/>
              <a:gd name="connsiteY15" fmla="*/ 1101094 h 5549951"/>
              <a:gd name="connsiteX16" fmla="*/ 4499784 w 4538550"/>
              <a:gd name="connsiteY16" fmla="*/ 1159389 h 5549951"/>
              <a:gd name="connsiteX17" fmla="*/ 4504087 w 4538550"/>
              <a:gd name="connsiteY17" fmla="*/ 1180505 h 5549951"/>
              <a:gd name="connsiteX18" fmla="*/ 4515994 w 4538550"/>
              <a:gd name="connsiteY18" fmla="*/ 1263157 h 5549951"/>
              <a:gd name="connsiteX19" fmla="*/ 4518271 w 4538550"/>
              <a:gd name="connsiteY19" fmla="*/ 1313374 h 5549951"/>
              <a:gd name="connsiteX20" fmla="*/ 4517391 w 4538550"/>
              <a:gd name="connsiteY20" fmla="*/ 1347004 h 5549951"/>
              <a:gd name="connsiteX21" fmla="*/ 4507809 w 4538550"/>
              <a:gd name="connsiteY21" fmla="*/ 1391762 h 5549951"/>
              <a:gd name="connsiteX22" fmla="*/ 4511073 w 4538550"/>
              <a:gd name="connsiteY22" fmla="*/ 1395707 h 5549951"/>
              <a:gd name="connsiteX23" fmla="*/ 4513915 w 4538550"/>
              <a:gd name="connsiteY23" fmla="*/ 1408524 h 5549951"/>
              <a:gd name="connsiteX24" fmla="*/ 4498990 w 4538550"/>
              <a:gd name="connsiteY24" fmla="*/ 1469337 h 5549951"/>
              <a:gd name="connsiteX25" fmla="*/ 4488093 w 4538550"/>
              <a:gd name="connsiteY25" fmla="*/ 1543038 h 5549951"/>
              <a:gd name="connsiteX26" fmla="*/ 4483212 w 4538550"/>
              <a:gd name="connsiteY26" fmla="*/ 1553997 h 5549951"/>
              <a:gd name="connsiteX27" fmla="*/ 4468784 w 4538550"/>
              <a:gd name="connsiteY27" fmla="*/ 1626071 h 5549951"/>
              <a:gd name="connsiteX28" fmla="*/ 4469002 w 4538550"/>
              <a:gd name="connsiteY28" fmla="*/ 1700268 h 5549951"/>
              <a:gd name="connsiteX29" fmla="*/ 4457532 w 4538550"/>
              <a:gd name="connsiteY29" fmla="*/ 1735163 h 5549951"/>
              <a:gd name="connsiteX30" fmla="*/ 4455472 w 4538550"/>
              <a:gd name="connsiteY30" fmla="*/ 1735289 h 5549951"/>
              <a:gd name="connsiteX31" fmla="*/ 4446974 w 4538550"/>
              <a:gd name="connsiteY31" fmla="*/ 1887374 h 5549951"/>
              <a:gd name="connsiteX32" fmla="*/ 4455665 w 4538550"/>
              <a:gd name="connsiteY32" fmla="*/ 1911536 h 5549951"/>
              <a:gd name="connsiteX33" fmla="*/ 4457943 w 4538550"/>
              <a:gd name="connsiteY33" fmla="*/ 1961755 h 5549951"/>
              <a:gd name="connsiteX34" fmla="*/ 4447480 w 4538550"/>
              <a:gd name="connsiteY34" fmla="*/ 2040142 h 5549951"/>
              <a:gd name="connsiteX35" fmla="*/ 4450745 w 4538550"/>
              <a:gd name="connsiteY35" fmla="*/ 2044087 h 5549951"/>
              <a:gd name="connsiteX36" fmla="*/ 4453586 w 4538550"/>
              <a:gd name="connsiteY36" fmla="*/ 2056904 h 5549951"/>
              <a:gd name="connsiteX37" fmla="*/ 4438661 w 4538550"/>
              <a:gd name="connsiteY37" fmla="*/ 2117719 h 5549951"/>
              <a:gd name="connsiteX38" fmla="*/ 4431330 w 4538550"/>
              <a:gd name="connsiteY38" fmla="*/ 2167300 h 5549951"/>
              <a:gd name="connsiteX39" fmla="*/ 4375247 w 4538550"/>
              <a:gd name="connsiteY39" fmla="*/ 3223633 h 5549951"/>
              <a:gd name="connsiteX40" fmla="*/ 4362461 w 4538550"/>
              <a:gd name="connsiteY40" fmla="*/ 3477281 h 5549951"/>
              <a:gd name="connsiteX41" fmla="*/ 4351376 w 4538550"/>
              <a:gd name="connsiteY41" fmla="*/ 3639984 h 5549951"/>
              <a:gd name="connsiteX42" fmla="*/ 4260615 w 4538550"/>
              <a:gd name="connsiteY42" fmla="*/ 5278921 h 5549951"/>
              <a:gd name="connsiteX43" fmla="*/ 4265913 w 4538550"/>
              <a:gd name="connsiteY43" fmla="*/ 5315626 h 5549951"/>
              <a:gd name="connsiteX44" fmla="*/ 4264676 w 4538550"/>
              <a:gd name="connsiteY44" fmla="*/ 5383001 h 5549951"/>
              <a:gd name="connsiteX45" fmla="*/ 4253722 w 4538550"/>
              <a:gd name="connsiteY45" fmla="*/ 5484804 h 5549951"/>
              <a:gd name="connsiteX46" fmla="*/ 4256670 w 4538550"/>
              <a:gd name="connsiteY46" fmla="*/ 5504211 h 5549951"/>
              <a:gd name="connsiteX47" fmla="*/ 4245613 w 4538550"/>
              <a:gd name="connsiteY47" fmla="*/ 5549951 h 5549951"/>
              <a:gd name="connsiteX48" fmla="*/ 0 w 4538550"/>
              <a:gd name="connsiteY48" fmla="*/ 5297070 h 5549951"/>
              <a:gd name="connsiteX49" fmla="*/ 80642 w 4538550"/>
              <a:gd name="connsiteY49" fmla="*/ 3839310 h 5549951"/>
              <a:gd name="connsiteX50" fmla="*/ 305332 w 4538550"/>
              <a:gd name="connsiteY50" fmla="*/ 0 h 5549951"/>
              <a:gd name="connsiteX0" fmla="*/ 305332 w 4538550"/>
              <a:gd name="connsiteY0" fmla="*/ 0 h 5549951"/>
              <a:gd name="connsiteX1" fmla="*/ 3307518 w 4538550"/>
              <a:gd name="connsiteY1" fmla="*/ 171842 h 5549951"/>
              <a:gd name="connsiteX2" fmla="*/ 4509523 w 4538550"/>
              <a:gd name="connsiteY2" fmla="*/ 247374 h 5549951"/>
              <a:gd name="connsiteX3" fmla="*/ 4537402 w 4538550"/>
              <a:gd name="connsiteY3" fmla="*/ 269179 h 5549951"/>
              <a:gd name="connsiteX4" fmla="*/ 4535628 w 4538550"/>
              <a:gd name="connsiteY4" fmla="*/ 300930 h 5549951"/>
              <a:gd name="connsiteX5" fmla="*/ 4538550 w 4538550"/>
              <a:gd name="connsiteY5" fmla="*/ 302647 h 5549951"/>
              <a:gd name="connsiteX6" fmla="*/ 4524122 w 4538550"/>
              <a:gd name="connsiteY6" fmla="*/ 506828 h 5549951"/>
              <a:gd name="connsiteX7" fmla="*/ 4523472 w 4538550"/>
              <a:gd name="connsiteY7" fmla="*/ 553245 h 5549951"/>
              <a:gd name="connsiteX8" fmla="*/ 4520373 w 4538550"/>
              <a:gd name="connsiteY8" fmla="*/ 581709 h 5549951"/>
              <a:gd name="connsiteX9" fmla="*/ 4519704 w 4538550"/>
              <a:gd name="connsiteY9" fmla="*/ 585890 h 5549951"/>
              <a:gd name="connsiteX10" fmla="*/ 4506767 w 4538550"/>
              <a:gd name="connsiteY10" fmla="*/ 817404 h 5549951"/>
              <a:gd name="connsiteX11" fmla="*/ 4508480 w 4538550"/>
              <a:gd name="connsiteY11" fmla="*/ 822238 h 5549951"/>
              <a:gd name="connsiteX12" fmla="*/ 4498491 w 4538550"/>
              <a:gd name="connsiteY12" fmla="*/ 965485 h 5549951"/>
              <a:gd name="connsiteX13" fmla="*/ 4500568 w 4538550"/>
              <a:gd name="connsiteY13" fmla="*/ 966385 h 5549951"/>
              <a:gd name="connsiteX14" fmla="*/ 4504687 w 4538550"/>
              <a:gd name="connsiteY14" fmla="*/ 1002567 h 5549951"/>
              <a:gd name="connsiteX15" fmla="*/ 4499889 w 4538550"/>
              <a:gd name="connsiteY15" fmla="*/ 1101094 h 5549951"/>
              <a:gd name="connsiteX16" fmla="*/ 4499784 w 4538550"/>
              <a:gd name="connsiteY16" fmla="*/ 1159389 h 5549951"/>
              <a:gd name="connsiteX17" fmla="*/ 4504087 w 4538550"/>
              <a:gd name="connsiteY17" fmla="*/ 1180505 h 5549951"/>
              <a:gd name="connsiteX18" fmla="*/ 4515994 w 4538550"/>
              <a:gd name="connsiteY18" fmla="*/ 1263157 h 5549951"/>
              <a:gd name="connsiteX19" fmla="*/ 4518271 w 4538550"/>
              <a:gd name="connsiteY19" fmla="*/ 1313374 h 5549951"/>
              <a:gd name="connsiteX20" fmla="*/ 4517391 w 4538550"/>
              <a:gd name="connsiteY20" fmla="*/ 1347004 h 5549951"/>
              <a:gd name="connsiteX21" fmla="*/ 4507809 w 4538550"/>
              <a:gd name="connsiteY21" fmla="*/ 1391762 h 5549951"/>
              <a:gd name="connsiteX22" fmla="*/ 4511073 w 4538550"/>
              <a:gd name="connsiteY22" fmla="*/ 1395707 h 5549951"/>
              <a:gd name="connsiteX23" fmla="*/ 4513915 w 4538550"/>
              <a:gd name="connsiteY23" fmla="*/ 1408524 h 5549951"/>
              <a:gd name="connsiteX24" fmla="*/ 4498990 w 4538550"/>
              <a:gd name="connsiteY24" fmla="*/ 1469337 h 5549951"/>
              <a:gd name="connsiteX25" fmla="*/ 4488093 w 4538550"/>
              <a:gd name="connsiteY25" fmla="*/ 1543038 h 5549951"/>
              <a:gd name="connsiteX26" fmla="*/ 4483212 w 4538550"/>
              <a:gd name="connsiteY26" fmla="*/ 1553997 h 5549951"/>
              <a:gd name="connsiteX27" fmla="*/ 4468784 w 4538550"/>
              <a:gd name="connsiteY27" fmla="*/ 1626071 h 5549951"/>
              <a:gd name="connsiteX28" fmla="*/ 4469002 w 4538550"/>
              <a:gd name="connsiteY28" fmla="*/ 1700268 h 5549951"/>
              <a:gd name="connsiteX29" fmla="*/ 4457532 w 4538550"/>
              <a:gd name="connsiteY29" fmla="*/ 1735163 h 5549951"/>
              <a:gd name="connsiteX30" fmla="*/ 4455472 w 4538550"/>
              <a:gd name="connsiteY30" fmla="*/ 1735289 h 5549951"/>
              <a:gd name="connsiteX31" fmla="*/ 4446974 w 4538550"/>
              <a:gd name="connsiteY31" fmla="*/ 1887374 h 5549951"/>
              <a:gd name="connsiteX32" fmla="*/ 4455665 w 4538550"/>
              <a:gd name="connsiteY32" fmla="*/ 1911536 h 5549951"/>
              <a:gd name="connsiteX33" fmla="*/ 4457943 w 4538550"/>
              <a:gd name="connsiteY33" fmla="*/ 1961755 h 5549951"/>
              <a:gd name="connsiteX34" fmla="*/ 4447480 w 4538550"/>
              <a:gd name="connsiteY34" fmla="*/ 2040142 h 5549951"/>
              <a:gd name="connsiteX35" fmla="*/ 4450745 w 4538550"/>
              <a:gd name="connsiteY35" fmla="*/ 2044087 h 5549951"/>
              <a:gd name="connsiteX36" fmla="*/ 4453586 w 4538550"/>
              <a:gd name="connsiteY36" fmla="*/ 2056904 h 5549951"/>
              <a:gd name="connsiteX37" fmla="*/ 4438661 w 4538550"/>
              <a:gd name="connsiteY37" fmla="*/ 2117719 h 5549951"/>
              <a:gd name="connsiteX38" fmla="*/ 4431330 w 4538550"/>
              <a:gd name="connsiteY38" fmla="*/ 2167300 h 5549951"/>
              <a:gd name="connsiteX39" fmla="*/ 4375247 w 4538550"/>
              <a:gd name="connsiteY39" fmla="*/ 3223633 h 5549951"/>
              <a:gd name="connsiteX40" fmla="*/ 4362461 w 4538550"/>
              <a:gd name="connsiteY40" fmla="*/ 3477281 h 5549951"/>
              <a:gd name="connsiteX41" fmla="*/ 4260615 w 4538550"/>
              <a:gd name="connsiteY41" fmla="*/ 5278921 h 5549951"/>
              <a:gd name="connsiteX42" fmla="*/ 4265913 w 4538550"/>
              <a:gd name="connsiteY42" fmla="*/ 5315626 h 5549951"/>
              <a:gd name="connsiteX43" fmla="*/ 4264676 w 4538550"/>
              <a:gd name="connsiteY43" fmla="*/ 5383001 h 5549951"/>
              <a:gd name="connsiteX44" fmla="*/ 4253722 w 4538550"/>
              <a:gd name="connsiteY44" fmla="*/ 5484804 h 5549951"/>
              <a:gd name="connsiteX45" fmla="*/ 4256670 w 4538550"/>
              <a:gd name="connsiteY45" fmla="*/ 5504211 h 5549951"/>
              <a:gd name="connsiteX46" fmla="*/ 4245613 w 4538550"/>
              <a:gd name="connsiteY46" fmla="*/ 5549951 h 5549951"/>
              <a:gd name="connsiteX47" fmla="*/ 0 w 4538550"/>
              <a:gd name="connsiteY47" fmla="*/ 5297070 h 5549951"/>
              <a:gd name="connsiteX48" fmla="*/ 80642 w 4538550"/>
              <a:gd name="connsiteY48" fmla="*/ 3839310 h 5549951"/>
              <a:gd name="connsiteX49" fmla="*/ 305332 w 4538550"/>
              <a:gd name="connsiteY49" fmla="*/ 0 h 5549951"/>
              <a:gd name="connsiteX0" fmla="*/ 305332 w 4538550"/>
              <a:gd name="connsiteY0" fmla="*/ 0 h 5549951"/>
              <a:gd name="connsiteX1" fmla="*/ 3307518 w 4538550"/>
              <a:gd name="connsiteY1" fmla="*/ 171842 h 5549951"/>
              <a:gd name="connsiteX2" fmla="*/ 4509523 w 4538550"/>
              <a:gd name="connsiteY2" fmla="*/ 247374 h 5549951"/>
              <a:gd name="connsiteX3" fmla="*/ 4537402 w 4538550"/>
              <a:gd name="connsiteY3" fmla="*/ 269179 h 5549951"/>
              <a:gd name="connsiteX4" fmla="*/ 4535628 w 4538550"/>
              <a:gd name="connsiteY4" fmla="*/ 300930 h 5549951"/>
              <a:gd name="connsiteX5" fmla="*/ 4538550 w 4538550"/>
              <a:gd name="connsiteY5" fmla="*/ 302647 h 5549951"/>
              <a:gd name="connsiteX6" fmla="*/ 4524122 w 4538550"/>
              <a:gd name="connsiteY6" fmla="*/ 506828 h 5549951"/>
              <a:gd name="connsiteX7" fmla="*/ 4523472 w 4538550"/>
              <a:gd name="connsiteY7" fmla="*/ 553245 h 5549951"/>
              <a:gd name="connsiteX8" fmla="*/ 4520373 w 4538550"/>
              <a:gd name="connsiteY8" fmla="*/ 581709 h 5549951"/>
              <a:gd name="connsiteX9" fmla="*/ 4519704 w 4538550"/>
              <a:gd name="connsiteY9" fmla="*/ 585890 h 5549951"/>
              <a:gd name="connsiteX10" fmla="*/ 4506767 w 4538550"/>
              <a:gd name="connsiteY10" fmla="*/ 817404 h 5549951"/>
              <a:gd name="connsiteX11" fmla="*/ 4508480 w 4538550"/>
              <a:gd name="connsiteY11" fmla="*/ 822238 h 5549951"/>
              <a:gd name="connsiteX12" fmla="*/ 4498491 w 4538550"/>
              <a:gd name="connsiteY12" fmla="*/ 965485 h 5549951"/>
              <a:gd name="connsiteX13" fmla="*/ 4500568 w 4538550"/>
              <a:gd name="connsiteY13" fmla="*/ 966385 h 5549951"/>
              <a:gd name="connsiteX14" fmla="*/ 4504687 w 4538550"/>
              <a:gd name="connsiteY14" fmla="*/ 1002567 h 5549951"/>
              <a:gd name="connsiteX15" fmla="*/ 4499889 w 4538550"/>
              <a:gd name="connsiteY15" fmla="*/ 1101094 h 5549951"/>
              <a:gd name="connsiteX16" fmla="*/ 4499784 w 4538550"/>
              <a:gd name="connsiteY16" fmla="*/ 1159389 h 5549951"/>
              <a:gd name="connsiteX17" fmla="*/ 4504087 w 4538550"/>
              <a:gd name="connsiteY17" fmla="*/ 1180505 h 5549951"/>
              <a:gd name="connsiteX18" fmla="*/ 4515994 w 4538550"/>
              <a:gd name="connsiteY18" fmla="*/ 1263157 h 5549951"/>
              <a:gd name="connsiteX19" fmla="*/ 4518271 w 4538550"/>
              <a:gd name="connsiteY19" fmla="*/ 1313374 h 5549951"/>
              <a:gd name="connsiteX20" fmla="*/ 4517391 w 4538550"/>
              <a:gd name="connsiteY20" fmla="*/ 1347004 h 5549951"/>
              <a:gd name="connsiteX21" fmla="*/ 4507809 w 4538550"/>
              <a:gd name="connsiteY21" fmla="*/ 1391762 h 5549951"/>
              <a:gd name="connsiteX22" fmla="*/ 4511073 w 4538550"/>
              <a:gd name="connsiteY22" fmla="*/ 1395707 h 5549951"/>
              <a:gd name="connsiteX23" fmla="*/ 4513915 w 4538550"/>
              <a:gd name="connsiteY23" fmla="*/ 1408524 h 5549951"/>
              <a:gd name="connsiteX24" fmla="*/ 4498990 w 4538550"/>
              <a:gd name="connsiteY24" fmla="*/ 1469337 h 5549951"/>
              <a:gd name="connsiteX25" fmla="*/ 4488093 w 4538550"/>
              <a:gd name="connsiteY25" fmla="*/ 1543038 h 5549951"/>
              <a:gd name="connsiteX26" fmla="*/ 4483212 w 4538550"/>
              <a:gd name="connsiteY26" fmla="*/ 1553997 h 5549951"/>
              <a:gd name="connsiteX27" fmla="*/ 4468784 w 4538550"/>
              <a:gd name="connsiteY27" fmla="*/ 1626071 h 5549951"/>
              <a:gd name="connsiteX28" fmla="*/ 4469002 w 4538550"/>
              <a:gd name="connsiteY28" fmla="*/ 1700268 h 5549951"/>
              <a:gd name="connsiteX29" fmla="*/ 4457532 w 4538550"/>
              <a:gd name="connsiteY29" fmla="*/ 1735163 h 5549951"/>
              <a:gd name="connsiteX30" fmla="*/ 4455472 w 4538550"/>
              <a:gd name="connsiteY30" fmla="*/ 1735289 h 5549951"/>
              <a:gd name="connsiteX31" fmla="*/ 4446974 w 4538550"/>
              <a:gd name="connsiteY31" fmla="*/ 1887374 h 5549951"/>
              <a:gd name="connsiteX32" fmla="*/ 4455665 w 4538550"/>
              <a:gd name="connsiteY32" fmla="*/ 1911536 h 5549951"/>
              <a:gd name="connsiteX33" fmla="*/ 4457943 w 4538550"/>
              <a:gd name="connsiteY33" fmla="*/ 1961755 h 5549951"/>
              <a:gd name="connsiteX34" fmla="*/ 4447480 w 4538550"/>
              <a:gd name="connsiteY34" fmla="*/ 2040142 h 5549951"/>
              <a:gd name="connsiteX35" fmla="*/ 4450745 w 4538550"/>
              <a:gd name="connsiteY35" fmla="*/ 2044087 h 5549951"/>
              <a:gd name="connsiteX36" fmla="*/ 4453586 w 4538550"/>
              <a:gd name="connsiteY36" fmla="*/ 2056904 h 5549951"/>
              <a:gd name="connsiteX37" fmla="*/ 4438661 w 4538550"/>
              <a:gd name="connsiteY37" fmla="*/ 2117719 h 5549951"/>
              <a:gd name="connsiteX38" fmla="*/ 4431330 w 4538550"/>
              <a:gd name="connsiteY38" fmla="*/ 2167300 h 5549951"/>
              <a:gd name="connsiteX39" fmla="*/ 4375247 w 4538550"/>
              <a:gd name="connsiteY39" fmla="*/ 3223633 h 5549951"/>
              <a:gd name="connsiteX40" fmla="*/ 4260615 w 4538550"/>
              <a:gd name="connsiteY40" fmla="*/ 5278921 h 5549951"/>
              <a:gd name="connsiteX41" fmla="*/ 4265913 w 4538550"/>
              <a:gd name="connsiteY41" fmla="*/ 5315626 h 5549951"/>
              <a:gd name="connsiteX42" fmla="*/ 4264676 w 4538550"/>
              <a:gd name="connsiteY42" fmla="*/ 5383001 h 5549951"/>
              <a:gd name="connsiteX43" fmla="*/ 4253722 w 4538550"/>
              <a:gd name="connsiteY43" fmla="*/ 5484804 h 5549951"/>
              <a:gd name="connsiteX44" fmla="*/ 4256670 w 4538550"/>
              <a:gd name="connsiteY44" fmla="*/ 5504211 h 5549951"/>
              <a:gd name="connsiteX45" fmla="*/ 4245613 w 4538550"/>
              <a:gd name="connsiteY45" fmla="*/ 5549951 h 5549951"/>
              <a:gd name="connsiteX46" fmla="*/ 0 w 4538550"/>
              <a:gd name="connsiteY46" fmla="*/ 5297070 h 5549951"/>
              <a:gd name="connsiteX47" fmla="*/ 80642 w 4538550"/>
              <a:gd name="connsiteY47" fmla="*/ 3839310 h 5549951"/>
              <a:gd name="connsiteX48" fmla="*/ 305332 w 4538550"/>
              <a:gd name="connsiteY48" fmla="*/ 0 h 5549951"/>
              <a:gd name="connsiteX0" fmla="*/ 305332 w 4538550"/>
              <a:gd name="connsiteY0" fmla="*/ 0 h 5549951"/>
              <a:gd name="connsiteX1" fmla="*/ 3307518 w 4538550"/>
              <a:gd name="connsiteY1" fmla="*/ 171842 h 5549951"/>
              <a:gd name="connsiteX2" fmla="*/ 4509523 w 4538550"/>
              <a:gd name="connsiteY2" fmla="*/ 247374 h 5549951"/>
              <a:gd name="connsiteX3" fmla="*/ 4537402 w 4538550"/>
              <a:gd name="connsiteY3" fmla="*/ 269179 h 5549951"/>
              <a:gd name="connsiteX4" fmla="*/ 4535628 w 4538550"/>
              <a:gd name="connsiteY4" fmla="*/ 300930 h 5549951"/>
              <a:gd name="connsiteX5" fmla="*/ 4538550 w 4538550"/>
              <a:gd name="connsiteY5" fmla="*/ 302647 h 5549951"/>
              <a:gd name="connsiteX6" fmla="*/ 4524122 w 4538550"/>
              <a:gd name="connsiteY6" fmla="*/ 506828 h 5549951"/>
              <a:gd name="connsiteX7" fmla="*/ 4523472 w 4538550"/>
              <a:gd name="connsiteY7" fmla="*/ 553245 h 5549951"/>
              <a:gd name="connsiteX8" fmla="*/ 4520373 w 4538550"/>
              <a:gd name="connsiteY8" fmla="*/ 581709 h 5549951"/>
              <a:gd name="connsiteX9" fmla="*/ 4519704 w 4538550"/>
              <a:gd name="connsiteY9" fmla="*/ 585890 h 5549951"/>
              <a:gd name="connsiteX10" fmla="*/ 4506767 w 4538550"/>
              <a:gd name="connsiteY10" fmla="*/ 817404 h 5549951"/>
              <a:gd name="connsiteX11" fmla="*/ 4508480 w 4538550"/>
              <a:gd name="connsiteY11" fmla="*/ 822238 h 5549951"/>
              <a:gd name="connsiteX12" fmla="*/ 4498491 w 4538550"/>
              <a:gd name="connsiteY12" fmla="*/ 965485 h 5549951"/>
              <a:gd name="connsiteX13" fmla="*/ 4500568 w 4538550"/>
              <a:gd name="connsiteY13" fmla="*/ 966385 h 5549951"/>
              <a:gd name="connsiteX14" fmla="*/ 4504687 w 4538550"/>
              <a:gd name="connsiteY14" fmla="*/ 1002567 h 5549951"/>
              <a:gd name="connsiteX15" fmla="*/ 4499889 w 4538550"/>
              <a:gd name="connsiteY15" fmla="*/ 1101094 h 5549951"/>
              <a:gd name="connsiteX16" fmla="*/ 4499784 w 4538550"/>
              <a:gd name="connsiteY16" fmla="*/ 1159389 h 5549951"/>
              <a:gd name="connsiteX17" fmla="*/ 4504087 w 4538550"/>
              <a:gd name="connsiteY17" fmla="*/ 1180505 h 5549951"/>
              <a:gd name="connsiteX18" fmla="*/ 4515994 w 4538550"/>
              <a:gd name="connsiteY18" fmla="*/ 1263157 h 5549951"/>
              <a:gd name="connsiteX19" fmla="*/ 4518271 w 4538550"/>
              <a:gd name="connsiteY19" fmla="*/ 1313374 h 5549951"/>
              <a:gd name="connsiteX20" fmla="*/ 4517391 w 4538550"/>
              <a:gd name="connsiteY20" fmla="*/ 1347004 h 5549951"/>
              <a:gd name="connsiteX21" fmla="*/ 4507809 w 4538550"/>
              <a:gd name="connsiteY21" fmla="*/ 1391762 h 5549951"/>
              <a:gd name="connsiteX22" fmla="*/ 4511073 w 4538550"/>
              <a:gd name="connsiteY22" fmla="*/ 1395707 h 5549951"/>
              <a:gd name="connsiteX23" fmla="*/ 4513915 w 4538550"/>
              <a:gd name="connsiteY23" fmla="*/ 1408524 h 5549951"/>
              <a:gd name="connsiteX24" fmla="*/ 4498990 w 4538550"/>
              <a:gd name="connsiteY24" fmla="*/ 1469337 h 5549951"/>
              <a:gd name="connsiteX25" fmla="*/ 4488093 w 4538550"/>
              <a:gd name="connsiteY25" fmla="*/ 1543038 h 5549951"/>
              <a:gd name="connsiteX26" fmla="*/ 4483212 w 4538550"/>
              <a:gd name="connsiteY26" fmla="*/ 1553997 h 5549951"/>
              <a:gd name="connsiteX27" fmla="*/ 4468784 w 4538550"/>
              <a:gd name="connsiteY27" fmla="*/ 1626071 h 5549951"/>
              <a:gd name="connsiteX28" fmla="*/ 4469002 w 4538550"/>
              <a:gd name="connsiteY28" fmla="*/ 1700268 h 5549951"/>
              <a:gd name="connsiteX29" fmla="*/ 4457532 w 4538550"/>
              <a:gd name="connsiteY29" fmla="*/ 1735163 h 5549951"/>
              <a:gd name="connsiteX30" fmla="*/ 4455472 w 4538550"/>
              <a:gd name="connsiteY30" fmla="*/ 1735289 h 5549951"/>
              <a:gd name="connsiteX31" fmla="*/ 4446974 w 4538550"/>
              <a:gd name="connsiteY31" fmla="*/ 1887374 h 5549951"/>
              <a:gd name="connsiteX32" fmla="*/ 4455665 w 4538550"/>
              <a:gd name="connsiteY32" fmla="*/ 1911536 h 5549951"/>
              <a:gd name="connsiteX33" fmla="*/ 4457943 w 4538550"/>
              <a:gd name="connsiteY33" fmla="*/ 1961755 h 5549951"/>
              <a:gd name="connsiteX34" fmla="*/ 4447480 w 4538550"/>
              <a:gd name="connsiteY34" fmla="*/ 2040142 h 5549951"/>
              <a:gd name="connsiteX35" fmla="*/ 4450745 w 4538550"/>
              <a:gd name="connsiteY35" fmla="*/ 2044087 h 5549951"/>
              <a:gd name="connsiteX36" fmla="*/ 4453586 w 4538550"/>
              <a:gd name="connsiteY36" fmla="*/ 2056904 h 5549951"/>
              <a:gd name="connsiteX37" fmla="*/ 4438661 w 4538550"/>
              <a:gd name="connsiteY37" fmla="*/ 2117719 h 5549951"/>
              <a:gd name="connsiteX38" fmla="*/ 4431330 w 4538550"/>
              <a:gd name="connsiteY38" fmla="*/ 2167300 h 5549951"/>
              <a:gd name="connsiteX39" fmla="*/ 4260615 w 4538550"/>
              <a:gd name="connsiteY39" fmla="*/ 5278921 h 5549951"/>
              <a:gd name="connsiteX40" fmla="*/ 4265913 w 4538550"/>
              <a:gd name="connsiteY40" fmla="*/ 5315626 h 5549951"/>
              <a:gd name="connsiteX41" fmla="*/ 4264676 w 4538550"/>
              <a:gd name="connsiteY41" fmla="*/ 5383001 h 5549951"/>
              <a:gd name="connsiteX42" fmla="*/ 4253722 w 4538550"/>
              <a:gd name="connsiteY42" fmla="*/ 5484804 h 5549951"/>
              <a:gd name="connsiteX43" fmla="*/ 4256670 w 4538550"/>
              <a:gd name="connsiteY43" fmla="*/ 5504211 h 5549951"/>
              <a:gd name="connsiteX44" fmla="*/ 4245613 w 4538550"/>
              <a:gd name="connsiteY44" fmla="*/ 5549951 h 5549951"/>
              <a:gd name="connsiteX45" fmla="*/ 0 w 4538550"/>
              <a:gd name="connsiteY45" fmla="*/ 5297070 h 5549951"/>
              <a:gd name="connsiteX46" fmla="*/ 80642 w 4538550"/>
              <a:gd name="connsiteY46" fmla="*/ 3839310 h 5549951"/>
              <a:gd name="connsiteX47" fmla="*/ 305332 w 4538550"/>
              <a:gd name="connsiteY47" fmla="*/ 0 h 5549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538550" h="5549951">
                <a:moveTo>
                  <a:pt x="305332" y="0"/>
                </a:moveTo>
                <a:cubicBezTo>
                  <a:pt x="630079" y="31218"/>
                  <a:pt x="2669019" y="134017"/>
                  <a:pt x="3307518" y="171842"/>
                </a:cubicBezTo>
                <a:lnTo>
                  <a:pt x="4509523" y="247374"/>
                </a:lnTo>
                <a:lnTo>
                  <a:pt x="4537402" y="269179"/>
                </a:lnTo>
                <a:cubicBezTo>
                  <a:pt x="4536811" y="279763"/>
                  <a:pt x="4536219" y="290346"/>
                  <a:pt x="4535628" y="300930"/>
                </a:cubicBezTo>
                <a:lnTo>
                  <a:pt x="4538550" y="302647"/>
                </a:lnTo>
                <a:cubicBezTo>
                  <a:pt x="4536632" y="336963"/>
                  <a:pt x="4526635" y="465062"/>
                  <a:pt x="4524122" y="506828"/>
                </a:cubicBezTo>
                <a:cubicBezTo>
                  <a:pt x="4523905" y="522300"/>
                  <a:pt x="4523689" y="537773"/>
                  <a:pt x="4523472" y="553245"/>
                </a:cubicBezTo>
                <a:cubicBezTo>
                  <a:pt x="4523201" y="558170"/>
                  <a:pt x="4522107" y="568699"/>
                  <a:pt x="4520373" y="581709"/>
                </a:cubicBezTo>
                <a:lnTo>
                  <a:pt x="4519704" y="585890"/>
                </a:lnTo>
                <a:lnTo>
                  <a:pt x="4506767" y="817404"/>
                </a:lnTo>
                <a:lnTo>
                  <a:pt x="4508480" y="822238"/>
                </a:lnTo>
                <a:cubicBezTo>
                  <a:pt x="4507101" y="846918"/>
                  <a:pt x="4499810" y="941461"/>
                  <a:pt x="4498491" y="965485"/>
                </a:cubicBezTo>
                <a:lnTo>
                  <a:pt x="4500568" y="966385"/>
                </a:lnTo>
                <a:cubicBezTo>
                  <a:pt x="4502009" y="972743"/>
                  <a:pt x="4504800" y="980116"/>
                  <a:pt x="4504687" y="1002567"/>
                </a:cubicBezTo>
                <a:cubicBezTo>
                  <a:pt x="4493849" y="1029868"/>
                  <a:pt x="4514305" y="1067217"/>
                  <a:pt x="4499889" y="1101094"/>
                </a:cubicBezTo>
                <a:cubicBezTo>
                  <a:pt x="4496162" y="1113552"/>
                  <a:pt x="4494270" y="1152106"/>
                  <a:pt x="4499784" y="1159389"/>
                </a:cubicBezTo>
                <a:cubicBezTo>
                  <a:pt x="4500599" y="1167426"/>
                  <a:pt x="4497942" y="1176807"/>
                  <a:pt x="4504087" y="1180505"/>
                </a:cubicBezTo>
                <a:cubicBezTo>
                  <a:pt x="4506789" y="1197800"/>
                  <a:pt x="4513630" y="1241012"/>
                  <a:pt x="4515994" y="1263157"/>
                </a:cubicBezTo>
                <a:lnTo>
                  <a:pt x="4518271" y="1313374"/>
                </a:lnTo>
                <a:cubicBezTo>
                  <a:pt x="4517978" y="1324584"/>
                  <a:pt x="4517684" y="1335794"/>
                  <a:pt x="4517391" y="1347004"/>
                </a:cubicBezTo>
                <a:cubicBezTo>
                  <a:pt x="4515647" y="1360069"/>
                  <a:pt x="4508862" y="1383645"/>
                  <a:pt x="4507809" y="1391762"/>
                </a:cubicBezTo>
                <a:cubicBezTo>
                  <a:pt x="4509015" y="1392770"/>
                  <a:pt x="4510117" y="1394098"/>
                  <a:pt x="4511073" y="1395707"/>
                </a:cubicBezTo>
                <a:lnTo>
                  <a:pt x="4513915" y="1408524"/>
                </a:lnTo>
                <a:lnTo>
                  <a:pt x="4498990" y="1469337"/>
                </a:lnTo>
                <a:lnTo>
                  <a:pt x="4488093" y="1543038"/>
                </a:lnTo>
                <a:lnTo>
                  <a:pt x="4483212" y="1553997"/>
                </a:lnTo>
                <a:cubicBezTo>
                  <a:pt x="4477121" y="1579288"/>
                  <a:pt x="4480269" y="1610368"/>
                  <a:pt x="4468784" y="1626071"/>
                </a:cubicBezTo>
                <a:cubicBezTo>
                  <a:pt x="4468857" y="1650803"/>
                  <a:pt x="4468929" y="1675536"/>
                  <a:pt x="4469002" y="1700268"/>
                </a:cubicBezTo>
                <a:cubicBezTo>
                  <a:pt x="4454430" y="1697000"/>
                  <a:pt x="4460139" y="1726126"/>
                  <a:pt x="4457532" y="1735163"/>
                </a:cubicBezTo>
                <a:lnTo>
                  <a:pt x="4455472" y="1735289"/>
                </a:lnTo>
                <a:lnTo>
                  <a:pt x="4446974" y="1887374"/>
                </a:lnTo>
                <a:lnTo>
                  <a:pt x="4455665" y="1911536"/>
                </a:lnTo>
                <a:cubicBezTo>
                  <a:pt x="4456424" y="1928276"/>
                  <a:pt x="4457184" y="1945015"/>
                  <a:pt x="4457943" y="1961755"/>
                </a:cubicBezTo>
                <a:cubicBezTo>
                  <a:pt x="4456579" y="1983189"/>
                  <a:pt x="4448680" y="2026420"/>
                  <a:pt x="4447480" y="2040142"/>
                </a:cubicBezTo>
                <a:cubicBezTo>
                  <a:pt x="4448687" y="2041150"/>
                  <a:pt x="4449788" y="2042479"/>
                  <a:pt x="4450745" y="2044087"/>
                </a:cubicBezTo>
                <a:lnTo>
                  <a:pt x="4453586" y="2056904"/>
                </a:lnTo>
                <a:lnTo>
                  <a:pt x="4438661" y="2117719"/>
                </a:lnTo>
                <a:lnTo>
                  <a:pt x="4431330" y="2167300"/>
                </a:lnTo>
                <a:cubicBezTo>
                  <a:pt x="4401656" y="2694167"/>
                  <a:pt x="4288184" y="4754200"/>
                  <a:pt x="4260615" y="5278921"/>
                </a:cubicBezTo>
                <a:lnTo>
                  <a:pt x="4265913" y="5315626"/>
                </a:lnTo>
                <a:cubicBezTo>
                  <a:pt x="4271701" y="5323538"/>
                  <a:pt x="4266708" y="5354805"/>
                  <a:pt x="4264676" y="5383001"/>
                </a:cubicBezTo>
                <a:cubicBezTo>
                  <a:pt x="4262644" y="5411197"/>
                  <a:pt x="4257118" y="5461902"/>
                  <a:pt x="4253722" y="5484804"/>
                </a:cubicBezTo>
                <a:lnTo>
                  <a:pt x="4256670" y="5504211"/>
                </a:lnTo>
                <a:cubicBezTo>
                  <a:pt x="4255518" y="5525026"/>
                  <a:pt x="4249878" y="5526348"/>
                  <a:pt x="4245613" y="5549951"/>
                </a:cubicBezTo>
                <a:lnTo>
                  <a:pt x="0" y="5297070"/>
                </a:lnTo>
                <a:lnTo>
                  <a:pt x="80642" y="3839310"/>
                </a:lnTo>
                <a:lnTo>
                  <a:pt x="305332" y="0"/>
                </a:ln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1FA8D0-E08C-F449-96EE-868E8FA1050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8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9" r="20892" b="2"/>
          <a:stretch/>
        </p:blipFill>
        <p:spPr>
          <a:xfrm>
            <a:off x="846581" y="562650"/>
            <a:ext cx="4658079" cy="5511980"/>
          </a:xfrm>
          <a:custGeom>
            <a:avLst/>
            <a:gdLst/>
            <a:ahLst/>
            <a:cxnLst/>
            <a:rect l="l" t="t" r="r" b="b"/>
            <a:pathLst>
              <a:path w="4658079" h="5511980">
                <a:moveTo>
                  <a:pt x="4351992" y="0"/>
                </a:moveTo>
                <a:lnTo>
                  <a:pt x="4439670" y="1444388"/>
                </a:lnTo>
                <a:lnTo>
                  <a:pt x="4658079" y="5249958"/>
                </a:lnTo>
                <a:cubicBezTo>
                  <a:pt x="4324280" y="5258279"/>
                  <a:pt x="2239352" y="5402254"/>
                  <a:pt x="1585796" y="5441796"/>
                </a:cubicBezTo>
                <a:lnTo>
                  <a:pt x="354942" y="5511980"/>
                </a:lnTo>
                <a:lnTo>
                  <a:pt x="324060" y="5493872"/>
                </a:lnTo>
                <a:cubicBezTo>
                  <a:pt x="323429" y="5483384"/>
                  <a:pt x="322799" y="5472898"/>
                  <a:pt x="322168" y="5462410"/>
                </a:cubicBezTo>
                <a:lnTo>
                  <a:pt x="318997" y="5461072"/>
                </a:lnTo>
                <a:cubicBezTo>
                  <a:pt x="316953" y="5427068"/>
                  <a:pt x="312208" y="5299794"/>
                  <a:pt x="309902" y="5258387"/>
                </a:cubicBezTo>
                <a:cubicBezTo>
                  <a:pt x="308322" y="5243134"/>
                  <a:pt x="306741" y="5227879"/>
                  <a:pt x="305160" y="5212626"/>
                </a:cubicBezTo>
                <a:cubicBezTo>
                  <a:pt x="304863" y="5207747"/>
                  <a:pt x="304750" y="5197253"/>
                  <a:pt x="304998" y="5184240"/>
                </a:cubicBezTo>
                <a:lnTo>
                  <a:pt x="305192" y="5180045"/>
                </a:lnTo>
                <a:lnTo>
                  <a:pt x="291399" y="4950639"/>
                </a:lnTo>
                <a:lnTo>
                  <a:pt x="289095" y="4946087"/>
                </a:lnTo>
                <a:cubicBezTo>
                  <a:pt x="287624" y="4921632"/>
                  <a:pt x="284034" y="4827709"/>
                  <a:pt x="282579" y="4803906"/>
                </a:cubicBezTo>
                <a:lnTo>
                  <a:pt x="280362" y="4803270"/>
                </a:lnTo>
                <a:cubicBezTo>
                  <a:pt x="278157" y="4797186"/>
                  <a:pt x="274462" y="4790265"/>
                  <a:pt x="271963" y="4768156"/>
                </a:cubicBezTo>
                <a:cubicBezTo>
                  <a:pt x="279804" y="4739984"/>
                  <a:pt x="254660" y="4705685"/>
                  <a:pt x="265374" y="4670611"/>
                </a:cubicBezTo>
                <a:cubicBezTo>
                  <a:pt x="267713" y="4657902"/>
                  <a:pt x="265149" y="4619731"/>
                  <a:pt x="258696" y="4613226"/>
                </a:cubicBezTo>
                <a:cubicBezTo>
                  <a:pt x="256932" y="4605414"/>
                  <a:pt x="258542" y="4595862"/>
                  <a:pt x="251863" y="4592962"/>
                </a:cubicBezTo>
                <a:cubicBezTo>
                  <a:pt x="247103" y="4576265"/>
                  <a:pt x="235119" y="4534559"/>
                  <a:pt x="230138" y="4513049"/>
                </a:cubicBezTo>
                <a:lnTo>
                  <a:pt x="221978" y="4463901"/>
                </a:lnTo>
                <a:cubicBezTo>
                  <a:pt x="220971" y="4452833"/>
                  <a:pt x="219966" y="4441765"/>
                  <a:pt x="218959" y="4430697"/>
                </a:cubicBezTo>
                <a:cubicBezTo>
                  <a:pt x="219211" y="4417629"/>
                  <a:pt x="223365" y="4393610"/>
                  <a:pt x="223492" y="4385495"/>
                </a:cubicBezTo>
                <a:cubicBezTo>
                  <a:pt x="222148" y="4384648"/>
                  <a:pt x="220873" y="4383474"/>
                  <a:pt x="219714" y="4382005"/>
                </a:cubicBezTo>
                <a:lnTo>
                  <a:pt x="215333" y="4369732"/>
                </a:lnTo>
                <a:lnTo>
                  <a:pt x="223429" y="4308087"/>
                </a:lnTo>
                <a:lnTo>
                  <a:pt x="225930" y="4234242"/>
                </a:lnTo>
                <a:lnTo>
                  <a:pt x="229617" y="4222870"/>
                </a:lnTo>
                <a:cubicBezTo>
                  <a:pt x="232866" y="4197247"/>
                  <a:pt x="226048" y="4167037"/>
                  <a:pt x="235897" y="4150202"/>
                </a:cubicBezTo>
                <a:cubicBezTo>
                  <a:pt x="232944" y="4125870"/>
                  <a:pt x="229992" y="4101537"/>
                  <a:pt x="227040" y="4077205"/>
                </a:cubicBezTo>
                <a:cubicBezTo>
                  <a:pt x="242235" y="4078669"/>
                  <a:pt x="233041" y="4050691"/>
                  <a:pt x="234640" y="4041483"/>
                </a:cubicBezTo>
                <a:lnTo>
                  <a:pt x="236720" y="4041112"/>
                </a:lnTo>
                <a:lnTo>
                  <a:pt x="227659" y="3890411"/>
                </a:lnTo>
                <a:lnTo>
                  <a:pt x="216010" y="3867677"/>
                </a:lnTo>
                <a:cubicBezTo>
                  <a:pt x="213290" y="3851293"/>
                  <a:pt x="210569" y="3834910"/>
                  <a:pt x="207849" y="3818526"/>
                </a:cubicBezTo>
                <a:cubicBezTo>
                  <a:pt x="206741" y="3797268"/>
                  <a:pt x="209741" y="3753771"/>
                  <a:pt x="209364" y="3740122"/>
                </a:cubicBezTo>
                <a:cubicBezTo>
                  <a:pt x="208019" y="3739275"/>
                  <a:pt x="206745" y="3738099"/>
                  <a:pt x="205585" y="3736632"/>
                </a:cubicBezTo>
                <a:lnTo>
                  <a:pt x="201205" y="3724359"/>
                </a:lnTo>
                <a:lnTo>
                  <a:pt x="209301" y="3662712"/>
                </a:lnTo>
                <a:lnTo>
                  <a:pt x="210984" y="3613034"/>
                </a:lnTo>
                <a:cubicBezTo>
                  <a:pt x="179832" y="3090937"/>
                  <a:pt x="55434" y="1049860"/>
                  <a:pt x="22392" y="530128"/>
                </a:cubicBezTo>
                <a:lnTo>
                  <a:pt x="12734" y="494640"/>
                </a:lnTo>
                <a:cubicBezTo>
                  <a:pt x="5928" y="487549"/>
                  <a:pt x="7365" y="456177"/>
                  <a:pt x="6150" y="428183"/>
                </a:cubicBezTo>
                <a:cubicBezTo>
                  <a:pt x="4934" y="400189"/>
                  <a:pt x="4651" y="349621"/>
                  <a:pt x="5438" y="326674"/>
                </a:cubicBezTo>
                <a:lnTo>
                  <a:pt x="182" y="307928"/>
                </a:lnTo>
                <a:cubicBezTo>
                  <a:pt x="-1070" y="287304"/>
                  <a:pt x="4511" y="285325"/>
                  <a:pt x="6100" y="261583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C93DF9-F86C-C849-8DC2-C104A3A37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213" y="783370"/>
            <a:ext cx="8277816" cy="1992486"/>
          </a:xfrm>
        </p:spPr>
        <p:txBody>
          <a:bodyPr>
            <a:normAutofit/>
          </a:bodyPr>
          <a:lstStyle/>
          <a:p>
            <a:r>
              <a:rPr lang="en-US" sz="5400" dirty="0"/>
              <a:t>Inside the Media Center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D79F6BF-92D2-4F87-A150-D6C0C6201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297617" y="5065939"/>
            <a:ext cx="444795" cy="1868387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4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6F5F3-9C9E-3846-8AD7-435625057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2599" y="3324496"/>
            <a:ext cx="4518430" cy="2847703"/>
          </a:xfrm>
        </p:spPr>
        <p:txBody>
          <a:bodyPr>
            <a:normAutofit/>
          </a:bodyPr>
          <a:lstStyle/>
          <a:p>
            <a:r>
              <a:rPr lang="en-US" dirty="0"/>
              <a:t>Printing assignments</a:t>
            </a:r>
          </a:p>
          <a:p>
            <a:r>
              <a:rPr lang="en-US" dirty="0"/>
              <a:t>Taking out a Book</a:t>
            </a:r>
          </a:p>
          <a:p>
            <a:r>
              <a:rPr lang="en-US" dirty="0"/>
              <a:t>H/W or Studying</a:t>
            </a:r>
          </a:p>
          <a:p>
            <a:r>
              <a:rPr lang="en-US" dirty="0"/>
              <a:t>Collaborate with other students</a:t>
            </a:r>
          </a:p>
          <a:p>
            <a:r>
              <a:rPr lang="en-US" dirty="0"/>
              <a:t>Place to relax after school 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F1E5548-C8F0-448F-A511-7672E204D2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3731FAA-1021-4D9F-87A7-BFEF8B96DB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1EAB1D57-5DCE-4A3A-AA8E-14A2877FF72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4DBE16E4-EA68-4BE1-AFE6-25A19174D0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73BE96F-9A4D-4AB8-BF6C-94979FCA77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24254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roup 70">
            <a:extLst>
              <a:ext uri="{FF2B5EF4-FFF2-40B4-BE49-F238E27FC236}">
                <a16:creationId xmlns:a16="http://schemas.microsoft.com/office/drawing/2014/main" id="{23F5135F-115E-423C-BE4A-B56C35DC9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82C1E318-0F1F-4920-8C7D-FBAC66631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DE4A7237-B6EB-4FB7-8B68-7C27438D477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84E00FDE-0838-4B5B-A782-6B6C92DB0A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2BC1B2F3-8E83-4A70-B103-979C67EECE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DA9B06D8-F0B8-433D-814C-0A14E9E87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1F34718-B77C-44AC-9F07-230139CBBD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0000">
            <a:off x="4341280" y="431754"/>
            <a:ext cx="7464824" cy="5863823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60067990-9821-4102-BDE2-9B6F206D0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520000">
            <a:off x="5257967" y="-243370"/>
            <a:ext cx="5633928" cy="7192213"/>
          </a:xfrm>
          <a:custGeom>
            <a:avLst/>
            <a:gdLst>
              <a:gd name="connsiteX0" fmla="*/ 0 w 5643596"/>
              <a:gd name="connsiteY0" fmla="*/ 5321182 h 7192213"/>
              <a:gd name="connsiteX1" fmla="*/ 7176 w 5643596"/>
              <a:gd name="connsiteY1" fmla="*/ 5292545 h 7192213"/>
              <a:gd name="connsiteX2" fmla="*/ 4191 w 5643596"/>
              <a:gd name="connsiteY2" fmla="*/ 5273215 h 7192213"/>
              <a:gd name="connsiteX3" fmla="*/ 11880 w 5643596"/>
              <a:gd name="connsiteY3" fmla="*/ 5237214 h 7192213"/>
              <a:gd name="connsiteX4" fmla="*/ 18963 w 5643596"/>
              <a:gd name="connsiteY4" fmla="*/ 5184548 h 7192213"/>
              <a:gd name="connsiteX5" fmla="*/ 26514 w 5643596"/>
              <a:gd name="connsiteY5" fmla="*/ 5148294 h 7192213"/>
              <a:gd name="connsiteX6" fmla="*/ 28826 w 5643596"/>
              <a:gd name="connsiteY6" fmla="*/ 5141304 h 7192213"/>
              <a:gd name="connsiteX7" fmla="*/ 28826 w 5643596"/>
              <a:gd name="connsiteY7" fmla="*/ 4904080 h 7192213"/>
              <a:gd name="connsiteX8" fmla="*/ 26241 w 5643596"/>
              <a:gd name="connsiteY8" fmla="*/ 4886580 h 7192213"/>
              <a:gd name="connsiteX9" fmla="*/ 28826 w 5643596"/>
              <a:gd name="connsiteY9" fmla="*/ 4827542 h 7192213"/>
              <a:gd name="connsiteX10" fmla="*/ 25306 w 5643596"/>
              <a:gd name="connsiteY10" fmla="*/ 4818968 h 7192213"/>
              <a:gd name="connsiteX11" fmla="*/ 28826 w 5643596"/>
              <a:gd name="connsiteY11" fmla="*/ 4761248 h 7192213"/>
              <a:gd name="connsiteX12" fmla="*/ 25835 w 5643596"/>
              <a:gd name="connsiteY12" fmla="*/ 4698008 h 7192213"/>
              <a:gd name="connsiteX13" fmla="*/ 17801 w 5643596"/>
              <a:gd name="connsiteY13" fmla="*/ 4693286 h 7192213"/>
              <a:gd name="connsiteX14" fmla="*/ 17096 w 5643596"/>
              <a:gd name="connsiteY14" fmla="*/ 4679416 h 7192213"/>
              <a:gd name="connsiteX15" fmla="*/ 17250 w 5643596"/>
              <a:gd name="connsiteY15" fmla="*/ 4657582 h 7192213"/>
              <a:gd name="connsiteX16" fmla="*/ 25682 w 5643596"/>
              <a:gd name="connsiteY16" fmla="*/ 4608673 h 7192213"/>
              <a:gd name="connsiteX17" fmla="*/ 20696 w 5643596"/>
              <a:gd name="connsiteY17" fmla="*/ 27254 h 7192213"/>
              <a:gd name="connsiteX18" fmla="*/ 44529 w 5643596"/>
              <a:gd name="connsiteY18" fmla="*/ 3139 h 7192213"/>
              <a:gd name="connsiteX19" fmla="*/ 64219 w 5643596"/>
              <a:gd name="connsiteY19" fmla="*/ 24 h 7192213"/>
              <a:gd name="connsiteX20" fmla="*/ 2653439 w 5643596"/>
              <a:gd name="connsiteY20" fmla="*/ 0 h 7192213"/>
              <a:gd name="connsiteX21" fmla="*/ 2959929 w 5643596"/>
              <a:gd name="connsiteY21" fmla="*/ 0 h 7192213"/>
              <a:gd name="connsiteX22" fmla="*/ 5549063 w 5643596"/>
              <a:gd name="connsiteY22" fmla="*/ 0 h 7192213"/>
              <a:gd name="connsiteX23" fmla="*/ 5549068 w 5643596"/>
              <a:gd name="connsiteY23" fmla="*/ 2 h 7192213"/>
              <a:gd name="connsiteX24" fmla="*/ 5553587 w 5643596"/>
              <a:gd name="connsiteY24" fmla="*/ 0 h 7192213"/>
              <a:gd name="connsiteX25" fmla="*/ 5559961 w 5643596"/>
              <a:gd name="connsiteY25" fmla="*/ 3034 h 7192213"/>
              <a:gd name="connsiteX26" fmla="*/ 5596211 w 5643596"/>
              <a:gd name="connsiteY26" fmla="*/ 3034 h 7192213"/>
              <a:gd name="connsiteX27" fmla="*/ 5629738 w 5643596"/>
              <a:gd name="connsiteY27" fmla="*/ 36562 h 7192213"/>
              <a:gd name="connsiteX28" fmla="*/ 5629738 w 5643596"/>
              <a:gd name="connsiteY28" fmla="*/ 900024 h 7192213"/>
              <a:gd name="connsiteX29" fmla="*/ 5635688 w 5643596"/>
              <a:gd name="connsiteY29" fmla="*/ 909622 h 7192213"/>
              <a:gd name="connsiteX30" fmla="*/ 5642313 w 5643596"/>
              <a:gd name="connsiteY30" fmla="*/ 954494 h 7192213"/>
              <a:gd name="connsiteX31" fmla="*/ 5643596 w 5643596"/>
              <a:gd name="connsiteY31" fmla="*/ 984662 h 7192213"/>
              <a:gd name="connsiteX32" fmla="*/ 5643342 w 5643596"/>
              <a:gd name="connsiteY32" fmla="*/ 989039 h 7192213"/>
              <a:gd name="connsiteX33" fmla="*/ 5634273 w 5643596"/>
              <a:gd name="connsiteY33" fmla="*/ 1025230 h 7192213"/>
              <a:gd name="connsiteX34" fmla="*/ 5638840 w 5643596"/>
              <a:gd name="connsiteY34" fmla="*/ 1028604 h 7192213"/>
              <a:gd name="connsiteX35" fmla="*/ 5643496 w 5643596"/>
              <a:gd name="connsiteY35" fmla="*/ 1039944 h 7192213"/>
              <a:gd name="connsiteX36" fmla="*/ 5638045 w 5643596"/>
              <a:gd name="connsiteY36" fmla="*/ 1049661 h 7192213"/>
              <a:gd name="connsiteX37" fmla="*/ 5629738 w 5643596"/>
              <a:gd name="connsiteY37" fmla="*/ 1088555 h 7192213"/>
              <a:gd name="connsiteX38" fmla="*/ 5629738 w 5643596"/>
              <a:gd name="connsiteY38" fmla="*/ 1346803 h 7192213"/>
              <a:gd name="connsiteX39" fmla="*/ 5629738 w 5643596"/>
              <a:gd name="connsiteY39" fmla="*/ 2782524 h 7192213"/>
              <a:gd name="connsiteX40" fmla="*/ 5629738 w 5643596"/>
              <a:gd name="connsiteY40" fmla="*/ 4092765 h 7192213"/>
              <a:gd name="connsiteX41" fmla="*/ 5629737 w 5643596"/>
              <a:gd name="connsiteY41" fmla="*/ 4092767 h 7192213"/>
              <a:gd name="connsiteX42" fmla="*/ 5629737 w 5643596"/>
              <a:gd name="connsiteY42" fmla="*/ 4412818 h 7192213"/>
              <a:gd name="connsiteX43" fmla="*/ 5629737 w 5643596"/>
              <a:gd name="connsiteY43" fmla="*/ 5426373 h 7192213"/>
              <a:gd name="connsiteX44" fmla="*/ 5629737 w 5643596"/>
              <a:gd name="connsiteY44" fmla="*/ 5848539 h 7192213"/>
              <a:gd name="connsiteX45" fmla="*/ 5629737 w 5643596"/>
              <a:gd name="connsiteY45" fmla="*/ 6736614 h 7192213"/>
              <a:gd name="connsiteX46" fmla="*/ 5629737 w 5643596"/>
              <a:gd name="connsiteY46" fmla="*/ 7158780 h 7192213"/>
              <a:gd name="connsiteX47" fmla="*/ 5596210 w 5643596"/>
              <a:gd name="connsiteY47" fmla="*/ 7192213 h 7192213"/>
              <a:gd name="connsiteX48" fmla="*/ 1982520 w 5643596"/>
              <a:gd name="connsiteY48" fmla="*/ 7192213 h 7192213"/>
              <a:gd name="connsiteX49" fmla="*/ 1976650 w 5643596"/>
              <a:gd name="connsiteY49" fmla="*/ 7189772 h 7192213"/>
              <a:gd name="connsiteX50" fmla="*/ 64205 w 5643596"/>
              <a:gd name="connsiteY50" fmla="*/ 7189772 h 7192213"/>
              <a:gd name="connsiteX51" fmla="*/ 28826 w 5643596"/>
              <a:gd name="connsiteY51" fmla="*/ 7165867 h 7192213"/>
              <a:gd name="connsiteX52" fmla="*/ 28826 w 5643596"/>
              <a:gd name="connsiteY52" fmla="*/ 6079439 h 7192213"/>
              <a:gd name="connsiteX53" fmla="*/ 18871 w 5643596"/>
              <a:gd name="connsiteY53" fmla="*/ 6043977 h 7192213"/>
              <a:gd name="connsiteX54" fmla="*/ 28826 w 5643596"/>
              <a:gd name="connsiteY54" fmla="*/ 6007501 h 7192213"/>
              <a:gd name="connsiteX55" fmla="*/ 28826 w 5643596"/>
              <a:gd name="connsiteY55" fmla="*/ 5521424 h 7192213"/>
              <a:gd name="connsiteX56" fmla="*/ 28826 w 5643596"/>
              <a:gd name="connsiteY56" fmla="*/ 5456903 h 7192213"/>
              <a:gd name="connsiteX57" fmla="*/ 18216 w 5643596"/>
              <a:gd name="connsiteY57" fmla="*/ 5420866 h 7192213"/>
              <a:gd name="connsiteX58" fmla="*/ 6056 w 5643596"/>
              <a:gd name="connsiteY58" fmla="*/ 5384020 h 7192213"/>
              <a:gd name="connsiteX59" fmla="*/ 815 w 5643596"/>
              <a:gd name="connsiteY59" fmla="*/ 5348515 h 7192213"/>
              <a:gd name="connsiteX0" fmla="*/ 0 w 5643596"/>
              <a:gd name="connsiteY0" fmla="*/ 5321182 h 7192213"/>
              <a:gd name="connsiteX1" fmla="*/ 7176 w 5643596"/>
              <a:gd name="connsiteY1" fmla="*/ 5292545 h 7192213"/>
              <a:gd name="connsiteX2" fmla="*/ 4191 w 5643596"/>
              <a:gd name="connsiteY2" fmla="*/ 5273215 h 7192213"/>
              <a:gd name="connsiteX3" fmla="*/ 11880 w 5643596"/>
              <a:gd name="connsiteY3" fmla="*/ 5237214 h 7192213"/>
              <a:gd name="connsiteX4" fmla="*/ 18963 w 5643596"/>
              <a:gd name="connsiteY4" fmla="*/ 5184548 h 7192213"/>
              <a:gd name="connsiteX5" fmla="*/ 26514 w 5643596"/>
              <a:gd name="connsiteY5" fmla="*/ 5148294 h 7192213"/>
              <a:gd name="connsiteX6" fmla="*/ 28826 w 5643596"/>
              <a:gd name="connsiteY6" fmla="*/ 5141304 h 7192213"/>
              <a:gd name="connsiteX7" fmla="*/ 28826 w 5643596"/>
              <a:gd name="connsiteY7" fmla="*/ 4904080 h 7192213"/>
              <a:gd name="connsiteX8" fmla="*/ 26241 w 5643596"/>
              <a:gd name="connsiteY8" fmla="*/ 4886580 h 7192213"/>
              <a:gd name="connsiteX9" fmla="*/ 28826 w 5643596"/>
              <a:gd name="connsiteY9" fmla="*/ 4827542 h 7192213"/>
              <a:gd name="connsiteX10" fmla="*/ 25306 w 5643596"/>
              <a:gd name="connsiteY10" fmla="*/ 4818968 h 7192213"/>
              <a:gd name="connsiteX11" fmla="*/ 28826 w 5643596"/>
              <a:gd name="connsiteY11" fmla="*/ 4761248 h 7192213"/>
              <a:gd name="connsiteX12" fmla="*/ 25835 w 5643596"/>
              <a:gd name="connsiteY12" fmla="*/ 4698008 h 7192213"/>
              <a:gd name="connsiteX13" fmla="*/ 17801 w 5643596"/>
              <a:gd name="connsiteY13" fmla="*/ 4693286 h 7192213"/>
              <a:gd name="connsiteX14" fmla="*/ 17096 w 5643596"/>
              <a:gd name="connsiteY14" fmla="*/ 4679416 h 7192213"/>
              <a:gd name="connsiteX15" fmla="*/ 17250 w 5643596"/>
              <a:gd name="connsiteY15" fmla="*/ 4657582 h 7192213"/>
              <a:gd name="connsiteX16" fmla="*/ 25682 w 5643596"/>
              <a:gd name="connsiteY16" fmla="*/ 4608673 h 7192213"/>
              <a:gd name="connsiteX17" fmla="*/ 20696 w 5643596"/>
              <a:gd name="connsiteY17" fmla="*/ 27254 h 7192213"/>
              <a:gd name="connsiteX18" fmla="*/ 44529 w 5643596"/>
              <a:gd name="connsiteY18" fmla="*/ 3139 h 7192213"/>
              <a:gd name="connsiteX19" fmla="*/ 64219 w 5643596"/>
              <a:gd name="connsiteY19" fmla="*/ 24 h 7192213"/>
              <a:gd name="connsiteX20" fmla="*/ 2653439 w 5643596"/>
              <a:gd name="connsiteY20" fmla="*/ 0 h 7192213"/>
              <a:gd name="connsiteX21" fmla="*/ 2959929 w 5643596"/>
              <a:gd name="connsiteY21" fmla="*/ 0 h 7192213"/>
              <a:gd name="connsiteX22" fmla="*/ 5549063 w 5643596"/>
              <a:gd name="connsiteY22" fmla="*/ 0 h 7192213"/>
              <a:gd name="connsiteX23" fmla="*/ 5549068 w 5643596"/>
              <a:gd name="connsiteY23" fmla="*/ 2 h 7192213"/>
              <a:gd name="connsiteX24" fmla="*/ 5553587 w 5643596"/>
              <a:gd name="connsiteY24" fmla="*/ 0 h 7192213"/>
              <a:gd name="connsiteX25" fmla="*/ 5559961 w 5643596"/>
              <a:gd name="connsiteY25" fmla="*/ 3034 h 7192213"/>
              <a:gd name="connsiteX26" fmla="*/ 5596211 w 5643596"/>
              <a:gd name="connsiteY26" fmla="*/ 3034 h 7192213"/>
              <a:gd name="connsiteX27" fmla="*/ 5629738 w 5643596"/>
              <a:gd name="connsiteY27" fmla="*/ 36562 h 7192213"/>
              <a:gd name="connsiteX28" fmla="*/ 5629738 w 5643596"/>
              <a:gd name="connsiteY28" fmla="*/ 900024 h 7192213"/>
              <a:gd name="connsiteX29" fmla="*/ 5635688 w 5643596"/>
              <a:gd name="connsiteY29" fmla="*/ 909622 h 7192213"/>
              <a:gd name="connsiteX30" fmla="*/ 5642313 w 5643596"/>
              <a:gd name="connsiteY30" fmla="*/ 954494 h 7192213"/>
              <a:gd name="connsiteX31" fmla="*/ 5643596 w 5643596"/>
              <a:gd name="connsiteY31" fmla="*/ 984662 h 7192213"/>
              <a:gd name="connsiteX32" fmla="*/ 5643342 w 5643596"/>
              <a:gd name="connsiteY32" fmla="*/ 989039 h 7192213"/>
              <a:gd name="connsiteX33" fmla="*/ 5634273 w 5643596"/>
              <a:gd name="connsiteY33" fmla="*/ 1025230 h 7192213"/>
              <a:gd name="connsiteX34" fmla="*/ 5638840 w 5643596"/>
              <a:gd name="connsiteY34" fmla="*/ 1028604 h 7192213"/>
              <a:gd name="connsiteX35" fmla="*/ 5643496 w 5643596"/>
              <a:gd name="connsiteY35" fmla="*/ 1039944 h 7192213"/>
              <a:gd name="connsiteX36" fmla="*/ 5638045 w 5643596"/>
              <a:gd name="connsiteY36" fmla="*/ 1049661 h 7192213"/>
              <a:gd name="connsiteX37" fmla="*/ 5629738 w 5643596"/>
              <a:gd name="connsiteY37" fmla="*/ 1088555 h 7192213"/>
              <a:gd name="connsiteX38" fmla="*/ 5629738 w 5643596"/>
              <a:gd name="connsiteY38" fmla="*/ 1346803 h 7192213"/>
              <a:gd name="connsiteX39" fmla="*/ 5629738 w 5643596"/>
              <a:gd name="connsiteY39" fmla="*/ 4092765 h 7192213"/>
              <a:gd name="connsiteX40" fmla="*/ 5629737 w 5643596"/>
              <a:gd name="connsiteY40" fmla="*/ 4092767 h 7192213"/>
              <a:gd name="connsiteX41" fmla="*/ 5629737 w 5643596"/>
              <a:gd name="connsiteY41" fmla="*/ 4412818 h 7192213"/>
              <a:gd name="connsiteX42" fmla="*/ 5629737 w 5643596"/>
              <a:gd name="connsiteY42" fmla="*/ 5426373 h 7192213"/>
              <a:gd name="connsiteX43" fmla="*/ 5629737 w 5643596"/>
              <a:gd name="connsiteY43" fmla="*/ 5848539 h 7192213"/>
              <a:gd name="connsiteX44" fmla="*/ 5629737 w 5643596"/>
              <a:gd name="connsiteY44" fmla="*/ 6736614 h 7192213"/>
              <a:gd name="connsiteX45" fmla="*/ 5629737 w 5643596"/>
              <a:gd name="connsiteY45" fmla="*/ 7158780 h 7192213"/>
              <a:gd name="connsiteX46" fmla="*/ 5596210 w 5643596"/>
              <a:gd name="connsiteY46" fmla="*/ 7192213 h 7192213"/>
              <a:gd name="connsiteX47" fmla="*/ 1982520 w 5643596"/>
              <a:gd name="connsiteY47" fmla="*/ 7192213 h 7192213"/>
              <a:gd name="connsiteX48" fmla="*/ 1976650 w 5643596"/>
              <a:gd name="connsiteY48" fmla="*/ 7189772 h 7192213"/>
              <a:gd name="connsiteX49" fmla="*/ 64205 w 5643596"/>
              <a:gd name="connsiteY49" fmla="*/ 7189772 h 7192213"/>
              <a:gd name="connsiteX50" fmla="*/ 28826 w 5643596"/>
              <a:gd name="connsiteY50" fmla="*/ 7165867 h 7192213"/>
              <a:gd name="connsiteX51" fmla="*/ 28826 w 5643596"/>
              <a:gd name="connsiteY51" fmla="*/ 6079439 h 7192213"/>
              <a:gd name="connsiteX52" fmla="*/ 18871 w 5643596"/>
              <a:gd name="connsiteY52" fmla="*/ 6043977 h 7192213"/>
              <a:gd name="connsiteX53" fmla="*/ 28826 w 5643596"/>
              <a:gd name="connsiteY53" fmla="*/ 6007501 h 7192213"/>
              <a:gd name="connsiteX54" fmla="*/ 28826 w 5643596"/>
              <a:gd name="connsiteY54" fmla="*/ 5521424 h 7192213"/>
              <a:gd name="connsiteX55" fmla="*/ 28826 w 5643596"/>
              <a:gd name="connsiteY55" fmla="*/ 5456903 h 7192213"/>
              <a:gd name="connsiteX56" fmla="*/ 18216 w 5643596"/>
              <a:gd name="connsiteY56" fmla="*/ 5420866 h 7192213"/>
              <a:gd name="connsiteX57" fmla="*/ 6056 w 5643596"/>
              <a:gd name="connsiteY57" fmla="*/ 5384020 h 7192213"/>
              <a:gd name="connsiteX58" fmla="*/ 815 w 5643596"/>
              <a:gd name="connsiteY58" fmla="*/ 5348515 h 7192213"/>
              <a:gd name="connsiteX59" fmla="*/ 0 w 5643596"/>
              <a:gd name="connsiteY59" fmla="*/ 5321182 h 7192213"/>
              <a:gd name="connsiteX0" fmla="*/ 0 w 5643596"/>
              <a:gd name="connsiteY0" fmla="*/ 5321182 h 7192213"/>
              <a:gd name="connsiteX1" fmla="*/ 7176 w 5643596"/>
              <a:gd name="connsiteY1" fmla="*/ 5292545 h 7192213"/>
              <a:gd name="connsiteX2" fmla="*/ 4191 w 5643596"/>
              <a:gd name="connsiteY2" fmla="*/ 5273215 h 7192213"/>
              <a:gd name="connsiteX3" fmla="*/ 11880 w 5643596"/>
              <a:gd name="connsiteY3" fmla="*/ 5237214 h 7192213"/>
              <a:gd name="connsiteX4" fmla="*/ 18963 w 5643596"/>
              <a:gd name="connsiteY4" fmla="*/ 5184548 h 7192213"/>
              <a:gd name="connsiteX5" fmla="*/ 26514 w 5643596"/>
              <a:gd name="connsiteY5" fmla="*/ 5148294 h 7192213"/>
              <a:gd name="connsiteX6" fmla="*/ 28826 w 5643596"/>
              <a:gd name="connsiteY6" fmla="*/ 5141304 h 7192213"/>
              <a:gd name="connsiteX7" fmla="*/ 28826 w 5643596"/>
              <a:gd name="connsiteY7" fmla="*/ 4904080 h 7192213"/>
              <a:gd name="connsiteX8" fmla="*/ 26241 w 5643596"/>
              <a:gd name="connsiteY8" fmla="*/ 4886580 h 7192213"/>
              <a:gd name="connsiteX9" fmla="*/ 28826 w 5643596"/>
              <a:gd name="connsiteY9" fmla="*/ 4827542 h 7192213"/>
              <a:gd name="connsiteX10" fmla="*/ 25306 w 5643596"/>
              <a:gd name="connsiteY10" fmla="*/ 4818968 h 7192213"/>
              <a:gd name="connsiteX11" fmla="*/ 28826 w 5643596"/>
              <a:gd name="connsiteY11" fmla="*/ 4761248 h 7192213"/>
              <a:gd name="connsiteX12" fmla="*/ 25835 w 5643596"/>
              <a:gd name="connsiteY12" fmla="*/ 4698008 h 7192213"/>
              <a:gd name="connsiteX13" fmla="*/ 17801 w 5643596"/>
              <a:gd name="connsiteY13" fmla="*/ 4693286 h 7192213"/>
              <a:gd name="connsiteX14" fmla="*/ 17096 w 5643596"/>
              <a:gd name="connsiteY14" fmla="*/ 4679416 h 7192213"/>
              <a:gd name="connsiteX15" fmla="*/ 17250 w 5643596"/>
              <a:gd name="connsiteY15" fmla="*/ 4657582 h 7192213"/>
              <a:gd name="connsiteX16" fmla="*/ 25682 w 5643596"/>
              <a:gd name="connsiteY16" fmla="*/ 4608673 h 7192213"/>
              <a:gd name="connsiteX17" fmla="*/ 20696 w 5643596"/>
              <a:gd name="connsiteY17" fmla="*/ 27254 h 7192213"/>
              <a:gd name="connsiteX18" fmla="*/ 44529 w 5643596"/>
              <a:gd name="connsiteY18" fmla="*/ 3139 h 7192213"/>
              <a:gd name="connsiteX19" fmla="*/ 64219 w 5643596"/>
              <a:gd name="connsiteY19" fmla="*/ 24 h 7192213"/>
              <a:gd name="connsiteX20" fmla="*/ 2653439 w 5643596"/>
              <a:gd name="connsiteY20" fmla="*/ 0 h 7192213"/>
              <a:gd name="connsiteX21" fmla="*/ 2959929 w 5643596"/>
              <a:gd name="connsiteY21" fmla="*/ 0 h 7192213"/>
              <a:gd name="connsiteX22" fmla="*/ 5549063 w 5643596"/>
              <a:gd name="connsiteY22" fmla="*/ 0 h 7192213"/>
              <a:gd name="connsiteX23" fmla="*/ 5549068 w 5643596"/>
              <a:gd name="connsiteY23" fmla="*/ 2 h 7192213"/>
              <a:gd name="connsiteX24" fmla="*/ 5553587 w 5643596"/>
              <a:gd name="connsiteY24" fmla="*/ 0 h 7192213"/>
              <a:gd name="connsiteX25" fmla="*/ 5559961 w 5643596"/>
              <a:gd name="connsiteY25" fmla="*/ 3034 h 7192213"/>
              <a:gd name="connsiteX26" fmla="*/ 5596211 w 5643596"/>
              <a:gd name="connsiteY26" fmla="*/ 3034 h 7192213"/>
              <a:gd name="connsiteX27" fmla="*/ 5629738 w 5643596"/>
              <a:gd name="connsiteY27" fmla="*/ 36562 h 7192213"/>
              <a:gd name="connsiteX28" fmla="*/ 5629738 w 5643596"/>
              <a:gd name="connsiteY28" fmla="*/ 900024 h 7192213"/>
              <a:gd name="connsiteX29" fmla="*/ 5635688 w 5643596"/>
              <a:gd name="connsiteY29" fmla="*/ 909622 h 7192213"/>
              <a:gd name="connsiteX30" fmla="*/ 5642313 w 5643596"/>
              <a:gd name="connsiteY30" fmla="*/ 954494 h 7192213"/>
              <a:gd name="connsiteX31" fmla="*/ 5643596 w 5643596"/>
              <a:gd name="connsiteY31" fmla="*/ 984662 h 7192213"/>
              <a:gd name="connsiteX32" fmla="*/ 5643342 w 5643596"/>
              <a:gd name="connsiteY32" fmla="*/ 989039 h 7192213"/>
              <a:gd name="connsiteX33" fmla="*/ 5634273 w 5643596"/>
              <a:gd name="connsiteY33" fmla="*/ 1025230 h 7192213"/>
              <a:gd name="connsiteX34" fmla="*/ 5638840 w 5643596"/>
              <a:gd name="connsiteY34" fmla="*/ 1028604 h 7192213"/>
              <a:gd name="connsiteX35" fmla="*/ 5643496 w 5643596"/>
              <a:gd name="connsiteY35" fmla="*/ 1039944 h 7192213"/>
              <a:gd name="connsiteX36" fmla="*/ 5638045 w 5643596"/>
              <a:gd name="connsiteY36" fmla="*/ 1049661 h 7192213"/>
              <a:gd name="connsiteX37" fmla="*/ 5629738 w 5643596"/>
              <a:gd name="connsiteY37" fmla="*/ 1088555 h 7192213"/>
              <a:gd name="connsiteX38" fmla="*/ 5629738 w 5643596"/>
              <a:gd name="connsiteY38" fmla="*/ 4092765 h 7192213"/>
              <a:gd name="connsiteX39" fmla="*/ 5629737 w 5643596"/>
              <a:gd name="connsiteY39" fmla="*/ 4092767 h 7192213"/>
              <a:gd name="connsiteX40" fmla="*/ 5629737 w 5643596"/>
              <a:gd name="connsiteY40" fmla="*/ 4412818 h 7192213"/>
              <a:gd name="connsiteX41" fmla="*/ 5629737 w 5643596"/>
              <a:gd name="connsiteY41" fmla="*/ 5426373 h 7192213"/>
              <a:gd name="connsiteX42" fmla="*/ 5629737 w 5643596"/>
              <a:gd name="connsiteY42" fmla="*/ 5848539 h 7192213"/>
              <a:gd name="connsiteX43" fmla="*/ 5629737 w 5643596"/>
              <a:gd name="connsiteY43" fmla="*/ 6736614 h 7192213"/>
              <a:gd name="connsiteX44" fmla="*/ 5629737 w 5643596"/>
              <a:gd name="connsiteY44" fmla="*/ 7158780 h 7192213"/>
              <a:gd name="connsiteX45" fmla="*/ 5596210 w 5643596"/>
              <a:gd name="connsiteY45" fmla="*/ 7192213 h 7192213"/>
              <a:gd name="connsiteX46" fmla="*/ 1982520 w 5643596"/>
              <a:gd name="connsiteY46" fmla="*/ 7192213 h 7192213"/>
              <a:gd name="connsiteX47" fmla="*/ 1976650 w 5643596"/>
              <a:gd name="connsiteY47" fmla="*/ 7189772 h 7192213"/>
              <a:gd name="connsiteX48" fmla="*/ 64205 w 5643596"/>
              <a:gd name="connsiteY48" fmla="*/ 7189772 h 7192213"/>
              <a:gd name="connsiteX49" fmla="*/ 28826 w 5643596"/>
              <a:gd name="connsiteY49" fmla="*/ 7165867 h 7192213"/>
              <a:gd name="connsiteX50" fmla="*/ 28826 w 5643596"/>
              <a:gd name="connsiteY50" fmla="*/ 6079439 h 7192213"/>
              <a:gd name="connsiteX51" fmla="*/ 18871 w 5643596"/>
              <a:gd name="connsiteY51" fmla="*/ 6043977 h 7192213"/>
              <a:gd name="connsiteX52" fmla="*/ 28826 w 5643596"/>
              <a:gd name="connsiteY52" fmla="*/ 6007501 h 7192213"/>
              <a:gd name="connsiteX53" fmla="*/ 28826 w 5643596"/>
              <a:gd name="connsiteY53" fmla="*/ 5521424 h 7192213"/>
              <a:gd name="connsiteX54" fmla="*/ 28826 w 5643596"/>
              <a:gd name="connsiteY54" fmla="*/ 5456903 h 7192213"/>
              <a:gd name="connsiteX55" fmla="*/ 18216 w 5643596"/>
              <a:gd name="connsiteY55" fmla="*/ 5420866 h 7192213"/>
              <a:gd name="connsiteX56" fmla="*/ 6056 w 5643596"/>
              <a:gd name="connsiteY56" fmla="*/ 5384020 h 7192213"/>
              <a:gd name="connsiteX57" fmla="*/ 815 w 5643596"/>
              <a:gd name="connsiteY57" fmla="*/ 5348515 h 7192213"/>
              <a:gd name="connsiteX58" fmla="*/ 0 w 5643596"/>
              <a:gd name="connsiteY58" fmla="*/ 5321182 h 7192213"/>
              <a:gd name="connsiteX0" fmla="*/ 0 w 5643596"/>
              <a:gd name="connsiteY0" fmla="*/ 5321182 h 7192213"/>
              <a:gd name="connsiteX1" fmla="*/ 7176 w 5643596"/>
              <a:gd name="connsiteY1" fmla="*/ 5292545 h 7192213"/>
              <a:gd name="connsiteX2" fmla="*/ 4191 w 5643596"/>
              <a:gd name="connsiteY2" fmla="*/ 5273215 h 7192213"/>
              <a:gd name="connsiteX3" fmla="*/ 11880 w 5643596"/>
              <a:gd name="connsiteY3" fmla="*/ 5237214 h 7192213"/>
              <a:gd name="connsiteX4" fmla="*/ 18963 w 5643596"/>
              <a:gd name="connsiteY4" fmla="*/ 5184548 h 7192213"/>
              <a:gd name="connsiteX5" fmla="*/ 26514 w 5643596"/>
              <a:gd name="connsiteY5" fmla="*/ 5148294 h 7192213"/>
              <a:gd name="connsiteX6" fmla="*/ 28826 w 5643596"/>
              <a:gd name="connsiteY6" fmla="*/ 5141304 h 7192213"/>
              <a:gd name="connsiteX7" fmla="*/ 28826 w 5643596"/>
              <a:gd name="connsiteY7" fmla="*/ 4904080 h 7192213"/>
              <a:gd name="connsiteX8" fmla="*/ 26241 w 5643596"/>
              <a:gd name="connsiteY8" fmla="*/ 4886580 h 7192213"/>
              <a:gd name="connsiteX9" fmla="*/ 28826 w 5643596"/>
              <a:gd name="connsiteY9" fmla="*/ 4827542 h 7192213"/>
              <a:gd name="connsiteX10" fmla="*/ 25306 w 5643596"/>
              <a:gd name="connsiteY10" fmla="*/ 4818968 h 7192213"/>
              <a:gd name="connsiteX11" fmla="*/ 28826 w 5643596"/>
              <a:gd name="connsiteY11" fmla="*/ 4761248 h 7192213"/>
              <a:gd name="connsiteX12" fmla="*/ 25835 w 5643596"/>
              <a:gd name="connsiteY12" fmla="*/ 4698008 h 7192213"/>
              <a:gd name="connsiteX13" fmla="*/ 17801 w 5643596"/>
              <a:gd name="connsiteY13" fmla="*/ 4693286 h 7192213"/>
              <a:gd name="connsiteX14" fmla="*/ 17096 w 5643596"/>
              <a:gd name="connsiteY14" fmla="*/ 4679416 h 7192213"/>
              <a:gd name="connsiteX15" fmla="*/ 17250 w 5643596"/>
              <a:gd name="connsiteY15" fmla="*/ 4657582 h 7192213"/>
              <a:gd name="connsiteX16" fmla="*/ 25682 w 5643596"/>
              <a:gd name="connsiteY16" fmla="*/ 4608673 h 7192213"/>
              <a:gd name="connsiteX17" fmla="*/ 20696 w 5643596"/>
              <a:gd name="connsiteY17" fmla="*/ 27254 h 7192213"/>
              <a:gd name="connsiteX18" fmla="*/ 44529 w 5643596"/>
              <a:gd name="connsiteY18" fmla="*/ 3139 h 7192213"/>
              <a:gd name="connsiteX19" fmla="*/ 64219 w 5643596"/>
              <a:gd name="connsiteY19" fmla="*/ 24 h 7192213"/>
              <a:gd name="connsiteX20" fmla="*/ 2653439 w 5643596"/>
              <a:gd name="connsiteY20" fmla="*/ 0 h 7192213"/>
              <a:gd name="connsiteX21" fmla="*/ 2959929 w 5643596"/>
              <a:gd name="connsiteY21" fmla="*/ 0 h 7192213"/>
              <a:gd name="connsiteX22" fmla="*/ 5549063 w 5643596"/>
              <a:gd name="connsiteY22" fmla="*/ 0 h 7192213"/>
              <a:gd name="connsiteX23" fmla="*/ 5549068 w 5643596"/>
              <a:gd name="connsiteY23" fmla="*/ 2 h 7192213"/>
              <a:gd name="connsiteX24" fmla="*/ 5553587 w 5643596"/>
              <a:gd name="connsiteY24" fmla="*/ 0 h 7192213"/>
              <a:gd name="connsiteX25" fmla="*/ 5559961 w 5643596"/>
              <a:gd name="connsiteY25" fmla="*/ 3034 h 7192213"/>
              <a:gd name="connsiteX26" fmla="*/ 5596211 w 5643596"/>
              <a:gd name="connsiteY26" fmla="*/ 3034 h 7192213"/>
              <a:gd name="connsiteX27" fmla="*/ 5629738 w 5643596"/>
              <a:gd name="connsiteY27" fmla="*/ 36562 h 7192213"/>
              <a:gd name="connsiteX28" fmla="*/ 5629738 w 5643596"/>
              <a:gd name="connsiteY28" fmla="*/ 900024 h 7192213"/>
              <a:gd name="connsiteX29" fmla="*/ 5635688 w 5643596"/>
              <a:gd name="connsiteY29" fmla="*/ 909622 h 7192213"/>
              <a:gd name="connsiteX30" fmla="*/ 5642313 w 5643596"/>
              <a:gd name="connsiteY30" fmla="*/ 954494 h 7192213"/>
              <a:gd name="connsiteX31" fmla="*/ 5643596 w 5643596"/>
              <a:gd name="connsiteY31" fmla="*/ 984662 h 7192213"/>
              <a:gd name="connsiteX32" fmla="*/ 5634273 w 5643596"/>
              <a:gd name="connsiteY32" fmla="*/ 1025230 h 7192213"/>
              <a:gd name="connsiteX33" fmla="*/ 5638840 w 5643596"/>
              <a:gd name="connsiteY33" fmla="*/ 1028604 h 7192213"/>
              <a:gd name="connsiteX34" fmla="*/ 5643496 w 5643596"/>
              <a:gd name="connsiteY34" fmla="*/ 1039944 h 7192213"/>
              <a:gd name="connsiteX35" fmla="*/ 5638045 w 5643596"/>
              <a:gd name="connsiteY35" fmla="*/ 1049661 h 7192213"/>
              <a:gd name="connsiteX36" fmla="*/ 5629738 w 5643596"/>
              <a:gd name="connsiteY36" fmla="*/ 1088555 h 7192213"/>
              <a:gd name="connsiteX37" fmla="*/ 5629738 w 5643596"/>
              <a:gd name="connsiteY37" fmla="*/ 4092765 h 7192213"/>
              <a:gd name="connsiteX38" fmla="*/ 5629737 w 5643596"/>
              <a:gd name="connsiteY38" fmla="*/ 4092767 h 7192213"/>
              <a:gd name="connsiteX39" fmla="*/ 5629737 w 5643596"/>
              <a:gd name="connsiteY39" fmla="*/ 4412818 h 7192213"/>
              <a:gd name="connsiteX40" fmla="*/ 5629737 w 5643596"/>
              <a:gd name="connsiteY40" fmla="*/ 5426373 h 7192213"/>
              <a:gd name="connsiteX41" fmla="*/ 5629737 w 5643596"/>
              <a:gd name="connsiteY41" fmla="*/ 5848539 h 7192213"/>
              <a:gd name="connsiteX42" fmla="*/ 5629737 w 5643596"/>
              <a:gd name="connsiteY42" fmla="*/ 6736614 h 7192213"/>
              <a:gd name="connsiteX43" fmla="*/ 5629737 w 5643596"/>
              <a:gd name="connsiteY43" fmla="*/ 7158780 h 7192213"/>
              <a:gd name="connsiteX44" fmla="*/ 5596210 w 5643596"/>
              <a:gd name="connsiteY44" fmla="*/ 7192213 h 7192213"/>
              <a:gd name="connsiteX45" fmla="*/ 1982520 w 5643596"/>
              <a:gd name="connsiteY45" fmla="*/ 7192213 h 7192213"/>
              <a:gd name="connsiteX46" fmla="*/ 1976650 w 5643596"/>
              <a:gd name="connsiteY46" fmla="*/ 7189772 h 7192213"/>
              <a:gd name="connsiteX47" fmla="*/ 64205 w 5643596"/>
              <a:gd name="connsiteY47" fmla="*/ 7189772 h 7192213"/>
              <a:gd name="connsiteX48" fmla="*/ 28826 w 5643596"/>
              <a:gd name="connsiteY48" fmla="*/ 7165867 h 7192213"/>
              <a:gd name="connsiteX49" fmla="*/ 28826 w 5643596"/>
              <a:gd name="connsiteY49" fmla="*/ 6079439 h 7192213"/>
              <a:gd name="connsiteX50" fmla="*/ 18871 w 5643596"/>
              <a:gd name="connsiteY50" fmla="*/ 6043977 h 7192213"/>
              <a:gd name="connsiteX51" fmla="*/ 28826 w 5643596"/>
              <a:gd name="connsiteY51" fmla="*/ 6007501 h 7192213"/>
              <a:gd name="connsiteX52" fmla="*/ 28826 w 5643596"/>
              <a:gd name="connsiteY52" fmla="*/ 5521424 h 7192213"/>
              <a:gd name="connsiteX53" fmla="*/ 28826 w 5643596"/>
              <a:gd name="connsiteY53" fmla="*/ 5456903 h 7192213"/>
              <a:gd name="connsiteX54" fmla="*/ 18216 w 5643596"/>
              <a:gd name="connsiteY54" fmla="*/ 5420866 h 7192213"/>
              <a:gd name="connsiteX55" fmla="*/ 6056 w 5643596"/>
              <a:gd name="connsiteY55" fmla="*/ 5384020 h 7192213"/>
              <a:gd name="connsiteX56" fmla="*/ 815 w 5643596"/>
              <a:gd name="connsiteY56" fmla="*/ 5348515 h 7192213"/>
              <a:gd name="connsiteX57" fmla="*/ 0 w 5643596"/>
              <a:gd name="connsiteY57" fmla="*/ 5321182 h 7192213"/>
              <a:gd name="connsiteX0" fmla="*/ 0 w 5643496"/>
              <a:gd name="connsiteY0" fmla="*/ 5321182 h 7192213"/>
              <a:gd name="connsiteX1" fmla="*/ 7176 w 5643496"/>
              <a:gd name="connsiteY1" fmla="*/ 5292545 h 7192213"/>
              <a:gd name="connsiteX2" fmla="*/ 4191 w 5643496"/>
              <a:gd name="connsiteY2" fmla="*/ 5273215 h 7192213"/>
              <a:gd name="connsiteX3" fmla="*/ 11880 w 5643496"/>
              <a:gd name="connsiteY3" fmla="*/ 5237214 h 7192213"/>
              <a:gd name="connsiteX4" fmla="*/ 18963 w 5643496"/>
              <a:gd name="connsiteY4" fmla="*/ 5184548 h 7192213"/>
              <a:gd name="connsiteX5" fmla="*/ 26514 w 5643496"/>
              <a:gd name="connsiteY5" fmla="*/ 5148294 h 7192213"/>
              <a:gd name="connsiteX6" fmla="*/ 28826 w 5643496"/>
              <a:gd name="connsiteY6" fmla="*/ 5141304 h 7192213"/>
              <a:gd name="connsiteX7" fmla="*/ 28826 w 5643496"/>
              <a:gd name="connsiteY7" fmla="*/ 4904080 h 7192213"/>
              <a:gd name="connsiteX8" fmla="*/ 26241 w 5643496"/>
              <a:gd name="connsiteY8" fmla="*/ 4886580 h 7192213"/>
              <a:gd name="connsiteX9" fmla="*/ 28826 w 5643496"/>
              <a:gd name="connsiteY9" fmla="*/ 4827542 h 7192213"/>
              <a:gd name="connsiteX10" fmla="*/ 25306 w 5643496"/>
              <a:gd name="connsiteY10" fmla="*/ 4818968 h 7192213"/>
              <a:gd name="connsiteX11" fmla="*/ 28826 w 5643496"/>
              <a:gd name="connsiteY11" fmla="*/ 4761248 h 7192213"/>
              <a:gd name="connsiteX12" fmla="*/ 25835 w 5643496"/>
              <a:gd name="connsiteY12" fmla="*/ 4698008 h 7192213"/>
              <a:gd name="connsiteX13" fmla="*/ 17801 w 5643496"/>
              <a:gd name="connsiteY13" fmla="*/ 4693286 h 7192213"/>
              <a:gd name="connsiteX14" fmla="*/ 17096 w 5643496"/>
              <a:gd name="connsiteY14" fmla="*/ 4679416 h 7192213"/>
              <a:gd name="connsiteX15" fmla="*/ 17250 w 5643496"/>
              <a:gd name="connsiteY15" fmla="*/ 4657582 h 7192213"/>
              <a:gd name="connsiteX16" fmla="*/ 25682 w 5643496"/>
              <a:gd name="connsiteY16" fmla="*/ 4608673 h 7192213"/>
              <a:gd name="connsiteX17" fmla="*/ 20696 w 5643496"/>
              <a:gd name="connsiteY17" fmla="*/ 27254 h 7192213"/>
              <a:gd name="connsiteX18" fmla="*/ 44529 w 5643496"/>
              <a:gd name="connsiteY18" fmla="*/ 3139 h 7192213"/>
              <a:gd name="connsiteX19" fmla="*/ 64219 w 5643496"/>
              <a:gd name="connsiteY19" fmla="*/ 24 h 7192213"/>
              <a:gd name="connsiteX20" fmla="*/ 2653439 w 5643496"/>
              <a:gd name="connsiteY20" fmla="*/ 0 h 7192213"/>
              <a:gd name="connsiteX21" fmla="*/ 2959929 w 5643496"/>
              <a:gd name="connsiteY21" fmla="*/ 0 h 7192213"/>
              <a:gd name="connsiteX22" fmla="*/ 5549063 w 5643496"/>
              <a:gd name="connsiteY22" fmla="*/ 0 h 7192213"/>
              <a:gd name="connsiteX23" fmla="*/ 5549068 w 5643496"/>
              <a:gd name="connsiteY23" fmla="*/ 2 h 7192213"/>
              <a:gd name="connsiteX24" fmla="*/ 5553587 w 5643496"/>
              <a:gd name="connsiteY24" fmla="*/ 0 h 7192213"/>
              <a:gd name="connsiteX25" fmla="*/ 5559961 w 5643496"/>
              <a:gd name="connsiteY25" fmla="*/ 3034 h 7192213"/>
              <a:gd name="connsiteX26" fmla="*/ 5596211 w 5643496"/>
              <a:gd name="connsiteY26" fmla="*/ 3034 h 7192213"/>
              <a:gd name="connsiteX27" fmla="*/ 5629738 w 5643496"/>
              <a:gd name="connsiteY27" fmla="*/ 36562 h 7192213"/>
              <a:gd name="connsiteX28" fmla="*/ 5629738 w 5643496"/>
              <a:gd name="connsiteY28" fmla="*/ 900024 h 7192213"/>
              <a:gd name="connsiteX29" fmla="*/ 5635688 w 5643496"/>
              <a:gd name="connsiteY29" fmla="*/ 909622 h 7192213"/>
              <a:gd name="connsiteX30" fmla="*/ 5642313 w 5643496"/>
              <a:gd name="connsiteY30" fmla="*/ 954494 h 7192213"/>
              <a:gd name="connsiteX31" fmla="*/ 5634273 w 5643496"/>
              <a:gd name="connsiteY31" fmla="*/ 1025230 h 7192213"/>
              <a:gd name="connsiteX32" fmla="*/ 5638840 w 5643496"/>
              <a:gd name="connsiteY32" fmla="*/ 1028604 h 7192213"/>
              <a:gd name="connsiteX33" fmla="*/ 5643496 w 5643496"/>
              <a:gd name="connsiteY33" fmla="*/ 1039944 h 7192213"/>
              <a:gd name="connsiteX34" fmla="*/ 5638045 w 5643496"/>
              <a:gd name="connsiteY34" fmla="*/ 1049661 h 7192213"/>
              <a:gd name="connsiteX35" fmla="*/ 5629738 w 5643496"/>
              <a:gd name="connsiteY35" fmla="*/ 1088555 h 7192213"/>
              <a:gd name="connsiteX36" fmla="*/ 5629738 w 5643496"/>
              <a:gd name="connsiteY36" fmla="*/ 4092765 h 7192213"/>
              <a:gd name="connsiteX37" fmla="*/ 5629737 w 5643496"/>
              <a:gd name="connsiteY37" fmla="*/ 4092767 h 7192213"/>
              <a:gd name="connsiteX38" fmla="*/ 5629737 w 5643496"/>
              <a:gd name="connsiteY38" fmla="*/ 4412818 h 7192213"/>
              <a:gd name="connsiteX39" fmla="*/ 5629737 w 5643496"/>
              <a:gd name="connsiteY39" fmla="*/ 5426373 h 7192213"/>
              <a:gd name="connsiteX40" fmla="*/ 5629737 w 5643496"/>
              <a:gd name="connsiteY40" fmla="*/ 5848539 h 7192213"/>
              <a:gd name="connsiteX41" fmla="*/ 5629737 w 5643496"/>
              <a:gd name="connsiteY41" fmla="*/ 6736614 h 7192213"/>
              <a:gd name="connsiteX42" fmla="*/ 5629737 w 5643496"/>
              <a:gd name="connsiteY42" fmla="*/ 7158780 h 7192213"/>
              <a:gd name="connsiteX43" fmla="*/ 5596210 w 5643496"/>
              <a:gd name="connsiteY43" fmla="*/ 7192213 h 7192213"/>
              <a:gd name="connsiteX44" fmla="*/ 1982520 w 5643496"/>
              <a:gd name="connsiteY44" fmla="*/ 7192213 h 7192213"/>
              <a:gd name="connsiteX45" fmla="*/ 1976650 w 5643496"/>
              <a:gd name="connsiteY45" fmla="*/ 7189772 h 7192213"/>
              <a:gd name="connsiteX46" fmla="*/ 64205 w 5643496"/>
              <a:gd name="connsiteY46" fmla="*/ 7189772 h 7192213"/>
              <a:gd name="connsiteX47" fmla="*/ 28826 w 5643496"/>
              <a:gd name="connsiteY47" fmla="*/ 7165867 h 7192213"/>
              <a:gd name="connsiteX48" fmla="*/ 28826 w 5643496"/>
              <a:gd name="connsiteY48" fmla="*/ 6079439 h 7192213"/>
              <a:gd name="connsiteX49" fmla="*/ 18871 w 5643496"/>
              <a:gd name="connsiteY49" fmla="*/ 6043977 h 7192213"/>
              <a:gd name="connsiteX50" fmla="*/ 28826 w 5643496"/>
              <a:gd name="connsiteY50" fmla="*/ 6007501 h 7192213"/>
              <a:gd name="connsiteX51" fmla="*/ 28826 w 5643496"/>
              <a:gd name="connsiteY51" fmla="*/ 5521424 h 7192213"/>
              <a:gd name="connsiteX52" fmla="*/ 28826 w 5643496"/>
              <a:gd name="connsiteY52" fmla="*/ 5456903 h 7192213"/>
              <a:gd name="connsiteX53" fmla="*/ 18216 w 5643496"/>
              <a:gd name="connsiteY53" fmla="*/ 5420866 h 7192213"/>
              <a:gd name="connsiteX54" fmla="*/ 6056 w 5643496"/>
              <a:gd name="connsiteY54" fmla="*/ 5384020 h 7192213"/>
              <a:gd name="connsiteX55" fmla="*/ 815 w 5643496"/>
              <a:gd name="connsiteY55" fmla="*/ 5348515 h 7192213"/>
              <a:gd name="connsiteX56" fmla="*/ 0 w 5643496"/>
              <a:gd name="connsiteY56" fmla="*/ 5321182 h 7192213"/>
              <a:gd name="connsiteX0" fmla="*/ 0 w 5643496"/>
              <a:gd name="connsiteY0" fmla="*/ 5321182 h 7192213"/>
              <a:gd name="connsiteX1" fmla="*/ 7176 w 5643496"/>
              <a:gd name="connsiteY1" fmla="*/ 5292545 h 7192213"/>
              <a:gd name="connsiteX2" fmla="*/ 4191 w 5643496"/>
              <a:gd name="connsiteY2" fmla="*/ 5273215 h 7192213"/>
              <a:gd name="connsiteX3" fmla="*/ 11880 w 5643496"/>
              <a:gd name="connsiteY3" fmla="*/ 5237214 h 7192213"/>
              <a:gd name="connsiteX4" fmla="*/ 18963 w 5643496"/>
              <a:gd name="connsiteY4" fmla="*/ 5184548 h 7192213"/>
              <a:gd name="connsiteX5" fmla="*/ 26514 w 5643496"/>
              <a:gd name="connsiteY5" fmla="*/ 5148294 h 7192213"/>
              <a:gd name="connsiteX6" fmla="*/ 28826 w 5643496"/>
              <a:gd name="connsiteY6" fmla="*/ 5141304 h 7192213"/>
              <a:gd name="connsiteX7" fmla="*/ 28826 w 5643496"/>
              <a:gd name="connsiteY7" fmla="*/ 4904080 h 7192213"/>
              <a:gd name="connsiteX8" fmla="*/ 26241 w 5643496"/>
              <a:gd name="connsiteY8" fmla="*/ 4886580 h 7192213"/>
              <a:gd name="connsiteX9" fmla="*/ 28826 w 5643496"/>
              <a:gd name="connsiteY9" fmla="*/ 4827542 h 7192213"/>
              <a:gd name="connsiteX10" fmla="*/ 25306 w 5643496"/>
              <a:gd name="connsiteY10" fmla="*/ 4818968 h 7192213"/>
              <a:gd name="connsiteX11" fmla="*/ 28826 w 5643496"/>
              <a:gd name="connsiteY11" fmla="*/ 4761248 h 7192213"/>
              <a:gd name="connsiteX12" fmla="*/ 25835 w 5643496"/>
              <a:gd name="connsiteY12" fmla="*/ 4698008 h 7192213"/>
              <a:gd name="connsiteX13" fmla="*/ 17801 w 5643496"/>
              <a:gd name="connsiteY13" fmla="*/ 4693286 h 7192213"/>
              <a:gd name="connsiteX14" fmla="*/ 17096 w 5643496"/>
              <a:gd name="connsiteY14" fmla="*/ 4679416 h 7192213"/>
              <a:gd name="connsiteX15" fmla="*/ 17250 w 5643496"/>
              <a:gd name="connsiteY15" fmla="*/ 4657582 h 7192213"/>
              <a:gd name="connsiteX16" fmla="*/ 25682 w 5643496"/>
              <a:gd name="connsiteY16" fmla="*/ 4608673 h 7192213"/>
              <a:gd name="connsiteX17" fmla="*/ 20696 w 5643496"/>
              <a:gd name="connsiteY17" fmla="*/ 27254 h 7192213"/>
              <a:gd name="connsiteX18" fmla="*/ 44529 w 5643496"/>
              <a:gd name="connsiteY18" fmla="*/ 3139 h 7192213"/>
              <a:gd name="connsiteX19" fmla="*/ 64219 w 5643496"/>
              <a:gd name="connsiteY19" fmla="*/ 24 h 7192213"/>
              <a:gd name="connsiteX20" fmla="*/ 2653439 w 5643496"/>
              <a:gd name="connsiteY20" fmla="*/ 0 h 7192213"/>
              <a:gd name="connsiteX21" fmla="*/ 2959929 w 5643496"/>
              <a:gd name="connsiteY21" fmla="*/ 0 h 7192213"/>
              <a:gd name="connsiteX22" fmla="*/ 5549063 w 5643496"/>
              <a:gd name="connsiteY22" fmla="*/ 0 h 7192213"/>
              <a:gd name="connsiteX23" fmla="*/ 5549068 w 5643496"/>
              <a:gd name="connsiteY23" fmla="*/ 2 h 7192213"/>
              <a:gd name="connsiteX24" fmla="*/ 5553587 w 5643496"/>
              <a:gd name="connsiteY24" fmla="*/ 0 h 7192213"/>
              <a:gd name="connsiteX25" fmla="*/ 5559961 w 5643496"/>
              <a:gd name="connsiteY25" fmla="*/ 3034 h 7192213"/>
              <a:gd name="connsiteX26" fmla="*/ 5596211 w 5643496"/>
              <a:gd name="connsiteY26" fmla="*/ 3034 h 7192213"/>
              <a:gd name="connsiteX27" fmla="*/ 5629738 w 5643496"/>
              <a:gd name="connsiteY27" fmla="*/ 36562 h 7192213"/>
              <a:gd name="connsiteX28" fmla="*/ 5629738 w 5643496"/>
              <a:gd name="connsiteY28" fmla="*/ 900024 h 7192213"/>
              <a:gd name="connsiteX29" fmla="*/ 5635688 w 5643496"/>
              <a:gd name="connsiteY29" fmla="*/ 909622 h 7192213"/>
              <a:gd name="connsiteX30" fmla="*/ 5642313 w 5643496"/>
              <a:gd name="connsiteY30" fmla="*/ 954494 h 7192213"/>
              <a:gd name="connsiteX31" fmla="*/ 5634273 w 5643496"/>
              <a:gd name="connsiteY31" fmla="*/ 1025230 h 7192213"/>
              <a:gd name="connsiteX32" fmla="*/ 5638840 w 5643496"/>
              <a:gd name="connsiteY32" fmla="*/ 1028604 h 7192213"/>
              <a:gd name="connsiteX33" fmla="*/ 5643496 w 5643496"/>
              <a:gd name="connsiteY33" fmla="*/ 1039944 h 7192213"/>
              <a:gd name="connsiteX34" fmla="*/ 5629738 w 5643496"/>
              <a:gd name="connsiteY34" fmla="*/ 1088555 h 7192213"/>
              <a:gd name="connsiteX35" fmla="*/ 5629738 w 5643496"/>
              <a:gd name="connsiteY35" fmla="*/ 4092765 h 7192213"/>
              <a:gd name="connsiteX36" fmla="*/ 5629737 w 5643496"/>
              <a:gd name="connsiteY36" fmla="*/ 4092767 h 7192213"/>
              <a:gd name="connsiteX37" fmla="*/ 5629737 w 5643496"/>
              <a:gd name="connsiteY37" fmla="*/ 4412818 h 7192213"/>
              <a:gd name="connsiteX38" fmla="*/ 5629737 w 5643496"/>
              <a:gd name="connsiteY38" fmla="*/ 5426373 h 7192213"/>
              <a:gd name="connsiteX39" fmla="*/ 5629737 w 5643496"/>
              <a:gd name="connsiteY39" fmla="*/ 5848539 h 7192213"/>
              <a:gd name="connsiteX40" fmla="*/ 5629737 w 5643496"/>
              <a:gd name="connsiteY40" fmla="*/ 6736614 h 7192213"/>
              <a:gd name="connsiteX41" fmla="*/ 5629737 w 5643496"/>
              <a:gd name="connsiteY41" fmla="*/ 7158780 h 7192213"/>
              <a:gd name="connsiteX42" fmla="*/ 5596210 w 5643496"/>
              <a:gd name="connsiteY42" fmla="*/ 7192213 h 7192213"/>
              <a:gd name="connsiteX43" fmla="*/ 1982520 w 5643496"/>
              <a:gd name="connsiteY43" fmla="*/ 7192213 h 7192213"/>
              <a:gd name="connsiteX44" fmla="*/ 1976650 w 5643496"/>
              <a:gd name="connsiteY44" fmla="*/ 7189772 h 7192213"/>
              <a:gd name="connsiteX45" fmla="*/ 64205 w 5643496"/>
              <a:gd name="connsiteY45" fmla="*/ 7189772 h 7192213"/>
              <a:gd name="connsiteX46" fmla="*/ 28826 w 5643496"/>
              <a:gd name="connsiteY46" fmla="*/ 7165867 h 7192213"/>
              <a:gd name="connsiteX47" fmla="*/ 28826 w 5643496"/>
              <a:gd name="connsiteY47" fmla="*/ 6079439 h 7192213"/>
              <a:gd name="connsiteX48" fmla="*/ 18871 w 5643496"/>
              <a:gd name="connsiteY48" fmla="*/ 6043977 h 7192213"/>
              <a:gd name="connsiteX49" fmla="*/ 28826 w 5643496"/>
              <a:gd name="connsiteY49" fmla="*/ 6007501 h 7192213"/>
              <a:gd name="connsiteX50" fmla="*/ 28826 w 5643496"/>
              <a:gd name="connsiteY50" fmla="*/ 5521424 h 7192213"/>
              <a:gd name="connsiteX51" fmla="*/ 28826 w 5643496"/>
              <a:gd name="connsiteY51" fmla="*/ 5456903 h 7192213"/>
              <a:gd name="connsiteX52" fmla="*/ 18216 w 5643496"/>
              <a:gd name="connsiteY52" fmla="*/ 5420866 h 7192213"/>
              <a:gd name="connsiteX53" fmla="*/ 6056 w 5643496"/>
              <a:gd name="connsiteY53" fmla="*/ 5384020 h 7192213"/>
              <a:gd name="connsiteX54" fmla="*/ 815 w 5643496"/>
              <a:gd name="connsiteY54" fmla="*/ 5348515 h 7192213"/>
              <a:gd name="connsiteX55" fmla="*/ 0 w 5643496"/>
              <a:gd name="connsiteY55" fmla="*/ 5321182 h 7192213"/>
              <a:gd name="connsiteX0" fmla="*/ 0 w 5643496"/>
              <a:gd name="connsiteY0" fmla="*/ 5321182 h 7192213"/>
              <a:gd name="connsiteX1" fmla="*/ 7176 w 5643496"/>
              <a:gd name="connsiteY1" fmla="*/ 5292545 h 7192213"/>
              <a:gd name="connsiteX2" fmla="*/ 4191 w 5643496"/>
              <a:gd name="connsiteY2" fmla="*/ 5273215 h 7192213"/>
              <a:gd name="connsiteX3" fmla="*/ 11880 w 5643496"/>
              <a:gd name="connsiteY3" fmla="*/ 5237214 h 7192213"/>
              <a:gd name="connsiteX4" fmla="*/ 18963 w 5643496"/>
              <a:gd name="connsiteY4" fmla="*/ 5184548 h 7192213"/>
              <a:gd name="connsiteX5" fmla="*/ 26514 w 5643496"/>
              <a:gd name="connsiteY5" fmla="*/ 5148294 h 7192213"/>
              <a:gd name="connsiteX6" fmla="*/ 28826 w 5643496"/>
              <a:gd name="connsiteY6" fmla="*/ 5141304 h 7192213"/>
              <a:gd name="connsiteX7" fmla="*/ 28826 w 5643496"/>
              <a:gd name="connsiteY7" fmla="*/ 4904080 h 7192213"/>
              <a:gd name="connsiteX8" fmla="*/ 26241 w 5643496"/>
              <a:gd name="connsiteY8" fmla="*/ 4886580 h 7192213"/>
              <a:gd name="connsiteX9" fmla="*/ 28826 w 5643496"/>
              <a:gd name="connsiteY9" fmla="*/ 4827542 h 7192213"/>
              <a:gd name="connsiteX10" fmla="*/ 25306 w 5643496"/>
              <a:gd name="connsiteY10" fmla="*/ 4818968 h 7192213"/>
              <a:gd name="connsiteX11" fmla="*/ 28826 w 5643496"/>
              <a:gd name="connsiteY11" fmla="*/ 4761248 h 7192213"/>
              <a:gd name="connsiteX12" fmla="*/ 25835 w 5643496"/>
              <a:gd name="connsiteY12" fmla="*/ 4698008 h 7192213"/>
              <a:gd name="connsiteX13" fmla="*/ 17801 w 5643496"/>
              <a:gd name="connsiteY13" fmla="*/ 4693286 h 7192213"/>
              <a:gd name="connsiteX14" fmla="*/ 17096 w 5643496"/>
              <a:gd name="connsiteY14" fmla="*/ 4679416 h 7192213"/>
              <a:gd name="connsiteX15" fmla="*/ 17250 w 5643496"/>
              <a:gd name="connsiteY15" fmla="*/ 4657582 h 7192213"/>
              <a:gd name="connsiteX16" fmla="*/ 25682 w 5643496"/>
              <a:gd name="connsiteY16" fmla="*/ 4608673 h 7192213"/>
              <a:gd name="connsiteX17" fmla="*/ 20696 w 5643496"/>
              <a:gd name="connsiteY17" fmla="*/ 27254 h 7192213"/>
              <a:gd name="connsiteX18" fmla="*/ 44529 w 5643496"/>
              <a:gd name="connsiteY18" fmla="*/ 3139 h 7192213"/>
              <a:gd name="connsiteX19" fmla="*/ 64219 w 5643496"/>
              <a:gd name="connsiteY19" fmla="*/ 24 h 7192213"/>
              <a:gd name="connsiteX20" fmla="*/ 2653439 w 5643496"/>
              <a:gd name="connsiteY20" fmla="*/ 0 h 7192213"/>
              <a:gd name="connsiteX21" fmla="*/ 2959929 w 5643496"/>
              <a:gd name="connsiteY21" fmla="*/ 0 h 7192213"/>
              <a:gd name="connsiteX22" fmla="*/ 5549063 w 5643496"/>
              <a:gd name="connsiteY22" fmla="*/ 0 h 7192213"/>
              <a:gd name="connsiteX23" fmla="*/ 5549068 w 5643496"/>
              <a:gd name="connsiteY23" fmla="*/ 2 h 7192213"/>
              <a:gd name="connsiteX24" fmla="*/ 5553587 w 5643496"/>
              <a:gd name="connsiteY24" fmla="*/ 0 h 7192213"/>
              <a:gd name="connsiteX25" fmla="*/ 5559961 w 5643496"/>
              <a:gd name="connsiteY25" fmla="*/ 3034 h 7192213"/>
              <a:gd name="connsiteX26" fmla="*/ 5596211 w 5643496"/>
              <a:gd name="connsiteY26" fmla="*/ 3034 h 7192213"/>
              <a:gd name="connsiteX27" fmla="*/ 5629738 w 5643496"/>
              <a:gd name="connsiteY27" fmla="*/ 36562 h 7192213"/>
              <a:gd name="connsiteX28" fmla="*/ 5629738 w 5643496"/>
              <a:gd name="connsiteY28" fmla="*/ 900024 h 7192213"/>
              <a:gd name="connsiteX29" fmla="*/ 5635688 w 5643496"/>
              <a:gd name="connsiteY29" fmla="*/ 909622 h 7192213"/>
              <a:gd name="connsiteX30" fmla="*/ 5634273 w 5643496"/>
              <a:gd name="connsiteY30" fmla="*/ 1025230 h 7192213"/>
              <a:gd name="connsiteX31" fmla="*/ 5638840 w 5643496"/>
              <a:gd name="connsiteY31" fmla="*/ 1028604 h 7192213"/>
              <a:gd name="connsiteX32" fmla="*/ 5643496 w 5643496"/>
              <a:gd name="connsiteY32" fmla="*/ 1039944 h 7192213"/>
              <a:gd name="connsiteX33" fmla="*/ 5629738 w 5643496"/>
              <a:gd name="connsiteY33" fmla="*/ 1088555 h 7192213"/>
              <a:gd name="connsiteX34" fmla="*/ 5629738 w 5643496"/>
              <a:gd name="connsiteY34" fmla="*/ 4092765 h 7192213"/>
              <a:gd name="connsiteX35" fmla="*/ 5629737 w 5643496"/>
              <a:gd name="connsiteY35" fmla="*/ 4092767 h 7192213"/>
              <a:gd name="connsiteX36" fmla="*/ 5629737 w 5643496"/>
              <a:gd name="connsiteY36" fmla="*/ 4412818 h 7192213"/>
              <a:gd name="connsiteX37" fmla="*/ 5629737 w 5643496"/>
              <a:gd name="connsiteY37" fmla="*/ 5426373 h 7192213"/>
              <a:gd name="connsiteX38" fmla="*/ 5629737 w 5643496"/>
              <a:gd name="connsiteY38" fmla="*/ 5848539 h 7192213"/>
              <a:gd name="connsiteX39" fmla="*/ 5629737 w 5643496"/>
              <a:gd name="connsiteY39" fmla="*/ 6736614 h 7192213"/>
              <a:gd name="connsiteX40" fmla="*/ 5629737 w 5643496"/>
              <a:gd name="connsiteY40" fmla="*/ 7158780 h 7192213"/>
              <a:gd name="connsiteX41" fmla="*/ 5596210 w 5643496"/>
              <a:gd name="connsiteY41" fmla="*/ 7192213 h 7192213"/>
              <a:gd name="connsiteX42" fmla="*/ 1982520 w 5643496"/>
              <a:gd name="connsiteY42" fmla="*/ 7192213 h 7192213"/>
              <a:gd name="connsiteX43" fmla="*/ 1976650 w 5643496"/>
              <a:gd name="connsiteY43" fmla="*/ 7189772 h 7192213"/>
              <a:gd name="connsiteX44" fmla="*/ 64205 w 5643496"/>
              <a:gd name="connsiteY44" fmla="*/ 7189772 h 7192213"/>
              <a:gd name="connsiteX45" fmla="*/ 28826 w 5643496"/>
              <a:gd name="connsiteY45" fmla="*/ 7165867 h 7192213"/>
              <a:gd name="connsiteX46" fmla="*/ 28826 w 5643496"/>
              <a:gd name="connsiteY46" fmla="*/ 6079439 h 7192213"/>
              <a:gd name="connsiteX47" fmla="*/ 18871 w 5643496"/>
              <a:gd name="connsiteY47" fmla="*/ 6043977 h 7192213"/>
              <a:gd name="connsiteX48" fmla="*/ 28826 w 5643496"/>
              <a:gd name="connsiteY48" fmla="*/ 6007501 h 7192213"/>
              <a:gd name="connsiteX49" fmla="*/ 28826 w 5643496"/>
              <a:gd name="connsiteY49" fmla="*/ 5521424 h 7192213"/>
              <a:gd name="connsiteX50" fmla="*/ 28826 w 5643496"/>
              <a:gd name="connsiteY50" fmla="*/ 5456903 h 7192213"/>
              <a:gd name="connsiteX51" fmla="*/ 18216 w 5643496"/>
              <a:gd name="connsiteY51" fmla="*/ 5420866 h 7192213"/>
              <a:gd name="connsiteX52" fmla="*/ 6056 w 5643496"/>
              <a:gd name="connsiteY52" fmla="*/ 5384020 h 7192213"/>
              <a:gd name="connsiteX53" fmla="*/ 815 w 5643496"/>
              <a:gd name="connsiteY53" fmla="*/ 5348515 h 7192213"/>
              <a:gd name="connsiteX54" fmla="*/ 0 w 5643496"/>
              <a:gd name="connsiteY54" fmla="*/ 5321182 h 7192213"/>
              <a:gd name="connsiteX0" fmla="*/ 0 w 5638840"/>
              <a:gd name="connsiteY0" fmla="*/ 5321182 h 7192213"/>
              <a:gd name="connsiteX1" fmla="*/ 7176 w 5638840"/>
              <a:gd name="connsiteY1" fmla="*/ 5292545 h 7192213"/>
              <a:gd name="connsiteX2" fmla="*/ 4191 w 5638840"/>
              <a:gd name="connsiteY2" fmla="*/ 5273215 h 7192213"/>
              <a:gd name="connsiteX3" fmla="*/ 11880 w 5638840"/>
              <a:gd name="connsiteY3" fmla="*/ 5237214 h 7192213"/>
              <a:gd name="connsiteX4" fmla="*/ 18963 w 5638840"/>
              <a:gd name="connsiteY4" fmla="*/ 5184548 h 7192213"/>
              <a:gd name="connsiteX5" fmla="*/ 26514 w 5638840"/>
              <a:gd name="connsiteY5" fmla="*/ 5148294 h 7192213"/>
              <a:gd name="connsiteX6" fmla="*/ 28826 w 5638840"/>
              <a:gd name="connsiteY6" fmla="*/ 5141304 h 7192213"/>
              <a:gd name="connsiteX7" fmla="*/ 28826 w 5638840"/>
              <a:gd name="connsiteY7" fmla="*/ 4904080 h 7192213"/>
              <a:gd name="connsiteX8" fmla="*/ 26241 w 5638840"/>
              <a:gd name="connsiteY8" fmla="*/ 4886580 h 7192213"/>
              <a:gd name="connsiteX9" fmla="*/ 28826 w 5638840"/>
              <a:gd name="connsiteY9" fmla="*/ 4827542 h 7192213"/>
              <a:gd name="connsiteX10" fmla="*/ 25306 w 5638840"/>
              <a:gd name="connsiteY10" fmla="*/ 4818968 h 7192213"/>
              <a:gd name="connsiteX11" fmla="*/ 28826 w 5638840"/>
              <a:gd name="connsiteY11" fmla="*/ 4761248 h 7192213"/>
              <a:gd name="connsiteX12" fmla="*/ 25835 w 5638840"/>
              <a:gd name="connsiteY12" fmla="*/ 4698008 h 7192213"/>
              <a:gd name="connsiteX13" fmla="*/ 17801 w 5638840"/>
              <a:gd name="connsiteY13" fmla="*/ 4693286 h 7192213"/>
              <a:gd name="connsiteX14" fmla="*/ 17096 w 5638840"/>
              <a:gd name="connsiteY14" fmla="*/ 4679416 h 7192213"/>
              <a:gd name="connsiteX15" fmla="*/ 17250 w 5638840"/>
              <a:gd name="connsiteY15" fmla="*/ 4657582 h 7192213"/>
              <a:gd name="connsiteX16" fmla="*/ 25682 w 5638840"/>
              <a:gd name="connsiteY16" fmla="*/ 4608673 h 7192213"/>
              <a:gd name="connsiteX17" fmla="*/ 20696 w 5638840"/>
              <a:gd name="connsiteY17" fmla="*/ 27254 h 7192213"/>
              <a:gd name="connsiteX18" fmla="*/ 44529 w 5638840"/>
              <a:gd name="connsiteY18" fmla="*/ 3139 h 7192213"/>
              <a:gd name="connsiteX19" fmla="*/ 64219 w 5638840"/>
              <a:gd name="connsiteY19" fmla="*/ 24 h 7192213"/>
              <a:gd name="connsiteX20" fmla="*/ 2653439 w 5638840"/>
              <a:gd name="connsiteY20" fmla="*/ 0 h 7192213"/>
              <a:gd name="connsiteX21" fmla="*/ 2959929 w 5638840"/>
              <a:gd name="connsiteY21" fmla="*/ 0 h 7192213"/>
              <a:gd name="connsiteX22" fmla="*/ 5549063 w 5638840"/>
              <a:gd name="connsiteY22" fmla="*/ 0 h 7192213"/>
              <a:gd name="connsiteX23" fmla="*/ 5549068 w 5638840"/>
              <a:gd name="connsiteY23" fmla="*/ 2 h 7192213"/>
              <a:gd name="connsiteX24" fmla="*/ 5553587 w 5638840"/>
              <a:gd name="connsiteY24" fmla="*/ 0 h 7192213"/>
              <a:gd name="connsiteX25" fmla="*/ 5559961 w 5638840"/>
              <a:gd name="connsiteY25" fmla="*/ 3034 h 7192213"/>
              <a:gd name="connsiteX26" fmla="*/ 5596211 w 5638840"/>
              <a:gd name="connsiteY26" fmla="*/ 3034 h 7192213"/>
              <a:gd name="connsiteX27" fmla="*/ 5629738 w 5638840"/>
              <a:gd name="connsiteY27" fmla="*/ 36562 h 7192213"/>
              <a:gd name="connsiteX28" fmla="*/ 5629738 w 5638840"/>
              <a:gd name="connsiteY28" fmla="*/ 900024 h 7192213"/>
              <a:gd name="connsiteX29" fmla="*/ 5635688 w 5638840"/>
              <a:gd name="connsiteY29" fmla="*/ 909622 h 7192213"/>
              <a:gd name="connsiteX30" fmla="*/ 5634273 w 5638840"/>
              <a:gd name="connsiteY30" fmla="*/ 1025230 h 7192213"/>
              <a:gd name="connsiteX31" fmla="*/ 5638840 w 5638840"/>
              <a:gd name="connsiteY31" fmla="*/ 1028604 h 7192213"/>
              <a:gd name="connsiteX32" fmla="*/ 5629738 w 5638840"/>
              <a:gd name="connsiteY32" fmla="*/ 1088555 h 7192213"/>
              <a:gd name="connsiteX33" fmla="*/ 5629738 w 5638840"/>
              <a:gd name="connsiteY33" fmla="*/ 4092765 h 7192213"/>
              <a:gd name="connsiteX34" fmla="*/ 5629737 w 5638840"/>
              <a:gd name="connsiteY34" fmla="*/ 4092767 h 7192213"/>
              <a:gd name="connsiteX35" fmla="*/ 5629737 w 5638840"/>
              <a:gd name="connsiteY35" fmla="*/ 4412818 h 7192213"/>
              <a:gd name="connsiteX36" fmla="*/ 5629737 w 5638840"/>
              <a:gd name="connsiteY36" fmla="*/ 5426373 h 7192213"/>
              <a:gd name="connsiteX37" fmla="*/ 5629737 w 5638840"/>
              <a:gd name="connsiteY37" fmla="*/ 5848539 h 7192213"/>
              <a:gd name="connsiteX38" fmla="*/ 5629737 w 5638840"/>
              <a:gd name="connsiteY38" fmla="*/ 6736614 h 7192213"/>
              <a:gd name="connsiteX39" fmla="*/ 5629737 w 5638840"/>
              <a:gd name="connsiteY39" fmla="*/ 7158780 h 7192213"/>
              <a:gd name="connsiteX40" fmla="*/ 5596210 w 5638840"/>
              <a:gd name="connsiteY40" fmla="*/ 7192213 h 7192213"/>
              <a:gd name="connsiteX41" fmla="*/ 1982520 w 5638840"/>
              <a:gd name="connsiteY41" fmla="*/ 7192213 h 7192213"/>
              <a:gd name="connsiteX42" fmla="*/ 1976650 w 5638840"/>
              <a:gd name="connsiteY42" fmla="*/ 7189772 h 7192213"/>
              <a:gd name="connsiteX43" fmla="*/ 64205 w 5638840"/>
              <a:gd name="connsiteY43" fmla="*/ 7189772 h 7192213"/>
              <a:gd name="connsiteX44" fmla="*/ 28826 w 5638840"/>
              <a:gd name="connsiteY44" fmla="*/ 7165867 h 7192213"/>
              <a:gd name="connsiteX45" fmla="*/ 28826 w 5638840"/>
              <a:gd name="connsiteY45" fmla="*/ 6079439 h 7192213"/>
              <a:gd name="connsiteX46" fmla="*/ 18871 w 5638840"/>
              <a:gd name="connsiteY46" fmla="*/ 6043977 h 7192213"/>
              <a:gd name="connsiteX47" fmla="*/ 28826 w 5638840"/>
              <a:gd name="connsiteY47" fmla="*/ 6007501 h 7192213"/>
              <a:gd name="connsiteX48" fmla="*/ 28826 w 5638840"/>
              <a:gd name="connsiteY48" fmla="*/ 5521424 h 7192213"/>
              <a:gd name="connsiteX49" fmla="*/ 28826 w 5638840"/>
              <a:gd name="connsiteY49" fmla="*/ 5456903 h 7192213"/>
              <a:gd name="connsiteX50" fmla="*/ 18216 w 5638840"/>
              <a:gd name="connsiteY50" fmla="*/ 5420866 h 7192213"/>
              <a:gd name="connsiteX51" fmla="*/ 6056 w 5638840"/>
              <a:gd name="connsiteY51" fmla="*/ 5384020 h 7192213"/>
              <a:gd name="connsiteX52" fmla="*/ 815 w 5638840"/>
              <a:gd name="connsiteY52" fmla="*/ 5348515 h 7192213"/>
              <a:gd name="connsiteX53" fmla="*/ 0 w 5638840"/>
              <a:gd name="connsiteY53" fmla="*/ 5321182 h 7192213"/>
              <a:gd name="connsiteX0" fmla="*/ 0 w 5635688"/>
              <a:gd name="connsiteY0" fmla="*/ 5321182 h 7192213"/>
              <a:gd name="connsiteX1" fmla="*/ 7176 w 5635688"/>
              <a:gd name="connsiteY1" fmla="*/ 5292545 h 7192213"/>
              <a:gd name="connsiteX2" fmla="*/ 4191 w 5635688"/>
              <a:gd name="connsiteY2" fmla="*/ 5273215 h 7192213"/>
              <a:gd name="connsiteX3" fmla="*/ 11880 w 5635688"/>
              <a:gd name="connsiteY3" fmla="*/ 5237214 h 7192213"/>
              <a:gd name="connsiteX4" fmla="*/ 18963 w 5635688"/>
              <a:gd name="connsiteY4" fmla="*/ 5184548 h 7192213"/>
              <a:gd name="connsiteX5" fmla="*/ 26514 w 5635688"/>
              <a:gd name="connsiteY5" fmla="*/ 5148294 h 7192213"/>
              <a:gd name="connsiteX6" fmla="*/ 28826 w 5635688"/>
              <a:gd name="connsiteY6" fmla="*/ 5141304 h 7192213"/>
              <a:gd name="connsiteX7" fmla="*/ 28826 w 5635688"/>
              <a:gd name="connsiteY7" fmla="*/ 4904080 h 7192213"/>
              <a:gd name="connsiteX8" fmla="*/ 26241 w 5635688"/>
              <a:gd name="connsiteY8" fmla="*/ 4886580 h 7192213"/>
              <a:gd name="connsiteX9" fmla="*/ 28826 w 5635688"/>
              <a:gd name="connsiteY9" fmla="*/ 4827542 h 7192213"/>
              <a:gd name="connsiteX10" fmla="*/ 25306 w 5635688"/>
              <a:gd name="connsiteY10" fmla="*/ 4818968 h 7192213"/>
              <a:gd name="connsiteX11" fmla="*/ 28826 w 5635688"/>
              <a:gd name="connsiteY11" fmla="*/ 4761248 h 7192213"/>
              <a:gd name="connsiteX12" fmla="*/ 25835 w 5635688"/>
              <a:gd name="connsiteY12" fmla="*/ 4698008 h 7192213"/>
              <a:gd name="connsiteX13" fmla="*/ 17801 w 5635688"/>
              <a:gd name="connsiteY13" fmla="*/ 4693286 h 7192213"/>
              <a:gd name="connsiteX14" fmla="*/ 17096 w 5635688"/>
              <a:gd name="connsiteY14" fmla="*/ 4679416 h 7192213"/>
              <a:gd name="connsiteX15" fmla="*/ 17250 w 5635688"/>
              <a:gd name="connsiteY15" fmla="*/ 4657582 h 7192213"/>
              <a:gd name="connsiteX16" fmla="*/ 25682 w 5635688"/>
              <a:gd name="connsiteY16" fmla="*/ 4608673 h 7192213"/>
              <a:gd name="connsiteX17" fmla="*/ 20696 w 5635688"/>
              <a:gd name="connsiteY17" fmla="*/ 27254 h 7192213"/>
              <a:gd name="connsiteX18" fmla="*/ 44529 w 5635688"/>
              <a:gd name="connsiteY18" fmla="*/ 3139 h 7192213"/>
              <a:gd name="connsiteX19" fmla="*/ 64219 w 5635688"/>
              <a:gd name="connsiteY19" fmla="*/ 24 h 7192213"/>
              <a:gd name="connsiteX20" fmla="*/ 2653439 w 5635688"/>
              <a:gd name="connsiteY20" fmla="*/ 0 h 7192213"/>
              <a:gd name="connsiteX21" fmla="*/ 2959929 w 5635688"/>
              <a:gd name="connsiteY21" fmla="*/ 0 h 7192213"/>
              <a:gd name="connsiteX22" fmla="*/ 5549063 w 5635688"/>
              <a:gd name="connsiteY22" fmla="*/ 0 h 7192213"/>
              <a:gd name="connsiteX23" fmla="*/ 5549068 w 5635688"/>
              <a:gd name="connsiteY23" fmla="*/ 2 h 7192213"/>
              <a:gd name="connsiteX24" fmla="*/ 5553587 w 5635688"/>
              <a:gd name="connsiteY24" fmla="*/ 0 h 7192213"/>
              <a:gd name="connsiteX25" fmla="*/ 5559961 w 5635688"/>
              <a:gd name="connsiteY25" fmla="*/ 3034 h 7192213"/>
              <a:gd name="connsiteX26" fmla="*/ 5596211 w 5635688"/>
              <a:gd name="connsiteY26" fmla="*/ 3034 h 7192213"/>
              <a:gd name="connsiteX27" fmla="*/ 5629738 w 5635688"/>
              <a:gd name="connsiteY27" fmla="*/ 36562 h 7192213"/>
              <a:gd name="connsiteX28" fmla="*/ 5629738 w 5635688"/>
              <a:gd name="connsiteY28" fmla="*/ 900024 h 7192213"/>
              <a:gd name="connsiteX29" fmla="*/ 5635688 w 5635688"/>
              <a:gd name="connsiteY29" fmla="*/ 909622 h 7192213"/>
              <a:gd name="connsiteX30" fmla="*/ 5634273 w 5635688"/>
              <a:gd name="connsiteY30" fmla="*/ 1025230 h 7192213"/>
              <a:gd name="connsiteX31" fmla="*/ 5629738 w 5635688"/>
              <a:gd name="connsiteY31" fmla="*/ 1088555 h 7192213"/>
              <a:gd name="connsiteX32" fmla="*/ 5629738 w 5635688"/>
              <a:gd name="connsiteY32" fmla="*/ 4092765 h 7192213"/>
              <a:gd name="connsiteX33" fmla="*/ 5629737 w 5635688"/>
              <a:gd name="connsiteY33" fmla="*/ 4092767 h 7192213"/>
              <a:gd name="connsiteX34" fmla="*/ 5629737 w 5635688"/>
              <a:gd name="connsiteY34" fmla="*/ 4412818 h 7192213"/>
              <a:gd name="connsiteX35" fmla="*/ 5629737 w 5635688"/>
              <a:gd name="connsiteY35" fmla="*/ 5426373 h 7192213"/>
              <a:gd name="connsiteX36" fmla="*/ 5629737 w 5635688"/>
              <a:gd name="connsiteY36" fmla="*/ 5848539 h 7192213"/>
              <a:gd name="connsiteX37" fmla="*/ 5629737 w 5635688"/>
              <a:gd name="connsiteY37" fmla="*/ 6736614 h 7192213"/>
              <a:gd name="connsiteX38" fmla="*/ 5629737 w 5635688"/>
              <a:gd name="connsiteY38" fmla="*/ 7158780 h 7192213"/>
              <a:gd name="connsiteX39" fmla="*/ 5596210 w 5635688"/>
              <a:gd name="connsiteY39" fmla="*/ 7192213 h 7192213"/>
              <a:gd name="connsiteX40" fmla="*/ 1982520 w 5635688"/>
              <a:gd name="connsiteY40" fmla="*/ 7192213 h 7192213"/>
              <a:gd name="connsiteX41" fmla="*/ 1976650 w 5635688"/>
              <a:gd name="connsiteY41" fmla="*/ 7189772 h 7192213"/>
              <a:gd name="connsiteX42" fmla="*/ 64205 w 5635688"/>
              <a:gd name="connsiteY42" fmla="*/ 7189772 h 7192213"/>
              <a:gd name="connsiteX43" fmla="*/ 28826 w 5635688"/>
              <a:gd name="connsiteY43" fmla="*/ 7165867 h 7192213"/>
              <a:gd name="connsiteX44" fmla="*/ 28826 w 5635688"/>
              <a:gd name="connsiteY44" fmla="*/ 6079439 h 7192213"/>
              <a:gd name="connsiteX45" fmla="*/ 18871 w 5635688"/>
              <a:gd name="connsiteY45" fmla="*/ 6043977 h 7192213"/>
              <a:gd name="connsiteX46" fmla="*/ 28826 w 5635688"/>
              <a:gd name="connsiteY46" fmla="*/ 6007501 h 7192213"/>
              <a:gd name="connsiteX47" fmla="*/ 28826 w 5635688"/>
              <a:gd name="connsiteY47" fmla="*/ 5521424 h 7192213"/>
              <a:gd name="connsiteX48" fmla="*/ 28826 w 5635688"/>
              <a:gd name="connsiteY48" fmla="*/ 5456903 h 7192213"/>
              <a:gd name="connsiteX49" fmla="*/ 18216 w 5635688"/>
              <a:gd name="connsiteY49" fmla="*/ 5420866 h 7192213"/>
              <a:gd name="connsiteX50" fmla="*/ 6056 w 5635688"/>
              <a:gd name="connsiteY50" fmla="*/ 5384020 h 7192213"/>
              <a:gd name="connsiteX51" fmla="*/ 815 w 5635688"/>
              <a:gd name="connsiteY51" fmla="*/ 5348515 h 7192213"/>
              <a:gd name="connsiteX52" fmla="*/ 0 w 5635688"/>
              <a:gd name="connsiteY52" fmla="*/ 5321182 h 7192213"/>
              <a:gd name="connsiteX0" fmla="*/ 0 w 5635688"/>
              <a:gd name="connsiteY0" fmla="*/ 5321182 h 7192213"/>
              <a:gd name="connsiteX1" fmla="*/ 7176 w 5635688"/>
              <a:gd name="connsiteY1" fmla="*/ 5292545 h 7192213"/>
              <a:gd name="connsiteX2" fmla="*/ 4191 w 5635688"/>
              <a:gd name="connsiteY2" fmla="*/ 5273215 h 7192213"/>
              <a:gd name="connsiteX3" fmla="*/ 11880 w 5635688"/>
              <a:gd name="connsiteY3" fmla="*/ 5237214 h 7192213"/>
              <a:gd name="connsiteX4" fmla="*/ 18963 w 5635688"/>
              <a:gd name="connsiteY4" fmla="*/ 5184548 h 7192213"/>
              <a:gd name="connsiteX5" fmla="*/ 26514 w 5635688"/>
              <a:gd name="connsiteY5" fmla="*/ 5148294 h 7192213"/>
              <a:gd name="connsiteX6" fmla="*/ 28826 w 5635688"/>
              <a:gd name="connsiteY6" fmla="*/ 5141304 h 7192213"/>
              <a:gd name="connsiteX7" fmla="*/ 28826 w 5635688"/>
              <a:gd name="connsiteY7" fmla="*/ 4904080 h 7192213"/>
              <a:gd name="connsiteX8" fmla="*/ 26241 w 5635688"/>
              <a:gd name="connsiteY8" fmla="*/ 4886580 h 7192213"/>
              <a:gd name="connsiteX9" fmla="*/ 28826 w 5635688"/>
              <a:gd name="connsiteY9" fmla="*/ 4827542 h 7192213"/>
              <a:gd name="connsiteX10" fmla="*/ 25306 w 5635688"/>
              <a:gd name="connsiteY10" fmla="*/ 4818968 h 7192213"/>
              <a:gd name="connsiteX11" fmla="*/ 28826 w 5635688"/>
              <a:gd name="connsiteY11" fmla="*/ 4761248 h 7192213"/>
              <a:gd name="connsiteX12" fmla="*/ 25835 w 5635688"/>
              <a:gd name="connsiteY12" fmla="*/ 4698008 h 7192213"/>
              <a:gd name="connsiteX13" fmla="*/ 17801 w 5635688"/>
              <a:gd name="connsiteY13" fmla="*/ 4693286 h 7192213"/>
              <a:gd name="connsiteX14" fmla="*/ 17096 w 5635688"/>
              <a:gd name="connsiteY14" fmla="*/ 4679416 h 7192213"/>
              <a:gd name="connsiteX15" fmla="*/ 17250 w 5635688"/>
              <a:gd name="connsiteY15" fmla="*/ 4657582 h 7192213"/>
              <a:gd name="connsiteX16" fmla="*/ 25682 w 5635688"/>
              <a:gd name="connsiteY16" fmla="*/ 4608673 h 7192213"/>
              <a:gd name="connsiteX17" fmla="*/ 20696 w 5635688"/>
              <a:gd name="connsiteY17" fmla="*/ 27254 h 7192213"/>
              <a:gd name="connsiteX18" fmla="*/ 44529 w 5635688"/>
              <a:gd name="connsiteY18" fmla="*/ 3139 h 7192213"/>
              <a:gd name="connsiteX19" fmla="*/ 64219 w 5635688"/>
              <a:gd name="connsiteY19" fmla="*/ 24 h 7192213"/>
              <a:gd name="connsiteX20" fmla="*/ 2653439 w 5635688"/>
              <a:gd name="connsiteY20" fmla="*/ 0 h 7192213"/>
              <a:gd name="connsiteX21" fmla="*/ 2959929 w 5635688"/>
              <a:gd name="connsiteY21" fmla="*/ 0 h 7192213"/>
              <a:gd name="connsiteX22" fmla="*/ 5549063 w 5635688"/>
              <a:gd name="connsiteY22" fmla="*/ 0 h 7192213"/>
              <a:gd name="connsiteX23" fmla="*/ 5549068 w 5635688"/>
              <a:gd name="connsiteY23" fmla="*/ 2 h 7192213"/>
              <a:gd name="connsiteX24" fmla="*/ 5553587 w 5635688"/>
              <a:gd name="connsiteY24" fmla="*/ 0 h 7192213"/>
              <a:gd name="connsiteX25" fmla="*/ 5559961 w 5635688"/>
              <a:gd name="connsiteY25" fmla="*/ 3034 h 7192213"/>
              <a:gd name="connsiteX26" fmla="*/ 5596211 w 5635688"/>
              <a:gd name="connsiteY26" fmla="*/ 3034 h 7192213"/>
              <a:gd name="connsiteX27" fmla="*/ 5629738 w 5635688"/>
              <a:gd name="connsiteY27" fmla="*/ 36562 h 7192213"/>
              <a:gd name="connsiteX28" fmla="*/ 5629738 w 5635688"/>
              <a:gd name="connsiteY28" fmla="*/ 900024 h 7192213"/>
              <a:gd name="connsiteX29" fmla="*/ 5635688 w 5635688"/>
              <a:gd name="connsiteY29" fmla="*/ 909622 h 7192213"/>
              <a:gd name="connsiteX30" fmla="*/ 5629738 w 5635688"/>
              <a:gd name="connsiteY30" fmla="*/ 1088555 h 7192213"/>
              <a:gd name="connsiteX31" fmla="*/ 5629738 w 5635688"/>
              <a:gd name="connsiteY31" fmla="*/ 4092765 h 7192213"/>
              <a:gd name="connsiteX32" fmla="*/ 5629737 w 5635688"/>
              <a:gd name="connsiteY32" fmla="*/ 4092767 h 7192213"/>
              <a:gd name="connsiteX33" fmla="*/ 5629737 w 5635688"/>
              <a:gd name="connsiteY33" fmla="*/ 4412818 h 7192213"/>
              <a:gd name="connsiteX34" fmla="*/ 5629737 w 5635688"/>
              <a:gd name="connsiteY34" fmla="*/ 5426373 h 7192213"/>
              <a:gd name="connsiteX35" fmla="*/ 5629737 w 5635688"/>
              <a:gd name="connsiteY35" fmla="*/ 5848539 h 7192213"/>
              <a:gd name="connsiteX36" fmla="*/ 5629737 w 5635688"/>
              <a:gd name="connsiteY36" fmla="*/ 6736614 h 7192213"/>
              <a:gd name="connsiteX37" fmla="*/ 5629737 w 5635688"/>
              <a:gd name="connsiteY37" fmla="*/ 7158780 h 7192213"/>
              <a:gd name="connsiteX38" fmla="*/ 5596210 w 5635688"/>
              <a:gd name="connsiteY38" fmla="*/ 7192213 h 7192213"/>
              <a:gd name="connsiteX39" fmla="*/ 1982520 w 5635688"/>
              <a:gd name="connsiteY39" fmla="*/ 7192213 h 7192213"/>
              <a:gd name="connsiteX40" fmla="*/ 1976650 w 5635688"/>
              <a:gd name="connsiteY40" fmla="*/ 7189772 h 7192213"/>
              <a:gd name="connsiteX41" fmla="*/ 64205 w 5635688"/>
              <a:gd name="connsiteY41" fmla="*/ 7189772 h 7192213"/>
              <a:gd name="connsiteX42" fmla="*/ 28826 w 5635688"/>
              <a:gd name="connsiteY42" fmla="*/ 7165867 h 7192213"/>
              <a:gd name="connsiteX43" fmla="*/ 28826 w 5635688"/>
              <a:gd name="connsiteY43" fmla="*/ 6079439 h 7192213"/>
              <a:gd name="connsiteX44" fmla="*/ 18871 w 5635688"/>
              <a:gd name="connsiteY44" fmla="*/ 6043977 h 7192213"/>
              <a:gd name="connsiteX45" fmla="*/ 28826 w 5635688"/>
              <a:gd name="connsiteY45" fmla="*/ 6007501 h 7192213"/>
              <a:gd name="connsiteX46" fmla="*/ 28826 w 5635688"/>
              <a:gd name="connsiteY46" fmla="*/ 5521424 h 7192213"/>
              <a:gd name="connsiteX47" fmla="*/ 28826 w 5635688"/>
              <a:gd name="connsiteY47" fmla="*/ 5456903 h 7192213"/>
              <a:gd name="connsiteX48" fmla="*/ 18216 w 5635688"/>
              <a:gd name="connsiteY48" fmla="*/ 5420866 h 7192213"/>
              <a:gd name="connsiteX49" fmla="*/ 6056 w 5635688"/>
              <a:gd name="connsiteY49" fmla="*/ 5384020 h 7192213"/>
              <a:gd name="connsiteX50" fmla="*/ 815 w 5635688"/>
              <a:gd name="connsiteY50" fmla="*/ 5348515 h 7192213"/>
              <a:gd name="connsiteX51" fmla="*/ 0 w 5635688"/>
              <a:gd name="connsiteY51" fmla="*/ 5321182 h 7192213"/>
              <a:gd name="connsiteX0" fmla="*/ 0 w 5635688"/>
              <a:gd name="connsiteY0" fmla="*/ 5321182 h 7192213"/>
              <a:gd name="connsiteX1" fmla="*/ 7176 w 5635688"/>
              <a:gd name="connsiteY1" fmla="*/ 5292545 h 7192213"/>
              <a:gd name="connsiteX2" fmla="*/ 4191 w 5635688"/>
              <a:gd name="connsiteY2" fmla="*/ 5273215 h 7192213"/>
              <a:gd name="connsiteX3" fmla="*/ 11880 w 5635688"/>
              <a:gd name="connsiteY3" fmla="*/ 5237214 h 7192213"/>
              <a:gd name="connsiteX4" fmla="*/ 18963 w 5635688"/>
              <a:gd name="connsiteY4" fmla="*/ 5184548 h 7192213"/>
              <a:gd name="connsiteX5" fmla="*/ 26514 w 5635688"/>
              <a:gd name="connsiteY5" fmla="*/ 5148294 h 7192213"/>
              <a:gd name="connsiteX6" fmla="*/ 28826 w 5635688"/>
              <a:gd name="connsiteY6" fmla="*/ 5141304 h 7192213"/>
              <a:gd name="connsiteX7" fmla="*/ 28826 w 5635688"/>
              <a:gd name="connsiteY7" fmla="*/ 4904080 h 7192213"/>
              <a:gd name="connsiteX8" fmla="*/ 26241 w 5635688"/>
              <a:gd name="connsiteY8" fmla="*/ 4886580 h 7192213"/>
              <a:gd name="connsiteX9" fmla="*/ 28826 w 5635688"/>
              <a:gd name="connsiteY9" fmla="*/ 4827542 h 7192213"/>
              <a:gd name="connsiteX10" fmla="*/ 25306 w 5635688"/>
              <a:gd name="connsiteY10" fmla="*/ 4818968 h 7192213"/>
              <a:gd name="connsiteX11" fmla="*/ 28826 w 5635688"/>
              <a:gd name="connsiteY11" fmla="*/ 4761248 h 7192213"/>
              <a:gd name="connsiteX12" fmla="*/ 25835 w 5635688"/>
              <a:gd name="connsiteY12" fmla="*/ 4698008 h 7192213"/>
              <a:gd name="connsiteX13" fmla="*/ 17801 w 5635688"/>
              <a:gd name="connsiteY13" fmla="*/ 4693286 h 7192213"/>
              <a:gd name="connsiteX14" fmla="*/ 17096 w 5635688"/>
              <a:gd name="connsiteY14" fmla="*/ 4679416 h 7192213"/>
              <a:gd name="connsiteX15" fmla="*/ 17250 w 5635688"/>
              <a:gd name="connsiteY15" fmla="*/ 4657582 h 7192213"/>
              <a:gd name="connsiteX16" fmla="*/ 25682 w 5635688"/>
              <a:gd name="connsiteY16" fmla="*/ 4608673 h 7192213"/>
              <a:gd name="connsiteX17" fmla="*/ 20696 w 5635688"/>
              <a:gd name="connsiteY17" fmla="*/ 27254 h 7192213"/>
              <a:gd name="connsiteX18" fmla="*/ 44529 w 5635688"/>
              <a:gd name="connsiteY18" fmla="*/ 3139 h 7192213"/>
              <a:gd name="connsiteX19" fmla="*/ 64219 w 5635688"/>
              <a:gd name="connsiteY19" fmla="*/ 24 h 7192213"/>
              <a:gd name="connsiteX20" fmla="*/ 2653439 w 5635688"/>
              <a:gd name="connsiteY20" fmla="*/ 0 h 7192213"/>
              <a:gd name="connsiteX21" fmla="*/ 2959929 w 5635688"/>
              <a:gd name="connsiteY21" fmla="*/ 0 h 7192213"/>
              <a:gd name="connsiteX22" fmla="*/ 5549063 w 5635688"/>
              <a:gd name="connsiteY22" fmla="*/ 0 h 7192213"/>
              <a:gd name="connsiteX23" fmla="*/ 5549068 w 5635688"/>
              <a:gd name="connsiteY23" fmla="*/ 2 h 7192213"/>
              <a:gd name="connsiteX24" fmla="*/ 5553587 w 5635688"/>
              <a:gd name="connsiteY24" fmla="*/ 0 h 7192213"/>
              <a:gd name="connsiteX25" fmla="*/ 5559961 w 5635688"/>
              <a:gd name="connsiteY25" fmla="*/ 3034 h 7192213"/>
              <a:gd name="connsiteX26" fmla="*/ 5596211 w 5635688"/>
              <a:gd name="connsiteY26" fmla="*/ 3034 h 7192213"/>
              <a:gd name="connsiteX27" fmla="*/ 5629738 w 5635688"/>
              <a:gd name="connsiteY27" fmla="*/ 36562 h 7192213"/>
              <a:gd name="connsiteX28" fmla="*/ 5629738 w 5635688"/>
              <a:gd name="connsiteY28" fmla="*/ 900024 h 7192213"/>
              <a:gd name="connsiteX29" fmla="*/ 5635688 w 5635688"/>
              <a:gd name="connsiteY29" fmla="*/ 909622 h 7192213"/>
              <a:gd name="connsiteX30" fmla="*/ 5629738 w 5635688"/>
              <a:gd name="connsiteY30" fmla="*/ 4092765 h 7192213"/>
              <a:gd name="connsiteX31" fmla="*/ 5629737 w 5635688"/>
              <a:gd name="connsiteY31" fmla="*/ 4092767 h 7192213"/>
              <a:gd name="connsiteX32" fmla="*/ 5629737 w 5635688"/>
              <a:gd name="connsiteY32" fmla="*/ 4412818 h 7192213"/>
              <a:gd name="connsiteX33" fmla="*/ 5629737 w 5635688"/>
              <a:gd name="connsiteY33" fmla="*/ 5426373 h 7192213"/>
              <a:gd name="connsiteX34" fmla="*/ 5629737 w 5635688"/>
              <a:gd name="connsiteY34" fmla="*/ 5848539 h 7192213"/>
              <a:gd name="connsiteX35" fmla="*/ 5629737 w 5635688"/>
              <a:gd name="connsiteY35" fmla="*/ 6736614 h 7192213"/>
              <a:gd name="connsiteX36" fmla="*/ 5629737 w 5635688"/>
              <a:gd name="connsiteY36" fmla="*/ 7158780 h 7192213"/>
              <a:gd name="connsiteX37" fmla="*/ 5596210 w 5635688"/>
              <a:gd name="connsiteY37" fmla="*/ 7192213 h 7192213"/>
              <a:gd name="connsiteX38" fmla="*/ 1982520 w 5635688"/>
              <a:gd name="connsiteY38" fmla="*/ 7192213 h 7192213"/>
              <a:gd name="connsiteX39" fmla="*/ 1976650 w 5635688"/>
              <a:gd name="connsiteY39" fmla="*/ 7189772 h 7192213"/>
              <a:gd name="connsiteX40" fmla="*/ 64205 w 5635688"/>
              <a:gd name="connsiteY40" fmla="*/ 7189772 h 7192213"/>
              <a:gd name="connsiteX41" fmla="*/ 28826 w 5635688"/>
              <a:gd name="connsiteY41" fmla="*/ 7165867 h 7192213"/>
              <a:gd name="connsiteX42" fmla="*/ 28826 w 5635688"/>
              <a:gd name="connsiteY42" fmla="*/ 6079439 h 7192213"/>
              <a:gd name="connsiteX43" fmla="*/ 18871 w 5635688"/>
              <a:gd name="connsiteY43" fmla="*/ 6043977 h 7192213"/>
              <a:gd name="connsiteX44" fmla="*/ 28826 w 5635688"/>
              <a:gd name="connsiteY44" fmla="*/ 6007501 h 7192213"/>
              <a:gd name="connsiteX45" fmla="*/ 28826 w 5635688"/>
              <a:gd name="connsiteY45" fmla="*/ 5521424 h 7192213"/>
              <a:gd name="connsiteX46" fmla="*/ 28826 w 5635688"/>
              <a:gd name="connsiteY46" fmla="*/ 5456903 h 7192213"/>
              <a:gd name="connsiteX47" fmla="*/ 18216 w 5635688"/>
              <a:gd name="connsiteY47" fmla="*/ 5420866 h 7192213"/>
              <a:gd name="connsiteX48" fmla="*/ 6056 w 5635688"/>
              <a:gd name="connsiteY48" fmla="*/ 5384020 h 7192213"/>
              <a:gd name="connsiteX49" fmla="*/ 815 w 5635688"/>
              <a:gd name="connsiteY49" fmla="*/ 5348515 h 7192213"/>
              <a:gd name="connsiteX50" fmla="*/ 0 w 5635688"/>
              <a:gd name="connsiteY50" fmla="*/ 5321182 h 7192213"/>
              <a:gd name="connsiteX0" fmla="*/ 0 w 5635688"/>
              <a:gd name="connsiteY0" fmla="*/ 5321182 h 7192213"/>
              <a:gd name="connsiteX1" fmla="*/ 7176 w 5635688"/>
              <a:gd name="connsiteY1" fmla="*/ 5292545 h 7192213"/>
              <a:gd name="connsiteX2" fmla="*/ 4191 w 5635688"/>
              <a:gd name="connsiteY2" fmla="*/ 5273215 h 7192213"/>
              <a:gd name="connsiteX3" fmla="*/ 11880 w 5635688"/>
              <a:gd name="connsiteY3" fmla="*/ 5237214 h 7192213"/>
              <a:gd name="connsiteX4" fmla="*/ 18963 w 5635688"/>
              <a:gd name="connsiteY4" fmla="*/ 5184548 h 7192213"/>
              <a:gd name="connsiteX5" fmla="*/ 26514 w 5635688"/>
              <a:gd name="connsiteY5" fmla="*/ 5148294 h 7192213"/>
              <a:gd name="connsiteX6" fmla="*/ 28826 w 5635688"/>
              <a:gd name="connsiteY6" fmla="*/ 5141304 h 7192213"/>
              <a:gd name="connsiteX7" fmla="*/ 28826 w 5635688"/>
              <a:gd name="connsiteY7" fmla="*/ 4904080 h 7192213"/>
              <a:gd name="connsiteX8" fmla="*/ 26241 w 5635688"/>
              <a:gd name="connsiteY8" fmla="*/ 4886580 h 7192213"/>
              <a:gd name="connsiteX9" fmla="*/ 28826 w 5635688"/>
              <a:gd name="connsiteY9" fmla="*/ 4827542 h 7192213"/>
              <a:gd name="connsiteX10" fmla="*/ 25306 w 5635688"/>
              <a:gd name="connsiteY10" fmla="*/ 4818968 h 7192213"/>
              <a:gd name="connsiteX11" fmla="*/ 28826 w 5635688"/>
              <a:gd name="connsiteY11" fmla="*/ 4761248 h 7192213"/>
              <a:gd name="connsiteX12" fmla="*/ 25835 w 5635688"/>
              <a:gd name="connsiteY12" fmla="*/ 4698008 h 7192213"/>
              <a:gd name="connsiteX13" fmla="*/ 17801 w 5635688"/>
              <a:gd name="connsiteY13" fmla="*/ 4693286 h 7192213"/>
              <a:gd name="connsiteX14" fmla="*/ 17096 w 5635688"/>
              <a:gd name="connsiteY14" fmla="*/ 4679416 h 7192213"/>
              <a:gd name="connsiteX15" fmla="*/ 17250 w 5635688"/>
              <a:gd name="connsiteY15" fmla="*/ 4657582 h 7192213"/>
              <a:gd name="connsiteX16" fmla="*/ 25682 w 5635688"/>
              <a:gd name="connsiteY16" fmla="*/ 4608673 h 7192213"/>
              <a:gd name="connsiteX17" fmla="*/ 20696 w 5635688"/>
              <a:gd name="connsiteY17" fmla="*/ 27254 h 7192213"/>
              <a:gd name="connsiteX18" fmla="*/ 44529 w 5635688"/>
              <a:gd name="connsiteY18" fmla="*/ 3139 h 7192213"/>
              <a:gd name="connsiteX19" fmla="*/ 64219 w 5635688"/>
              <a:gd name="connsiteY19" fmla="*/ 24 h 7192213"/>
              <a:gd name="connsiteX20" fmla="*/ 2653439 w 5635688"/>
              <a:gd name="connsiteY20" fmla="*/ 0 h 7192213"/>
              <a:gd name="connsiteX21" fmla="*/ 2959929 w 5635688"/>
              <a:gd name="connsiteY21" fmla="*/ 0 h 7192213"/>
              <a:gd name="connsiteX22" fmla="*/ 5549063 w 5635688"/>
              <a:gd name="connsiteY22" fmla="*/ 0 h 7192213"/>
              <a:gd name="connsiteX23" fmla="*/ 5549068 w 5635688"/>
              <a:gd name="connsiteY23" fmla="*/ 2 h 7192213"/>
              <a:gd name="connsiteX24" fmla="*/ 5553587 w 5635688"/>
              <a:gd name="connsiteY24" fmla="*/ 0 h 7192213"/>
              <a:gd name="connsiteX25" fmla="*/ 5559961 w 5635688"/>
              <a:gd name="connsiteY25" fmla="*/ 3034 h 7192213"/>
              <a:gd name="connsiteX26" fmla="*/ 5596211 w 5635688"/>
              <a:gd name="connsiteY26" fmla="*/ 3034 h 7192213"/>
              <a:gd name="connsiteX27" fmla="*/ 5629738 w 5635688"/>
              <a:gd name="connsiteY27" fmla="*/ 36562 h 7192213"/>
              <a:gd name="connsiteX28" fmla="*/ 5629738 w 5635688"/>
              <a:gd name="connsiteY28" fmla="*/ 900024 h 7192213"/>
              <a:gd name="connsiteX29" fmla="*/ 5635688 w 5635688"/>
              <a:gd name="connsiteY29" fmla="*/ 909622 h 7192213"/>
              <a:gd name="connsiteX30" fmla="*/ 5629738 w 5635688"/>
              <a:gd name="connsiteY30" fmla="*/ 4092765 h 7192213"/>
              <a:gd name="connsiteX31" fmla="*/ 5629737 w 5635688"/>
              <a:gd name="connsiteY31" fmla="*/ 4412818 h 7192213"/>
              <a:gd name="connsiteX32" fmla="*/ 5629737 w 5635688"/>
              <a:gd name="connsiteY32" fmla="*/ 5426373 h 7192213"/>
              <a:gd name="connsiteX33" fmla="*/ 5629737 w 5635688"/>
              <a:gd name="connsiteY33" fmla="*/ 5848539 h 7192213"/>
              <a:gd name="connsiteX34" fmla="*/ 5629737 w 5635688"/>
              <a:gd name="connsiteY34" fmla="*/ 6736614 h 7192213"/>
              <a:gd name="connsiteX35" fmla="*/ 5629737 w 5635688"/>
              <a:gd name="connsiteY35" fmla="*/ 7158780 h 7192213"/>
              <a:gd name="connsiteX36" fmla="*/ 5596210 w 5635688"/>
              <a:gd name="connsiteY36" fmla="*/ 7192213 h 7192213"/>
              <a:gd name="connsiteX37" fmla="*/ 1982520 w 5635688"/>
              <a:gd name="connsiteY37" fmla="*/ 7192213 h 7192213"/>
              <a:gd name="connsiteX38" fmla="*/ 1976650 w 5635688"/>
              <a:gd name="connsiteY38" fmla="*/ 7189772 h 7192213"/>
              <a:gd name="connsiteX39" fmla="*/ 64205 w 5635688"/>
              <a:gd name="connsiteY39" fmla="*/ 7189772 h 7192213"/>
              <a:gd name="connsiteX40" fmla="*/ 28826 w 5635688"/>
              <a:gd name="connsiteY40" fmla="*/ 7165867 h 7192213"/>
              <a:gd name="connsiteX41" fmla="*/ 28826 w 5635688"/>
              <a:gd name="connsiteY41" fmla="*/ 6079439 h 7192213"/>
              <a:gd name="connsiteX42" fmla="*/ 18871 w 5635688"/>
              <a:gd name="connsiteY42" fmla="*/ 6043977 h 7192213"/>
              <a:gd name="connsiteX43" fmla="*/ 28826 w 5635688"/>
              <a:gd name="connsiteY43" fmla="*/ 6007501 h 7192213"/>
              <a:gd name="connsiteX44" fmla="*/ 28826 w 5635688"/>
              <a:gd name="connsiteY44" fmla="*/ 5521424 h 7192213"/>
              <a:gd name="connsiteX45" fmla="*/ 28826 w 5635688"/>
              <a:gd name="connsiteY45" fmla="*/ 5456903 h 7192213"/>
              <a:gd name="connsiteX46" fmla="*/ 18216 w 5635688"/>
              <a:gd name="connsiteY46" fmla="*/ 5420866 h 7192213"/>
              <a:gd name="connsiteX47" fmla="*/ 6056 w 5635688"/>
              <a:gd name="connsiteY47" fmla="*/ 5384020 h 7192213"/>
              <a:gd name="connsiteX48" fmla="*/ 815 w 5635688"/>
              <a:gd name="connsiteY48" fmla="*/ 5348515 h 7192213"/>
              <a:gd name="connsiteX49" fmla="*/ 0 w 5635688"/>
              <a:gd name="connsiteY49" fmla="*/ 5321182 h 7192213"/>
              <a:gd name="connsiteX0" fmla="*/ 0 w 5635688"/>
              <a:gd name="connsiteY0" fmla="*/ 5321182 h 7192213"/>
              <a:gd name="connsiteX1" fmla="*/ 7176 w 5635688"/>
              <a:gd name="connsiteY1" fmla="*/ 5292545 h 7192213"/>
              <a:gd name="connsiteX2" fmla="*/ 4191 w 5635688"/>
              <a:gd name="connsiteY2" fmla="*/ 5273215 h 7192213"/>
              <a:gd name="connsiteX3" fmla="*/ 11880 w 5635688"/>
              <a:gd name="connsiteY3" fmla="*/ 5237214 h 7192213"/>
              <a:gd name="connsiteX4" fmla="*/ 18963 w 5635688"/>
              <a:gd name="connsiteY4" fmla="*/ 5184548 h 7192213"/>
              <a:gd name="connsiteX5" fmla="*/ 26514 w 5635688"/>
              <a:gd name="connsiteY5" fmla="*/ 5148294 h 7192213"/>
              <a:gd name="connsiteX6" fmla="*/ 28826 w 5635688"/>
              <a:gd name="connsiteY6" fmla="*/ 5141304 h 7192213"/>
              <a:gd name="connsiteX7" fmla="*/ 28826 w 5635688"/>
              <a:gd name="connsiteY7" fmla="*/ 4904080 h 7192213"/>
              <a:gd name="connsiteX8" fmla="*/ 26241 w 5635688"/>
              <a:gd name="connsiteY8" fmla="*/ 4886580 h 7192213"/>
              <a:gd name="connsiteX9" fmla="*/ 28826 w 5635688"/>
              <a:gd name="connsiteY9" fmla="*/ 4827542 h 7192213"/>
              <a:gd name="connsiteX10" fmla="*/ 25306 w 5635688"/>
              <a:gd name="connsiteY10" fmla="*/ 4818968 h 7192213"/>
              <a:gd name="connsiteX11" fmla="*/ 28826 w 5635688"/>
              <a:gd name="connsiteY11" fmla="*/ 4761248 h 7192213"/>
              <a:gd name="connsiteX12" fmla="*/ 25835 w 5635688"/>
              <a:gd name="connsiteY12" fmla="*/ 4698008 h 7192213"/>
              <a:gd name="connsiteX13" fmla="*/ 17801 w 5635688"/>
              <a:gd name="connsiteY13" fmla="*/ 4693286 h 7192213"/>
              <a:gd name="connsiteX14" fmla="*/ 17096 w 5635688"/>
              <a:gd name="connsiteY14" fmla="*/ 4679416 h 7192213"/>
              <a:gd name="connsiteX15" fmla="*/ 17250 w 5635688"/>
              <a:gd name="connsiteY15" fmla="*/ 4657582 h 7192213"/>
              <a:gd name="connsiteX16" fmla="*/ 25682 w 5635688"/>
              <a:gd name="connsiteY16" fmla="*/ 4608673 h 7192213"/>
              <a:gd name="connsiteX17" fmla="*/ 20696 w 5635688"/>
              <a:gd name="connsiteY17" fmla="*/ 27254 h 7192213"/>
              <a:gd name="connsiteX18" fmla="*/ 44529 w 5635688"/>
              <a:gd name="connsiteY18" fmla="*/ 3139 h 7192213"/>
              <a:gd name="connsiteX19" fmla="*/ 64219 w 5635688"/>
              <a:gd name="connsiteY19" fmla="*/ 24 h 7192213"/>
              <a:gd name="connsiteX20" fmla="*/ 2653439 w 5635688"/>
              <a:gd name="connsiteY20" fmla="*/ 0 h 7192213"/>
              <a:gd name="connsiteX21" fmla="*/ 2959929 w 5635688"/>
              <a:gd name="connsiteY21" fmla="*/ 0 h 7192213"/>
              <a:gd name="connsiteX22" fmla="*/ 5549063 w 5635688"/>
              <a:gd name="connsiteY22" fmla="*/ 0 h 7192213"/>
              <a:gd name="connsiteX23" fmla="*/ 5549068 w 5635688"/>
              <a:gd name="connsiteY23" fmla="*/ 2 h 7192213"/>
              <a:gd name="connsiteX24" fmla="*/ 5553587 w 5635688"/>
              <a:gd name="connsiteY24" fmla="*/ 0 h 7192213"/>
              <a:gd name="connsiteX25" fmla="*/ 5559961 w 5635688"/>
              <a:gd name="connsiteY25" fmla="*/ 3034 h 7192213"/>
              <a:gd name="connsiteX26" fmla="*/ 5596211 w 5635688"/>
              <a:gd name="connsiteY26" fmla="*/ 3034 h 7192213"/>
              <a:gd name="connsiteX27" fmla="*/ 5629738 w 5635688"/>
              <a:gd name="connsiteY27" fmla="*/ 36562 h 7192213"/>
              <a:gd name="connsiteX28" fmla="*/ 5629738 w 5635688"/>
              <a:gd name="connsiteY28" fmla="*/ 900024 h 7192213"/>
              <a:gd name="connsiteX29" fmla="*/ 5635688 w 5635688"/>
              <a:gd name="connsiteY29" fmla="*/ 909622 h 7192213"/>
              <a:gd name="connsiteX30" fmla="*/ 5629738 w 5635688"/>
              <a:gd name="connsiteY30" fmla="*/ 4092765 h 7192213"/>
              <a:gd name="connsiteX31" fmla="*/ 5629737 w 5635688"/>
              <a:gd name="connsiteY31" fmla="*/ 5426373 h 7192213"/>
              <a:gd name="connsiteX32" fmla="*/ 5629737 w 5635688"/>
              <a:gd name="connsiteY32" fmla="*/ 5848539 h 7192213"/>
              <a:gd name="connsiteX33" fmla="*/ 5629737 w 5635688"/>
              <a:gd name="connsiteY33" fmla="*/ 6736614 h 7192213"/>
              <a:gd name="connsiteX34" fmla="*/ 5629737 w 5635688"/>
              <a:gd name="connsiteY34" fmla="*/ 7158780 h 7192213"/>
              <a:gd name="connsiteX35" fmla="*/ 5596210 w 5635688"/>
              <a:gd name="connsiteY35" fmla="*/ 7192213 h 7192213"/>
              <a:gd name="connsiteX36" fmla="*/ 1982520 w 5635688"/>
              <a:gd name="connsiteY36" fmla="*/ 7192213 h 7192213"/>
              <a:gd name="connsiteX37" fmla="*/ 1976650 w 5635688"/>
              <a:gd name="connsiteY37" fmla="*/ 7189772 h 7192213"/>
              <a:gd name="connsiteX38" fmla="*/ 64205 w 5635688"/>
              <a:gd name="connsiteY38" fmla="*/ 7189772 h 7192213"/>
              <a:gd name="connsiteX39" fmla="*/ 28826 w 5635688"/>
              <a:gd name="connsiteY39" fmla="*/ 7165867 h 7192213"/>
              <a:gd name="connsiteX40" fmla="*/ 28826 w 5635688"/>
              <a:gd name="connsiteY40" fmla="*/ 6079439 h 7192213"/>
              <a:gd name="connsiteX41" fmla="*/ 18871 w 5635688"/>
              <a:gd name="connsiteY41" fmla="*/ 6043977 h 7192213"/>
              <a:gd name="connsiteX42" fmla="*/ 28826 w 5635688"/>
              <a:gd name="connsiteY42" fmla="*/ 6007501 h 7192213"/>
              <a:gd name="connsiteX43" fmla="*/ 28826 w 5635688"/>
              <a:gd name="connsiteY43" fmla="*/ 5521424 h 7192213"/>
              <a:gd name="connsiteX44" fmla="*/ 28826 w 5635688"/>
              <a:gd name="connsiteY44" fmla="*/ 5456903 h 7192213"/>
              <a:gd name="connsiteX45" fmla="*/ 18216 w 5635688"/>
              <a:gd name="connsiteY45" fmla="*/ 5420866 h 7192213"/>
              <a:gd name="connsiteX46" fmla="*/ 6056 w 5635688"/>
              <a:gd name="connsiteY46" fmla="*/ 5384020 h 7192213"/>
              <a:gd name="connsiteX47" fmla="*/ 815 w 5635688"/>
              <a:gd name="connsiteY47" fmla="*/ 5348515 h 7192213"/>
              <a:gd name="connsiteX48" fmla="*/ 0 w 5635688"/>
              <a:gd name="connsiteY48" fmla="*/ 5321182 h 7192213"/>
              <a:gd name="connsiteX0" fmla="*/ 0 w 5635688"/>
              <a:gd name="connsiteY0" fmla="*/ 5321182 h 7192213"/>
              <a:gd name="connsiteX1" fmla="*/ 7176 w 5635688"/>
              <a:gd name="connsiteY1" fmla="*/ 5292545 h 7192213"/>
              <a:gd name="connsiteX2" fmla="*/ 4191 w 5635688"/>
              <a:gd name="connsiteY2" fmla="*/ 5273215 h 7192213"/>
              <a:gd name="connsiteX3" fmla="*/ 11880 w 5635688"/>
              <a:gd name="connsiteY3" fmla="*/ 5237214 h 7192213"/>
              <a:gd name="connsiteX4" fmla="*/ 18963 w 5635688"/>
              <a:gd name="connsiteY4" fmla="*/ 5184548 h 7192213"/>
              <a:gd name="connsiteX5" fmla="*/ 26514 w 5635688"/>
              <a:gd name="connsiteY5" fmla="*/ 5148294 h 7192213"/>
              <a:gd name="connsiteX6" fmla="*/ 28826 w 5635688"/>
              <a:gd name="connsiteY6" fmla="*/ 5141304 h 7192213"/>
              <a:gd name="connsiteX7" fmla="*/ 28826 w 5635688"/>
              <a:gd name="connsiteY7" fmla="*/ 4904080 h 7192213"/>
              <a:gd name="connsiteX8" fmla="*/ 26241 w 5635688"/>
              <a:gd name="connsiteY8" fmla="*/ 4886580 h 7192213"/>
              <a:gd name="connsiteX9" fmla="*/ 28826 w 5635688"/>
              <a:gd name="connsiteY9" fmla="*/ 4827542 h 7192213"/>
              <a:gd name="connsiteX10" fmla="*/ 25306 w 5635688"/>
              <a:gd name="connsiteY10" fmla="*/ 4818968 h 7192213"/>
              <a:gd name="connsiteX11" fmla="*/ 28826 w 5635688"/>
              <a:gd name="connsiteY11" fmla="*/ 4761248 h 7192213"/>
              <a:gd name="connsiteX12" fmla="*/ 25835 w 5635688"/>
              <a:gd name="connsiteY12" fmla="*/ 4698008 h 7192213"/>
              <a:gd name="connsiteX13" fmla="*/ 17801 w 5635688"/>
              <a:gd name="connsiteY13" fmla="*/ 4693286 h 7192213"/>
              <a:gd name="connsiteX14" fmla="*/ 17096 w 5635688"/>
              <a:gd name="connsiteY14" fmla="*/ 4679416 h 7192213"/>
              <a:gd name="connsiteX15" fmla="*/ 17250 w 5635688"/>
              <a:gd name="connsiteY15" fmla="*/ 4657582 h 7192213"/>
              <a:gd name="connsiteX16" fmla="*/ 25682 w 5635688"/>
              <a:gd name="connsiteY16" fmla="*/ 4608673 h 7192213"/>
              <a:gd name="connsiteX17" fmla="*/ 20696 w 5635688"/>
              <a:gd name="connsiteY17" fmla="*/ 27254 h 7192213"/>
              <a:gd name="connsiteX18" fmla="*/ 44529 w 5635688"/>
              <a:gd name="connsiteY18" fmla="*/ 3139 h 7192213"/>
              <a:gd name="connsiteX19" fmla="*/ 64219 w 5635688"/>
              <a:gd name="connsiteY19" fmla="*/ 24 h 7192213"/>
              <a:gd name="connsiteX20" fmla="*/ 2653439 w 5635688"/>
              <a:gd name="connsiteY20" fmla="*/ 0 h 7192213"/>
              <a:gd name="connsiteX21" fmla="*/ 2959929 w 5635688"/>
              <a:gd name="connsiteY21" fmla="*/ 0 h 7192213"/>
              <a:gd name="connsiteX22" fmla="*/ 5549063 w 5635688"/>
              <a:gd name="connsiteY22" fmla="*/ 0 h 7192213"/>
              <a:gd name="connsiteX23" fmla="*/ 5549068 w 5635688"/>
              <a:gd name="connsiteY23" fmla="*/ 2 h 7192213"/>
              <a:gd name="connsiteX24" fmla="*/ 5553587 w 5635688"/>
              <a:gd name="connsiteY24" fmla="*/ 0 h 7192213"/>
              <a:gd name="connsiteX25" fmla="*/ 5559961 w 5635688"/>
              <a:gd name="connsiteY25" fmla="*/ 3034 h 7192213"/>
              <a:gd name="connsiteX26" fmla="*/ 5596211 w 5635688"/>
              <a:gd name="connsiteY26" fmla="*/ 3034 h 7192213"/>
              <a:gd name="connsiteX27" fmla="*/ 5629738 w 5635688"/>
              <a:gd name="connsiteY27" fmla="*/ 36562 h 7192213"/>
              <a:gd name="connsiteX28" fmla="*/ 5629738 w 5635688"/>
              <a:gd name="connsiteY28" fmla="*/ 900024 h 7192213"/>
              <a:gd name="connsiteX29" fmla="*/ 5635688 w 5635688"/>
              <a:gd name="connsiteY29" fmla="*/ 909622 h 7192213"/>
              <a:gd name="connsiteX30" fmla="*/ 5629737 w 5635688"/>
              <a:gd name="connsiteY30" fmla="*/ 5426373 h 7192213"/>
              <a:gd name="connsiteX31" fmla="*/ 5629737 w 5635688"/>
              <a:gd name="connsiteY31" fmla="*/ 5848539 h 7192213"/>
              <a:gd name="connsiteX32" fmla="*/ 5629737 w 5635688"/>
              <a:gd name="connsiteY32" fmla="*/ 6736614 h 7192213"/>
              <a:gd name="connsiteX33" fmla="*/ 5629737 w 5635688"/>
              <a:gd name="connsiteY33" fmla="*/ 7158780 h 7192213"/>
              <a:gd name="connsiteX34" fmla="*/ 5596210 w 5635688"/>
              <a:gd name="connsiteY34" fmla="*/ 7192213 h 7192213"/>
              <a:gd name="connsiteX35" fmla="*/ 1982520 w 5635688"/>
              <a:gd name="connsiteY35" fmla="*/ 7192213 h 7192213"/>
              <a:gd name="connsiteX36" fmla="*/ 1976650 w 5635688"/>
              <a:gd name="connsiteY36" fmla="*/ 7189772 h 7192213"/>
              <a:gd name="connsiteX37" fmla="*/ 64205 w 5635688"/>
              <a:gd name="connsiteY37" fmla="*/ 7189772 h 7192213"/>
              <a:gd name="connsiteX38" fmla="*/ 28826 w 5635688"/>
              <a:gd name="connsiteY38" fmla="*/ 7165867 h 7192213"/>
              <a:gd name="connsiteX39" fmla="*/ 28826 w 5635688"/>
              <a:gd name="connsiteY39" fmla="*/ 6079439 h 7192213"/>
              <a:gd name="connsiteX40" fmla="*/ 18871 w 5635688"/>
              <a:gd name="connsiteY40" fmla="*/ 6043977 h 7192213"/>
              <a:gd name="connsiteX41" fmla="*/ 28826 w 5635688"/>
              <a:gd name="connsiteY41" fmla="*/ 6007501 h 7192213"/>
              <a:gd name="connsiteX42" fmla="*/ 28826 w 5635688"/>
              <a:gd name="connsiteY42" fmla="*/ 5521424 h 7192213"/>
              <a:gd name="connsiteX43" fmla="*/ 28826 w 5635688"/>
              <a:gd name="connsiteY43" fmla="*/ 5456903 h 7192213"/>
              <a:gd name="connsiteX44" fmla="*/ 18216 w 5635688"/>
              <a:gd name="connsiteY44" fmla="*/ 5420866 h 7192213"/>
              <a:gd name="connsiteX45" fmla="*/ 6056 w 5635688"/>
              <a:gd name="connsiteY45" fmla="*/ 5384020 h 7192213"/>
              <a:gd name="connsiteX46" fmla="*/ 815 w 5635688"/>
              <a:gd name="connsiteY46" fmla="*/ 5348515 h 7192213"/>
              <a:gd name="connsiteX47" fmla="*/ 0 w 5635688"/>
              <a:gd name="connsiteY47" fmla="*/ 5321182 h 7192213"/>
              <a:gd name="connsiteX0" fmla="*/ 0 w 5629738"/>
              <a:gd name="connsiteY0" fmla="*/ 5321182 h 7192213"/>
              <a:gd name="connsiteX1" fmla="*/ 7176 w 5629738"/>
              <a:gd name="connsiteY1" fmla="*/ 5292545 h 7192213"/>
              <a:gd name="connsiteX2" fmla="*/ 4191 w 5629738"/>
              <a:gd name="connsiteY2" fmla="*/ 5273215 h 7192213"/>
              <a:gd name="connsiteX3" fmla="*/ 11880 w 5629738"/>
              <a:gd name="connsiteY3" fmla="*/ 5237214 h 7192213"/>
              <a:gd name="connsiteX4" fmla="*/ 18963 w 5629738"/>
              <a:gd name="connsiteY4" fmla="*/ 5184548 h 7192213"/>
              <a:gd name="connsiteX5" fmla="*/ 26514 w 5629738"/>
              <a:gd name="connsiteY5" fmla="*/ 5148294 h 7192213"/>
              <a:gd name="connsiteX6" fmla="*/ 28826 w 5629738"/>
              <a:gd name="connsiteY6" fmla="*/ 5141304 h 7192213"/>
              <a:gd name="connsiteX7" fmla="*/ 28826 w 5629738"/>
              <a:gd name="connsiteY7" fmla="*/ 4904080 h 7192213"/>
              <a:gd name="connsiteX8" fmla="*/ 26241 w 5629738"/>
              <a:gd name="connsiteY8" fmla="*/ 4886580 h 7192213"/>
              <a:gd name="connsiteX9" fmla="*/ 28826 w 5629738"/>
              <a:gd name="connsiteY9" fmla="*/ 4827542 h 7192213"/>
              <a:gd name="connsiteX10" fmla="*/ 25306 w 5629738"/>
              <a:gd name="connsiteY10" fmla="*/ 4818968 h 7192213"/>
              <a:gd name="connsiteX11" fmla="*/ 28826 w 5629738"/>
              <a:gd name="connsiteY11" fmla="*/ 4761248 h 7192213"/>
              <a:gd name="connsiteX12" fmla="*/ 25835 w 5629738"/>
              <a:gd name="connsiteY12" fmla="*/ 4698008 h 7192213"/>
              <a:gd name="connsiteX13" fmla="*/ 17801 w 5629738"/>
              <a:gd name="connsiteY13" fmla="*/ 4693286 h 7192213"/>
              <a:gd name="connsiteX14" fmla="*/ 17096 w 5629738"/>
              <a:gd name="connsiteY14" fmla="*/ 4679416 h 7192213"/>
              <a:gd name="connsiteX15" fmla="*/ 17250 w 5629738"/>
              <a:gd name="connsiteY15" fmla="*/ 4657582 h 7192213"/>
              <a:gd name="connsiteX16" fmla="*/ 25682 w 5629738"/>
              <a:gd name="connsiteY16" fmla="*/ 4608673 h 7192213"/>
              <a:gd name="connsiteX17" fmla="*/ 20696 w 5629738"/>
              <a:gd name="connsiteY17" fmla="*/ 27254 h 7192213"/>
              <a:gd name="connsiteX18" fmla="*/ 44529 w 5629738"/>
              <a:gd name="connsiteY18" fmla="*/ 3139 h 7192213"/>
              <a:gd name="connsiteX19" fmla="*/ 64219 w 5629738"/>
              <a:gd name="connsiteY19" fmla="*/ 24 h 7192213"/>
              <a:gd name="connsiteX20" fmla="*/ 2653439 w 5629738"/>
              <a:gd name="connsiteY20" fmla="*/ 0 h 7192213"/>
              <a:gd name="connsiteX21" fmla="*/ 2959929 w 5629738"/>
              <a:gd name="connsiteY21" fmla="*/ 0 h 7192213"/>
              <a:gd name="connsiteX22" fmla="*/ 5549063 w 5629738"/>
              <a:gd name="connsiteY22" fmla="*/ 0 h 7192213"/>
              <a:gd name="connsiteX23" fmla="*/ 5549068 w 5629738"/>
              <a:gd name="connsiteY23" fmla="*/ 2 h 7192213"/>
              <a:gd name="connsiteX24" fmla="*/ 5553587 w 5629738"/>
              <a:gd name="connsiteY24" fmla="*/ 0 h 7192213"/>
              <a:gd name="connsiteX25" fmla="*/ 5559961 w 5629738"/>
              <a:gd name="connsiteY25" fmla="*/ 3034 h 7192213"/>
              <a:gd name="connsiteX26" fmla="*/ 5596211 w 5629738"/>
              <a:gd name="connsiteY26" fmla="*/ 3034 h 7192213"/>
              <a:gd name="connsiteX27" fmla="*/ 5629738 w 5629738"/>
              <a:gd name="connsiteY27" fmla="*/ 36562 h 7192213"/>
              <a:gd name="connsiteX28" fmla="*/ 5629738 w 5629738"/>
              <a:gd name="connsiteY28" fmla="*/ 900024 h 7192213"/>
              <a:gd name="connsiteX29" fmla="*/ 5629737 w 5629738"/>
              <a:gd name="connsiteY29" fmla="*/ 5426373 h 7192213"/>
              <a:gd name="connsiteX30" fmla="*/ 5629737 w 5629738"/>
              <a:gd name="connsiteY30" fmla="*/ 5848539 h 7192213"/>
              <a:gd name="connsiteX31" fmla="*/ 5629737 w 5629738"/>
              <a:gd name="connsiteY31" fmla="*/ 6736614 h 7192213"/>
              <a:gd name="connsiteX32" fmla="*/ 5629737 w 5629738"/>
              <a:gd name="connsiteY32" fmla="*/ 7158780 h 7192213"/>
              <a:gd name="connsiteX33" fmla="*/ 5596210 w 5629738"/>
              <a:gd name="connsiteY33" fmla="*/ 7192213 h 7192213"/>
              <a:gd name="connsiteX34" fmla="*/ 1982520 w 5629738"/>
              <a:gd name="connsiteY34" fmla="*/ 7192213 h 7192213"/>
              <a:gd name="connsiteX35" fmla="*/ 1976650 w 5629738"/>
              <a:gd name="connsiteY35" fmla="*/ 7189772 h 7192213"/>
              <a:gd name="connsiteX36" fmla="*/ 64205 w 5629738"/>
              <a:gd name="connsiteY36" fmla="*/ 7189772 h 7192213"/>
              <a:gd name="connsiteX37" fmla="*/ 28826 w 5629738"/>
              <a:gd name="connsiteY37" fmla="*/ 7165867 h 7192213"/>
              <a:gd name="connsiteX38" fmla="*/ 28826 w 5629738"/>
              <a:gd name="connsiteY38" fmla="*/ 6079439 h 7192213"/>
              <a:gd name="connsiteX39" fmla="*/ 18871 w 5629738"/>
              <a:gd name="connsiteY39" fmla="*/ 6043977 h 7192213"/>
              <a:gd name="connsiteX40" fmla="*/ 28826 w 5629738"/>
              <a:gd name="connsiteY40" fmla="*/ 6007501 h 7192213"/>
              <a:gd name="connsiteX41" fmla="*/ 28826 w 5629738"/>
              <a:gd name="connsiteY41" fmla="*/ 5521424 h 7192213"/>
              <a:gd name="connsiteX42" fmla="*/ 28826 w 5629738"/>
              <a:gd name="connsiteY42" fmla="*/ 5456903 h 7192213"/>
              <a:gd name="connsiteX43" fmla="*/ 18216 w 5629738"/>
              <a:gd name="connsiteY43" fmla="*/ 5420866 h 7192213"/>
              <a:gd name="connsiteX44" fmla="*/ 6056 w 5629738"/>
              <a:gd name="connsiteY44" fmla="*/ 5384020 h 7192213"/>
              <a:gd name="connsiteX45" fmla="*/ 815 w 5629738"/>
              <a:gd name="connsiteY45" fmla="*/ 5348515 h 7192213"/>
              <a:gd name="connsiteX46" fmla="*/ 0 w 5629738"/>
              <a:gd name="connsiteY46" fmla="*/ 5321182 h 7192213"/>
              <a:gd name="connsiteX0" fmla="*/ 0 w 5629738"/>
              <a:gd name="connsiteY0" fmla="*/ 5321182 h 7192213"/>
              <a:gd name="connsiteX1" fmla="*/ 7176 w 5629738"/>
              <a:gd name="connsiteY1" fmla="*/ 5292545 h 7192213"/>
              <a:gd name="connsiteX2" fmla="*/ 4191 w 5629738"/>
              <a:gd name="connsiteY2" fmla="*/ 5273215 h 7192213"/>
              <a:gd name="connsiteX3" fmla="*/ 11880 w 5629738"/>
              <a:gd name="connsiteY3" fmla="*/ 5237214 h 7192213"/>
              <a:gd name="connsiteX4" fmla="*/ 18963 w 5629738"/>
              <a:gd name="connsiteY4" fmla="*/ 5184548 h 7192213"/>
              <a:gd name="connsiteX5" fmla="*/ 26514 w 5629738"/>
              <a:gd name="connsiteY5" fmla="*/ 5148294 h 7192213"/>
              <a:gd name="connsiteX6" fmla="*/ 28826 w 5629738"/>
              <a:gd name="connsiteY6" fmla="*/ 5141304 h 7192213"/>
              <a:gd name="connsiteX7" fmla="*/ 28826 w 5629738"/>
              <a:gd name="connsiteY7" fmla="*/ 4904080 h 7192213"/>
              <a:gd name="connsiteX8" fmla="*/ 26241 w 5629738"/>
              <a:gd name="connsiteY8" fmla="*/ 4886580 h 7192213"/>
              <a:gd name="connsiteX9" fmla="*/ 28826 w 5629738"/>
              <a:gd name="connsiteY9" fmla="*/ 4827542 h 7192213"/>
              <a:gd name="connsiteX10" fmla="*/ 25306 w 5629738"/>
              <a:gd name="connsiteY10" fmla="*/ 4818968 h 7192213"/>
              <a:gd name="connsiteX11" fmla="*/ 28826 w 5629738"/>
              <a:gd name="connsiteY11" fmla="*/ 4761248 h 7192213"/>
              <a:gd name="connsiteX12" fmla="*/ 25835 w 5629738"/>
              <a:gd name="connsiteY12" fmla="*/ 4698008 h 7192213"/>
              <a:gd name="connsiteX13" fmla="*/ 17801 w 5629738"/>
              <a:gd name="connsiteY13" fmla="*/ 4693286 h 7192213"/>
              <a:gd name="connsiteX14" fmla="*/ 17096 w 5629738"/>
              <a:gd name="connsiteY14" fmla="*/ 4679416 h 7192213"/>
              <a:gd name="connsiteX15" fmla="*/ 17250 w 5629738"/>
              <a:gd name="connsiteY15" fmla="*/ 4657582 h 7192213"/>
              <a:gd name="connsiteX16" fmla="*/ 25682 w 5629738"/>
              <a:gd name="connsiteY16" fmla="*/ 4608673 h 7192213"/>
              <a:gd name="connsiteX17" fmla="*/ 20696 w 5629738"/>
              <a:gd name="connsiteY17" fmla="*/ 27254 h 7192213"/>
              <a:gd name="connsiteX18" fmla="*/ 44529 w 5629738"/>
              <a:gd name="connsiteY18" fmla="*/ 3139 h 7192213"/>
              <a:gd name="connsiteX19" fmla="*/ 64219 w 5629738"/>
              <a:gd name="connsiteY19" fmla="*/ 24 h 7192213"/>
              <a:gd name="connsiteX20" fmla="*/ 2653439 w 5629738"/>
              <a:gd name="connsiteY20" fmla="*/ 0 h 7192213"/>
              <a:gd name="connsiteX21" fmla="*/ 2959929 w 5629738"/>
              <a:gd name="connsiteY21" fmla="*/ 0 h 7192213"/>
              <a:gd name="connsiteX22" fmla="*/ 5549063 w 5629738"/>
              <a:gd name="connsiteY22" fmla="*/ 0 h 7192213"/>
              <a:gd name="connsiteX23" fmla="*/ 5549068 w 5629738"/>
              <a:gd name="connsiteY23" fmla="*/ 2 h 7192213"/>
              <a:gd name="connsiteX24" fmla="*/ 5553587 w 5629738"/>
              <a:gd name="connsiteY24" fmla="*/ 0 h 7192213"/>
              <a:gd name="connsiteX25" fmla="*/ 5559961 w 5629738"/>
              <a:gd name="connsiteY25" fmla="*/ 3034 h 7192213"/>
              <a:gd name="connsiteX26" fmla="*/ 5596211 w 5629738"/>
              <a:gd name="connsiteY26" fmla="*/ 3034 h 7192213"/>
              <a:gd name="connsiteX27" fmla="*/ 5629738 w 5629738"/>
              <a:gd name="connsiteY27" fmla="*/ 36562 h 7192213"/>
              <a:gd name="connsiteX28" fmla="*/ 5629737 w 5629738"/>
              <a:gd name="connsiteY28" fmla="*/ 5426373 h 7192213"/>
              <a:gd name="connsiteX29" fmla="*/ 5629737 w 5629738"/>
              <a:gd name="connsiteY29" fmla="*/ 5848539 h 7192213"/>
              <a:gd name="connsiteX30" fmla="*/ 5629737 w 5629738"/>
              <a:gd name="connsiteY30" fmla="*/ 6736614 h 7192213"/>
              <a:gd name="connsiteX31" fmla="*/ 5629737 w 5629738"/>
              <a:gd name="connsiteY31" fmla="*/ 7158780 h 7192213"/>
              <a:gd name="connsiteX32" fmla="*/ 5596210 w 5629738"/>
              <a:gd name="connsiteY32" fmla="*/ 7192213 h 7192213"/>
              <a:gd name="connsiteX33" fmla="*/ 1982520 w 5629738"/>
              <a:gd name="connsiteY33" fmla="*/ 7192213 h 7192213"/>
              <a:gd name="connsiteX34" fmla="*/ 1976650 w 5629738"/>
              <a:gd name="connsiteY34" fmla="*/ 7189772 h 7192213"/>
              <a:gd name="connsiteX35" fmla="*/ 64205 w 5629738"/>
              <a:gd name="connsiteY35" fmla="*/ 7189772 h 7192213"/>
              <a:gd name="connsiteX36" fmla="*/ 28826 w 5629738"/>
              <a:gd name="connsiteY36" fmla="*/ 7165867 h 7192213"/>
              <a:gd name="connsiteX37" fmla="*/ 28826 w 5629738"/>
              <a:gd name="connsiteY37" fmla="*/ 6079439 h 7192213"/>
              <a:gd name="connsiteX38" fmla="*/ 18871 w 5629738"/>
              <a:gd name="connsiteY38" fmla="*/ 6043977 h 7192213"/>
              <a:gd name="connsiteX39" fmla="*/ 28826 w 5629738"/>
              <a:gd name="connsiteY39" fmla="*/ 6007501 h 7192213"/>
              <a:gd name="connsiteX40" fmla="*/ 28826 w 5629738"/>
              <a:gd name="connsiteY40" fmla="*/ 5521424 h 7192213"/>
              <a:gd name="connsiteX41" fmla="*/ 28826 w 5629738"/>
              <a:gd name="connsiteY41" fmla="*/ 5456903 h 7192213"/>
              <a:gd name="connsiteX42" fmla="*/ 18216 w 5629738"/>
              <a:gd name="connsiteY42" fmla="*/ 5420866 h 7192213"/>
              <a:gd name="connsiteX43" fmla="*/ 6056 w 5629738"/>
              <a:gd name="connsiteY43" fmla="*/ 5384020 h 7192213"/>
              <a:gd name="connsiteX44" fmla="*/ 815 w 5629738"/>
              <a:gd name="connsiteY44" fmla="*/ 5348515 h 7192213"/>
              <a:gd name="connsiteX45" fmla="*/ 0 w 5629738"/>
              <a:gd name="connsiteY45" fmla="*/ 5321182 h 7192213"/>
              <a:gd name="connsiteX0" fmla="*/ 0 w 5629738"/>
              <a:gd name="connsiteY0" fmla="*/ 5321182 h 7192213"/>
              <a:gd name="connsiteX1" fmla="*/ 7176 w 5629738"/>
              <a:gd name="connsiteY1" fmla="*/ 5292545 h 7192213"/>
              <a:gd name="connsiteX2" fmla="*/ 4191 w 5629738"/>
              <a:gd name="connsiteY2" fmla="*/ 5273215 h 7192213"/>
              <a:gd name="connsiteX3" fmla="*/ 11880 w 5629738"/>
              <a:gd name="connsiteY3" fmla="*/ 5237214 h 7192213"/>
              <a:gd name="connsiteX4" fmla="*/ 18963 w 5629738"/>
              <a:gd name="connsiteY4" fmla="*/ 5184548 h 7192213"/>
              <a:gd name="connsiteX5" fmla="*/ 26514 w 5629738"/>
              <a:gd name="connsiteY5" fmla="*/ 5148294 h 7192213"/>
              <a:gd name="connsiteX6" fmla="*/ 28826 w 5629738"/>
              <a:gd name="connsiteY6" fmla="*/ 5141304 h 7192213"/>
              <a:gd name="connsiteX7" fmla="*/ 28826 w 5629738"/>
              <a:gd name="connsiteY7" fmla="*/ 4904080 h 7192213"/>
              <a:gd name="connsiteX8" fmla="*/ 26241 w 5629738"/>
              <a:gd name="connsiteY8" fmla="*/ 4886580 h 7192213"/>
              <a:gd name="connsiteX9" fmla="*/ 28826 w 5629738"/>
              <a:gd name="connsiteY9" fmla="*/ 4827542 h 7192213"/>
              <a:gd name="connsiteX10" fmla="*/ 25306 w 5629738"/>
              <a:gd name="connsiteY10" fmla="*/ 4818968 h 7192213"/>
              <a:gd name="connsiteX11" fmla="*/ 28826 w 5629738"/>
              <a:gd name="connsiteY11" fmla="*/ 4761248 h 7192213"/>
              <a:gd name="connsiteX12" fmla="*/ 25835 w 5629738"/>
              <a:gd name="connsiteY12" fmla="*/ 4698008 h 7192213"/>
              <a:gd name="connsiteX13" fmla="*/ 17801 w 5629738"/>
              <a:gd name="connsiteY13" fmla="*/ 4693286 h 7192213"/>
              <a:gd name="connsiteX14" fmla="*/ 17096 w 5629738"/>
              <a:gd name="connsiteY14" fmla="*/ 4679416 h 7192213"/>
              <a:gd name="connsiteX15" fmla="*/ 17250 w 5629738"/>
              <a:gd name="connsiteY15" fmla="*/ 4657582 h 7192213"/>
              <a:gd name="connsiteX16" fmla="*/ 25682 w 5629738"/>
              <a:gd name="connsiteY16" fmla="*/ 4608673 h 7192213"/>
              <a:gd name="connsiteX17" fmla="*/ 20696 w 5629738"/>
              <a:gd name="connsiteY17" fmla="*/ 27254 h 7192213"/>
              <a:gd name="connsiteX18" fmla="*/ 44529 w 5629738"/>
              <a:gd name="connsiteY18" fmla="*/ 3139 h 7192213"/>
              <a:gd name="connsiteX19" fmla="*/ 64219 w 5629738"/>
              <a:gd name="connsiteY19" fmla="*/ 24 h 7192213"/>
              <a:gd name="connsiteX20" fmla="*/ 2653439 w 5629738"/>
              <a:gd name="connsiteY20" fmla="*/ 0 h 7192213"/>
              <a:gd name="connsiteX21" fmla="*/ 2959929 w 5629738"/>
              <a:gd name="connsiteY21" fmla="*/ 0 h 7192213"/>
              <a:gd name="connsiteX22" fmla="*/ 5549063 w 5629738"/>
              <a:gd name="connsiteY22" fmla="*/ 0 h 7192213"/>
              <a:gd name="connsiteX23" fmla="*/ 5549068 w 5629738"/>
              <a:gd name="connsiteY23" fmla="*/ 2 h 7192213"/>
              <a:gd name="connsiteX24" fmla="*/ 5553587 w 5629738"/>
              <a:gd name="connsiteY24" fmla="*/ 0 h 7192213"/>
              <a:gd name="connsiteX25" fmla="*/ 5559961 w 5629738"/>
              <a:gd name="connsiteY25" fmla="*/ 3034 h 7192213"/>
              <a:gd name="connsiteX26" fmla="*/ 5596211 w 5629738"/>
              <a:gd name="connsiteY26" fmla="*/ 3034 h 7192213"/>
              <a:gd name="connsiteX27" fmla="*/ 5629738 w 5629738"/>
              <a:gd name="connsiteY27" fmla="*/ 36562 h 7192213"/>
              <a:gd name="connsiteX28" fmla="*/ 5629737 w 5629738"/>
              <a:gd name="connsiteY28" fmla="*/ 5426373 h 7192213"/>
              <a:gd name="connsiteX29" fmla="*/ 5629737 w 5629738"/>
              <a:gd name="connsiteY29" fmla="*/ 5848539 h 7192213"/>
              <a:gd name="connsiteX30" fmla="*/ 5629737 w 5629738"/>
              <a:gd name="connsiteY30" fmla="*/ 7158780 h 7192213"/>
              <a:gd name="connsiteX31" fmla="*/ 5596210 w 5629738"/>
              <a:gd name="connsiteY31" fmla="*/ 7192213 h 7192213"/>
              <a:gd name="connsiteX32" fmla="*/ 1982520 w 5629738"/>
              <a:gd name="connsiteY32" fmla="*/ 7192213 h 7192213"/>
              <a:gd name="connsiteX33" fmla="*/ 1976650 w 5629738"/>
              <a:gd name="connsiteY33" fmla="*/ 7189772 h 7192213"/>
              <a:gd name="connsiteX34" fmla="*/ 64205 w 5629738"/>
              <a:gd name="connsiteY34" fmla="*/ 7189772 h 7192213"/>
              <a:gd name="connsiteX35" fmla="*/ 28826 w 5629738"/>
              <a:gd name="connsiteY35" fmla="*/ 7165867 h 7192213"/>
              <a:gd name="connsiteX36" fmla="*/ 28826 w 5629738"/>
              <a:gd name="connsiteY36" fmla="*/ 6079439 h 7192213"/>
              <a:gd name="connsiteX37" fmla="*/ 18871 w 5629738"/>
              <a:gd name="connsiteY37" fmla="*/ 6043977 h 7192213"/>
              <a:gd name="connsiteX38" fmla="*/ 28826 w 5629738"/>
              <a:gd name="connsiteY38" fmla="*/ 6007501 h 7192213"/>
              <a:gd name="connsiteX39" fmla="*/ 28826 w 5629738"/>
              <a:gd name="connsiteY39" fmla="*/ 5521424 h 7192213"/>
              <a:gd name="connsiteX40" fmla="*/ 28826 w 5629738"/>
              <a:gd name="connsiteY40" fmla="*/ 5456903 h 7192213"/>
              <a:gd name="connsiteX41" fmla="*/ 18216 w 5629738"/>
              <a:gd name="connsiteY41" fmla="*/ 5420866 h 7192213"/>
              <a:gd name="connsiteX42" fmla="*/ 6056 w 5629738"/>
              <a:gd name="connsiteY42" fmla="*/ 5384020 h 7192213"/>
              <a:gd name="connsiteX43" fmla="*/ 815 w 5629738"/>
              <a:gd name="connsiteY43" fmla="*/ 5348515 h 7192213"/>
              <a:gd name="connsiteX44" fmla="*/ 0 w 5629738"/>
              <a:gd name="connsiteY44" fmla="*/ 5321182 h 7192213"/>
              <a:gd name="connsiteX0" fmla="*/ 0 w 5629738"/>
              <a:gd name="connsiteY0" fmla="*/ 5321182 h 7192213"/>
              <a:gd name="connsiteX1" fmla="*/ 7176 w 5629738"/>
              <a:gd name="connsiteY1" fmla="*/ 5292545 h 7192213"/>
              <a:gd name="connsiteX2" fmla="*/ 4191 w 5629738"/>
              <a:gd name="connsiteY2" fmla="*/ 5273215 h 7192213"/>
              <a:gd name="connsiteX3" fmla="*/ 11880 w 5629738"/>
              <a:gd name="connsiteY3" fmla="*/ 5237214 h 7192213"/>
              <a:gd name="connsiteX4" fmla="*/ 18963 w 5629738"/>
              <a:gd name="connsiteY4" fmla="*/ 5184548 h 7192213"/>
              <a:gd name="connsiteX5" fmla="*/ 26514 w 5629738"/>
              <a:gd name="connsiteY5" fmla="*/ 5148294 h 7192213"/>
              <a:gd name="connsiteX6" fmla="*/ 28826 w 5629738"/>
              <a:gd name="connsiteY6" fmla="*/ 5141304 h 7192213"/>
              <a:gd name="connsiteX7" fmla="*/ 28826 w 5629738"/>
              <a:gd name="connsiteY7" fmla="*/ 4904080 h 7192213"/>
              <a:gd name="connsiteX8" fmla="*/ 26241 w 5629738"/>
              <a:gd name="connsiteY8" fmla="*/ 4886580 h 7192213"/>
              <a:gd name="connsiteX9" fmla="*/ 28826 w 5629738"/>
              <a:gd name="connsiteY9" fmla="*/ 4827542 h 7192213"/>
              <a:gd name="connsiteX10" fmla="*/ 25306 w 5629738"/>
              <a:gd name="connsiteY10" fmla="*/ 4818968 h 7192213"/>
              <a:gd name="connsiteX11" fmla="*/ 28826 w 5629738"/>
              <a:gd name="connsiteY11" fmla="*/ 4761248 h 7192213"/>
              <a:gd name="connsiteX12" fmla="*/ 25835 w 5629738"/>
              <a:gd name="connsiteY12" fmla="*/ 4698008 h 7192213"/>
              <a:gd name="connsiteX13" fmla="*/ 17801 w 5629738"/>
              <a:gd name="connsiteY13" fmla="*/ 4693286 h 7192213"/>
              <a:gd name="connsiteX14" fmla="*/ 17096 w 5629738"/>
              <a:gd name="connsiteY14" fmla="*/ 4679416 h 7192213"/>
              <a:gd name="connsiteX15" fmla="*/ 17250 w 5629738"/>
              <a:gd name="connsiteY15" fmla="*/ 4657582 h 7192213"/>
              <a:gd name="connsiteX16" fmla="*/ 25682 w 5629738"/>
              <a:gd name="connsiteY16" fmla="*/ 4608673 h 7192213"/>
              <a:gd name="connsiteX17" fmla="*/ 20696 w 5629738"/>
              <a:gd name="connsiteY17" fmla="*/ 27254 h 7192213"/>
              <a:gd name="connsiteX18" fmla="*/ 44529 w 5629738"/>
              <a:gd name="connsiteY18" fmla="*/ 3139 h 7192213"/>
              <a:gd name="connsiteX19" fmla="*/ 64219 w 5629738"/>
              <a:gd name="connsiteY19" fmla="*/ 24 h 7192213"/>
              <a:gd name="connsiteX20" fmla="*/ 2653439 w 5629738"/>
              <a:gd name="connsiteY20" fmla="*/ 0 h 7192213"/>
              <a:gd name="connsiteX21" fmla="*/ 2959929 w 5629738"/>
              <a:gd name="connsiteY21" fmla="*/ 0 h 7192213"/>
              <a:gd name="connsiteX22" fmla="*/ 5549063 w 5629738"/>
              <a:gd name="connsiteY22" fmla="*/ 0 h 7192213"/>
              <a:gd name="connsiteX23" fmla="*/ 5549068 w 5629738"/>
              <a:gd name="connsiteY23" fmla="*/ 2 h 7192213"/>
              <a:gd name="connsiteX24" fmla="*/ 5553587 w 5629738"/>
              <a:gd name="connsiteY24" fmla="*/ 0 h 7192213"/>
              <a:gd name="connsiteX25" fmla="*/ 5559961 w 5629738"/>
              <a:gd name="connsiteY25" fmla="*/ 3034 h 7192213"/>
              <a:gd name="connsiteX26" fmla="*/ 5596211 w 5629738"/>
              <a:gd name="connsiteY26" fmla="*/ 3034 h 7192213"/>
              <a:gd name="connsiteX27" fmla="*/ 5629738 w 5629738"/>
              <a:gd name="connsiteY27" fmla="*/ 36562 h 7192213"/>
              <a:gd name="connsiteX28" fmla="*/ 5629737 w 5629738"/>
              <a:gd name="connsiteY28" fmla="*/ 5426373 h 7192213"/>
              <a:gd name="connsiteX29" fmla="*/ 5629737 w 5629738"/>
              <a:gd name="connsiteY29" fmla="*/ 7158780 h 7192213"/>
              <a:gd name="connsiteX30" fmla="*/ 5596210 w 5629738"/>
              <a:gd name="connsiteY30" fmla="*/ 7192213 h 7192213"/>
              <a:gd name="connsiteX31" fmla="*/ 1982520 w 5629738"/>
              <a:gd name="connsiteY31" fmla="*/ 7192213 h 7192213"/>
              <a:gd name="connsiteX32" fmla="*/ 1976650 w 5629738"/>
              <a:gd name="connsiteY32" fmla="*/ 7189772 h 7192213"/>
              <a:gd name="connsiteX33" fmla="*/ 64205 w 5629738"/>
              <a:gd name="connsiteY33" fmla="*/ 7189772 h 7192213"/>
              <a:gd name="connsiteX34" fmla="*/ 28826 w 5629738"/>
              <a:gd name="connsiteY34" fmla="*/ 7165867 h 7192213"/>
              <a:gd name="connsiteX35" fmla="*/ 28826 w 5629738"/>
              <a:gd name="connsiteY35" fmla="*/ 6079439 h 7192213"/>
              <a:gd name="connsiteX36" fmla="*/ 18871 w 5629738"/>
              <a:gd name="connsiteY36" fmla="*/ 6043977 h 7192213"/>
              <a:gd name="connsiteX37" fmla="*/ 28826 w 5629738"/>
              <a:gd name="connsiteY37" fmla="*/ 6007501 h 7192213"/>
              <a:gd name="connsiteX38" fmla="*/ 28826 w 5629738"/>
              <a:gd name="connsiteY38" fmla="*/ 5521424 h 7192213"/>
              <a:gd name="connsiteX39" fmla="*/ 28826 w 5629738"/>
              <a:gd name="connsiteY39" fmla="*/ 5456903 h 7192213"/>
              <a:gd name="connsiteX40" fmla="*/ 18216 w 5629738"/>
              <a:gd name="connsiteY40" fmla="*/ 5420866 h 7192213"/>
              <a:gd name="connsiteX41" fmla="*/ 6056 w 5629738"/>
              <a:gd name="connsiteY41" fmla="*/ 5384020 h 7192213"/>
              <a:gd name="connsiteX42" fmla="*/ 815 w 5629738"/>
              <a:gd name="connsiteY42" fmla="*/ 5348515 h 7192213"/>
              <a:gd name="connsiteX43" fmla="*/ 0 w 5629738"/>
              <a:gd name="connsiteY43" fmla="*/ 5321182 h 7192213"/>
              <a:gd name="connsiteX0" fmla="*/ 0 w 5633928"/>
              <a:gd name="connsiteY0" fmla="*/ 5321182 h 7192213"/>
              <a:gd name="connsiteX1" fmla="*/ 7176 w 5633928"/>
              <a:gd name="connsiteY1" fmla="*/ 5292545 h 7192213"/>
              <a:gd name="connsiteX2" fmla="*/ 4191 w 5633928"/>
              <a:gd name="connsiteY2" fmla="*/ 5273215 h 7192213"/>
              <a:gd name="connsiteX3" fmla="*/ 11880 w 5633928"/>
              <a:gd name="connsiteY3" fmla="*/ 5237214 h 7192213"/>
              <a:gd name="connsiteX4" fmla="*/ 18963 w 5633928"/>
              <a:gd name="connsiteY4" fmla="*/ 5184548 h 7192213"/>
              <a:gd name="connsiteX5" fmla="*/ 26514 w 5633928"/>
              <a:gd name="connsiteY5" fmla="*/ 5148294 h 7192213"/>
              <a:gd name="connsiteX6" fmla="*/ 28826 w 5633928"/>
              <a:gd name="connsiteY6" fmla="*/ 5141304 h 7192213"/>
              <a:gd name="connsiteX7" fmla="*/ 28826 w 5633928"/>
              <a:gd name="connsiteY7" fmla="*/ 4904080 h 7192213"/>
              <a:gd name="connsiteX8" fmla="*/ 26241 w 5633928"/>
              <a:gd name="connsiteY8" fmla="*/ 4886580 h 7192213"/>
              <a:gd name="connsiteX9" fmla="*/ 28826 w 5633928"/>
              <a:gd name="connsiteY9" fmla="*/ 4827542 h 7192213"/>
              <a:gd name="connsiteX10" fmla="*/ 25306 w 5633928"/>
              <a:gd name="connsiteY10" fmla="*/ 4818968 h 7192213"/>
              <a:gd name="connsiteX11" fmla="*/ 28826 w 5633928"/>
              <a:gd name="connsiteY11" fmla="*/ 4761248 h 7192213"/>
              <a:gd name="connsiteX12" fmla="*/ 25835 w 5633928"/>
              <a:gd name="connsiteY12" fmla="*/ 4698008 h 7192213"/>
              <a:gd name="connsiteX13" fmla="*/ 17801 w 5633928"/>
              <a:gd name="connsiteY13" fmla="*/ 4693286 h 7192213"/>
              <a:gd name="connsiteX14" fmla="*/ 17096 w 5633928"/>
              <a:gd name="connsiteY14" fmla="*/ 4679416 h 7192213"/>
              <a:gd name="connsiteX15" fmla="*/ 17250 w 5633928"/>
              <a:gd name="connsiteY15" fmla="*/ 4657582 h 7192213"/>
              <a:gd name="connsiteX16" fmla="*/ 25682 w 5633928"/>
              <a:gd name="connsiteY16" fmla="*/ 4608673 h 7192213"/>
              <a:gd name="connsiteX17" fmla="*/ 20696 w 5633928"/>
              <a:gd name="connsiteY17" fmla="*/ 27254 h 7192213"/>
              <a:gd name="connsiteX18" fmla="*/ 44529 w 5633928"/>
              <a:gd name="connsiteY18" fmla="*/ 3139 h 7192213"/>
              <a:gd name="connsiteX19" fmla="*/ 64219 w 5633928"/>
              <a:gd name="connsiteY19" fmla="*/ 24 h 7192213"/>
              <a:gd name="connsiteX20" fmla="*/ 2653439 w 5633928"/>
              <a:gd name="connsiteY20" fmla="*/ 0 h 7192213"/>
              <a:gd name="connsiteX21" fmla="*/ 2959929 w 5633928"/>
              <a:gd name="connsiteY21" fmla="*/ 0 h 7192213"/>
              <a:gd name="connsiteX22" fmla="*/ 5549063 w 5633928"/>
              <a:gd name="connsiteY22" fmla="*/ 0 h 7192213"/>
              <a:gd name="connsiteX23" fmla="*/ 5549068 w 5633928"/>
              <a:gd name="connsiteY23" fmla="*/ 2 h 7192213"/>
              <a:gd name="connsiteX24" fmla="*/ 5553587 w 5633928"/>
              <a:gd name="connsiteY24" fmla="*/ 0 h 7192213"/>
              <a:gd name="connsiteX25" fmla="*/ 5559961 w 5633928"/>
              <a:gd name="connsiteY25" fmla="*/ 3034 h 7192213"/>
              <a:gd name="connsiteX26" fmla="*/ 5596211 w 5633928"/>
              <a:gd name="connsiteY26" fmla="*/ 3034 h 7192213"/>
              <a:gd name="connsiteX27" fmla="*/ 5629738 w 5633928"/>
              <a:gd name="connsiteY27" fmla="*/ 36562 h 7192213"/>
              <a:gd name="connsiteX28" fmla="*/ 5629737 w 5633928"/>
              <a:gd name="connsiteY28" fmla="*/ 7158780 h 7192213"/>
              <a:gd name="connsiteX29" fmla="*/ 5596210 w 5633928"/>
              <a:gd name="connsiteY29" fmla="*/ 7192213 h 7192213"/>
              <a:gd name="connsiteX30" fmla="*/ 1982520 w 5633928"/>
              <a:gd name="connsiteY30" fmla="*/ 7192213 h 7192213"/>
              <a:gd name="connsiteX31" fmla="*/ 1976650 w 5633928"/>
              <a:gd name="connsiteY31" fmla="*/ 7189772 h 7192213"/>
              <a:gd name="connsiteX32" fmla="*/ 64205 w 5633928"/>
              <a:gd name="connsiteY32" fmla="*/ 7189772 h 7192213"/>
              <a:gd name="connsiteX33" fmla="*/ 28826 w 5633928"/>
              <a:gd name="connsiteY33" fmla="*/ 7165867 h 7192213"/>
              <a:gd name="connsiteX34" fmla="*/ 28826 w 5633928"/>
              <a:gd name="connsiteY34" fmla="*/ 6079439 h 7192213"/>
              <a:gd name="connsiteX35" fmla="*/ 18871 w 5633928"/>
              <a:gd name="connsiteY35" fmla="*/ 6043977 h 7192213"/>
              <a:gd name="connsiteX36" fmla="*/ 28826 w 5633928"/>
              <a:gd name="connsiteY36" fmla="*/ 6007501 h 7192213"/>
              <a:gd name="connsiteX37" fmla="*/ 28826 w 5633928"/>
              <a:gd name="connsiteY37" fmla="*/ 5521424 h 7192213"/>
              <a:gd name="connsiteX38" fmla="*/ 28826 w 5633928"/>
              <a:gd name="connsiteY38" fmla="*/ 5456903 h 7192213"/>
              <a:gd name="connsiteX39" fmla="*/ 18216 w 5633928"/>
              <a:gd name="connsiteY39" fmla="*/ 5420866 h 7192213"/>
              <a:gd name="connsiteX40" fmla="*/ 6056 w 5633928"/>
              <a:gd name="connsiteY40" fmla="*/ 5384020 h 7192213"/>
              <a:gd name="connsiteX41" fmla="*/ 815 w 5633928"/>
              <a:gd name="connsiteY41" fmla="*/ 5348515 h 7192213"/>
              <a:gd name="connsiteX42" fmla="*/ 0 w 5633928"/>
              <a:gd name="connsiteY42" fmla="*/ 5321182 h 7192213"/>
              <a:gd name="connsiteX0" fmla="*/ 0 w 5633928"/>
              <a:gd name="connsiteY0" fmla="*/ 5321182 h 7192213"/>
              <a:gd name="connsiteX1" fmla="*/ 7176 w 5633928"/>
              <a:gd name="connsiteY1" fmla="*/ 5292545 h 7192213"/>
              <a:gd name="connsiteX2" fmla="*/ 4191 w 5633928"/>
              <a:gd name="connsiteY2" fmla="*/ 5273215 h 7192213"/>
              <a:gd name="connsiteX3" fmla="*/ 11880 w 5633928"/>
              <a:gd name="connsiteY3" fmla="*/ 5237214 h 7192213"/>
              <a:gd name="connsiteX4" fmla="*/ 18963 w 5633928"/>
              <a:gd name="connsiteY4" fmla="*/ 5184548 h 7192213"/>
              <a:gd name="connsiteX5" fmla="*/ 26514 w 5633928"/>
              <a:gd name="connsiteY5" fmla="*/ 5148294 h 7192213"/>
              <a:gd name="connsiteX6" fmla="*/ 28826 w 5633928"/>
              <a:gd name="connsiteY6" fmla="*/ 5141304 h 7192213"/>
              <a:gd name="connsiteX7" fmla="*/ 28826 w 5633928"/>
              <a:gd name="connsiteY7" fmla="*/ 4904080 h 7192213"/>
              <a:gd name="connsiteX8" fmla="*/ 26241 w 5633928"/>
              <a:gd name="connsiteY8" fmla="*/ 4886580 h 7192213"/>
              <a:gd name="connsiteX9" fmla="*/ 28826 w 5633928"/>
              <a:gd name="connsiteY9" fmla="*/ 4827542 h 7192213"/>
              <a:gd name="connsiteX10" fmla="*/ 25306 w 5633928"/>
              <a:gd name="connsiteY10" fmla="*/ 4818968 h 7192213"/>
              <a:gd name="connsiteX11" fmla="*/ 28826 w 5633928"/>
              <a:gd name="connsiteY11" fmla="*/ 4761248 h 7192213"/>
              <a:gd name="connsiteX12" fmla="*/ 25835 w 5633928"/>
              <a:gd name="connsiteY12" fmla="*/ 4698008 h 7192213"/>
              <a:gd name="connsiteX13" fmla="*/ 17801 w 5633928"/>
              <a:gd name="connsiteY13" fmla="*/ 4693286 h 7192213"/>
              <a:gd name="connsiteX14" fmla="*/ 17096 w 5633928"/>
              <a:gd name="connsiteY14" fmla="*/ 4679416 h 7192213"/>
              <a:gd name="connsiteX15" fmla="*/ 17250 w 5633928"/>
              <a:gd name="connsiteY15" fmla="*/ 4657582 h 7192213"/>
              <a:gd name="connsiteX16" fmla="*/ 25682 w 5633928"/>
              <a:gd name="connsiteY16" fmla="*/ 4608673 h 7192213"/>
              <a:gd name="connsiteX17" fmla="*/ 20696 w 5633928"/>
              <a:gd name="connsiteY17" fmla="*/ 27254 h 7192213"/>
              <a:gd name="connsiteX18" fmla="*/ 44529 w 5633928"/>
              <a:gd name="connsiteY18" fmla="*/ 3139 h 7192213"/>
              <a:gd name="connsiteX19" fmla="*/ 64219 w 5633928"/>
              <a:gd name="connsiteY19" fmla="*/ 24 h 7192213"/>
              <a:gd name="connsiteX20" fmla="*/ 2653439 w 5633928"/>
              <a:gd name="connsiteY20" fmla="*/ 0 h 7192213"/>
              <a:gd name="connsiteX21" fmla="*/ 2959929 w 5633928"/>
              <a:gd name="connsiteY21" fmla="*/ 0 h 7192213"/>
              <a:gd name="connsiteX22" fmla="*/ 5549063 w 5633928"/>
              <a:gd name="connsiteY22" fmla="*/ 0 h 7192213"/>
              <a:gd name="connsiteX23" fmla="*/ 5549068 w 5633928"/>
              <a:gd name="connsiteY23" fmla="*/ 2 h 7192213"/>
              <a:gd name="connsiteX24" fmla="*/ 5553587 w 5633928"/>
              <a:gd name="connsiteY24" fmla="*/ 0 h 7192213"/>
              <a:gd name="connsiteX25" fmla="*/ 5559961 w 5633928"/>
              <a:gd name="connsiteY25" fmla="*/ 3034 h 7192213"/>
              <a:gd name="connsiteX26" fmla="*/ 5596211 w 5633928"/>
              <a:gd name="connsiteY26" fmla="*/ 3034 h 7192213"/>
              <a:gd name="connsiteX27" fmla="*/ 5629738 w 5633928"/>
              <a:gd name="connsiteY27" fmla="*/ 36562 h 7192213"/>
              <a:gd name="connsiteX28" fmla="*/ 5629737 w 5633928"/>
              <a:gd name="connsiteY28" fmla="*/ 7158780 h 7192213"/>
              <a:gd name="connsiteX29" fmla="*/ 5596210 w 5633928"/>
              <a:gd name="connsiteY29" fmla="*/ 7192213 h 7192213"/>
              <a:gd name="connsiteX30" fmla="*/ 1982520 w 5633928"/>
              <a:gd name="connsiteY30" fmla="*/ 7192213 h 7192213"/>
              <a:gd name="connsiteX31" fmla="*/ 64205 w 5633928"/>
              <a:gd name="connsiteY31" fmla="*/ 7189772 h 7192213"/>
              <a:gd name="connsiteX32" fmla="*/ 28826 w 5633928"/>
              <a:gd name="connsiteY32" fmla="*/ 7165867 h 7192213"/>
              <a:gd name="connsiteX33" fmla="*/ 28826 w 5633928"/>
              <a:gd name="connsiteY33" fmla="*/ 6079439 h 7192213"/>
              <a:gd name="connsiteX34" fmla="*/ 18871 w 5633928"/>
              <a:gd name="connsiteY34" fmla="*/ 6043977 h 7192213"/>
              <a:gd name="connsiteX35" fmla="*/ 28826 w 5633928"/>
              <a:gd name="connsiteY35" fmla="*/ 6007501 h 7192213"/>
              <a:gd name="connsiteX36" fmla="*/ 28826 w 5633928"/>
              <a:gd name="connsiteY36" fmla="*/ 5521424 h 7192213"/>
              <a:gd name="connsiteX37" fmla="*/ 28826 w 5633928"/>
              <a:gd name="connsiteY37" fmla="*/ 5456903 h 7192213"/>
              <a:gd name="connsiteX38" fmla="*/ 18216 w 5633928"/>
              <a:gd name="connsiteY38" fmla="*/ 5420866 h 7192213"/>
              <a:gd name="connsiteX39" fmla="*/ 6056 w 5633928"/>
              <a:gd name="connsiteY39" fmla="*/ 5384020 h 7192213"/>
              <a:gd name="connsiteX40" fmla="*/ 815 w 5633928"/>
              <a:gd name="connsiteY40" fmla="*/ 5348515 h 7192213"/>
              <a:gd name="connsiteX41" fmla="*/ 0 w 5633928"/>
              <a:gd name="connsiteY41" fmla="*/ 5321182 h 7192213"/>
              <a:gd name="connsiteX0" fmla="*/ 0 w 5633928"/>
              <a:gd name="connsiteY0" fmla="*/ 5321182 h 7192213"/>
              <a:gd name="connsiteX1" fmla="*/ 7176 w 5633928"/>
              <a:gd name="connsiteY1" fmla="*/ 5292545 h 7192213"/>
              <a:gd name="connsiteX2" fmla="*/ 4191 w 5633928"/>
              <a:gd name="connsiteY2" fmla="*/ 5273215 h 7192213"/>
              <a:gd name="connsiteX3" fmla="*/ 11880 w 5633928"/>
              <a:gd name="connsiteY3" fmla="*/ 5237214 h 7192213"/>
              <a:gd name="connsiteX4" fmla="*/ 18963 w 5633928"/>
              <a:gd name="connsiteY4" fmla="*/ 5184548 h 7192213"/>
              <a:gd name="connsiteX5" fmla="*/ 26514 w 5633928"/>
              <a:gd name="connsiteY5" fmla="*/ 5148294 h 7192213"/>
              <a:gd name="connsiteX6" fmla="*/ 28826 w 5633928"/>
              <a:gd name="connsiteY6" fmla="*/ 5141304 h 7192213"/>
              <a:gd name="connsiteX7" fmla="*/ 28826 w 5633928"/>
              <a:gd name="connsiteY7" fmla="*/ 4904080 h 7192213"/>
              <a:gd name="connsiteX8" fmla="*/ 26241 w 5633928"/>
              <a:gd name="connsiteY8" fmla="*/ 4886580 h 7192213"/>
              <a:gd name="connsiteX9" fmla="*/ 28826 w 5633928"/>
              <a:gd name="connsiteY9" fmla="*/ 4827542 h 7192213"/>
              <a:gd name="connsiteX10" fmla="*/ 25306 w 5633928"/>
              <a:gd name="connsiteY10" fmla="*/ 4818968 h 7192213"/>
              <a:gd name="connsiteX11" fmla="*/ 28826 w 5633928"/>
              <a:gd name="connsiteY11" fmla="*/ 4761248 h 7192213"/>
              <a:gd name="connsiteX12" fmla="*/ 25835 w 5633928"/>
              <a:gd name="connsiteY12" fmla="*/ 4698008 h 7192213"/>
              <a:gd name="connsiteX13" fmla="*/ 17801 w 5633928"/>
              <a:gd name="connsiteY13" fmla="*/ 4693286 h 7192213"/>
              <a:gd name="connsiteX14" fmla="*/ 17096 w 5633928"/>
              <a:gd name="connsiteY14" fmla="*/ 4679416 h 7192213"/>
              <a:gd name="connsiteX15" fmla="*/ 17250 w 5633928"/>
              <a:gd name="connsiteY15" fmla="*/ 4657582 h 7192213"/>
              <a:gd name="connsiteX16" fmla="*/ 25682 w 5633928"/>
              <a:gd name="connsiteY16" fmla="*/ 4608673 h 7192213"/>
              <a:gd name="connsiteX17" fmla="*/ 20696 w 5633928"/>
              <a:gd name="connsiteY17" fmla="*/ 27254 h 7192213"/>
              <a:gd name="connsiteX18" fmla="*/ 44529 w 5633928"/>
              <a:gd name="connsiteY18" fmla="*/ 3139 h 7192213"/>
              <a:gd name="connsiteX19" fmla="*/ 64219 w 5633928"/>
              <a:gd name="connsiteY19" fmla="*/ 24 h 7192213"/>
              <a:gd name="connsiteX20" fmla="*/ 2653439 w 5633928"/>
              <a:gd name="connsiteY20" fmla="*/ 0 h 7192213"/>
              <a:gd name="connsiteX21" fmla="*/ 2959929 w 5633928"/>
              <a:gd name="connsiteY21" fmla="*/ 0 h 7192213"/>
              <a:gd name="connsiteX22" fmla="*/ 5549063 w 5633928"/>
              <a:gd name="connsiteY22" fmla="*/ 0 h 7192213"/>
              <a:gd name="connsiteX23" fmla="*/ 5549068 w 5633928"/>
              <a:gd name="connsiteY23" fmla="*/ 2 h 7192213"/>
              <a:gd name="connsiteX24" fmla="*/ 5553587 w 5633928"/>
              <a:gd name="connsiteY24" fmla="*/ 0 h 7192213"/>
              <a:gd name="connsiteX25" fmla="*/ 5559961 w 5633928"/>
              <a:gd name="connsiteY25" fmla="*/ 3034 h 7192213"/>
              <a:gd name="connsiteX26" fmla="*/ 5596211 w 5633928"/>
              <a:gd name="connsiteY26" fmla="*/ 3034 h 7192213"/>
              <a:gd name="connsiteX27" fmla="*/ 5629738 w 5633928"/>
              <a:gd name="connsiteY27" fmla="*/ 36562 h 7192213"/>
              <a:gd name="connsiteX28" fmla="*/ 5629737 w 5633928"/>
              <a:gd name="connsiteY28" fmla="*/ 7158780 h 7192213"/>
              <a:gd name="connsiteX29" fmla="*/ 5596210 w 5633928"/>
              <a:gd name="connsiteY29" fmla="*/ 7192213 h 7192213"/>
              <a:gd name="connsiteX30" fmla="*/ 64205 w 5633928"/>
              <a:gd name="connsiteY30" fmla="*/ 7189772 h 7192213"/>
              <a:gd name="connsiteX31" fmla="*/ 28826 w 5633928"/>
              <a:gd name="connsiteY31" fmla="*/ 7165867 h 7192213"/>
              <a:gd name="connsiteX32" fmla="*/ 28826 w 5633928"/>
              <a:gd name="connsiteY32" fmla="*/ 6079439 h 7192213"/>
              <a:gd name="connsiteX33" fmla="*/ 18871 w 5633928"/>
              <a:gd name="connsiteY33" fmla="*/ 6043977 h 7192213"/>
              <a:gd name="connsiteX34" fmla="*/ 28826 w 5633928"/>
              <a:gd name="connsiteY34" fmla="*/ 6007501 h 7192213"/>
              <a:gd name="connsiteX35" fmla="*/ 28826 w 5633928"/>
              <a:gd name="connsiteY35" fmla="*/ 5521424 h 7192213"/>
              <a:gd name="connsiteX36" fmla="*/ 28826 w 5633928"/>
              <a:gd name="connsiteY36" fmla="*/ 5456903 h 7192213"/>
              <a:gd name="connsiteX37" fmla="*/ 18216 w 5633928"/>
              <a:gd name="connsiteY37" fmla="*/ 5420866 h 7192213"/>
              <a:gd name="connsiteX38" fmla="*/ 6056 w 5633928"/>
              <a:gd name="connsiteY38" fmla="*/ 5384020 h 7192213"/>
              <a:gd name="connsiteX39" fmla="*/ 815 w 5633928"/>
              <a:gd name="connsiteY39" fmla="*/ 5348515 h 7192213"/>
              <a:gd name="connsiteX40" fmla="*/ 0 w 5633928"/>
              <a:gd name="connsiteY40" fmla="*/ 5321182 h 7192213"/>
              <a:gd name="connsiteX0" fmla="*/ 0 w 5633928"/>
              <a:gd name="connsiteY0" fmla="*/ 5321182 h 7192213"/>
              <a:gd name="connsiteX1" fmla="*/ 7176 w 5633928"/>
              <a:gd name="connsiteY1" fmla="*/ 5292545 h 7192213"/>
              <a:gd name="connsiteX2" fmla="*/ 4191 w 5633928"/>
              <a:gd name="connsiteY2" fmla="*/ 5273215 h 7192213"/>
              <a:gd name="connsiteX3" fmla="*/ 11880 w 5633928"/>
              <a:gd name="connsiteY3" fmla="*/ 5237214 h 7192213"/>
              <a:gd name="connsiteX4" fmla="*/ 18963 w 5633928"/>
              <a:gd name="connsiteY4" fmla="*/ 5184548 h 7192213"/>
              <a:gd name="connsiteX5" fmla="*/ 26514 w 5633928"/>
              <a:gd name="connsiteY5" fmla="*/ 5148294 h 7192213"/>
              <a:gd name="connsiteX6" fmla="*/ 28826 w 5633928"/>
              <a:gd name="connsiteY6" fmla="*/ 5141304 h 7192213"/>
              <a:gd name="connsiteX7" fmla="*/ 28826 w 5633928"/>
              <a:gd name="connsiteY7" fmla="*/ 4904080 h 7192213"/>
              <a:gd name="connsiteX8" fmla="*/ 26241 w 5633928"/>
              <a:gd name="connsiteY8" fmla="*/ 4886580 h 7192213"/>
              <a:gd name="connsiteX9" fmla="*/ 28826 w 5633928"/>
              <a:gd name="connsiteY9" fmla="*/ 4827542 h 7192213"/>
              <a:gd name="connsiteX10" fmla="*/ 25306 w 5633928"/>
              <a:gd name="connsiteY10" fmla="*/ 4818968 h 7192213"/>
              <a:gd name="connsiteX11" fmla="*/ 28826 w 5633928"/>
              <a:gd name="connsiteY11" fmla="*/ 4761248 h 7192213"/>
              <a:gd name="connsiteX12" fmla="*/ 25835 w 5633928"/>
              <a:gd name="connsiteY12" fmla="*/ 4698008 h 7192213"/>
              <a:gd name="connsiteX13" fmla="*/ 17801 w 5633928"/>
              <a:gd name="connsiteY13" fmla="*/ 4693286 h 7192213"/>
              <a:gd name="connsiteX14" fmla="*/ 17096 w 5633928"/>
              <a:gd name="connsiteY14" fmla="*/ 4679416 h 7192213"/>
              <a:gd name="connsiteX15" fmla="*/ 17250 w 5633928"/>
              <a:gd name="connsiteY15" fmla="*/ 4657582 h 7192213"/>
              <a:gd name="connsiteX16" fmla="*/ 25682 w 5633928"/>
              <a:gd name="connsiteY16" fmla="*/ 4608673 h 7192213"/>
              <a:gd name="connsiteX17" fmla="*/ 20696 w 5633928"/>
              <a:gd name="connsiteY17" fmla="*/ 27254 h 7192213"/>
              <a:gd name="connsiteX18" fmla="*/ 44529 w 5633928"/>
              <a:gd name="connsiteY18" fmla="*/ 3139 h 7192213"/>
              <a:gd name="connsiteX19" fmla="*/ 64219 w 5633928"/>
              <a:gd name="connsiteY19" fmla="*/ 24 h 7192213"/>
              <a:gd name="connsiteX20" fmla="*/ 2653439 w 5633928"/>
              <a:gd name="connsiteY20" fmla="*/ 0 h 7192213"/>
              <a:gd name="connsiteX21" fmla="*/ 5549063 w 5633928"/>
              <a:gd name="connsiteY21" fmla="*/ 0 h 7192213"/>
              <a:gd name="connsiteX22" fmla="*/ 5549068 w 5633928"/>
              <a:gd name="connsiteY22" fmla="*/ 2 h 7192213"/>
              <a:gd name="connsiteX23" fmla="*/ 5553587 w 5633928"/>
              <a:gd name="connsiteY23" fmla="*/ 0 h 7192213"/>
              <a:gd name="connsiteX24" fmla="*/ 5559961 w 5633928"/>
              <a:gd name="connsiteY24" fmla="*/ 3034 h 7192213"/>
              <a:gd name="connsiteX25" fmla="*/ 5596211 w 5633928"/>
              <a:gd name="connsiteY25" fmla="*/ 3034 h 7192213"/>
              <a:gd name="connsiteX26" fmla="*/ 5629738 w 5633928"/>
              <a:gd name="connsiteY26" fmla="*/ 36562 h 7192213"/>
              <a:gd name="connsiteX27" fmla="*/ 5629737 w 5633928"/>
              <a:gd name="connsiteY27" fmla="*/ 7158780 h 7192213"/>
              <a:gd name="connsiteX28" fmla="*/ 5596210 w 5633928"/>
              <a:gd name="connsiteY28" fmla="*/ 7192213 h 7192213"/>
              <a:gd name="connsiteX29" fmla="*/ 64205 w 5633928"/>
              <a:gd name="connsiteY29" fmla="*/ 7189772 h 7192213"/>
              <a:gd name="connsiteX30" fmla="*/ 28826 w 5633928"/>
              <a:gd name="connsiteY30" fmla="*/ 7165867 h 7192213"/>
              <a:gd name="connsiteX31" fmla="*/ 28826 w 5633928"/>
              <a:gd name="connsiteY31" fmla="*/ 6079439 h 7192213"/>
              <a:gd name="connsiteX32" fmla="*/ 18871 w 5633928"/>
              <a:gd name="connsiteY32" fmla="*/ 6043977 h 7192213"/>
              <a:gd name="connsiteX33" fmla="*/ 28826 w 5633928"/>
              <a:gd name="connsiteY33" fmla="*/ 6007501 h 7192213"/>
              <a:gd name="connsiteX34" fmla="*/ 28826 w 5633928"/>
              <a:gd name="connsiteY34" fmla="*/ 5521424 h 7192213"/>
              <a:gd name="connsiteX35" fmla="*/ 28826 w 5633928"/>
              <a:gd name="connsiteY35" fmla="*/ 5456903 h 7192213"/>
              <a:gd name="connsiteX36" fmla="*/ 18216 w 5633928"/>
              <a:gd name="connsiteY36" fmla="*/ 5420866 h 7192213"/>
              <a:gd name="connsiteX37" fmla="*/ 6056 w 5633928"/>
              <a:gd name="connsiteY37" fmla="*/ 5384020 h 7192213"/>
              <a:gd name="connsiteX38" fmla="*/ 815 w 5633928"/>
              <a:gd name="connsiteY38" fmla="*/ 5348515 h 7192213"/>
              <a:gd name="connsiteX39" fmla="*/ 0 w 5633928"/>
              <a:gd name="connsiteY39" fmla="*/ 5321182 h 7192213"/>
              <a:gd name="connsiteX0" fmla="*/ 0 w 5633928"/>
              <a:gd name="connsiteY0" fmla="*/ 5321182 h 7192213"/>
              <a:gd name="connsiteX1" fmla="*/ 7176 w 5633928"/>
              <a:gd name="connsiteY1" fmla="*/ 5292545 h 7192213"/>
              <a:gd name="connsiteX2" fmla="*/ 4191 w 5633928"/>
              <a:gd name="connsiteY2" fmla="*/ 5273215 h 7192213"/>
              <a:gd name="connsiteX3" fmla="*/ 11880 w 5633928"/>
              <a:gd name="connsiteY3" fmla="*/ 5237214 h 7192213"/>
              <a:gd name="connsiteX4" fmla="*/ 18963 w 5633928"/>
              <a:gd name="connsiteY4" fmla="*/ 5184548 h 7192213"/>
              <a:gd name="connsiteX5" fmla="*/ 26514 w 5633928"/>
              <a:gd name="connsiteY5" fmla="*/ 5148294 h 7192213"/>
              <a:gd name="connsiteX6" fmla="*/ 28826 w 5633928"/>
              <a:gd name="connsiteY6" fmla="*/ 5141304 h 7192213"/>
              <a:gd name="connsiteX7" fmla="*/ 28826 w 5633928"/>
              <a:gd name="connsiteY7" fmla="*/ 4904080 h 7192213"/>
              <a:gd name="connsiteX8" fmla="*/ 26241 w 5633928"/>
              <a:gd name="connsiteY8" fmla="*/ 4886580 h 7192213"/>
              <a:gd name="connsiteX9" fmla="*/ 28826 w 5633928"/>
              <a:gd name="connsiteY9" fmla="*/ 4827542 h 7192213"/>
              <a:gd name="connsiteX10" fmla="*/ 25306 w 5633928"/>
              <a:gd name="connsiteY10" fmla="*/ 4818968 h 7192213"/>
              <a:gd name="connsiteX11" fmla="*/ 28826 w 5633928"/>
              <a:gd name="connsiteY11" fmla="*/ 4761248 h 7192213"/>
              <a:gd name="connsiteX12" fmla="*/ 25835 w 5633928"/>
              <a:gd name="connsiteY12" fmla="*/ 4698008 h 7192213"/>
              <a:gd name="connsiteX13" fmla="*/ 17801 w 5633928"/>
              <a:gd name="connsiteY13" fmla="*/ 4693286 h 7192213"/>
              <a:gd name="connsiteX14" fmla="*/ 17096 w 5633928"/>
              <a:gd name="connsiteY14" fmla="*/ 4679416 h 7192213"/>
              <a:gd name="connsiteX15" fmla="*/ 17250 w 5633928"/>
              <a:gd name="connsiteY15" fmla="*/ 4657582 h 7192213"/>
              <a:gd name="connsiteX16" fmla="*/ 25682 w 5633928"/>
              <a:gd name="connsiteY16" fmla="*/ 4608673 h 7192213"/>
              <a:gd name="connsiteX17" fmla="*/ 20696 w 5633928"/>
              <a:gd name="connsiteY17" fmla="*/ 27254 h 7192213"/>
              <a:gd name="connsiteX18" fmla="*/ 44529 w 5633928"/>
              <a:gd name="connsiteY18" fmla="*/ 3139 h 7192213"/>
              <a:gd name="connsiteX19" fmla="*/ 64219 w 5633928"/>
              <a:gd name="connsiteY19" fmla="*/ 24 h 7192213"/>
              <a:gd name="connsiteX20" fmla="*/ 5549063 w 5633928"/>
              <a:gd name="connsiteY20" fmla="*/ 0 h 7192213"/>
              <a:gd name="connsiteX21" fmla="*/ 5549068 w 5633928"/>
              <a:gd name="connsiteY21" fmla="*/ 2 h 7192213"/>
              <a:gd name="connsiteX22" fmla="*/ 5553587 w 5633928"/>
              <a:gd name="connsiteY22" fmla="*/ 0 h 7192213"/>
              <a:gd name="connsiteX23" fmla="*/ 5559961 w 5633928"/>
              <a:gd name="connsiteY23" fmla="*/ 3034 h 7192213"/>
              <a:gd name="connsiteX24" fmla="*/ 5596211 w 5633928"/>
              <a:gd name="connsiteY24" fmla="*/ 3034 h 7192213"/>
              <a:gd name="connsiteX25" fmla="*/ 5629738 w 5633928"/>
              <a:gd name="connsiteY25" fmla="*/ 36562 h 7192213"/>
              <a:gd name="connsiteX26" fmla="*/ 5629737 w 5633928"/>
              <a:gd name="connsiteY26" fmla="*/ 7158780 h 7192213"/>
              <a:gd name="connsiteX27" fmla="*/ 5596210 w 5633928"/>
              <a:gd name="connsiteY27" fmla="*/ 7192213 h 7192213"/>
              <a:gd name="connsiteX28" fmla="*/ 64205 w 5633928"/>
              <a:gd name="connsiteY28" fmla="*/ 7189772 h 7192213"/>
              <a:gd name="connsiteX29" fmla="*/ 28826 w 5633928"/>
              <a:gd name="connsiteY29" fmla="*/ 7165867 h 7192213"/>
              <a:gd name="connsiteX30" fmla="*/ 28826 w 5633928"/>
              <a:gd name="connsiteY30" fmla="*/ 6079439 h 7192213"/>
              <a:gd name="connsiteX31" fmla="*/ 18871 w 5633928"/>
              <a:gd name="connsiteY31" fmla="*/ 6043977 h 7192213"/>
              <a:gd name="connsiteX32" fmla="*/ 28826 w 5633928"/>
              <a:gd name="connsiteY32" fmla="*/ 6007501 h 7192213"/>
              <a:gd name="connsiteX33" fmla="*/ 28826 w 5633928"/>
              <a:gd name="connsiteY33" fmla="*/ 5521424 h 7192213"/>
              <a:gd name="connsiteX34" fmla="*/ 28826 w 5633928"/>
              <a:gd name="connsiteY34" fmla="*/ 5456903 h 7192213"/>
              <a:gd name="connsiteX35" fmla="*/ 18216 w 5633928"/>
              <a:gd name="connsiteY35" fmla="*/ 5420866 h 7192213"/>
              <a:gd name="connsiteX36" fmla="*/ 6056 w 5633928"/>
              <a:gd name="connsiteY36" fmla="*/ 5384020 h 7192213"/>
              <a:gd name="connsiteX37" fmla="*/ 815 w 5633928"/>
              <a:gd name="connsiteY37" fmla="*/ 5348515 h 7192213"/>
              <a:gd name="connsiteX38" fmla="*/ 0 w 5633928"/>
              <a:gd name="connsiteY38" fmla="*/ 5321182 h 7192213"/>
              <a:gd name="connsiteX0" fmla="*/ 0 w 5633928"/>
              <a:gd name="connsiteY0" fmla="*/ 5321182 h 7192213"/>
              <a:gd name="connsiteX1" fmla="*/ 7176 w 5633928"/>
              <a:gd name="connsiteY1" fmla="*/ 5292545 h 7192213"/>
              <a:gd name="connsiteX2" fmla="*/ 4191 w 5633928"/>
              <a:gd name="connsiteY2" fmla="*/ 5273215 h 7192213"/>
              <a:gd name="connsiteX3" fmla="*/ 11880 w 5633928"/>
              <a:gd name="connsiteY3" fmla="*/ 5237214 h 7192213"/>
              <a:gd name="connsiteX4" fmla="*/ 18963 w 5633928"/>
              <a:gd name="connsiteY4" fmla="*/ 5184548 h 7192213"/>
              <a:gd name="connsiteX5" fmla="*/ 26514 w 5633928"/>
              <a:gd name="connsiteY5" fmla="*/ 5148294 h 7192213"/>
              <a:gd name="connsiteX6" fmla="*/ 28826 w 5633928"/>
              <a:gd name="connsiteY6" fmla="*/ 5141304 h 7192213"/>
              <a:gd name="connsiteX7" fmla="*/ 28826 w 5633928"/>
              <a:gd name="connsiteY7" fmla="*/ 4904080 h 7192213"/>
              <a:gd name="connsiteX8" fmla="*/ 26241 w 5633928"/>
              <a:gd name="connsiteY8" fmla="*/ 4886580 h 7192213"/>
              <a:gd name="connsiteX9" fmla="*/ 28826 w 5633928"/>
              <a:gd name="connsiteY9" fmla="*/ 4827542 h 7192213"/>
              <a:gd name="connsiteX10" fmla="*/ 25306 w 5633928"/>
              <a:gd name="connsiteY10" fmla="*/ 4818968 h 7192213"/>
              <a:gd name="connsiteX11" fmla="*/ 28826 w 5633928"/>
              <a:gd name="connsiteY11" fmla="*/ 4761248 h 7192213"/>
              <a:gd name="connsiteX12" fmla="*/ 25835 w 5633928"/>
              <a:gd name="connsiteY12" fmla="*/ 4698008 h 7192213"/>
              <a:gd name="connsiteX13" fmla="*/ 17801 w 5633928"/>
              <a:gd name="connsiteY13" fmla="*/ 4693286 h 7192213"/>
              <a:gd name="connsiteX14" fmla="*/ 17096 w 5633928"/>
              <a:gd name="connsiteY14" fmla="*/ 4679416 h 7192213"/>
              <a:gd name="connsiteX15" fmla="*/ 17250 w 5633928"/>
              <a:gd name="connsiteY15" fmla="*/ 4657582 h 7192213"/>
              <a:gd name="connsiteX16" fmla="*/ 25682 w 5633928"/>
              <a:gd name="connsiteY16" fmla="*/ 4608673 h 7192213"/>
              <a:gd name="connsiteX17" fmla="*/ 20696 w 5633928"/>
              <a:gd name="connsiteY17" fmla="*/ 27254 h 7192213"/>
              <a:gd name="connsiteX18" fmla="*/ 44529 w 5633928"/>
              <a:gd name="connsiteY18" fmla="*/ 3139 h 7192213"/>
              <a:gd name="connsiteX19" fmla="*/ 64219 w 5633928"/>
              <a:gd name="connsiteY19" fmla="*/ 24 h 7192213"/>
              <a:gd name="connsiteX20" fmla="*/ 5549063 w 5633928"/>
              <a:gd name="connsiteY20" fmla="*/ 0 h 7192213"/>
              <a:gd name="connsiteX21" fmla="*/ 5549068 w 5633928"/>
              <a:gd name="connsiteY21" fmla="*/ 2 h 7192213"/>
              <a:gd name="connsiteX22" fmla="*/ 5553587 w 5633928"/>
              <a:gd name="connsiteY22" fmla="*/ 0 h 7192213"/>
              <a:gd name="connsiteX23" fmla="*/ 5596211 w 5633928"/>
              <a:gd name="connsiteY23" fmla="*/ 3034 h 7192213"/>
              <a:gd name="connsiteX24" fmla="*/ 5629738 w 5633928"/>
              <a:gd name="connsiteY24" fmla="*/ 36562 h 7192213"/>
              <a:gd name="connsiteX25" fmla="*/ 5629737 w 5633928"/>
              <a:gd name="connsiteY25" fmla="*/ 7158780 h 7192213"/>
              <a:gd name="connsiteX26" fmla="*/ 5596210 w 5633928"/>
              <a:gd name="connsiteY26" fmla="*/ 7192213 h 7192213"/>
              <a:gd name="connsiteX27" fmla="*/ 64205 w 5633928"/>
              <a:gd name="connsiteY27" fmla="*/ 7189772 h 7192213"/>
              <a:gd name="connsiteX28" fmla="*/ 28826 w 5633928"/>
              <a:gd name="connsiteY28" fmla="*/ 7165867 h 7192213"/>
              <a:gd name="connsiteX29" fmla="*/ 28826 w 5633928"/>
              <a:gd name="connsiteY29" fmla="*/ 6079439 h 7192213"/>
              <a:gd name="connsiteX30" fmla="*/ 18871 w 5633928"/>
              <a:gd name="connsiteY30" fmla="*/ 6043977 h 7192213"/>
              <a:gd name="connsiteX31" fmla="*/ 28826 w 5633928"/>
              <a:gd name="connsiteY31" fmla="*/ 6007501 h 7192213"/>
              <a:gd name="connsiteX32" fmla="*/ 28826 w 5633928"/>
              <a:gd name="connsiteY32" fmla="*/ 5521424 h 7192213"/>
              <a:gd name="connsiteX33" fmla="*/ 28826 w 5633928"/>
              <a:gd name="connsiteY33" fmla="*/ 5456903 h 7192213"/>
              <a:gd name="connsiteX34" fmla="*/ 18216 w 5633928"/>
              <a:gd name="connsiteY34" fmla="*/ 5420866 h 7192213"/>
              <a:gd name="connsiteX35" fmla="*/ 6056 w 5633928"/>
              <a:gd name="connsiteY35" fmla="*/ 5384020 h 7192213"/>
              <a:gd name="connsiteX36" fmla="*/ 815 w 5633928"/>
              <a:gd name="connsiteY36" fmla="*/ 5348515 h 7192213"/>
              <a:gd name="connsiteX37" fmla="*/ 0 w 5633928"/>
              <a:gd name="connsiteY37" fmla="*/ 5321182 h 7192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33928" h="7192213">
                <a:moveTo>
                  <a:pt x="0" y="5321182"/>
                </a:moveTo>
                <a:lnTo>
                  <a:pt x="7176" y="5292545"/>
                </a:lnTo>
                <a:cubicBezTo>
                  <a:pt x="7874" y="5284550"/>
                  <a:pt x="3408" y="5282436"/>
                  <a:pt x="4191" y="5273215"/>
                </a:cubicBezTo>
                <a:lnTo>
                  <a:pt x="11880" y="5237214"/>
                </a:lnTo>
                <a:lnTo>
                  <a:pt x="18963" y="5184548"/>
                </a:lnTo>
                <a:lnTo>
                  <a:pt x="26514" y="5148294"/>
                </a:lnTo>
                <a:lnTo>
                  <a:pt x="28826" y="5141304"/>
                </a:lnTo>
                <a:lnTo>
                  <a:pt x="28826" y="4904080"/>
                </a:lnTo>
                <a:lnTo>
                  <a:pt x="26241" y="4886580"/>
                </a:lnTo>
                <a:lnTo>
                  <a:pt x="28826" y="4827542"/>
                </a:lnTo>
                <a:lnTo>
                  <a:pt x="25306" y="4818968"/>
                </a:lnTo>
                <a:lnTo>
                  <a:pt x="28826" y="4761248"/>
                </a:lnTo>
                <a:cubicBezTo>
                  <a:pt x="28328" y="4742134"/>
                  <a:pt x="29114" y="4709012"/>
                  <a:pt x="25835" y="4698008"/>
                </a:cubicBezTo>
                <a:lnTo>
                  <a:pt x="17801" y="4693286"/>
                </a:lnTo>
                <a:lnTo>
                  <a:pt x="17096" y="4679416"/>
                </a:lnTo>
                <a:cubicBezTo>
                  <a:pt x="17711" y="4678402"/>
                  <a:pt x="17198" y="4658407"/>
                  <a:pt x="17250" y="4657582"/>
                </a:cubicBezTo>
                <a:lnTo>
                  <a:pt x="25682" y="4608673"/>
                </a:lnTo>
                <a:lnTo>
                  <a:pt x="20696" y="27254"/>
                </a:lnTo>
                <a:cubicBezTo>
                  <a:pt x="28640" y="13408"/>
                  <a:pt x="30825" y="11178"/>
                  <a:pt x="44529" y="3139"/>
                </a:cubicBezTo>
                <a:lnTo>
                  <a:pt x="64219" y="24"/>
                </a:lnTo>
                <a:lnTo>
                  <a:pt x="5549063" y="0"/>
                </a:lnTo>
                <a:cubicBezTo>
                  <a:pt x="5549065" y="1"/>
                  <a:pt x="5549066" y="2"/>
                  <a:pt x="5549068" y="2"/>
                </a:cubicBezTo>
                <a:lnTo>
                  <a:pt x="5553587" y="0"/>
                </a:lnTo>
                <a:lnTo>
                  <a:pt x="5596211" y="3034"/>
                </a:lnTo>
                <a:cubicBezTo>
                  <a:pt x="5614708" y="3086"/>
                  <a:pt x="5629691" y="18066"/>
                  <a:pt x="5629738" y="36562"/>
                </a:cubicBezTo>
                <a:cubicBezTo>
                  <a:pt x="5635326" y="1229186"/>
                  <a:pt x="5635325" y="5966172"/>
                  <a:pt x="5629737" y="7158780"/>
                </a:cubicBezTo>
                <a:cubicBezTo>
                  <a:pt x="5629632" y="7177240"/>
                  <a:pt x="5614669" y="7192165"/>
                  <a:pt x="5596210" y="7192213"/>
                </a:cubicBezTo>
                <a:lnTo>
                  <a:pt x="64205" y="7189772"/>
                </a:lnTo>
                <a:cubicBezTo>
                  <a:pt x="44670" y="7189697"/>
                  <a:pt x="28876" y="7179028"/>
                  <a:pt x="28826" y="7165867"/>
                </a:cubicBezTo>
                <a:lnTo>
                  <a:pt x="28826" y="6079439"/>
                </a:lnTo>
                <a:lnTo>
                  <a:pt x="18871" y="6043977"/>
                </a:lnTo>
                <a:cubicBezTo>
                  <a:pt x="19309" y="6024074"/>
                  <a:pt x="25508" y="6019660"/>
                  <a:pt x="28826" y="6007501"/>
                </a:cubicBezTo>
                <a:lnTo>
                  <a:pt x="28826" y="5521424"/>
                </a:lnTo>
                <a:lnTo>
                  <a:pt x="28826" y="5456903"/>
                </a:lnTo>
                <a:lnTo>
                  <a:pt x="18216" y="5420866"/>
                </a:lnTo>
                <a:cubicBezTo>
                  <a:pt x="26699" y="5406368"/>
                  <a:pt x="10111" y="5395765"/>
                  <a:pt x="6056" y="5384020"/>
                </a:cubicBezTo>
                <a:lnTo>
                  <a:pt x="815" y="5348515"/>
                </a:lnTo>
                <a:cubicBezTo>
                  <a:pt x="543" y="5339404"/>
                  <a:pt x="272" y="5330293"/>
                  <a:pt x="0" y="5321182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3074" name="Picture 2" descr="Research students seek one year extension to complete their work - Education">
            <a:extLst>
              <a:ext uri="{FF2B5EF4-FFF2-40B4-BE49-F238E27FC236}">
                <a16:creationId xmlns:a16="http://schemas.microsoft.com/office/drawing/2014/main" id="{2E1DAA98-7805-0746-BA9F-FB0276B2D3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8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3" r="12224" b="-2"/>
          <a:stretch/>
        </p:blipFill>
        <p:spPr bwMode="auto">
          <a:xfrm rot="120000">
            <a:off x="4478825" y="535772"/>
            <a:ext cx="7192213" cy="5633928"/>
          </a:xfrm>
          <a:custGeom>
            <a:avLst/>
            <a:gdLst/>
            <a:ahLst/>
            <a:cxnLst/>
            <a:rect l="l" t="t" r="r" b="b"/>
            <a:pathLst>
              <a:path w="7192213" h="5633928">
                <a:moveTo>
                  <a:pt x="1871031" y="0"/>
                </a:moveTo>
                <a:lnTo>
                  <a:pt x="1899668" y="7176"/>
                </a:lnTo>
                <a:cubicBezTo>
                  <a:pt x="1907663" y="7874"/>
                  <a:pt x="1909777" y="3408"/>
                  <a:pt x="1918998" y="4191"/>
                </a:cubicBezTo>
                <a:lnTo>
                  <a:pt x="1954999" y="11880"/>
                </a:lnTo>
                <a:lnTo>
                  <a:pt x="2007665" y="18963"/>
                </a:lnTo>
                <a:lnTo>
                  <a:pt x="2043919" y="26514"/>
                </a:lnTo>
                <a:lnTo>
                  <a:pt x="2050909" y="28826"/>
                </a:lnTo>
                <a:lnTo>
                  <a:pt x="2288133" y="28826"/>
                </a:lnTo>
                <a:lnTo>
                  <a:pt x="2305633" y="26241"/>
                </a:lnTo>
                <a:lnTo>
                  <a:pt x="2364671" y="28826"/>
                </a:lnTo>
                <a:lnTo>
                  <a:pt x="2373245" y="25306"/>
                </a:lnTo>
                <a:lnTo>
                  <a:pt x="2430965" y="28826"/>
                </a:lnTo>
                <a:cubicBezTo>
                  <a:pt x="2450079" y="28328"/>
                  <a:pt x="2483201" y="29114"/>
                  <a:pt x="2494205" y="25835"/>
                </a:cubicBezTo>
                <a:lnTo>
                  <a:pt x="2498927" y="17801"/>
                </a:lnTo>
                <a:lnTo>
                  <a:pt x="2512797" y="17096"/>
                </a:lnTo>
                <a:cubicBezTo>
                  <a:pt x="2513811" y="17711"/>
                  <a:pt x="2533806" y="17198"/>
                  <a:pt x="2534631" y="17250"/>
                </a:cubicBezTo>
                <a:lnTo>
                  <a:pt x="2583540" y="25682"/>
                </a:lnTo>
                <a:lnTo>
                  <a:pt x="7164959" y="20696"/>
                </a:lnTo>
                <a:cubicBezTo>
                  <a:pt x="7178805" y="28640"/>
                  <a:pt x="7181035" y="30825"/>
                  <a:pt x="7189074" y="44529"/>
                </a:cubicBezTo>
                <a:lnTo>
                  <a:pt x="7192189" y="64219"/>
                </a:lnTo>
                <a:lnTo>
                  <a:pt x="7192213" y="5549063"/>
                </a:lnTo>
                <a:cubicBezTo>
                  <a:pt x="7192212" y="5549065"/>
                  <a:pt x="7192211" y="5549066"/>
                  <a:pt x="7192211" y="5549068"/>
                </a:cubicBezTo>
                <a:lnTo>
                  <a:pt x="7192213" y="5553587"/>
                </a:lnTo>
                <a:lnTo>
                  <a:pt x="7189179" y="5596211"/>
                </a:lnTo>
                <a:cubicBezTo>
                  <a:pt x="7189127" y="5614708"/>
                  <a:pt x="7174147" y="5629691"/>
                  <a:pt x="7155651" y="5629738"/>
                </a:cubicBezTo>
                <a:cubicBezTo>
                  <a:pt x="5963027" y="5635326"/>
                  <a:pt x="1226041" y="5635325"/>
                  <a:pt x="33433" y="5629737"/>
                </a:cubicBezTo>
                <a:cubicBezTo>
                  <a:pt x="14973" y="5629632"/>
                  <a:pt x="48" y="5614669"/>
                  <a:pt x="0" y="5596210"/>
                </a:cubicBezTo>
                <a:lnTo>
                  <a:pt x="2441" y="64205"/>
                </a:lnTo>
                <a:cubicBezTo>
                  <a:pt x="2516" y="44670"/>
                  <a:pt x="13185" y="28876"/>
                  <a:pt x="26346" y="28826"/>
                </a:cubicBezTo>
                <a:lnTo>
                  <a:pt x="1112774" y="28826"/>
                </a:lnTo>
                <a:lnTo>
                  <a:pt x="1148236" y="18871"/>
                </a:lnTo>
                <a:cubicBezTo>
                  <a:pt x="1168139" y="19309"/>
                  <a:pt x="1172553" y="25508"/>
                  <a:pt x="1184712" y="28826"/>
                </a:cubicBezTo>
                <a:lnTo>
                  <a:pt x="1670789" y="28826"/>
                </a:lnTo>
                <a:lnTo>
                  <a:pt x="1735310" y="28826"/>
                </a:lnTo>
                <a:lnTo>
                  <a:pt x="1771347" y="18216"/>
                </a:lnTo>
                <a:cubicBezTo>
                  <a:pt x="1785845" y="26699"/>
                  <a:pt x="1796448" y="10111"/>
                  <a:pt x="1808193" y="6056"/>
                </a:cubicBezTo>
                <a:lnTo>
                  <a:pt x="1843698" y="815"/>
                </a:lnTo>
                <a:cubicBezTo>
                  <a:pt x="1852809" y="543"/>
                  <a:pt x="1861920" y="272"/>
                  <a:pt x="1871031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37B622-EF14-C941-8930-711F15D04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547" y="1122362"/>
            <a:ext cx="5205454" cy="374420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i="1" kern="1200" dirty="0">
                <a:solidFill>
                  <a:srgbClr val="000000"/>
                </a:solidFill>
                <a:highlight>
                  <a:srgbClr val="FFFF00"/>
                </a:highlight>
                <a:latin typeface="+mj-lt"/>
                <a:ea typeface="+mj-ea"/>
                <a:cs typeface="+mj-cs"/>
              </a:rPr>
              <a:t>Research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1DC8B-90B8-AB4A-8CD3-B24AC59E7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519" y="2230318"/>
            <a:ext cx="5205445" cy="942065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None/>
            </a:pPr>
            <a:r>
              <a:rPr lang="en-US" sz="2000" b="1" kern="1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STOP USING WIKEPEDIA</a:t>
            </a:r>
          </a:p>
          <a:p>
            <a:pPr marL="0" indent="0">
              <a:buNone/>
            </a:pPr>
            <a:r>
              <a:rPr lang="en-US" sz="2000" b="1" kern="120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AND ONLY RELYING ON GOOGLE</a:t>
            </a:r>
          </a:p>
          <a:p>
            <a:pPr marL="0" indent="0">
              <a:buNone/>
            </a:pPr>
            <a:endParaRPr lang="en-US" sz="20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 the following</a:t>
            </a:r>
          </a:p>
          <a:p>
            <a:r>
              <a:rPr lang="en-US" sz="2000" dirty="0"/>
              <a:t>EBSCOHOST</a:t>
            </a:r>
          </a:p>
          <a:p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PROQUEST</a:t>
            </a:r>
          </a:p>
          <a:p>
            <a:r>
              <a:rPr lang="en-US" sz="2000" dirty="0"/>
              <a:t>JSTOR</a:t>
            </a:r>
          </a:p>
          <a:p>
            <a:pPr marL="0" indent="0">
              <a:buNone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 housed within MACKIN </a:t>
            </a:r>
          </a:p>
          <a:p>
            <a:pPr marL="0" indent="0">
              <a:buNone/>
            </a:pPr>
            <a:r>
              <a: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seamless use without a password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555358D-D4A6-4033-B4C7-3B1C05E76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A9C6894B-1AB9-423E-9295-3F7337369A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5BF98455-9258-4760-8F21-D485FCAE763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670ACC95-E8C8-4CF4-8E48-95004CC20B6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45BD15F4-AD86-46EE-AFC9-B7B7196A93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749D2272-CCA5-4B9D-80AC-755FB83616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935057">
            <a:off x="8538326" y="5367912"/>
            <a:ext cx="444795" cy="1868387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4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379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70">
            <a:extLst>
              <a:ext uri="{FF2B5EF4-FFF2-40B4-BE49-F238E27FC236}">
                <a16:creationId xmlns:a16="http://schemas.microsoft.com/office/drawing/2014/main" id="{06B6DD6F-E168-490A-A0B2-699190DC8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9" name="Rectangle 72">
            <a:extLst>
              <a:ext uri="{FF2B5EF4-FFF2-40B4-BE49-F238E27FC236}">
                <a16:creationId xmlns:a16="http://schemas.microsoft.com/office/drawing/2014/main" id="{04BA3935-5258-425A-B52A-BBF28BCE0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347920">
            <a:off x="849621" y="915045"/>
            <a:ext cx="5446522" cy="4316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0" name="Freeform: Shape 74">
            <a:extLst>
              <a:ext uri="{FF2B5EF4-FFF2-40B4-BE49-F238E27FC236}">
                <a16:creationId xmlns:a16="http://schemas.microsoft.com/office/drawing/2014/main" id="{CDD1AA99-03AE-49F6-9116-9CA2BBCA0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147920">
            <a:off x="1514337" y="447284"/>
            <a:ext cx="4122174" cy="5235577"/>
          </a:xfrm>
          <a:custGeom>
            <a:avLst/>
            <a:gdLst>
              <a:gd name="connsiteX0" fmla="*/ 0 w 4401242"/>
              <a:gd name="connsiteY0" fmla="*/ 4137242 h 5590022"/>
              <a:gd name="connsiteX1" fmla="*/ 5579 w 4401242"/>
              <a:gd name="connsiteY1" fmla="*/ 4114978 h 5590022"/>
              <a:gd name="connsiteX2" fmla="*/ 3258 w 4401242"/>
              <a:gd name="connsiteY2" fmla="*/ 4099949 h 5590022"/>
              <a:gd name="connsiteX3" fmla="*/ 9236 w 4401242"/>
              <a:gd name="connsiteY3" fmla="*/ 4071959 h 5590022"/>
              <a:gd name="connsiteX4" fmla="*/ 14743 w 4401242"/>
              <a:gd name="connsiteY4" fmla="*/ 4031013 h 5590022"/>
              <a:gd name="connsiteX5" fmla="*/ 20613 w 4401242"/>
              <a:gd name="connsiteY5" fmla="*/ 4002827 h 5590022"/>
              <a:gd name="connsiteX6" fmla="*/ 22410 w 4401242"/>
              <a:gd name="connsiteY6" fmla="*/ 3997392 h 5590022"/>
              <a:gd name="connsiteX7" fmla="*/ 22410 w 4401242"/>
              <a:gd name="connsiteY7" fmla="*/ 3812956 h 5590022"/>
              <a:gd name="connsiteX8" fmla="*/ 20401 w 4401242"/>
              <a:gd name="connsiteY8" fmla="*/ 3799351 h 5590022"/>
              <a:gd name="connsiteX9" fmla="*/ 22410 w 4401242"/>
              <a:gd name="connsiteY9" fmla="*/ 3753450 h 5590022"/>
              <a:gd name="connsiteX10" fmla="*/ 19673 w 4401242"/>
              <a:gd name="connsiteY10" fmla="*/ 3746784 h 5590022"/>
              <a:gd name="connsiteX11" fmla="*/ 22410 w 4401242"/>
              <a:gd name="connsiteY11" fmla="*/ 3701909 h 5590022"/>
              <a:gd name="connsiteX12" fmla="*/ 20086 w 4401242"/>
              <a:gd name="connsiteY12" fmla="*/ 3652741 h 5590022"/>
              <a:gd name="connsiteX13" fmla="*/ 13839 w 4401242"/>
              <a:gd name="connsiteY13" fmla="*/ 3649070 h 5590022"/>
              <a:gd name="connsiteX14" fmla="*/ 13290 w 4401242"/>
              <a:gd name="connsiteY14" fmla="*/ 3638287 h 5590022"/>
              <a:gd name="connsiteX15" fmla="*/ 13410 w 4401242"/>
              <a:gd name="connsiteY15" fmla="*/ 3621311 h 5590022"/>
              <a:gd name="connsiteX16" fmla="*/ 19966 w 4401242"/>
              <a:gd name="connsiteY16" fmla="*/ 3583286 h 5590022"/>
              <a:gd name="connsiteX17" fmla="*/ 16089 w 4401242"/>
              <a:gd name="connsiteY17" fmla="*/ 21355 h 5590022"/>
              <a:gd name="connsiteX18" fmla="*/ 34619 w 4401242"/>
              <a:gd name="connsiteY18" fmla="*/ 2606 h 5590022"/>
              <a:gd name="connsiteX19" fmla="*/ 49927 w 4401242"/>
              <a:gd name="connsiteY19" fmla="*/ 185 h 5590022"/>
              <a:gd name="connsiteX20" fmla="*/ 917193 w 4401242"/>
              <a:gd name="connsiteY20" fmla="*/ 11 h 5590022"/>
              <a:gd name="connsiteX21" fmla="*/ 938319 w 4401242"/>
              <a:gd name="connsiteY21" fmla="*/ 10 h 5590022"/>
              <a:gd name="connsiteX22" fmla="*/ 938338 w 4401242"/>
              <a:gd name="connsiteY22" fmla="*/ 0 h 5590022"/>
              <a:gd name="connsiteX23" fmla="*/ 4365378 w 4401242"/>
              <a:gd name="connsiteY23" fmla="*/ 0 h 5590022"/>
              <a:gd name="connsiteX24" fmla="*/ 4397257 w 4401242"/>
              <a:gd name="connsiteY24" fmla="*/ 31881 h 5590022"/>
              <a:gd name="connsiteX25" fmla="*/ 4397256 w 4401242"/>
              <a:gd name="connsiteY25" fmla="*/ 5558231 h 5590022"/>
              <a:gd name="connsiteX26" fmla="*/ 4365377 w 4401242"/>
              <a:gd name="connsiteY26" fmla="*/ 5590021 h 5590022"/>
              <a:gd name="connsiteX27" fmla="*/ 4322085 w 4401242"/>
              <a:gd name="connsiteY27" fmla="*/ 5590021 h 5590022"/>
              <a:gd name="connsiteX28" fmla="*/ 4322083 w 4401242"/>
              <a:gd name="connsiteY28" fmla="*/ 5590022 h 5590022"/>
              <a:gd name="connsiteX29" fmla="*/ 49916 w 4401242"/>
              <a:gd name="connsiteY29" fmla="*/ 5590022 h 5590022"/>
              <a:gd name="connsiteX30" fmla="*/ 22410 w 4401242"/>
              <a:gd name="connsiteY30" fmla="*/ 5571435 h 5590022"/>
              <a:gd name="connsiteX31" fmla="*/ 22410 w 4401242"/>
              <a:gd name="connsiteY31" fmla="*/ 4726767 h 5590022"/>
              <a:gd name="connsiteX32" fmla="*/ 14670 w 4401242"/>
              <a:gd name="connsiteY32" fmla="*/ 4699196 h 5590022"/>
              <a:gd name="connsiteX33" fmla="*/ 22410 w 4401242"/>
              <a:gd name="connsiteY33" fmla="*/ 4670837 h 5590022"/>
              <a:gd name="connsiteX34" fmla="*/ 22410 w 4401242"/>
              <a:gd name="connsiteY34" fmla="*/ 4292925 h 5590022"/>
              <a:gd name="connsiteX35" fmla="*/ 22410 w 4401242"/>
              <a:gd name="connsiteY35" fmla="*/ 4242762 h 5590022"/>
              <a:gd name="connsiteX36" fmla="*/ 14161 w 4401242"/>
              <a:gd name="connsiteY36" fmla="*/ 4214744 h 5590022"/>
              <a:gd name="connsiteX37" fmla="*/ 4708 w 4401242"/>
              <a:gd name="connsiteY37" fmla="*/ 4186098 h 5590022"/>
              <a:gd name="connsiteX38" fmla="*/ 632 w 4401242"/>
              <a:gd name="connsiteY38" fmla="*/ 4158493 h 5590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4401242" h="5590022">
                <a:moveTo>
                  <a:pt x="0" y="4137242"/>
                </a:moveTo>
                <a:lnTo>
                  <a:pt x="5579" y="4114978"/>
                </a:lnTo>
                <a:cubicBezTo>
                  <a:pt x="6121" y="4108762"/>
                  <a:pt x="2648" y="4107119"/>
                  <a:pt x="3258" y="4099949"/>
                </a:cubicBezTo>
                <a:lnTo>
                  <a:pt x="9236" y="4071959"/>
                </a:lnTo>
                <a:lnTo>
                  <a:pt x="14743" y="4031013"/>
                </a:lnTo>
                <a:lnTo>
                  <a:pt x="20613" y="4002827"/>
                </a:lnTo>
                <a:lnTo>
                  <a:pt x="22410" y="3997392"/>
                </a:lnTo>
                <a:lnTo>
                  <a:pt x="22410" y="3812956"/>
                </a:lnTo>
                <a:lnTo>
                  <a:pt x="20401" y="3799351"/>
                </a:lnTo>
                <a:lnTo>
                  <a:pt x="22410" y="3753450"/>
                </a:lnTo>
                <a:lnTo>
                  <a:pt x="19673" y="3746784"/>
                </a:lnTo>
                <a:lnTo>
                  <a:pt x="22410" y="3701909"/>
                </a:lnTo>
                <a:cubicBezTo>
                  <a:pt x="22023" y="3687048"/>
                  <a:pt x="22634" y="3661297"/>
                  <a:pt x="20086" y="3652741"/>
                </a:cubicBezTo>
                <a:lnTo>
                  <a:pt x="13839" y="3649070"/>
                </a:lnTo>
                <a:lnTo>
                  <a:pt x="13290" y="3638287"/>
                </a:lnTo>
                <a:cubicBezTo>
                  <a:pt x="13769" y="3637498"/>
                  <a:pt x="13370" y="3621952"/>
                  <a:pt x="13410" y="3621311"/>
                </a:cubicBezTo>
                <a:lnTo>
                  <a:pt x="19966" y="3583286"/>
                </a:lnTo>
                <a:lnTo>
                  <a:pt x="16089" y="21355"/>
                </a:lnTo>
                <a:cubicBezTo>
                  <a:pt x="22266" y="10589"/>
                  <a:pt x="23964" y="8856"/>
                  <a:pt x="34619" y="2606"/>
                </a:cubicBezTo>
                <a:lnTo>
                  <a:pt x="49927" y="185"/>
                </a:lnTo>
                <a:cubicBezTo>
                  <a:pt x="228245" y="83"/>
                  <a:pt x="539504" y="31"/>
                  <a:pt x="917193" y="11"/>
                </a:cubicBezTo>
                <a:lnTo>
                  <a:pt x="938319" y="10"/>
                </a:lnTo>
                <a:lnTo>
                  <a:pt x="938338" y="0"/>
                </a:lnTo>
                <a:lnTo>
                  <a:pt x="4365378" y="0"/>
                </a:lnTo>
                <a:cubicBezTo>
                  <a:pt x="4382966" y="50"/>
                  <a:pt x="4397213" y="14294"/>
                  <a:pt x="4397257" y="31881"/>
                </a:cubicBezTo>
                <a:cubicBezTo>
                  <a:pt x="4402571" y="958253"/>
                  <a:pt x="4402570" y="4631875"/>
                  <a:pt x="4397256" y="5558231"/>
                </a:cubicBezTo>
                <a:cubicBezTo>
                  <a:pt x="4397157" y="5575784"/>
                  <a:pt x="4382929" y="5589975"/>
                  <a:pt x="4365377" y="5590021"/>
                </a:cubicBezTo>
                <a:lnTo>
                  <a:pt x="4322085" y="5590021"/>
                </a:lnTo>
                <a:lnTo>
                  <a:pt x="4322083" y="5590022"/>
                </a:lnTo>
                <a:lnTo>
                  <a:pt x="49916" y="5590022"/>
                </a:lnTo>
                <a:cubicBezTo>
                  <a:pt x="34729" y="5589963"/>
                  <a:pt x="22450" y="5581668"/>
                  <a:pt x="22410" y="5571435"/>
                </a:cubicBezTo>
                <a:lnTo>
                  <a:pt x="22410" y="4726767"/>
                </a:lnTo>
                <a:lnTo>
                  <a:pt x="14670" y="4699196"/>
                </a:lnTo>
                <a:cubicBezTo>
                  <a:pt x="15011" y="4683722"/>
                  <a:pt x="19831" y="4680290"/>
                  <a:pt x="22410" y="4670837"/>
                </a:cubicBezTo>
                <a:lnTo>
                  <a:pt x="22410" y="4292925"/>
                </a:lnTo>
                <a:lnTo>
                  <a:pt x="22410" y="4242762"/>
                </a:lnTo>
                <a:lnTo>
                  <a:pt x="14161" y="4214744"/>
                </a:lnTo>
                <a:cubicBezTo>
                  <a:pt x="20757" y="4203473"/>
                  <a:pt x="7860" y="4195229"/>
                  <a:pt x="4708" y="4186098"/>
                </a:cubicBezTo>
                <a:lnTo>
                  <a:pt x="632" y="4158493"/>
                </a:ln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026" name="Picture 2" descr="Welleby Management - Most Recent Hot Links">
            <a:extLst>
              <a:ext uri="{FF2B5EF4-FFF2-40B4-BE49-F238E27FC236}">
                <a16:creationId xmlns:a16="http://schemas.microsoft.com/office/drawing/2014/main" id="{374623DB-98F1-7E47-AE9C-D9903D8467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8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9" r="18177" b="-1"/>
          <a:stretch/>
        </p:blipFill>
        <p:spPr bwMode="auto">
          <a:xfrm>
            <a:off x="816531" y="833610"/>
            <a:ext cx="5517787" cy="4472333"/>
          </a:xfrm>
          <a:custGeom>
            <a:avLst/>
            <a:gdLst/>
            <a:ahLst/>
            <a:cxnLst/>
            <a:rect l="l" t="t" r="r" b="b"/>
            <a:pathLst>
              <a:path w="5517787" h="4472333">
                <a:moveTo>
                  <a:pt x="5199334" y="0"/>
                </a:moveTo>
                <a:cubicBezTo>
                  <a:pt x="5209814" y="5031"/>
                  <a:pt x="5211549" y="6498"/>
                  <a:pt x="5218118" y="16022"/>
                </a:cubicBezTo>
                <a:lnTo>
                  <a:pt x="5221430" y="30155"/>
                </a:lnTo>
                <a:cubicBezTo>
                  <a:pt x="5233761" y="196710"/>
                  <a:pt x="5255167" y="487447"/>
                  <a:pt x="5281101" y="840236"/>
                </a:cubicBezTo>
                <a:lnTo>
                  <a:pt x="5282551" y="859969"/>
                </a:lnTo>
                <a:lnTo>
                  <a:pt x="5282562" y="859986"/>
                </a:lnTo>
                <a:lnTo>
                  <a:pt x="5517712" y="4061104"/>
                </a:lnTo>
                <a:cubicBezTo>
                  <a:pt x="5518872" y="4077535"/>
                  <a:pt x="5506545" y="4091821"/>
                  <a:pt x="5490120" y="4093069"/>
                </a:cubicBezTo>
                <a:cubicBezTo>
                  <a:pt x="4625183" y="4161596"/>
                  <a:pt x="1193739" y="4413665"/>
                  <a:pt x="328087" y="4472264"/>
                </a:cubicBezTo>
                <a:cubicBezTo>
                  <a:pt x="311684" y="4473376"/>
                  <a:pt x="297453" y="4461060"/>
                  <a:pt x="296206" y="4444668"/>
                </a:cubicBezTo>
                <a:lnTo>
                  <a:pt x="293235" y="4404230"/>
                </a:lnTo>
                <a:lnTo>
                  <a:pt x="293234" y="4404228"/>
                </a:lnTo>
                <a:lnTo>
                  <a:pt x="94" y="413698"/>
                </a:lnTo>
                <a:cubicBezTo>
                  <a:pt x="-893" y="399508"/>
                  <a:pt x="6013" y="387469"/>
                  <a:pt x="15568" y="386729"/>
                </a:cubicBezTo>
                <a:lnTo>
                  <a:pt x="804553" y="328772"/>
                </a:lnTo>
                <a:lnTo>
                  <a:pt x="829775" y="319650"/>
                </a:lnTo>
                <a:cubicBezTo>
                  <a:pt x="844253" y="318907"/>
                  <a:pt x="847789" y="323174"/>
                  <a:pt x="856796" y="324934"/>
                </a:cubicBezTo>
                <a:lnTo>
                  <a:pt x="1209795" y="299003"/>
                </a:lnTo>
                <a:lnTo>
                  <a:pt x="1256651" y="295561"/>
                </a:lnTo>
                <a:lnTo>
                  <a:pt x="1282256" y="285933"/>
                </a:lnTo>
                <a:cubicBezTo>
                  <a:pt x="1293236" y="291321"/>
                  <a:pt x="1300052" y="278709"/>
                  <a:pt x="1308365" y="275138"/>
                </a:cubicBezTo>
                <a:lnTo>
                  <a:pt x="1333870" y="269436"/>
                </a:lnTo>
                <a:lnTo>
                  <a:pt x="1353677" y="267388"/>
                </a:lnTo>
                <a:lnTo>
                  <a:pt x="1374856" y="271072"/>
                </a:lnTo>
                <a:cubicBezTo>
                  <a:pt x="1380699" y="271151"/>
                  <a:pt x="1381996" y="267795"/>
                  <a:pt x="1388735" y="267872"/>
                </a:cubicBezTo>
                <a:lnTo>
                  <a:pt x="1415290" y="271536"/>
                </a:lnTo>
                <a:lnTo>
                  <a:pt x="1453914" y="273870"/>
                </a:lnTo>
                <a:lnTo>
                  <a:pt x="1480645" y="277419"/>
                </a:lnTo>
                <a:lnTo>
                  <a:pt x="1485845" y="278725"/>
                </a:lnTo>
                <a:lnTo>
                  <a:pt x="1658122" y="266069"/>
                </a:lnTo>
                <a:lnTo>
                  <a:pt x="1670693" y="263259"/>
                </a:lnTo>
                <a:lnTo>
                  <a:pt x="1713706" y="261986"/>
                </a:lnTo>
                <a:lnTo>
                  <a:pt x="1719744" y="258972"/>
                </a:lnTo>
                <a:lnTo>
                  <a:pt x="1761849" y="258450"/>
                </a:lnTo>
                <a:cubicBezTo>
                  <a:pt x="1775704" y="257068"/>
                  <a:pt x="1799799" y="255872"/>
                  <a:pt x="1807616" y="252905"/>
                </a:cubicBezTo>
                <a:lnTo>
                  <a:pt x="1810616" y="246818"/>
                </a:lnTo>
                <a:lnTo>
                  <a:pt x="1820651" y="245565"/>
                </a:lnTo>
                <a:cubicBezTo>
                  <a:pt x="1821421" y="245959"/>
                  <a:pt x="1835914" y="244519"/>
                  <a:pt x="1836516" y="244513"/>
                </a:cubicBezTo>
                <a:lnTo>
                  <a:pt x="1872484" y="24802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E727C5-4DEE-1E42-BC4E-56B9EA1F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3606" y="939799"/>
            <a:ext cx="5781863" cy="1659965"/>
          </a:xfrm>
        </p:spPr>
        <p:txBody>
          <a:bodyPr anchor="b">
            <a:normAutofit/>
          </a:bodyPr>
          <a:lstStyle/>
          <a:p>
            <a:r>
              <a:rPr lang="en-US" dirty="0"/>
              <a:t>Useful Links</a:t>
            </a:r>
          </a:p>
        </p:txBody>
      </p:sp>
      <p:sp>
        <p:nvSpPr>
          <p:cNvPr id="1031" name="Freeform: Shape 76">
            <a:extLst>
              <a:ext uri="{FF2B5EF4-FFF2-40B4-BE49-F238E27FC236}">
                <a16:creationId xmlns:a16="http://schemas.microsoft.com/office/drawing/2014/main" id="{7EA60060-A93B-4C68-8571-20F442790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688475">
            <a:off x="3292902" y="4288917"/>
            <a:ext cx="444795" cy="1868387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4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E1B61C-7668-F541-8B77-959D665E5D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2968" y="2961280"/>
            <a:ext cx="4768099" cy="32109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Media Center Home Page</a:t>
            </a:r>
            <a:r>
              <a:rPr lang="en-US" dirty="0"/>
              <a:t> check us out</a:t>
            </a:r>
            <a:endParaRPr lang="en-US" u="sng" dirty="0"/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https://www.monroe.k12.nj.us/domain/173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en-US" u="sng" dirty="0" err="1"/>
              <a:t>Mackin</a:t>
            </a:r>
            <a:r>
              <a:rPr lang="en-US" u="sng" dirty="0"/>
              <a:t> Via</a:t>
            </a:r>
            <a:r>
              <a:rPr lang="en-US" dirty="0"/>
              <a:t>  eBooks-Databases-and More</a:t>
            </a:r>
            <a:endParaRPr lang="en-US" u="sng" dirty="0"/>
          </a:p>
          <a:p>
            <a:r>
              <a:rPr lang="en-US" u="sng" dirty="0">
                <a:solidFill>
                  <a:schemeClr val="bg1">
                    <a:lumMod val="50000"/>
                  </a:schemeClr>
                </a:solidFill>
                <a:hlinkClick r:id="rId6" tooltip="https://monroe.mackinvia.com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https://monroe.mackinvia.com/</a:t>
            </a:r>
            <a:endParaRPr lang="en-US" u="sng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032" name="Group 78">
            <a:extLst>
              <a:ext uri="{FF2B5EF4-FFF2-40B4-BE49-F238E27FC236}">
                <a16:creationId xmlns:a16="http://schemas.microsoft.com/office/drawing/2014/main" id="{086403E5-67F9-43E6-B7B1-C07EFE0A5C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E9C7E316-2CF6-48D0-A945-584817B6F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4C26CD1D-43A2-4516-BC5E-0704D3B1065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3" name="Straight Connector 82">
                <a:extLst>
                  <a:ext uri="{FF2B5EF4-FFF2-40B4-BE49-F238E27FC236}">
                    <a16:creationId xmlns:a16="http://schemas.microsoft.com/office/drawing/2014/main" id="{4A6C5BDD-D91A-4A8D-9365-C3DCE47B273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4459A4D5-BA77-45AB-849F-FAF78F871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37286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70">
            <a:extLst>
              <a:ext uri="{FF2B5EF4-FFF2-40B4-BE49-F238E27FC236}">
                <a16:creationId xmlns:a16="http://schemas.microsoft.com/office/drawing/2014/main" id="{06E29850-FF8C-4A70-A54F-29A8CFCF9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53" name="Group 72">
            <a:extLst>
              <a:ext uri="{FF2B5EF4-FFF2-40B4-BE49-F238E27FC236}">
                <a16:creationId xmlns:a16="http://schemas.microsoft.com/office/drawing/2014/main" id="{179E390A-405A-41FF-B91F-F5FAA0E594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74436" y="6388259"/>
            <a:ext cx="358083" cy="368964"/>
            <a:chOff x="4135740" y="1795926"/>
            <a:chExt cx="558732" cy="575710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7EAEBC66-E1C6-46AE-8EF1-E28EFEA3F8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135740" y="1795926"/>
              <a:ext cx="558732" cy="575710"/>
              <a:chOff x="1028007" y="1706560"/>
              <a:chExt cx="575710" cy="575710"/>
            </a:xfrm>
          </p:grpSpPr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F82A7822-6056-4415-A0D2-5FB3A84E8EB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4" name="Straight Connector 76">
                <a:extLst>
                  <a:ext uri="{FF2B5EF4-FFF2-40B4-BE49-F238E27FC236}">
                    <a16:creationId xmlns:a16="http://schemas.microsoft.com/office/drawing/2014/main" id="{11E9B269-BA82-4AF1-BDBF-87F4800265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CxnSpPr>
                <a:cxnSpLocks/>
              </p:cNvCxn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CxnSpPr>
            <p:spPr>
              <a:xfrm rot="16200000">
                <a:off x="1028007" y="1994415"/>
                <a:ext cx="57571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2950F564-36B0-4A58-84A7-3B03BE6C4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36389" y="1946248"/>
              <a:ext cx="157434" cy="15743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55" name="Freeform: Shape 78">
            <a:extLst>
              <a:ext uri="{FF2B5EF4-FFF2-40B4-BE49-F238E27FC236}">
                <a16:creationId xmlns:a16="http://schemas.microsoft.com/office/drawing/2014/main" id="{32B2619C-2C88-4DD6-96FE-CF708FF6A8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25382" y="0"/>
            <a:ext cx="7266618" cy="6858000"/>
          </a:xfrm>
          <a:custGeom>
            <a:avLst/>
            <a:gdLst>
              <a:gd name="connsiteX0" fmla="*/ 414076 w 7266618"/>
              <a:gd name="connsiteY0" fmla="*/ 0 h 6858000"/>
              <a:gd name="connsiteX1" fmla="*/ 7266618 w 7266618"/>
              <a:gd name="connsiteY1" fmla="*/ 0 h 6858000"/>
              <a:gd name="connsiteX2" fmla="*/ 7266618 w 7266618"/>
              <a:gd name="connsiteY2" fmla="*/ 6858000 h 6858000"/>
              <a:gd name="connsiteX3" fmla="*/ 7086013 w 7266618"/>
              <a:gd name="connsiteY3" fmla="*/ 6858000 h 6858000"/>
              <a:gd name="connsiteX4" fmla="*/ 0 w 7266618"/>
              <a:gd name="connsiteY4" fmla="*/ 639950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66618" h="6858000">
                <a:moveTo>
                  <a:pt x="414076" y="0"/>
                </a:moveTo>
                <a:lnTo>
                  <a:pt x="7266618" y="0"/>
                </a:lnTo>
                <a:lnTo>
                  <a:pt x="7266618" y="6858000"/>
                </a:lnTo>
                <a:lnTo>
                  <a:pt x="7086013" y="6858000"/>
                </a:lnTo>
                <a:lnTo>
                  <a:pt x="0" y="6399503"/>
                </a:lnTo>
                <a:close/>
              </a:path>
            </a:pathLst>
          </a:custGeom>
          <a:solidFill>
            <a:schemeClr val="tx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6" name="Freeform: Shape 80">
            <a:extLst>
              <a:ext uri="{FF2B5EF4-FFF2-40B4-BE49-F238E27FC236}">
                <a16:creationId xmlns:a16="http://schemas.microsoft.com/office/drawing/2014/main" id="{AE3A44A7-098D-4DB2-9081-4499626D19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47762" y="1"/>
            <a:ext cx="7144238" cy="6763357"/>
          </a:xfrm>
          <a:custGeom>
            <a:avLst/>
            <a:gdLst>
              <a:gd name="connsiteX0" fmla="*/ 405160 w 7144238"/>
              <a:gd name="connsiteY0" fmla="*/ 0 h 6763357"/>
              <a:gd name="connsiteX1" fmla="*/ 7144238 w 7144238"/>
              <a:gd name="connsiteY1" fmla="*/ 0 h 6763357"/>
              <a:gd name="connsiteX2" fmla="*/ 7144238 w 7144238"/>
              <a:gd name="connsiteY2" fmla="*/ 6763357 h 6763357"/>
              <a:gd name="connsiteX3" fmla="*/ 6459827 w 7144238"/>
              <a:gd name="connsiteY3" fmla="*/ 6719077 h 6763357"/>
              <a:gd name="connsiteX4" fmla="*/ 6425309 w 7144238"/>
              <a:gd name="connsiteY4" fmla="*/ 6728146 h 6763357"/>
              <a:gd name="connsiteX5" fmla="*/ 6379064 w 7144238"/>
              <a:gd name="connsiteY5" fmla="*/ 6724689 h 6763357"/>
              <a:gd name="connsiteX6" fmla="*/ 6358967 w 7144238"/>
              <a:gd name="connsiteY6" fmla="*/ 6735815 h 6763357"/>
              <a:gd name="connsiteX7" fmla="*/ 6340027 w 7144238"/>
              <a:gd name="connsiteY7" fmla="*/ 6739948 h 6763357"/>
              <a:gd name="connsiteX8" fmla="*/ 6325659 w 7144238"/>
              <a:gd name="connsiteY8" fmla="*/ 6739848 h 6763357"/>
              <a:gd name="connsiteX9" fmla="*/ 6311135 w 7144238"/>
              <a:gd name="connsiteY9" fmla="*/ 6731574 h 6763357"/>
              <a:gd name="connsiteX10" fmla="*/ 6300815 w 7144238"/>
              <a:gd name="connsiteY10" fmla="*/ 6733959 h 6763357"/>
              <a:gd name="connsiteX11" fmla="*/ 6282467 w 7144238"/>
              <a:gd name="connsiteY11" fmla="*/ 6724911 h 6763357"/>
              <a:gd name="connsiteX12" fmla="*/ 6255353 w 7144238"/>
              <a:gd name="connsiteY12" fmla="*/ 6715920 h 6763357"/>
              <a:gd name="connsiteX13" fmla="*/ 6236864 w 7144238"/>
              <a:gd name="connsiteY13" fmla="*/ 6707006 h 6763357"/>
              <a:gd name="connsiteX14" fmla="*/ 6233355 w 7144238"/>
              <a:gd name="connsiteY14" fmla="*/ 6704418 h 6763357"/>
              <a:gd name="connsiteX15" fmla="*/ 6109120 w 7144238"/>
              <a:gd name="connsiteY15" fmla="*/ 6696380 h 6763357"/>
              <a:gd name="connsiteX16" fmla="*/ 6099785 w 7144238"/>
              <a:gd name="connsiteY16" fmla="*/ 6698416 h 6763357"/>
              <a:gd name="connsiteX17" fmla="*/ 6069037 w 7144238"/>
              <a:gd name="connsiteY17" fmla="*/ 6693786 h 6763357"/>
              <a:gd name="connsiteX18" fmla="*/ 6064316 w 7144238"/>
              <a:gd name="connsiteY18" fmla="*/ 6697077 h 6763357"/>
              <a:gd name="connsiteX19" fmla="*/ 6034319 w 7144238"/>
              <a:gd name="connsiteY19" fmla="*/ 6691540 h 6763357"/>
              <a:gd name="connsiteX20" fmla="*/ 6001003 w 7144238"/>
              <a:gd name="connsiteY20" fmla="*/ 6692438 h 6763357"/>
              <a:gd name="connsiteX21" fmla="*/ 5998001 w 7144238"/>
              <a:gd name="connsiteY21" fmla="*/ 6700454 h 6763357"/>
              <a:gd name="connsiteX22" fmla="*/ 5990691 w 7144238"/>
              <a:gd name="connsiteY22" fmla="*/ 6700703 h 6763357"/>
              <a:gd name="connsiteX23" fmla="*/ 5979267 w 7144238"/>
              <a:gd name="connsiteY23" fmla="*/ 6699807 h 6763357"/>
              <a:gd name="connsiteX24" fmla="*/ 5954209 w 7144238"/>
              <a:gd name="connsiteY24" fmla="*/ 6689568 h 6763357"/>
              <a:gd name="connsiteX25" fmla="*/ 18822 w 7144238"/>
              <a:gd name="connsiteY25" fmla="*/ 6306907 h 6763357"/>
              <a:gd name="connsiteX26" fmla="*/ 166 w 7144238"/>
              <a:gd name="connsiteY26" fmla="*/ 6263796 h 6763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144238" h="6763357">
                <a:moveTo>
                  <a:pt x="405160" y="0"/>
                </a:moveTo>
                <a:lnTo>
                  <a:pt x="7144238" y="0"/>
                </a:lnTo>
                <a:lnTo>
                  <a:pt x="7144238" y="6763357"/>
                </a:lnTo>
                <a:lnTo>
                  <a:pt x="6459827" y="6719077"/>
                </a:lnTo>
                <a:lnTo>
                  <a:pt x="6425309" y="6728146"/>
                </a:lnTo>
                <a:cubicBezTo>
                  <a:pt x="6409895" y="6726993"/>
                  <a:pt x="6394479" y="6725842"/>
                  <a:pt x="6379064" y="6724689"/>
                </a:cubicBezTo>
                <a:cubicBezTo>
                  <a:pt x="6372030" y="6715563"/>
                  <a:pt x="6365385" y="6732086"/>
                  <a:pt x="6358967" y="6735815"/>
                </a:cubicBezTo>
                <a:lnTo>
                  <a:pt x="6340027" y="6739948"/>
                </a:lnTo>
                <a:cubicBezTo>
                  <a:pt x="6335238" y="6739915"/>
                  <a:pt x="6330449" y="6739881"/>
                  <a:pt x="6325659" y="6739848"/>
                </a:cubicBezTo>
                <a:lnTo>
                  <a:pt x="6311135" y="6731574"/>
                </a:lnTo>
                <a:cubicBezTo>
                  <a:pt x="6306994" y="6730594"/>
                  <a:pt x="6305592" y="6735069"/>
                  <a:pt x="6300815" y="6733959"/>
                </a:cubicBezTo>
                <a:lnTo>
                  <a:pt x="6282467" y="6724911"/>
                </a:lnTo>
                <a:lnTo>
                  <a:pt x="6255353" y="6715920"/>
                </a:lnTo>
                <a:lnTo>
                  <a:pt x="6236864" y="6707006"/>
                </a:lnTo>
                <a:lnTo>
                  <a:pt x="6233355" y="6704418"/>
                </a:lnTo>
                <a:lnTo>
                  <a:pt x="6109120" y="6696380"/>
                </a:lnTo>
                <a:lnTo>
                  <a:pt x="6099785" y="6698416"/>
                </a:lnTo>
                <a:cubicBezTo>
                  <a:pt x="6089536" y="6696872"/>
                  <a:pt x="6079286" y="6695330"/>
                  <a:pt x="6069037" y="6693786"/>
                </a:cubicBezTo>
                <a:lnTo>
                  <a:pt x="6064316" y="6697077"/>
                </a:lnTo>
                <a:lnTo>
                  <a:pt x="6034319" y="6691540"/>
                </a:lnTo>
                <a:cubicBezTo>
                  <a:pt x="6024275" y="6691397"/>
                  <a:pt x="6006982" y="6689475"/>
                  <a:pt x="6001003" y="6692438"/>
                </a:cubicBezTo>
                <a:lnTo>
                  <a:pt x="5998001" y="6700454"/>
                </a:lnTo>
                <a:lnTo>
                  <a:pt x="5990691" y="6700703"/>
                </a:lnTo>
                <a:cubicBezTo>
                  <a:pt x="5990200" y="6700044"/>
                  <a:pt x="5979695" y="6699887"/>
                  <a:pt x="5979267" y="6699807"/>
                </a:cubicBezTo>
                <a:lnTo>
                  <a:pt x="5954209" y="6689568"/>
                </a:lnTo>
                <a:cubicBezTo>
                  <a:pt x="4960801" y="6624085"/>
                  <a:pt x="1011162" y="6377869"/>
                  <a:pt x="18822" y="6306907"/>
                </a:cubicBezTo>
                <a:cubicBezTo>
                  <a:pt x="7045" y="6306088"/>
                  <a:pt x="-1290" y="6286821"/>
                  <a:pt x="166" y="6263796"/>
                </a:cubicBezTo>
                <a:close/>
              </a:path>
            </a:pathLst>
          </a:cu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050" name="Picture 2" descr="survey">
            <a:extLst>
              <a:ext uri="{FF2B5EF4-FFF2-40B4-BE49-F238E27FC236}">
                <a16:creationId xmlns:a16="http://schemas.microsoft.com/office/drawing/2014/main" id="{F5511093-BCBB-FA42-90BA-FED92BC1A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0346">
            <a:off x="5739635" y="186676"/>
            <a:ext cx="6038393" cy="603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21C543-BBC1-5D4D-BD75-E2EDA2E9E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99" y="365125"/>
            <a:ext cx="4876801" cy="2225675"/>
          </a:xfrm>
        </p:spPr>
        <p:txBody>
          <a:bodyPr>
            <a:normAutofit/>
          </a:bodyPr>
          <a:lstStyle/>
          <a:p>
            <a:r>
              <a:rPr lang="en-US"/>
              <a:t>Survey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64F05-D24D-AB46-AA0B-81BAB4413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436" y="2955925"/>
            <a:ext cx="4330317" cy="3216274"/>
          </a:xfrm>
        </p:spPr>
        <p:txBody>
          <a:bodyPr>
            <a:normAutofit/>
          </a:bodyPr>
          <a:lstStyle/>
          <a:p>
            <a:r>
              <a:rPr lang="en-US" dirty="0">
                <a:hlinkClick r:id="rId3"/>
              </a:rPr>
              <a:t>https://forms.gle/Da6UtuMgwwmmojjE6</a:t>
            </a:r>
            <a:r>
              <a:rPr lang="en-US" dirty="0"/>
              <a:t> </a:t>
            </a:r>
          </a:p>
        </p:txBody>
      </p:sp>
      <p:sp>
        <p:nvSpPr>
          <p:cNvPr id="2057" name="Freeform: Shape 82">
            <a:extLst>
              <a:ext uri="{FF2B5EF4-FFF2-40B4-BE49-F238E27FC236}">
                <a16:creationId xmlns:a16="http://schemas.microsoft.com/office/drawing/2014/main" id="{4F1CB7E3-24EA-46FC-AFBA-DD5B72918A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7622473">
            <a:off x="5164842" y="5468998"/>
            <a:ext cx="465088" cy="1406400"/>
          </a:xfrm>
          <a:custGeom>
            <a:avLst/>
            <a:gdLst>
              <a:gd name="connsiteX0" fmla="*/ 0 w 555597"/>
              <a:gd name="connsiteY0" fmla="*/ 83880 h 1999290"/>
              <a:gd name="connsiteX1" fmla="*/ 49282 w 555597"/>
              <a:gd name="connsiteY1" fmla="*/ 71215 h 1999290"/>
              <a:gd name="connsiteX2" fmla="*/ 174397 w 555597"/>
              <a:gd name="connsiteY2" fmla="*/ 45224 h 1999290"/>
              <a:gd name="connsiteX3" fmla="*/ 242049 w 555597"/>
              <a:gd name="connsiteY3" fmla="*/ 54744 h 1999290"/>
              <a:gd name="connsiteX4" fmla="*/ 326503 w 555597"/>
              <a:gd name="connsiteY4" fmla="*/ 39434 h 1999290"/>
              <a:gd name="connsiteX5" fmla="*/ 343350 w 555597"/>
              <a:gd name="connsiteY5" fmla="*/ 40491 h 1999290"/>
              <a:gd name="connsiteX6" fmla="*/ 349790 w 555597"/>
              <a:gd name="connsiteY6" fmla="*/ 52348 h 1999290"/>
              <a:gd name="connsiteX7" fmla="*/ 355722 w 555597"/>
              <a:gd name="connsiteY7" fmla="*/ 54552 h 1999290"/>
              <a:gd name="connsiteX8" fmla="*/ 374741 w 555597"/>
              <a:gd name="connsiteY8" fmla="*/ 39676 h 1999290"/>
              <a:gd name="connsiteX9" fmla="*/ 469664 w 555597"/>
              <a:gd name="connsiteY9" fmla="*/ 48453 h 1999290"/>
              <a:gd name="connsiteX10" fmla="*/ 521607 w 555597"/>
              <a:gd name="connsiteY10" fmla="*/ 10408 h 1999290"/>
              <a:gd name="connsiteX11" fmla="*/ 555597 w 555597"/>
              <a:gd name="connsiteY11" fmla="*/ 0 h 1999290"/>
              <a:gd name="connsiteX12" fmla="*/ 555597 w 555597"/>
              <a:gd name="connsiteY12" fmla="*/ 1995494 h 1999290"/>
              <a:gd name="connsiteX13" fmla="*/ 537215 w 555597"/>
              <a:gd name="connsiteY13" fmla="*/ 1991185 h 1999290"/>
              <a:gd name="connsiteX14" fmla="*/ 479386 w 555597"/>
              <a:gd name="connsiteY14" fmla="*/ 1992931 h 1999290"/>
              <a:gd name="connsiteX15" fmla="*/ 462617 w 555597"/>
              <a:gd name="connsiteY15" fmla="*/ 1999290 h 1999290"/>
              <a:gd name="connsiteX16" fmla="*/ 420522 w 555597"/>
              <a:gd name="connsiteY16" fmla="*/ 1999290 h 1999290"/>
              <a:gd name="connsiteX17" fmla="*/ 382909 w 555597"/>
              <a:gd name="connsiteY17" fmla="*/ 1988738 h 1999290"/>
              <a:gd name="connsiteX18" fmla="*/ 295360 w 555597"/>
              <a:gd name="connsiteY18" fmla="*/ 1977122 h 1999290"/>
              <a:gd name="connsiteX19" fmla="*/ 256969 w 555597"/>
              <a:gd name="connsiteY19" fmla="*/ 1970444 h 1999290"/>
              <a:gd name="connsiteX20" fmla="*/ 227096 w 555597"/>
              <a:gd name="connsiteY20" fmla="*/ 1951548 h 1999290"/>
              <a:gd name="connsiteX21" fmla="*/ 222890 w 555597"/>
              <a:gd name="connsiteY21" fmla="*/ 1935696 h 1999290"/>
              <a:gd name="connsiteX22" fmla="*/ 202274 w 555597"/>
              <a:gd name="connsiteY22" fmla="*/ 1929911 h 1999290"/>
              <a:gd name="connsiteX23" fmla="*/ 197448 w 555597"/>
              <a:gd name="connsiteY23" fmla="*/ 1925621 h 1999290"/>
              <a:gd name="connsiteX24" fmla="*/ 169099 w 555597"/>
              <a:gd name="connsiteY24" fmla="*/ 1903786 h 1999290"/>
              <a:gd name="connsiteX25" fmla="*/ 92344 w 555597"/>
              <a:gd name="connsiteY25" fmla="*/ 1925464 h 1999290"/>
              <a:gd name="connsiteX26" fmla="*/ 11266 w 555597"/>
              <a:gd name="connsiteY26" fmla="*/ 1895947 h 1999290"/>
              <a:gd name="connsiteX27" fmla="*/ 0 w 555597"/>
              <a:gd name="connsiteY27" fmla="*/ 1893933 h 1999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55597" h="1999290">
                <a:moveTo>
                  <a:pt x="0" y="83880"/>
                </a:moveTo>
                <a:lnTo>
                  <a:pt x="49282" y="71215"/>
                </a:lnTo>
                <a:cubicBezTo>
                  <a:pt x="91656" y="63184"/>
                  <a:pt x="135655" y="58277"/>
                  <a:pt x="174397" y="45224"/>
                </a:cubicBezTo>
                <a:cubicBezTo>
                  <a:pt x="225837" y="94025"/>
                  <a:pt x="195077" y="47856"/>
                  <a:pt x="242049" y="54744"/>
                </a:cubicBezTo>
                <a:lnTo>
                  <a:pt x="326503" y="39434"/>
                </a:lnTo>
                <a:lnTo>
                  <a:pt x="343350" y="40491"/>
                </a:lnTo>
                <a:lnTo>
                  <a:pt x="349790" y="52348"/>
                </a:lnTo>
                <a:lnTo>
                  <a:pt x="355722" y="54552"/>
                </a:lnTo>
                <a:lnTo>
                  <a:pt x="374741" y="39676"/>
                </a:lnTo>
                <a:cubicBezTo>
                  <a:pt x="402796" y="31662"/>
                  <a:pt x="441033" y="50452"/>
                  <a:pt x="469664" y="48453"/>
                </a:cubicBezTo>
                <a:cubicBezTo>
                  <a:pt x="478380" y="29604"/>
                  <a:pt x="496522" y="19255"/>
                  <a:pt x="521607" y="10408"/>
                </a:cubicBezTo>
                <a:lnTo>
                  <a:pt x="555597" y="0"/>
                </a:lnTo>
                <a:lnTo>
                  <a:pt x="555597" y="1995494"/>
                </a:lnTo>
                <a:lnTo>
                  <a:pt x="537215" y="1991185"/>
                </a:lnTo>
                <a:cubicBezTo>
                  <a:pt x="514565" y="1988101"/>
                  <a:pt x="490837" y="1988688"/>
                  <a:pt x="479386" y="1992931"/>
                </a:cubicBezTo>
                <a:lnTo>
                  <a:pt x="462617" y="1999290"/>
                </a:lnTo>
                <a:lnTo>
                  <a:pt x="420522" y="1999290"/>
                </a:lnTo>
                <a:lnTo>
                  <a:pt x="382909" y="1988738"/>
                </a:lnTo>
                <a:cubicBezTo>
                  <a:pt x="350860" y="1976654"/>
                  <a:pt x="320299" y="1963332"/>
                  <a:pt x="295360" y="1977122"/>
                </a:cubicBezTo>
                <a:cubicBezTo>
                  <a:pt x="281004" y="1978006"/>
                  <a:pt x="268406" y="1975325"/>
                  <a:pt x="256969" y="1970444"/>
                </a:cubicBezTo>
                <a:lnTo>
                  <a:pt x="227096" y="1951548"/>
                </a:lnTo>
                <a:lnTo>
                  <a:pt x="222890" y="1935696"/>
                </a:lnTo>
                <a:lnTo>
                  <a:pt x="202274" y="1929911"/>
                </a:lnTo>
                <a:lnTo>
                  <a:pt x="197448" y="1925621"/>
                </a:lnTo>
                <a:cubicBezTo>
                  <a:pt x="188240" y="1917376"/>
                  <a:pt x="178991" y="1909643"/>
                  <a:pt x="169099" y="1903786"/>
                </a:cubicBezTo>
                <a:cubicBezTo>
                  <a:pt x="158518" y="1969055"/>
                  <a:pt x="83191" y="1864739"/>
                  <a:pt x="92344" y="1925464"/>
                </a:cubicBezTo>
                <a:cubicBezTo>
                  <a:pt x="36140" y="1904645"/>
                  <a:pt x="59596" y="1967908"/>
                  <a:pt x="11266" y="1895947"/>
                </a:cubicBezTo>
                <a:lnTo>
                  <a:pt x="0" y="1893933"/>
                </a:lnTo>
                <a:close/>
              </a:path>
            </a:pathLst>
          </a:custGeom>
          <a:blipFill dpi="0" rotWithShape="1">
            <a:blip r:embed="rId4">
              <a:alphaModFix amt="84000"/>
            </a:blip>
            <a:srcRect/>
            <a:tile tx="0" ty="0" sx="100000" sy="100000" flip="none" algn="tl"/>
          </a:blipFill>
          <a:ln>
            <a:noFill/>
          </a:ln>
          <a:effectLst>
            <a:outerShdw blurRad="63500" dist="12700" dir="8100000" algn="tr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965141"/>
      </p:ext>
    </p:extLst>
  </p:cSld>
  <p:clrMapOvr>
    <a:masterClrMapping/>
  </p:clrMapOvr>
</p:sld>
</file>

<file path=ppt/theme/theme1.xml><?xml version="1.0" encoding="utf-8"?>
<a:theme xmlns:a="http://schemas.openxmlformats.org/drawingml/2006/main" name="StreetscapeVTI">
  <a:themeElements>
    <a:clrScheme name="AnalogousFromRegularSeedRightStep">
      <a:dk1>
        <a:srgbClr val="000000"/>
      </a:dk1>
      <a:lt1>
        <a:srgbClr val="FFFFFF"/>
      </a:lt1>
      <a:dk2>
        <a:srgbClr val="243841"/>
      </a:dk2>
      <a:lt2>
        <a:srgbClr val="E2E5E8"/>
      </a:lt2>
      <a:accent1>
        <a:srgbClr val="E68429"/>
      </a:accent1>
      <a:accent2>
        <a:srgbClr val="B3A214"/>
      </a:accent2>
      <a:accent3>
        <a:srgbClr val="82AF1F"/>
      </a:accent3>
      <a:accent4>
        <a:srgbClr val="41B914"/>
      </a:accent4>
      <a:accent5>
        <a:srgbClr val="22BB38"/>
      </a:accent5>
      <a:accent6>
        <a:srgbClr val="14B971"/>
      </a:accent6>
      <a:hlink>
        <a:srgbClr val="3F82BF"/>
      </a:hlink>
      <a:folHlink>
        <a:srgbClr val="7F7F7F"/>
      </a:folHlink>
    </a:clrScheme>
    <a:fontScheme name="Street">
      <a:majorFont>
        <a:latin typeface="Franklin Gothic Heavy"/>
        <a:ea typeface=""/>
        <a:cs typeface=""/>
      </a:majorFont>
      <a:minorFont>
        <a:latin typeface="Consola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reetscapeVTI" id="{B20F88EA-96D0-4E96-9207-A1488DAC5867}" vid="{3F7E5CFE-E584-4E58-A75E-141AC45B14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{5C7D619D-6DE7-7540-BAB8-C395AC867040}tf10001070</Template>
  <TotalTime>1457</TotalTime>
  <Words>107</Words>
  <Application>Microsoft Macintosh PowerPoint</Application>
  <PresentationFormat>Widescreen</PresentationFormat>
  <Paragraphs>24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Consolas</vt:lpstr>
      <vt:lpstr>Franklin Gothic Heavy</vt:lpstr>
      <vt:lpstr>StreetscapeVTI</vt:lpstr>
      <vt:lpstr>Getting the MOST out of the Media Center -Mr. Hinz</vt:lpstr>
      <vt:lpstr>Inside the Media Center</vt:lpstr>
      <vt:lpstr>Research Time</vt:lpstr>
      <vt:lpstr>Useful Links</vt:lpstr>
      <vt:lpstr>Survey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Getting the MOST out of the Media Center -Mr. Hinz</dc:title>
  <dc:creator>Brian Hinz</dc:creator>
  <cp:lastModifiedBy>Brian Hinz</cp:lastModifiedBy>
  <cp:revision>1</cp:revision>
  <dcterms:created xsi:type="dcterms:W3CDTF">2021-11-17T14:27:59Z</dcterms:created>
  <dcterms:modified xsi:type="dcterms:W3CDTF">2021-11-18T14:45:10Z</dcterms:modified>
</cp:coreProperties>
</file>