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354" r:id="rId2"/>
    <p:sldId id="356" r:id="rId3"/>
    <p:sldId id="358" r:id="rId4"/>
    <p:sldId id="359" r:id="rId5"/>
    <p:sldId id="360" r:id="rId6"/>
    <p:sldId id="361" r:id="rId7"/>
    <p:sldId id="362" r:id="rId8"/>
    <p:sldId id="3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82554" autoAdjust="0"/>
  </p:normalViewPr>
  <p:slideViewPr>
    <p:cSldViewPr>
      <p:cViewPr varScale="1">
        <p:scale>
          <a:sx n="54" d="100"/>
          <a:sy n="54" d="100"/>
        </p:scale>
        <p:origin x="-6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434547A-8CFB-49E2-B184-936BA614BB97}" type="datetimeFigureOut">
              <a:rPr lang="en-US"/>
              <a:pPr>
                <a:defRPr/>
              </a:pPr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8A678BB-C69A-43B3-8B4F-4D3213896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20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Ferri - Omaha Beach</a:t>
            </a:r>
          </a:p>
          <a:p>
            <a:r>
              <a:rPr lang="en-US" smtClean="0"/>
              <a:t>Gentile – WW2 and Korea</a:t>
            </a:r>
          </a:p>
          <a:p>
            <a:r>
              <a:rPr lang="en-US" smtClean="0"/>
              <a:t>Heim – Pearl Harbor, B-17 and B-29 over Japan</a:t>
            </a:r>
          </a:p>
          <a:p>
            <a:r>
              <a:rPr lang="en-US" smtClean="0"/>
              <a:t>Hurne – in Russian Zone of German</a:t>
            </a:r>
          </a:p>
          <a:p>
            <a:r>
              <a:rPr lang="en-US" smtClean="0"/>
              <a:t>Mattson – B-25 North Africa and Italy</a:t>
            </a:r>
          </a:p>
          <a:p>
            <a:r>
              <a:rPr lang="en-US" smtClean="0"/>
              <a:t>Moran – Iwo Jima</a:t>
            </a:r>
          </a:p>
          <a:p>
            <a:r>
              <a:rPr lang="en-US" smtClean="0"/>
              <a:t>Richwine - POW 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Donofrio Op Torch,  Omaha Beach, Bulge, Inchon, Yalu</a:t>
            </a:r>
          </a:p>
          <a:p>
            <a:r>
              <a:rPr lang="en-US" smtClean="0"/>
              <a:t>Ferri Omaha Beach</a:t>
            </a:r>
          </a:p>
          <a:p>
            <a:r>
              <a:rPr lang="en-US" smtClean="0"/>
              <a:t>Heim B-17, B-29 Pearl Harbor</a:t>
            </a:r>
          </a:p>
          <a:p>
            <a:r>
              <a:rPr lang="en-US" smtClean="0"/>
              <a:t>Kusnir POW</a:t>
            </a:r>
          </a:p>
          <a:p>
            <a:r>
              <a:rPr lang="en-US" smtClean="0"/>
              <a:t>Lockard 1 of 2 radar operators at Pearl Harbor</a:t>
            </a:r>
          </a:p>
          <a:p>
            <a:r>
              <a:rPr lang="en-US" smtClean="0"/>
              <a:t>Massey Navy LST, wheel chair and speech machine</a:t>
            </a:r>
          </a:p>
          <a:p>
            <a:r>
              <a:rPr lang="en-US" smtClean="0"/>
              <a:t>Mayberry Bulge POW</a:t>
            </a:r>
          </a:p>
          <a:p>
            <a:r>
              <a:rPr lang="en-US" smtClean="0"/>
              <a:t>Miller B-29 A/C commander</a:t>
            </a:r>
          </a:p>
          <a:p>
            <a:r>
              <a:rPr lang="en-US" smtClean="0"/>
              <a:t>Neumyer USN invasions of Marshalls, Palau, Marianas</a:t>
            </a:r>
          </a:p>
          <a:p>
            <a:r>
              <a:rPr lang="en-US" smtClean="0"/>
              <a:t>Olsen, Europe POW</a:t>
            </a:r>
          </a:p>
          <a:p>
            <a:r>
              <a:rPr lang="en-US" smtClean="0"/>
              <a:t>Troutman, Marine in Korean War air wing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57AA61-2F3E-402F-A52D-F26AB4A23183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856F55D-A87B-473F-B6AA-B05B6620CE20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4F66176-DC01-42BE-A300-7232B11F51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D8B6E94-5C78-4ADB-8241-910B0DCDE50A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818D39B-4BF7-49BC-87E2-EF73F84E67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43EA8C2-63E6-43D7-8545-BE2DE0B74435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6B3C1B9-118F-4D31-AECC-76553A1567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4A8FA26-722A-4F02-8F85-90E425E4E41B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0BB5BF1-60A3-4247-A1CC-EF46B45EEC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C672B9C-39EC-4164-8D4B-011CEC96DE5B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91F889F-973D-42B0-8FB5-9CF14F6A74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2DFED79-4BAC-4156-9258-225E33D39658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80DDD2D-9B7C-41C9-B43B-3B15447553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5EB5685-FA53-4D0D-B0E2-1960873CC907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B4CFDE9-7B73-440F-8214-650263A387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B9F3784-D994-4BA0-A6C1-26A22653EC08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3402F77-E9BB-416B-9AC1-65AA027F01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A2632BE5-A7F0-461A-8B46-85863326D89C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B231B0C-589E-4F9A-AEE8-8A7DF56B8D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7F98C55-1B6D-436E-B1AC-6133D1230543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0F7F9B4-F0F7-4290-9EB1-6D10DC67EE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BFC0077-2898-4B03-B91B-F53C5BCEC01B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89F8D4D-1020-402E-8096-30A9CAE42B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</a:defRPr>
            </a:lvl1pPr>
          </a:lstStyle>
          <a:p>
            <a:pPr>
              <a:defRPr/>
            </a:pPr>
            <a:fld id="{596DB588-06CD-4050-8EA1-6E875C06B5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DFDCB7"/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DFDCB7"/>
                </a:solidFill>
                <a:latin typeface="Calibri"/>
              </a:defRPr>
            </a:lvl1pPr>
          </a:lstStyle>
          <a:p>
            <a:pPr>
              <a:defRPr/>
            </a:pPr>
            <a:fld id="{80595B42-886A-4D17-BA58-8EC68E36E252}" type="datetimeFigureOut">
              <a:rPr lang="en-US"/>
              <a:pPr>
                <a:defRPr/>
              </a:pPr>
              <a:t>11/8/2012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last.fm/music/The+Andrews+Sisters/_/Boogie+Woogie+Bugle+Bo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675" y="2590800"/>
            <a:ext cx="7772400" cy="14700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Voices of the Past Speak to the Future Veteran’s Oral History Project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7475" y="4191000"/>
            <a:ext cx="6400800" cy="17526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Army Heritage Center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Foundation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450" y="287338"/>
            <a:ext cx="197485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6705600" cy="3505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6000" dirty="0" smtClean="0"/>
              <a:t>1940:</a:t>
            </a:r>
            <a:br>
              <a:rPr lang="en-US" sz="6000" dirty="0" smtClean="0"/>
            </a:br>
            <a:r>
              <a:rPr lang="en-US" sz="5400" dirty="0" smtClean="0"/>
              <a:t>World War II and Korean War  Veterans’ Background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572000"/>
            <a:ext cx="74676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Lt Col (Ret) Clarence Bouchat</a:t>
            </a:r>
          </a:p>
          <a:p>
            <a:pPr eaLnBrk="1" hangingPunct="1">
              <a:defRPr/>
            </a:pPr>
            <a:r>
              <a:rPr lang="en-US" sz="2800" dirty="0" smtClean="0"/>
              <a:t>Silver Springs Veterans Memorial Committee</a:t>
            </a:r>
          </a:p>
          <a:p>
            <a:pPr eaLnBrk="1" hangingPunct="1">
              <a:defRPr/>
            </a:pPr>
            <a:r>
              <a:rPr lang="en-US" sz="2800" dirty="0" smtClean="0"/>
              <a:t>bouchatc@hotmail.com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91400" cy="7159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/>
              <a:t>America in 1940</a:t>
            </a:r>
            <a:endParaRPr lang="en-US" sz="36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486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3200" dirty="0" smtClean="0"/>
              <a:t>- People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population: 132 million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- 42% rural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life expectancy: 63 yrs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new:  penicillin, plasma</a:t>
            </a:r>
          </a:p>
          <a:p>
            <a:pPr marL="0" indent="0">
              <a:buFontTx/>
              <a:buNone/>
            </a:pPr>
            <a:endParaRPr lang="en-US" sz="800" dirty="0" smtClean="0"/>
          </a:p>
          <a:p>
            <a:pPr marL="0" indent="0">
              <a:buFontTx/>
              <a:buNone/>
            </a:pPr>
            <a:r>
              <a:rPr lang="en-US" sz="3200" dirty="0" smtClean="0"/>
              <a:t>- End of the Depression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Economy size: $101 billion, or $765 /person 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- 28% farmers, 32% factory–few women worked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- 32% graduate high school, only 5% college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car: $800, gas: 18c/</a:t>
            </a:r>
            <a:r>
              <a:rPr lang="en-US" sz="2800" dirty="0" err="1" smtClean="0"/>
              <a:t>gl</a:t>
            </a:r>
            <a:r>
              <a:rPr lang="en-US" sz="2800" dirty="0" smtClean="0"/>
              <a:t>, teacher earns: $1374/yr 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- new:  PA Turnpike  first  US super highway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0668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/>
              <a:t>America in 1940</a:t>
            </a:r>
            <a:endParaRPr lang="en-US" sz="36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334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3200" dirty="0" smtClean="0"/>
              <a:t> - Entertainment: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Music:  </a:t>
            </a:r>
            <a:r>
              <a:rPr lang="en-US" sz="2800" i="1" dirty="0" smtClean="0"/>
              <a:t>Bugle Boy</a:t>
            </a:r>
            <a:r>
              <a:rPr lang="en-US" sz="2800" dirty="0" smtClean="0"/>
              <a:t> </a:t>
            </a:r>
            <a:r>
              <a:rPr lang="en-US" sz="800" dirty="0" smtClean="0">
                <a:hlinkClick r:id="rId2"/>
              </a:rPr>
              <a:t>http://www.last.fm/music/The+Andrews+Sisters/_/Boogie+Woogie+Bugle+Boy</a:t>
            </a:r>
            <a:r>
              <a:rPr lang="en-US" sz="800" dirty="0" smtClean="0"/>
              <a:t>  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Movies:  </a:t>
            </a:r>
            <a:r>
              <a:rPr lang="en-US" sz="2800" i="1" dirty="0" smtClean="0"/>
              <a:t>Pinocchio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Olympics:  cancelled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- newspapers and radio</a:t>
            </a:r>
            <a:endParaRPr lang="en-US" sz="2800" dirty="0"/>
          </a:p>
          <a:p>
            <a:pPr>
              <a:buFontTx/>
              <a:buChar char="-"/>
              <a:defRPr/>
            </a:pPr>
            <a:r>
              <a:rPr lang="en-US" sz="3200" dirty="0" smtClean="0"/>
              <a:t>Politics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- Alaska/Hawaii not states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Japan in China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   -- Germany in France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Selective Service Draft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Roosevelt elected to third term as president</a:t>
            </a:r>
            <a:endParaRPr lang="en-US" sz="2800" dirty="0"/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7233"/>
            <a:ext cx="3352800" cy="4720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391400" cy="7159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/>
              <a:t>OHP Veterans Background</a:t>
            </a:r>
            <a:endParaRPr lang="en-US" sz="36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762000"/>
            <a:ext cx="8229600" cy="5334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 </a:t>
            </a:r>
            <a:r>
              <a:rPr lang="en-US" sz="3200" dirty="0" smtClean="0"/>
              <a:t>- Combat Veterans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- 8 WW2:Pearl Harbor, Iwo Jima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  D-Day, 2 bomber pilots, POW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- 1 Korean War</a:t>
            </a:r>
          </a:p>
          <a:p>
            <a:pPr>
              <a:buFontTx/>
              <a:buChar char="-"/>
              <a:defRPr/>
            </a:pPr>
            <a:r>
              <a:rPr lang="en-US" sz="2800" dirty="0" smtClean="0"/>
              <a:t>Only 10% in combat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- medical, maintenance, trainers</a:t>
            </a:r>
          </a:p>
          <a:p>
            <a:pPr marL="0" indent="0">
              <a:buFontTx/>
              <a:buNone/>
              <a:defRPr/>
            </a:pPr>
            <a:endParaRPr lang="en-US" sz="800" dirty="0" smtClean="0"/>
          </a:p>
          <a:p>
            <a:pPr>
              <a:buFontTx/>
              <a:buChar char="-"/>
              <a:defRPr/>
            </a:pPr>
            <a:r>
              <a:rPr lang="en-US" sz="3200" dirty="0" smtClean="0"/>
              <a:t>The generation that built!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- GI Bill sent many to college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- Inter-states, moon missions, 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   reversed Jim Crow, cured polio</a:t>
            </a:r>
          </a:p>
          <a:p>
            <a:pPr marL="0" indent="0">
              <a:buFontTx/>
              <a:buNone/>
              <a:defRPr/>
            </a:pPr>
            <a:r>
              <a:rPr lang="en-US" sz="2800" dirty="0" smtClean="0"/>
              <a:t>     - Korea was the forgotten war, start of Cold War </a:t>
            </a:r>
            <a:endParaRPr lang="en-US" sz="2800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1" y="1219200"/>
            <a:ext cx="316322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391400" cy="7159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/>
              <a:t>OHP Veterans Today</a:t>
            </a:r>
            <a:endParaRPr lang="en-US" sz="3600" dirty="0" smtClean="0"/>
          </a:p>
        </p:txBody>
      </p:sp>
      <p:sp>
        <p:nvSpPr>
          <p:cNvPr id="19459" name="Content Placeholder 1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5334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 - </a:t>
            </a:r>
            <a:r>
              <a:rPr lang="en-US" sz="2800" dirty="0" smtClean="0"/>
              <a:t>Today how old is a soldier who was 18 in 1942?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  - not as technology savvy as you</a:t>
            </a:r>
            <a:endParaRPr lang="en-US" sz="2800" b="1" dirty="0" smtClean="0"/>
          </a:p>
          <a:p>
            <a:pPr marL="0" indent="0">
              <a:buFontTx/>
              <a:buNone/>
            </a:pPr>
            <a:r>
              <a:rPr lang="en-US" sz="2800" dirty="0" smtClean="0"/>
              <a:t>     - plagued by old age aliments, or old war wounds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  - may be irritable:  not as strong or independent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  - some will confuse events, 70 years later 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     - some may become incapacitated or die</a:t>
            </a:r>
          </a:p>
          <a:p>
            <a:pPr marL="0" indent="0">
              <a:buFontTx/>
              <a:buNone/>
            </a:pPr>
            <a:endParaRPr lang="en-US" sz="1000" dirty="0" smtClean="0"/>
          </a:p>
        </p:txBody>
      </p:sp>
      <p:pic>
        <p:nvPicPr>
          <p:cNvPr id="19460" name="Picture 3" descr="img5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962400"/>
            <a:ext cx="1981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 descr="img5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962400"/>
            <a:ext cx="160337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4038600" y="6411913"/>
            <a:ext cx="449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TSgt Richard C. Smith, US Army, WWII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315200" cy="7159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/>
              <a:t>Interacting  with  Veterans</a:t>
            </a:r>
            <a:endParaRPr lang="en-US" sz="36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5334000"/>
          </a:xfrm>
        </p:spPr>
        <p:txBody>
          <a:bodyPr/>
          <a:lstStyle/>
          <a:p>
            <a:pPr marL="0" indent="0">
              <a:buFontTx/>
              <a:buNone/>
            </a:pPr>
            <a:endParaRPr lang="en-US" sz="1000" smtClean="0"/>
          </a:p>
          <a:p>
            <a:pPr marL="0" indent="0">
              <a:buFontTx/>
              <a:buNone/>
            </a:pPr>
            <a:r>
              <a:rPr lang="en-US" sz="2800" smtClean="0">
                <a:solidFill>
                  <a:srgbClr val="000000"/>
                </a:solidFill>
              </a:rPr>
              <a:t>-  Be patient and accommodating</a:t>
            </a:r>
          </a:p>
          <a:p>
            <a:pPr marL="0" indent="0">
              <a:buFontTx/>
              <a:buNone/>
            </a:pPr>
            <a:r>
              <a:rPr lang="en-US" sz="2400" smtClean="0"/>
              <a:t>    - ask about training, duties, what it meant to serve</a:t>
            </a:r>
          </a:p>
          <a:p>
            <a:pPr marL="0" indent="0">
              <a:buFontTx/>
              <a:buNone/>
            </a:pPr>
            <a:r>
              <a:rPr lang="en-US" sz="2400" smtClean="0"/>
              <a:t>    - be prepared, respectful, reliable, punctual</a:t>
            </a:r>
          </a:p>
          <a:p>
            <a:pPr marL="0" indent="0">
              <a:buFontTx/>
              <a:buNone/>
            </a:pPr>
            <a:r>
              <a:rPr lang="en-US" sz="2400" smtClean="0"/>
              <a:t>    - for some this will be first time talking about war</a:t>
            </a:r>
          </a:p>
          <a:p>
            <a:pPr marL="0" indent="0">
              <a:buFontTx/>
              <a:buNone/>
            </a:pPr>
            <a:r>
              <a:rPr lang="en-US" sz="2400" smtClean="0"/>
              <a:t>    - communicate often – use postal mail too!</a:t>
            </a:r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Char char="-"/>
            </a:pPr>
            <a:r>
              <a:rPr lang="en-US" sz="2800" smtClean="0">
                <a:solidFill>
                  <a:srgbClr val="000000"/>
                </a:solidFill>
              </a:rPr>
              <a:t> Start with prepared questions then ad lib</a:t>
            </a:r>
          </a:p>
          <a:p>
            <a:pPr marL="400050" lvl="1" indent="0">
              <a:buFontTx/>
              <a:buChar char="-"/>
            </a:pPr>
            <a:r>
              <a:rPr lang="en-US" sz="2400" smtClean="0">
                <a:solidFill>
                  <a:srgbClr val="000000"/>
                </a:solidFill>
              </a:rPr>
              <a:t> Use  AHEC overview questions given to you</a:t>
            </a:r>
          </a:p>
          <a:p>
            <a:pPr marL="400050" lvl="1" indent="0">
              <a:buFontTx/>
              <a:buChar char="-"/>
            </a:pPr>
            <a:r>
              <a:rPr lang="en-US" sz="2400" smtClean="0">
                <a:solidFill>
                  <a:srgbClr val="000000"/>
                </a:solidFill>
              </a:rPr>
              <a:t> Record music from that era and play to start meeting</a:t>
            </a:r>
          </a:p>
          <a:p>
            <a:pPr marL="400050" lvl="1" indent="0">
              <a:buFontTx/>
              <a:buChar char="-"/>
            </a:pPr>
            <a:r>
              <a:rPr lang="en-US" sz="2400" smtClean="0">
                <a:solidFill>
                  <a:srgbClr val="000000"/>
                </a:solidFill>
              </a:rPr>
              <a:t> Ask to see photos or memorabilia and ask questions  </a:t>
            </a:r>
            <a:endParaRPr lang="en-US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US" sz="240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159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/>
              <a:t>Any Questions?</a:t>
            </a:r>
          </a:p>
        </p:txBody>
      </p:sp>
      <p:sp>
        <p:nvSpPr>
          <p:cNvPr id="21507" name="Content Placeholder 1"/>
          <p:cNvSpPr>
            <a:spLocks noGrp="1"/>
          </p:cNvSpPr>
          <p:nvPr>
            <p:ph idx="1"/>
          </p:nvPr>
        </p:nvSpPr>
        <p:spPr>
          <a:xfrm>
            <a:off x="419100" y="708025"/>
            <a:ext cx="8229600" cy="5334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 </a:t>
            </a:r>
            <a:endParaRPr lang="en-US" sz="2800" smtClean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5175"/>
            <a:ext cx="78486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2748</TotalTime>
  <Words>551</Words>
  <Application>Microsoft Office PowerPoint</Application>
  <PresentationFormat>On-screen Show (4:3)</PresentationFormat>
  <Paragraphs>89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1_Adjacency</vt:lpstr>
      <vt:lpstr>Voices of the Past Speak to the Future Veteran’s Oral History Project</vt:lpstr>
      <vt:lpstr>1940: World War II and Korean War  Veterans’ Background</vt:lpstr>
      <vt:lpstr>America in 1940</vt:lpstr>
      <vt:lpstr>America in 1940</vt:lpstr>
      <vt:lpstr>OHP Veterans Background</vt:lpstr>
      <vt:lpstr>OHP Veterans Today</vt:lpstr>
      <vt:lpstr>Interacting  with  Veterans</vt:lpstr>
      <vt:lpstr>Any Questions?</vt:lpstr>
    </vt:vector>
  </TitlesOfParts>
  <Company>Bouchat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cjbouchat</dc:creator>
  <cp:lastModifiedBy>Jeff Hawks</cp:lastModifiedBy>
  <cp:revision>90</cp:revision>
  <dcterms:created xsi:type="dcterms:W3CDTF">2006-02-04T17:38:52Z</dcterms:created>
  <dcterms:modified xsi:type="dcterms:W3CDTF">2012-11-08T18:28:59Z</dcterms:modified>
</cp:coreProperties>
</file>