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A3B3C8D-C763-402C-8723-726598F760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43EF06A-CE59-49F0-8C2E-2ED11BBEE909}" type="datetimeFigureOut">
              <a:rPr lang="en-US" smtClean="0"/>
              <a:pPr/>
              <a:t>11/2/2012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221" y="25908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Voices of the Past Speak to the Future Veteran’s Oral History Project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7021" y="4191000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</a:rPr>
              <a:t>Army Heritage Center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</a:rPr>
              <a:t>Foundation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996" y="286657"/>
            <a:ext cx="1974850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8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        </a:t>
            </a:r>
            <a:r>
              <a:rPr lang="en-US" sz="4000" dirty="0" smtClean="0"/>
              <a:t>How to Conduct Interviews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800600"/>
          </a:xfrm>
        </p:spPr>
        <p:txBody>
          <a:bodyPr>
            <a:normAutofit fontScale="85000" lnSpcReduction="10000"/>
          </a:bodyPr>
          <a:lstStyle/>
          <a:p>
            <a:pPr>
              <a:buClrTx/>
              <a:buFont typeface="Wingdings" pitchFamily="2" charset="2"/>
              <a:buChar char="q"/>
            </a:pPr>
            <a:r>
              <a:rPr lang="en-US" sz="3200" dirty="0" smtClean="0"/>
              <a:t>Equipment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dirty="0" smtClean="0"/>
              <a:t>Digital audio or video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dirty="0" smtClean="0"/>
              <a:t>External microphone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US" dirty="0"/>
          </a:p>
          <a:p>
            <a:pPr>
              <a:buClrTx/>
              <a:buFont typeface="Wingdings" pitchFamily="2" charset="2"/>
              <a:buChar char="q"/>
            </a:pPr>
            <a:r>
              <a:rPr lang="en-US" dirty="0" smtClean="0"/>
              <a:t>Please do not use: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dirty="0" smtClean="0"/>
              <a:t>Mini or micro audiocassettes.</a:t>
            </a:r>
          </a:p>
          <a:p>
            <a:pPr lvl="1">
              <a:buClrTx/>
              <a:buFont typeface="Wingdings" pitchFamily="2" charset="2"/>
              <a:buChar char="q"/>
            </a:pPr>
            <a:r>
              <a:rPr lang="en-US" dirty="0" smtClean="0"/>
              <a:t>Built-in camera or recorder microphone unless necessary</a:t>
            </a:r>
          </a:p>
          <a:p>
            <a:pPr lvl="1">
              <a:buClrTx/>
              <a:buFont typeface="Wingdings" pitchFamily="2" charset="2"/>
              <a:buChar char="q"/>
            </a:pPr>
            <a:endParaRPr lang="en-US" dirty="0"/>
          </a:p>
          <a:p>
            <a:pPr>
              <a:buClrTx/>
              <a:buFont typeface="Wingdings" pitchFamily="2" charset="2"/>
              <a:buChar char="q"/>
            </a:pPr>
            <a:r>
              <a:rPr lang="en-US" dirty="0" smtClean="0"/>
              <a:t>Test all equipment before using.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dirty="0" smtClean="0"/>
              <a:t>Test equipment immediately prior to starting the interview to make sure the setup works.</a:t>
            </a:r>
          </a:p>
          <a:p>
            <a:pPr>
              <a:buClrTx/>
              <a:buFont typeface="Wingdings" pitchFamily="2" charset="2"/>
              <a:buChar char="q"/>
            </a:pPr>
            <a:r>
              <a:rPr lang="en-US" dirty="0" smtClean="0"/>
              <a:t>Double check your equipment is running before starting the interview.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\\Ahcfserver\education\Ed Projects\Website\Events and Places\Korea\38th parall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0" t="34177" r="12388" b="11111"/>
          <a:stretch/>
        </p:blipFill>
        <p:spPr bwMode="auto">
          <a:xfrm>
            <a:off x="4648200" y="1600200"/>
            <a:ext cx="2799064" cy="200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Ahcfserver\education\Ed Projects\Website\Events and Places\Korea\Break tim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34050" r="14747" b="12289"/>
          <a:stretch/>
        </p:blipFill>
        <p:spPr bwMode="auto">
          <a:xfrm>
            <a:off x="4648200" y="3897086"/>
            <a:ext cx="3103592" cy="240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1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How to Conduct 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00200"/>
            <a:ext cx="3810000" cy="4800600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Where to Interview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Interview the Veteran in a quiet area with soft surfaces (carpeting, upholstered furniture) for better sound quality.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The Veteran should be in a fixed seat, not a rocking chair or a recliner.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Avoid background noises:  chiming clocks, air vents, air conditioners, ringing telephones, TV’s, radios, computers, and noisy pets.  Even soft noises you can barely hear can cause a loud noise in the recording.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Set the microphone 6-12 inches from the Veteran.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Focus the camera on the Veteran’s upper body,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Do not use the zoom feature.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Test your equipment for sound levels to make sure the setup produces an audible recording,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" t="9126" r="44048" b="36906"/>
          <a:stretch/>
        </p:blipFill>
        <p:spPr bwMode="auto">
          <a:xfrm>
            <a:off x="351970" y="2209800"/>
            <a:ext cx="4051867" cy="301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8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800600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Before you start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Learn about your Veteran’s experiences and research his or her background.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you know your Veteran served in a particular battle or campaign, research it.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Ask the Veterans if he or she has any materials to bring to the interview.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Personal photographs, letters, military records, personal items, and other memorabilia may help jog the Veteran’s memory.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Work with the Veteran to complete the Biographical Data Form and other paperwork.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Have a conversation with your Veteran before you start recording to help you all relax.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Everyone should use the restroom to avoid unnecessary interruptions.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266700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How to Conduct Interviews</a:t>
            </a:r>
            <a:endParaRPr lang="en-US" sz="3600" dirty="0"/>
          </a:p>
        </p:txBody>
      </p:sp>
      <p:pic>
        <p:nvPicPr>
          <p:cNvPr id="7" name="Picture 2" descr="\\Ahcfserver\education\Ed Projects\Website\Events and Places\Korea\chow time 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0" t="32687" r="13095" b="10566"/>
          <a:stretch/>
        </p:blipFill>
        <p:spPr bwMode="auto">
          <a:xfrm>
            <a:off x="4648200" y="1438729"/>
            <a:ext cx="3389797" cy="265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31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00200"/>
            <a:ext cx="3810000" cy="4800600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Conducting the Interview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At the beginning of the interview announce the following after starting the recording: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The Veteran’s name.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His or her birthdate.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War served in and branch of service.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Highest rank achieved.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Date and place (town and state but not address) of recording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The interviewer’s name and relationship to the interviewee.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The names of anyone else present.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Keep your own comments to a minimum and let the Veteran do the talking.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Do not interrupt.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Keep the interview moving.  However if the Veteran is telling a significant story do not push.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the interview seems to be bogging down simply ask another questions.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sz="3600" dirty="0"/>
              <a:t>How to Conduct Interviews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4" t="34524" r="11905" b="8731"/>
          <a:stretch/>
        </p:blipFill>
        <p:spPr bwMode="auto">
          <a:xfrm>
            <a:off x="1066800" y="1752600"/>
            <a:ext cx="3040744" cy="207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9" t="18204" r="17262" b="37946"/>
          <a:stretch/>
        </p:blipFill>
        <p:spPr bwMode="auto">
          <a:xfrm>
            <a:off x="978204" y="4038600"/>
            <a:ext cx="3217936" cy="255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5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788886"/>
            <a:ext cx="2804886" cy="4495800"/>
          </a:xfrm>
        </p:spPr>
        <p:txBody>
          <a:bodyPr>
            <a:noAutofit/>
          </a:bodyPr>
          <a:lstStyle/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 smtClean="0"/>
              <a:t>Generally you want to cover: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400" dirty="0" smtClean="0"/>
              <a:t>Basic biographical data</a:t>
            </a:r>
            <a:endParaRPr lang="en-US" sz="1400" dirty="0"/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400" dirty="0" smtClean="0"/>
              <a:t>Early days of service: enlistment/draft/training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400" dirty="0" smtClean="0"/>
              <a:t>Wartime service: unit/location/buddies/communication with home/recreation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400" dirty="0" smtClean="0"/>
              <a:t>Homecoming: end of war experience/reception/contact with fellow veterans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400" dirty="0" smtClean="0"/>
              <a:t>Reflections on value of service and lessons learned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sz="3600" dirty="0"/>
              <a:t>How to Conduct Interviews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1752600"/>
            <a:ext cx="2743200" cy="4876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800" dirty="0" smtClean="0"/>
              <a:t>What to ask: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 smtClean="0"/>
              <a:t>The USAHEC Veteran’s Surveys contain carefully designed questions.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 smtClean="0"/>
              <a:t>The survey provides an outline, you do not need to ask every question.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 smtClean="0"/>
              <a:t>Provide the Veteran a copy of the survey they can fill out if they want to.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 smtClean="0"/>
              <a:t>Listen to the Veteran’s responses and ask for clarification on any points you don’t understand.</a:t>
            </a:r>
            <a:endParaRPr lang="en-US" sz="1400" dirty="0" smtClean="0"/>
          </a:p>
        </p:txBody>
      </p:sp>
      <p:pic>
        <p:nvPicPr>
          <p:cNvPr id="6146" name="Picture 2" descr="\\Ahcfserver\education\Ed Projects\Website\Soldier Stories\Willard Dominick\Diary Images\Diary #2, 2-11-43 wash helm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362200"/>
            <a:ext cx="2470929" cy="392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5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sz="3600" dirty="0"/>
              <a:t>How to Conduct Interviews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800600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Issues during the interview: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the Veteran becomes emotional: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Allow the Veteran time to work through the emotions.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Pause the recording if necessary.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the Veteran wants to stop the interview: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Stop the interview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Thank the Veteran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Ask if the veteran would like to resume at a later date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not, ask if you may use the material you have gathered so far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you become emotional and/or need to stop the interview: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you need a brief break pause the recording and excuse yourself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You may say “Your story is very powerful and I need some time to thing about it before I’m ready to continue.”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you need help with any issues that arise during the interview process please seek assistance from your teacher.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endParaRPr lang="en-US" dirty="0" smtClean="0"/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endParaRPr lang="en-US" dirty="0" smtClean="0"/>
          </a:p>
        </p:txBody>
      </p:sp>
      <p:pic>
        <p:nvPicPr>
          <p:cNvPr id="4098" name="Picture 2" descr="\\Ahcfserver\education\Ed Projects\Website\Soldier Stories\Anna Mae Hays\Anna Mae Hays Images\015HaysLTORNurse20thGHIndaiWWI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2713037" cy="419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3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00200"/>
            <a:ext cx="3810000" cy="4800600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Historical accuracy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Memory is fallible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These events occurred 50 - 70 years ago.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Many of the Veterans have never spoken about their experiences.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Your job does not include correcting or confronting a Veteran if their story strikes you as historically inaccurate.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Try to keep the focus on their personal experiences, not their understanding of the broad historical picture.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If you find something that does not seem right bring it to your teacher’s attention.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dirty="0" smtClean="0"/>
              <a:t>A few minor inaccuracies do not invalidate the entire interview.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sz="3600" dirty="0"/>
              <a:t>How to Conduct Interviews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621972"/>
            <a:ext cx="3886200" cy="295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59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394</TotalTime>
  <Words>775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Voices of the Past Speak to the Future Veteran’s Oral History Project</vt:lpstr>
      <vt:lpstr>         How to Conduct Interviews</vt:lpstr>
      <vt:lpstr>How to Conduct Interviews</vt:lpstr>
      <vt:lpstr>PowerPoint Presentation</vt:lpstr>
      <vt:lpstr>How to Conduct Interviews</vt:lpstr>
      <vt:lpstr>How to Conduct Interviews</vt:lpstr>
      <vt:lpstr>How to Conduct Interviews</vt:lpstr>
      <vt:lpstr>How to Conduct Interviews</vt:lpstr>
    </vt:vector>
  </TitlesOfParts>
  <Company>Army Heritage Center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Voices of the Past Speak to the Future Veteran’s Oral History Project</dc:title>
  <dc:creator>Jeff Hawks</dc:creator>
  <cp:lastModifiedBy>Jeff Hawks</cp:lastModifiedBy>
  <cp:revision>21</cp:revision>
  <dcterms:created xsi:type="dcterms:W3CDTF">2010-09-27T15:11:38Z</dcterms:created>
  <dcterms:modified xsi:type="dcterms:W3CDTF">2012-11-02T20:57:35Z</dcterms:modified>
</cp:coreProperties>
</file>