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64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B3FF305-69BE-490A-A47A-60673D3A1256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1118DC-D921-48EF-BADF-503AE0C90C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shareideas.com/adminsarticle/iliad" TargetMode="External"/><Relationship Id="rId2" Type="http://schemas.openxmlformats.org/officeDocument/2006/relationships/hyperlink" Target="http://www.arhstatues.com/index.php?route=product/product&amp;product_id=47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greek-islands.us/greek-gods/poseidon/poseidon.jpg" TargetMode="External"/><Relationship Id="rId4" Type="http://schemas.openxmlformats.org/officeDocument/2006/relationships/hyperlink" Target="http://www.citelighter.com/history/history/knowledgecards/athen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905000"/>
            <a:ext cx="8229600" cy="18288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The Epic</a:t>
            </a:r>
            <a:endParaRPr lang="en-US" sz="7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epic?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“An epic is a long narrative poem about a larger-than-life hero who is engaged in a dangerous journey, or quest, that is important to the history of a nation or people” (14)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Folk Epic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Literary Epic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Originally recited or sung as entertainment</a:t>
            </a:r>
          </a:p>
          <a:p>
            <a:r>
              <a:rPr lang="en-US" dirty="0" smtClean="0"/>
              <a:t>Passed down orally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/>
              <a:t>Specific author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Epic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371600" y="3276600"/>
            <a:ext cx="6480174" cy="1673225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Epic Hero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Epic Conflict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Heroic Quest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Divine Intervention</a:t>
            </a:r>
            <a:endParaRPr lang="en-US" sz="28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the Epic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Epic Hero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651248" cy="4572000"/>
          </a:xfrm>
        </p:spPr>
        <p:txBody>
          <a:bodyPr/>
          <a:lstStyle/>
          <a:p>
            <a:r>
              <a:rPr lang="en-US" dirty="0" smtClean="0"/>
              <a:t>Main character of an epic</a:t>
            </a:r>
          </a:p>
          <a:p>
            <a:r>
              <a:rPr lang="en-US" dirty="0" smtClean="0"/>
              <a:t>Holds high status in society</a:t>
            </a:r>
          </a:p>
          <a:p>
            <a:r>
              <a:rPr lang="en-US" dirty="0" smtClean="0"/>
              <a:t>Characteristics:</a:t>
            </a:r>
          </a:p>
          <a:p>
            <a:pPr lvl="1"/>
            <a:r>
              <a:rPr lang="en-US" dirty="0" smtClean="0"/>
              <a:t>Strong</a:t>
            </a:r>
          </a:p>
          <a:p>
            <a:pPr lvl="1"/>
            <a:r>
              <a:rPr lang="en-US" dirty="0" smtClean="0"/>
              <a:t>Brave</a:t>
            </a:r>
          </a:p>
          <a:p>
            <a:pPr lvl="1"/>
            <a:r>
              <a:rPr lang="en-US" dirty="0" smtClean="0"/>
              <a:t>Loyal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1026" name="Picture 2" descr="http://www.arhstatues.com/image/cache/data/Achilles1%20%281%29-500x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600200"/>
            <a:ext cx="381000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Epic Conflict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438400"/>
            <a:ext cx="8503920" cy="3127248"/>
          </a:xfrm>
        </p:spPr>
        <p:txBody>
          <a:bodyPr/>
          <a:lstStyle/>
          <a:p>
            <a:r>
              <a:rPr lang="en-US" dirty="0" smtClean="0"/>
              <a:t>The struggles and obstacles that the hero has to endure in the plot.</a:t>
            </a:r>
          </a:p>
          <a:p>
            <a:r>
              <a:rPr lang="en-US" dirty="0" smtClean="0"/>
              <a:t>Hero eventually proves his strength, loyalty, and wisdom upon completion of the conflict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Heroic 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673352"/>
          </a:xfrm>
        </p:spPr>
        <p:txBody>
          <a:bodyPr/>
          <a:lstStyle/>
          <a:p>
            <a:pPr algn="ctr"/>
            <a:r>
              <a:rPr lang="en-US" dirty="0" smtClean="0"/>
              <a:t>The journey that the hero takes in search of something of value to his people</a:t>
            </a:r>
            <a:endParaRPr lang="en-US" dirty="0"/>
          </a:p>
        </p:txBody>
      </p:sp>
      <p:pic>
        <p:nvPicPr>
          <p:cNvPr id="18434" name="Picture 2" descr="http://www.wikishareideas.com/sites/default/files/groupdesmages/Nikolaos%20Tsalikidis/Achilles_Triumph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514600"/>
            <a:ext cx="5562600" cy="3708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Divine Intervention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117848" cy="1371600"/>
          </a:xfrm>
        </p:spPr>
        <p:txBody>
          <a:bodyPr>
            <a:normAutofit/>
          </a:bodyPr>
          <a:lstStyle/>
          <a:p>
            <a:r>
              <a:rPr lang="en-US" dirty="0" smtClean="0"/>
              <a:t>Hero receives help from a god or other supernatural </a:t>
            </a:r>
            <a:r>
              <a:rPr lang="en-US" dirty="0" smtClean="0"/>
              <a:t>force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Another god may also work against the hero</a:t>
            </a:r>
          </a:p>
          <a:p>
            <a:endParaRPr lang="en-US" dirty="0"/>
          </a:p>
        </p:txBody>
      </p:sp>
      <p:pic>
        <p:nvPicPr>
          <p:cNvPr id="2050" name="Picture 2" descr="http://citelighter-cards.s3.amazonaws.com/p176odt2641fd41s9qkukauu13pb0_80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362200"/>
            <a:ext cx="2385939" cy="3657600"/>
          </a:xfrm>
          <a:prstGeom prst="rect">
            <a:avLst/>
          </a:prstGeom>
          <a:noFill/>
        </p:spPr>
      </p:pic>
      <p:pic>
        <p:nvPicPr>
          <p:cNvPr id="2052" name="Picture 4" descr="http://www.greek-islands.us/greek-gods/poseidon/poseid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362200"/>
            <a:ext cx="2286000" cy="3657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http://www.arhstatues.com/index.php?route=product/product&amp;product_id=47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www.wikishareideas.com/adminsarticle/iliad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www.citelighter.com/history/history/knowledgecards/athena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www.greek-islands.us/greek-gods/poseidon/poseidon.jpg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1239</TotalTime>
  <Words>174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Civic</vt:lpstr>
      <vt:lpstr>The Epic</vt:lpstr>
      <vt:lpstr>What is an epic?</vt:lpstr>
      <vt:lpstr>Types of Epic</vt:lpstr>
      <vt:lpstr>Elements of the Epic</vt:lpstr>
      <vt:lpstr>Epic Hero</vt:lpstr>
      <vt:lpstr>Epic Conflict</vt:lpstr>
      <vt:lpstr>Heroic Quest</vt:lpstr>
      <vt:lpstr>Divine Intervention</vt:lpstr>
      <vt:lpstr>Works Cited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Epic</dc:title>
  <dc:creator>Kaitlin</dc:creator>
  <cp:lastModifiedBy>Kaitlin</cp:lastModifiedBy>
  <cp:revision>20</cp:revision>
  <dcterms:created xsi:type="dcterms:W3CDTF">2013-01-29T02:01:10Z</dcterms:created>
  <dcterms:modified xsi:type="dcterms:W3CDTF">2013-01-31T01:59:30Z</dcterms:modified>
</cp:coreProperties>
</file>