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8" r:id="rId5"/>
    <p:sldId id="256" r:id="rId6"/>
    <p:sldId id="260" r:id="rId7"/>
    <p:sldId id="258" r:id="rId8"/>
    <p:sldId id="259" r:id="rId9"/>
    <p:sldId id="257" r:id="rId10"/>
    <p:sldId id="261" r:id="rId11"/>
    <p:sldId id="262" r:id="rId12"/>
    <p:sldId id="263" r:id="rId13"/>
    <p:sldId id="264" r:id="rId14"/>
    <p:sldId id="265" r:id="rId15"/>
    <p:sldId id="266"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6182" autoAdjust="0"/>
  </p:normalViewPr>
  <p:slideViewPr>
    <p:cSldViewPr snapToGrid="0">
      <p:cViewPr varScale="1">
        <p:scale>
          <a:sx n="109" d="100"/>
          <a:sy n="109"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3150878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1811569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28165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3508554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903320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4163402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1639947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240298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2416939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1206725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DCF8DD-2655-4D19-B636-3DA6BA4B509A}" type="datetimeFigureOut">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B1E93A-D9BF-4CAF-8344-F0F34259D3B3}" type="slidenum">
              <a:rPr lang="en-US" smtClean="0"/>
              <a:t>‹#›</a:t>
            </a:fld>
            <a:endParaRPr lang="en-US" dirty="0"/>
          </a:p>
        </p:txBody>
      </p:sp>
    </p:spTree>
    <p:extLst>
      <p:ext uri="{BB962C8B-B14F-4D97-AF65-F5344CB8AC3E}">
        <p14:creationId xmlns:p14="http://schemas.microsoft.com/office/powerpoint/2010/main" val="2263228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CF8DD-2655-4D19-B636-3DA6BA4B509A}" type="datetimeFigureOut">
              <a:rPr lang="en-US" smtClean="0"/>
              <a:t>4/7/2020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1E93A-D9BF-4CAF-8344-F0F34259D3B3}" type="slidenum">
              <a:rPr lang="en-US" smtClean="0"/>
              <a:t>‹#›</a:t>
            </a:fld>
            <a:endParaRPr lang="en-US" dirty="0"/>
          </a:p>
        </p:txBody>
      </p:sp>
    </p:spTree>
    <p:extLst>
      <p:ext uri="{BB962C8B-B14F-4D97-AF65-F5344CB8AC3E}">
        <p14:creationId xmlns:p14="http://schemas.microsoft.com/office/powerpoint/2010/main" val="466353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hyperlink" Target="mailto:abilly@ldsd.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071" y="-304799"/>
            <a:ext cx="10993583" cy="7162800"/>
          </a:xfrm>
        </p:spPr>
        <p:txBody>
          <a:bodyPr>
            <a:normAutofit/>
          </a:bodyPr>
          <a:lstStyle/>
          <a:p>
            <a:r>
              <a:rPr lang="en-US" sz="4000" b="1" dirty="0" smtClean="0"/>
              <a:t>Hello! </a:t>
            </a:r>
            <a:r>
              <a:rPr lang="en-US" sz="4000" dirty="0" smtClean="0"/>
              <a:t/>
            </a:r>
            <a:br>
              <a:rPr lang="en-US" sz="4000" dirty="0" smtClean="0"/>
            </a:br>
            <a:r>
              <a:rPr lang="en-US" sz="4000" dirty="0" smtClean="0"/>
              <a:t>Please feel free to start this lesson when you are able. The lessons I am providing at this point will be available for the rest of the school year. This lesson will be for grades 3</a:t>
            </a:r>
            <a:r>
              <a:rPr lang="en-US" sz="4000" baseline="30000" dirty="0" smtClean="0"/>
              <a:t>rd</a:t>
            </a:r>
            <a:r>
              <a:rPr lang="en-US" sz="4000" dirty="0" smtClean="0"/>
              <a:t> – 5</a:t>
            </a:r>
            <a:r>
              <a:rPr lang="en-US" sz="4000" baseline="30000" dirty="0" smtClean="0"/>
              <a:t>th</a:t>
            </a:r>
            <a:r>
              <a:rPr lang="en-US" sz="4000" dirty="0" smtClean="0"/>
              <a:t>. </a:t>
            </a:r>
            <a:r>
              <a:rPr lang="en-US" sz="4000" dirty="0"/>
              <a:t> </a:t>
            </a:r>
            <a:r>
              <a:rPr lang="en-US" sz="4000" dirty="0" smtClean="0"/>
              <a:t>If you have questions, please feel free to contact me via email or Instagram and I will do my best to help you.</a:t>
            </a:r>
            <a:br>
              <a:rPr lang="en-US" sz="4000" dirty="0" smtClean="0"/>
            </a:br>
            <a:r>
              <a:rPr lang="en-US" sz="4000" dirty="0" smtClean="0"/>
              <a:t/>
            </a:r>
            <a:br>
              <a:rPr lang="en-US" sz="4000" dirty="0" smtClean="0"/>
            </a:br>
            <a:r>
              <a:rPr lang="en-US" sz="4000" dirty="0" smtClean="0"/>
              <a:t>Thank you and stay healthy!</a:t>
            </a:r>
            <a:br>
              <a:rPr lang="en-US" sz="4000" dirty="0" smtClean="0"/>
            </a:br>
            <a:r>
              <a:rPr lang="en-US" sz="4000" dirty="0" smtClean="0"/>
              <a:t/>
            </a:r>
            <a:br>
              <a:rPr lang="en-US" sz="4000" dirty="0" smtClean="0"/>
            </a:br>
            <a:r>
              <a:rPr lang="en-US" sz="4000" dirty="0" smtClean="0"/>
              <a:t> –</a:t>
            </a:r>
            <a:r>
              <a:rPr lang="en-US" sz="7300" dirty="0" smtClean="0">
                <a:latin typeface="Blackadder ITC" panose="04020505051007020D02" pitchFamily="82" charset="0"/>
              </a:rPr>
              <a:t>Mrs. Billy</a:t>
            </a:r>
            <a:endParaRPr lang="en-US" sz="7300" dirty="0">
              <a:latin typeface="Blackadder ITC" panose="04020505051007020D02" pitchFamily="82" charset="0"/>
            </a:endParaRPr>
          </a:p>
        </p:txBody>
      </p:sp>
      <p:pic>
        <p:nvPicPr>
          <p:cNvPr id="3" name="Picture 2" descr="Random Paintbrush by luvs-anime on deviantAR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491" y="3580410"/>
            <a:ext cx="3560617" cy="2746762"/>
          </a:xfrm>
          <a:prstGeom prst="rect">
            <a:avLst/>
          </a:prstGeom>
        </p:spPr>
      </p:pic>
    </p:spTree>
    <p:extLst>
      <p:ext uri="{BB962C8B-B14F-4D97-AF65-F5344CB8AC3E}">
        <p14:creationId xmlns:p14="http://schemas.microsoft.com/office/powerpoint/2010/main" val="3286739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9782" y="326357"/>
            <a:ext cx="5738596" cy="6420806"/>
          </a:xfrm>
          <a:prstGeom prst="rect">
            <a:avLst/>
          </a:prstGeom>
        </p:spPr>
      </p:pic>
    </p:spTree>
    <p:extLst>
      <p:ext uri="{BB962C8B-B14F-4D97-AF65-F5344CB8AC3E}">
        <p14:creationId xmlns:p14="http://schemas.microsoft.com/office/powerpoint/2010/main" val="690345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Arial Black" panose="020B0A04020102020204" pitchFamily="34" charset="0"/>
              </a:rPr>
              <a:t>Supplies:</a:t>
            </a:r>
            <a:endParaRPr lang="en-US" sz="6000" dirty="0">
              <a:latin typeface="Arial Black" panose="020B0A04020102020204" pitchFamily="34" charset="0"/>
            </a:endParaRPr>
          </a:p>
        </p:txBody>
      </p:sp>
      <p:sp>
        <p:nvSpPr>
          <p:cNvPr id="3" name="Content Placeholder 2"/>
          <p:cNvSpPr>
            <a:spLocks noGrp="1"/>
          </p:cNvSpPr>
          <p:nvPr>
            <p:ph idx="1"/>
          </p:nvPr>
        </p:nvSpPr>
        <p:spPr/>
        <p:txBody>
          <a:bodyPr/>
          <a:lstStyle/>
          <a:p>
            <a:r>
              <a:rPr lang="en-US" dirty="0" smtClean="0"/>
              <a:t>Newspaper (about 12 pages)</a:t>
            </a:r>
          </a:p>
          <a:p>
            <a:r>
              <a:rPr lang="en-US" dirty="0" smtClean="0"/>
              <a:t>Glue stick or tape</a:t>
            </a:r>
          </a:p>
          <a:p>
            <a:r>
              <a:rPr lang="en-US" dirty="0" smtClean="0"/>
              <a:t>scissors</a:t>
            </a:r>
            <a:endParaRPr lang="en-US" dirty="0"/>
          </a:p>
        </p:txBody>
      </p:sp>
      <p:pic>
        <p:nvPicPr>
          <p:cNvPr id="4" name="Picture 3" descr="Cut Scissors · Free vector graphic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3455" y="845416"/>
            <a:ext cx="2196367" cy="2388798"/>
          </a:xfrm>
          <a:prstGeom prst="rect">
            <a:avLst/>
          </a:prstGeom>
        </p:spPr>
      </p:pic>
      <p:pic>
        <p:nvPicPr>
          <p:cNvPr id="5" name="Picture 4" descr="gluestick, shared supplies, scheiss weekly - Scheiss Week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87545">
            <a:off x="6135749" y="769036"/>
            <a:ext cx="1846418" cy="1868601"/>
          </a:xfrm>
          <a:prstGeom prst="rect">
            <a:avLst/>
          </a:prstGeom>
        </p:spPr>
      </p:pic>
      <p:pic>
        <p:nvPicPr>
          <p:cNvPr id="6" name="Picture 5" descr="Adhesive tape - Wikipedi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21925">
            <a:off x="9836727" y="4322618"/>
            <a:ext cx="2038313" cy="1783524"/>
          </a:xfrm>
          <a:prstGeom prst="rect">
            <a:avLst/>
          </a:prstGeom>
        </p:spPr>
      </p:pic>
      <p:pic>
        <p:nvPicPr>
          <p:cNvPr id="7" name="Picture 6" descr="Progressive Charlestown: Unfit to Prin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1906" y="3369151"/>
            <a:ext cx="3489867" cy="3020323"/>
          </a:xfrm>
          <a:prstGeom prst="rect">
            <a:avLst/>
          </a:prstGeom>
        </p:spPr>
      </p:pic>
    </p:spTree>
    <p:extLst>
      <p:ext uri="{BB962C8B-B14F-4D97-AF65-F5344CB8AC3E}">
        <p14:creationId xmlns:p14="http://schemas.microsoft.com/office/powerpoint/2010/main" val="20766990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199" y="152544"/>
            <a:ext cx="9144000" cy="2387600"/>
          </a:xfrm>
        </p:spPr>
        <p:txBody>
          <a:bodyPr>
            <a:normAutofit fontScale="90000"/>
          </a:bodyPr>
          <a:lstStyle/>
          <a:p>
            <a:pPr algn="l"/>
            <a:r>
              <a:rPr lang="en-US" sz="4000" dirty="0" smtClean="0"/>
              <a:t>Step 1: Roll 1 piece of newspaper into a tight roll. </a:t>
            </a:r>
            <a:br>
              <a:rPr lang="en-US" sz="4000" dirty="0" smtClean="0"/>
            </a:br>
            <a:r>
              <a:rPr lang="en-US" sz="4000" dirty="0"/>
              <a:t/>
            </a:r>
            <a:br>
              <a:rPr lang="en-US" sz="4000" dirty="0"/>
            </a:br>
            <a:r>
              <a:rPr lang="en-US" sz="4000" dirty="0" smtClean="0"/>
              <a:t/>
            </a:r>
            <a:br>
              <a:rPr lang="en-US" sz="4000" dirty="0" smtClean="0"/>
            </a:br>
            <a:endParaRPr lang="en-US" sz="4000" dirty="0"/>
          </a:p>
        </p:txBody>
      </p:sp>
      <p:sp>
        <p:nvSpPr>
          <p:cNvPr id="3" name="Subtitle 2"/>
          <p:cNvSpPr>
            <a:spLocks noGrp="1"/>
          </p:cNvSpPr>
          <p:nvPr>
            <p:ph type="subTitle" idx="1"/>
          </p:nvPr>
        </p:nvSpPr>
        <p:spPr>
          <a:xfrm>
            <a:off x="1524000" y="3602038"/>
            <a:ext cx="9144000" cy="2493962"/>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6435" y="1847416"/>
            <a:ext cx="5999019" cy="4248583"/>
          </a:xfrm>
          <a:prstGeom prst="rect">
            <a:avLst/>
          </a:prstGeom>
        </p:spPr>
      </p:pic>
    </p:spTree>
    <p:extLst>
      <p:ext uri="{BB962C8B-B14F-4D97-AF65-F5344CB8AC3E}">
        <p14:creationId xmlns:p14="http://schemas.microsoft.com/office/powerpoint/2010/main" val="38991897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6327" y="2171700"/>
            <a:ext cx="5001491" cy="3730336"/>
          </a:xfrm>
          <a:prstGeom prst="rect">
            <a:avLst/>
          </a:prstGeom>
        </p:spPr>
      </p:pic>
      <p:sp>
        <p:nvSpPr>
          <p:cNvPr id="7" name="Title 6"/>
          <p:cNvSpPr>
            <a:spLocks noGrp="1"/>
          </p:cNvSpPr>
          <p:nvPr>
            <p:ph type="ctrTitle"/>
          </p:nvPr>
        </p:nvSpPr>
        <p:spPr>
          <a:xfrm>
            <a:off x="1524000" y="1122363"/>
            <a:ext cx="9144000" cy="526328"/>
          </a:xfrm>
        </p:spPr>
        <p:txBody>
          <a:bodyPr>
            <a:normAutofit fontScale="90000"/>
          </a:bodyPr>
          <a:lstStyle/>
          <a:p>
            <a:pPr algn="l"/>
            <a:r>
              <a:rPr lang="en-US" sz="4400" b="1" dirty="0" smtClean="0"/>
              <a:t>Step 2: </a:t>
            </a:r>
            <a:r>
              <a:rPr lang="en-US" sz="4000" dirty="0" smtClean="0"/>
              <a:t/>
            </a:r>
            <a:br>
              <a:rPr lang="en-US" sz="4000" dirty="0" smtClean="0"/>
            </a:br>
            <a:r>
              <a:rPr lang="en-US" sz="4000" dirty="0" smtClean="0"/>
              <a:t>After rolling, glue or tape end of newspaper to roll and flatten into a strip. Repeat 7 more times.</a:t>
            </a:r>
            <a:endParaRPr lang="en-US" sz="4000" dirty="0"/>
          </a:p>
        </p:txBody>
      </p:sp>
    </p:spTree>
    <p:extLst>
      <p:ext uri="{BB962C8B-B14F-4D97-AF65-F5344CB8AC3E}">
        <p14:creationId xmlns:p14="http://schemas.microsoft.com/office/powerpoint/2010/main" val="31929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endParaRPr lang="en-US"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524000" y="613062"/>
            <a:ext cx="7869382" cy="5902036"/>
          </a:xfrm>
          <a:prstGeom prst="rect">
            <a:avLst/>
          </a:prstGeom>
        </p:spPr>
      </p:pic>
    </p:spTree>
    <p:extLst>
      <p:ext uri="{BB962C8B-B14F-4D97-AF65-F5344CB8AC3E}">
        <p14:creationId xmlns:p14="http://schemas.microsoft.com/office/powerpoint/2010/main" val="14978672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0653" y="651307"/>
            <a:ext cx="3657601" cy="4474875"/>
          </a:xfrm>
        </p:spPr>
        <p:txBody>
          <a:bodyPr>
            <a:normAutofit fontScale="90000"/>
          </a:bodyPr>
          <a:lstStyle/>
          <a:p>
            <a:pPr algn="l"/>
            <a:r>
              <a:rPr lang="en-US" sz="4400" b="1" dirty="0" smtClean="0"/>
              <a:t>Step 3: </a:t>
            </a:r>
            <a:br>
              <a:rPr lang="en-US" sz="4400" b="1" dirty="0" smtClean="0"/>
            </a:br>
            <a:r>
              <a:rPr lang="en-US" sz="3100" dirty="0" smtClean="0"/>
              <a:t>Once you have 8 strips ready. You are ready to weave the bottom of the basket.  Lay out four pieces vertically and weave 4 pieces horizontally with an under/over pattern. Just like with our weavings in class. Weave as tightly as possible.</a:t>
            </a:r>
            <a:endParaRPr lang="en-US" sz="3100" dirty="0"/>
          </a:p>
        </p:txBody>
      </p:sp>
      <p:sp>
        <p:nvSpPr>
          <p:cNvPr id="3" name="Subtitle 2"/>
          <p:cNvSpPr>
            <a:spLocks noGrp="1"/>
          </p:cNvSpPr>
          <p:nvPr>
            <p:ph type="subTitle" idx="1"/>
          </p:nvPr>
        </p:nvSpPr>
        <p:spPr>
          <a:xfrm flipV="1">
            <a:off x="6068290" y="5257800"/>
            <a:ext cx="4599709" cy="17318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5406737" y="872882"/>
            <a:ext cx="6144493" cy="5375566"/>
          </a:xfrm>
          <a:prstGeom prst="rect">
            <a:avLst/>
          </a:prstGeom>
        </p:spPr>
      </p:pic>
    </p:spTree>
    <p:extLst>
      <p:ext uri="{BB962C8B-B14F-4D97-AF65-F5344CB8AC3E}">
        <p14:creationId xmlns:p14="http://schemas.microsoft.com/office/powerpoint/2010/main" val="978321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72985"/>
            <a:ext cx="9144000" cy="2387600"/>
          </a:xfrm>
        </p:spPr>
        <p:txBody>
          <a:bodyPr>
            <a:normAutofit fontScale="90000"/>
          </a:bodyPr>
          <a:lstStyle/>
          <a:p>
            <a:pPr algn="l"/>
            <a:r>
              <a:rPr lang="en-US" sz="4000" b="1" dirty="0" smtClean="0"/>
              <a:t>Step 4: </a:t>
            </a:r>
            <a:r>
              <a:rPr lang="en-US" sz="3100" dirty="0" smtClean="0"/>
              <a:t>Once the bottom is woven, you will need to roll 2-4 more newspaper strips for the sides. You can do this at the beginning and have them ready for this step also. Begin by folding ends of strips upwards and weave a strip through those ends. Taping it or gluing it helps to hold the strip in place. </a:t>
            </a:r>
            <a:br>
              <a:rPr lang="en-US" sz="3100" dirty="0" smtClean="0"/>
            </a:br>
            <a:endParaRPr lang="en-US" sz="31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146588" y="3237701"/>
            <a:ext cx="3816928" cy="286269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5741841" y="3300043"/>
            <a:ext cx="3650679" cy="2738009"/>
          </a:xfrm>
          <a:prstGeom prst="rect">
            <a:avLst/>
          </a:prstGeom>
        </p:spPr>
      </p:pic>
    </p:spTree>
    <p:extLst>
      <p:ext uri="{BB962C8B-B14F-4D97-AF65-F5344CB8AC3E}">
        <p14:creationId xmlns:p14="http://schemas.microsoft.com/office/powerpoint/2010/main" val="540171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6518" y="-2008908"/>
            <a:ext cx="4552682" cy="7843038"/>
          </a:xfrm>
        </p:spPr>
        <p:txBody>
          <a:bodyPr>
            <a:normAutofit/>
          </a:bodyPr>
          <a:lstStyle/>
          <a:p>
            <a:pPr algn="l"/>
            <a:r>
              <a:rPr lang="en-US" sz="4000" b="1" dirty="0" smtClean="0"/>
              <a:t>Step 5:</a:t>
            </a:r>
            <a:br>
              <a:rPr lang="en-US" sz="4000" b="1" dirty="0" smtClean="0"/>
            </a:br>
            <a:r>
              <a:rPr lang="en-US" sz="4000" b="1" dirty="0" smtClean="0"/>
              <a:t> </a:t>
            </a:r>
            <a:r>
              <a:rPr lang="en-US" sz="2800" dirty="0" smtClean="0"/>
              <a:t>As you run out of weaving strip, </a:t>
            </a:r>
            <a:r>
              <a:rPr lang="en-US" sz="2800" dirty="0"/>
              <a:t>a</a:t>
            </a:r>
            <a:r>
              <a:rPr lang="en-US" sz="2800" dirty="0" smtClean="0"/>
              <a:t>dd </a:t>
            </a:r>
            <a:r>
              <a:rPr lang="en-US" sz="2800" dirty="0"/>
              <a:t>another where you left off and finish the first row.  You can use tape or glue to connect </a:t>
            </a:r>
            <a:r>
              <a:rPr lang="en-US" sz="2800" dirty="0" smtClean="0"/>
              <a:t>them. Begin the second row and weave the same way.  More than 2 rows can be woven. It depends on how much room you have and how big your basket becomes. They all end up a little different.</a:t>
            </a:r>
            <a:endParaRPr lang="en-US" sz="2800" dirty="0"/>
          </a:p>
        </p:txBody>
      </p:sp>
      <p:sp>
        <p:nvSpPr>
          <p:cNvPr id="3" name="Subtitle 2"/>
          <p:cNvSpPr>
            <a:spLocks noGrp="1"/>
          </p:cNvSpPr>
          <p:nvPr>
            <p:ph type="subTitle" idx="1"/>
          </p:nvPr>
        </p:nvSpPr>
        <p:spPr>
          <a:xfrm flipV="1">
            <a:off x="1413164" y="6165272"/>
            <a:ext cx="9254836" cy="1593273"/>
          </a:xfrm>
        </p:spPr>
        <p:txBody>
          <a:bodyPr/>
          <a:lstStyle/>
          <a:p>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5436540" y="1267052"/>
            <a:ext cx="5530705" cy="4516584"/>
          </a:xfrm>
          <a:prstGeom prst="rect">
            <a:avLst/>
          </a:prstGeom>
        </p:spPr>
      </p:pic>
    </p:spTree>
    <p:extLst>
      <p:ext uri="{BB962C8B-B14F-4D97-AF65-F5344CB8AC3E}">
        <p14:creationId xmlns:p14="http://schemas.microsoft.com/office/powerpoint/2010/main" val="900638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5647882" y="614369"/>
            <a:ext cx="6000752" cy="521535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27733" y="650298"/>
            <a:ext cx="6000750" cy="5143500"/>
          </a:xfrm>
          <a:prstGeom prst="rect">
            <a:avLst/>
          </a:prstGeom>
        </p:spPr>
      </p:pic>
    </p:spTree>
    <p:extLst>
      <p:ext uri="{BB962C8B-B14F-4D97-AF65-F5344CB8AC3E}">
        <p14:creationId xmlns:p14="http://schemas.microsoft.com/office/powerpoint/2010/main" val="1581512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177492"/>
          </a:xfrm>
        </p:spPr>
        <p:txBody>
          <a:bodyPr>
            <a:normAutofit fontScale="90000"/>
          </a:bodyPr>
          <a:lstStyle/>
          <a:p>
            <a:pPr algn="l"/>
            <a:r>
              <a:rPr lang="en-US" sz="4400" b="1" dirty="0" smtClean="0"/>
              <a:t>Step 6: </a:t>
            </a:r>
            <a:r>
              <a:rPr lang="en-US" sz="3100" dirty="0" smtClean="0"/>
              <a:t>Once you get 2-3 rows woven, you will begin to fold the ends of the newspaper strips down and tuck them under the woven strips. You will need to tighten the strips as you go and  also use glue or tape to keep them in place.</a:t>
            </a:r>
            <a:endParaRPr lang="en-US" sz="3100" dirty="0"/>
          </a:p>
        </p:txBody>
      </p:sp>
      <p:sp>
        <p:nvSpPr>
          <p:cNvPr id="3" name="Subtitle 2"/>
          <p:cNvSpPr>
            <a:spLocks noGrp="1"/>
          </p:cNvSpPr>
          <p:nvPr>
            <p:ph type="subTitle" idx="1"/>
          </p:nvPr>
        </p:nvSpPr>
        <p:spPr>
          <a:xfrm>
            <a:off x="2604654" y="3809856"/>
            <a:ext cx="9144000" cy="1655762"/>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2299855"/>
            <a:ext cx="8077200" cy="4087090"/>
          </a:xfrm>
          <a:prstGeom prst="rect">
            <a:avLst/>
          </a:prstGeom>
        </p:spPr>
      </p:pic>
    </p:spTree>
    <p:extLst>
      <p:ext uri="{BB962C8B-B14F-4D97-AF65-F5344CB8AC3E}">
        <p14:creationId xmlns:p14="http://schemas.microsoft.com/office/powerpoint/2010/main" val="411349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510" y="-6061364"/>
            <a:ext cx="5611091" cy="10093038"/>
          </a:xfrm>
        </p:spPr>
        <p:txBody>
          <a:bodyPr>
            <a:normAutofit/>
          </a:bodyPr>
          <a:lstStyle/>
          <a:p>
            <a:pPr algn="l"/>
            <a:r>
              <a:rPr lang="en-US" sz="2800" dirty="0" smtClean="0"/>
              <a:t>Finished!</a:t>
            </a:r>
            <a:br>
              <a:rPr lang="en-US" sz="2800" dirty="0" smtClean="0"/>
            </a:br>
            <a:r>
              <a:rPr lang="en-US" sz="2800" dirty="0" smtClean="0"/>
              <a:t> As you can see, this one is different than the first basket.  It may take some practice so don’t worry if it takes some time to put together.  </a:t>
            </a:r>
            <a:br>
              <a:rPr lang="en-US" sz="2800" dirty="0" smtClean="0"/>
            </a:br>
            <a:r>
              <a:rPr lang="en-US" sz="2800" dirty="0" smtClean="0"/>
              <a:t>Once you are finished you can add a handle, paint, or fill with </a:t>
            </a:r>
            <a:r>
              <a:rPr lang="en-US" sz="2800" dirty="0"/>
              <a:t>E</a:t>
            </a:r>
            <a:r>
              <a:rPr lang="en-US" sz="2800" dirty="0" smtClean="0"/>
              <a:t>aster grass and eggs or candy. </a:t>
            </a:r>
            <a:br>
              <a:rPr lang="en-US" sz="2800" dirty="0" smtClean="0"/>
            </a:br>
            <a:endParaRPr lang="en-US" sz="2800" dirty="0"/>
          </a:p>
        </p:txBody>
      </p:sp>
      <p:sp>
        <p:nvSpPr>
          <p:cNvPr id="3" name="Subtitle 2"/>
          <p:cNvSpPr>
            <a:spLocks noGrp="1"/>
          </p:cNvSpPr>
          <p:nvPr>
            <p:ph type="subTitle" idx="1"/>
          </p:nvPr>
        </p:nvSpPr>
        <p:spPr>
          <a:xfrm flipV="1">
            <a:off x="318655" y="4682836"/>
            <a:ext cx="9933708" cy="554182"/>
          </a:xfrm>
        </p:spPr>
        <p:txBody>
          <a:bodyPr/>
          <a:lstStyle/>
          <a:p>
            <a:pPr algn="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5382" y="1115291"/>
            <a:ext cx="5500254" cy="5022274"/>
          </a:xfrm>
          <a:prstGeom prst="rect">
            <a:avLst/>
          </a:prstGeom>
        </p:spPr>
      </p:pic>
    </p:spTree>
    <p:extLst>
      <p:ext uri="{BB962C8B-B14F-4D97-AF65-F5344CB8AC3E}">
        <p14:creationId xmlns:p14="http://schemas.microsoft.com/office/powerpoint/2010/main" val="25110005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88474"/>
            <a:ext cx="9144000" cy="8631382"/>
          </a:xfrm>
        </p:spPr>
        <p:txBody>
          <a:bodyPr>
            <a:normAutofit/>
          </a:bodyPr>
          <a:lstStyle/>
          <a:p>
            <a:pPr algn="l"/>
            <a:r>
              <a:rPr lang="en-US" sz="4000" dirty="0" smtClean="0"/>
              <a:t>Please let me know if you have any questions about this lesson or send pictures to: </a:t>
            </a:r>
            <a:r>
              <a:rPr lang="en-US" sz="4000" dirty="0" smtClean="0">
                <a:hlinkClick r:id="rId2"/>
              </a:rPr>
              <a:t>abilly@ldsd.org</a:t>
            </a:r>
            <a:r>
              <a:rPr lang="en-US" sz="4000" dirty="0" smtClean="0"/>
              <a:t/>
            </a:r>
            <a:br>
              <a:rPr lang="en-US" sz="4000" dirty="0" smtClean="0"/>
            </a:br>
            <a:r>
              <a:rPr lang="en-US" sz="4000" dirty="0" smtClean="0"/>
              <a:t>or message me on Instagram </a:t>
            </a:r>
            <a:r>
              <a:rPr lang="en-US" sz="4000" u="sng" dirty="0" smtClean="0"/>
              <a:t>@</a:t>
            </a:r>
            <a:r>
              <a:rPr lang="en-US" sz="4000" u="sng" dirty="0" err="1" smtClean="0"/>
              <a:t>easthanoverart</a:t>
            </a:r>
            <a:r>
              <a:rPr lang="en-US" sz="4000" u="sng" dirty="0" smtClean="0"/>
              <a:t/>
            </a:r>
            <a:br>
              <a:rPr lang="en-US" sz="4000" u="sng" dirty="0" smtClean="0"/>
            </a:br>
            <a:r>
              <a:rPr lang="en-US" sz="4000" u="sng" dirty="0" smtClean="0"/>
              <a:t> </a:t>
            </a:r>
            <a:br>
              <a:rPr lang="en-US" sz="4000" u="sng" dirty="0" smtClean="0"/>
            </a:br>
            <a:r>
              <a:rPr lang="en-US" sz="4000" u="sng" dirty="0" smtClean="0"/>
              <a:t/>
            </a:r>
            <a:br>
              <a:rPr lang="en-US" sz="4000" u="sng" dirty="0" smtClean="0"/>
            </a:br>
            <a:r>
              <a:rPr lang="en-US" dirty="0" smtClean="0"/>
              <a:t/>
            </a:r>
            <a:br>
              <a:rPr lang="en-US" dirty="0" smtClean="0"/>
            </a:br>
            <a:endParaRPr lang="en-US" dirty="0"/>
          </a:p>
        </p:txBody>
      </p:sp>
      <p:sp>
        <p:nvSpPr>
          <p:cNvPr id="3" name="Subtitle 2"/>
          <p:cNvSpPr>
            <a:spLocks noGrp="1"/>
          </p:cNvSpPr>
          <p:nvPr>
            <p:ph type="subTitle" idx="1"/>
          </p:nvPr>
        </p:nvSpPr>
        <p:spPr>
          <a:xfrm flipV="1">
            <a:off x="1524000" y="5257799"/>
            <a:ext cx="9144000" cy="921327"/>
          </a:xfrm>
        </p:spPr>
        <p:txBody>
          <a:bodyPr>
            <a:normAutofit/>
          </a:bodyPr>
          <a:lstStyle/>
          <a:p>
            <a:pPr algn="l"/>
            <a:endParaRPr lang="en-US" sz="4000" dirty="0"/>
          </a:p>
        </p:txBody>
      </p:sp>
      <p:pic>
        <p:nvPicPr>
          <p:cNvPr id="5" name="Picture 4" descr="Blogograph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2360" y="3435927"/>
            <a:ext cx="2580671" cy="1703243"/>
          </a:xfrm>
          <a:prstGeom prst="rect">
            <a:avLst/>
          </a:prstGeom>
        </p:spPr>
      </p:pic>
    </p:spTree>
    <p:extLst>
      <p:ext uri="{BB962C8B-B14F-4D97-AF65-F5344CB8AC3E}">
        <p14:creationId xmlns:p14="http://schemas.microsoft.com/office/powerpoint/2010/main" val="40085965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77E998A5E45746BDC09F0D877BBCD4" ma:contentTypeVersion="0" ma:contentTypeDescription="Create a new document." ma:contentTypeScope="" ma:versionID="6bc6a9f4992246cdffc61edea897a169">
  <xsd:schema xmlns:xsd="http://www.w3.org/2001/XMLSchema" xmlns:xs="http://www.w3.org/2001/XMLSchema" xmlns:p="http://schemas.microsoft.com/office/2006/metadata/properties" targetNamespace="http://schemas.microsoft.com/office/2006/metadata/properties" ma:root="true" ma:fieldsID="f01776f42af46c1ab15058eb31df4b5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7DC9848-FFB7-4719-903F-C0A608F76E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CEB77C0-EF4F-4CA8-B274-B2615F800F19}">
  <ds:schemaRefs>
    <ds:schemaRef ds:uri="http://schemas.microsoft.com/sharepoint/v3/contenttype/forms"/>
  </ds:schemaRefs>
</ds:datastoreItem>
</file>

<file path=customXml/itemProps3.xml><?xml version="1.0" encoding="utf-8"?>
<ds:datastoreItem xmlns:ds="http://schemas.openxmlformats.org/officeDocument/2006/customXml" ds:itemID="{A02F662D-9F01-4582-B51E-79C08A646ACA}">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165</TotalTime>
  <Words>475</Words>
  <Application>Microsoft Office PowerPoint</Application>
  <PresentationFormat>Widescreen</PresentationFormat>
  <Paragraphs>13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Black</vt:lpstr>
      <vt:lpstr>Blackadder ITC</vt:lpstr>
      <vt:lpstr>Calibri</vt:lpstr>
      <vt:lpstr>Calibri Light</vt:lpstr>
      <vt:lpstr>Office Theme</vt:lpstr>
      <vt:lpstr>Hello!  Please feel free to start this lesson when you are able. The lessons I am providing at this point will be available for the rest of the school year. This lesson will be for grades 3rd – 5th.  If you have questions, please feel free to contact me via email or Instagram and I will do my best to help you.  Thank you and stay healthy!   –Mrs. Billy</vt:lpstr>
      <vt:lpstr>PowerPoint Presentation</vt:lpstr>
      <vt:lpstr>Supplies:</vt:lpstr>
      <vt:lpstr>Step 1: Roll 1 piece of newspaper into a tight roll.    </vt:lpstr>
      <vt:lpstr>Step 2:  After rolling, glue or tape end of newspaper to roll and flatten into a strip. Repeat 7 more times.</vt:lpstr>
      <vt:lpstr>PowerPoint Presentation</vt:lpstr>
      <vt:lpstr>Step 3:  Once you have 8 strips ready. You are ready to weave the bottom of the basket.  Lay out four pieces vertically and weave 4 pieces horizontally with an under/over pattern. Just like with our weavings in class. Weave as tightly as possible.</vt:lpstr>
      <vt:lpstr>Step 4: Once the bottom is woven, you will need to roll 2-4 more newspaper strips for the sides. You can do this at the beginning and have them ready for this step also. Begin by folding ends of strips upwards and weave a strip through those ends. Taping it or gluing it helps to hold the strip in place.  </vt:lpstr>
      <vt:lpstr>Step 5:  As you run out of weaving strip, add another where you left off and finish the first row.  You can use tape or glue to connect them. Begin the second row and weave the same way.  More than 2 rows can be woven. It depends on how much room you have and how big your basket becomes. They all end up a little different.</vt:lpstr>
      <vt:lpstr>PowerPoint Presentation</vt:lpstr>
      <vt:lpstr>Step 6: Once you get 2-3 rows woven, you will begin to fold the ends of the newspaper strips down and tuck them under the woven strips. You will need to tighten the strips as you go and  also use glue or tape to keep them in place.</vt:lpstr>
      <vt:lpstr>Finished!  As you can see, this one is different than the first basket.  It may take some practice so don’t worry if it takes some time to put together.   Once you are finished you can add a handle, paint, or fill with Easter grass and eggs or candy.  </vt:lpstr>
      <vt:lpstr>Please let me know if you have any questions about this lesson or send pictures to: abilly@ldsd.org or message me on Instagram @easthanoverart     </vt:lpstr>
    </vt:vector>
  </TitlesOfParts>
  <Company>Lower Dauphin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Billy, Amy</dc:creator>
  <cp:lastModifiedBy>Billy, Amy</cp:lastModifiedBy>
  <cp:revision>21</cp:revision>
  <dcterms:created xsi:type="dcterms:W3CDTF">2020-04-03T16:22:44Z</dcterms:created>
  <dcterms:modified xsi:type="dcterms:W3CDTF">2020-04-07T21:12:19Z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0x010100F977E998A5E45746BDC09F0D877BBCD4</vt:lpwstr>
  </property>
</Properties>
</file>