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sldIdLst>
    <p:sldId id="257" r:id="rId2"/>
    <p:sldId id="259" r:id="rId3"/>
    <p:sldId id="260" r:id="rId4"/>
    <p:sldId id="262" r:id="rId5"/>
    <p:sldId id="261" r:id="rId6"/>
    <p:sldId id="263" r:id="rId7"/>
    <p:sldId id="266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43.22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47.50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50.672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52.36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54.158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56.39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5:59.687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01.609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06.84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08.828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10.677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12.38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13.744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15.61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32.016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35.439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39.146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41.99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6:43.417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00.55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06.037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07.367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09.258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10.736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13.285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15.64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16.676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18.649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0.55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2.457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4.556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5.795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8.061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29.62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30.96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33.007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36.06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37.26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39.752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41.733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46.66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48.69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0.03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1.53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2.97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4.36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6.46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7.6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7:58.98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0.18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1.27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4.17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5.78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8.40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09.93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12.7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42.36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48.05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52.52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53.961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55.26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8:56.09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0.27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1.77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3.23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4.84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5.96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7.16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8.26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19.93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20.963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22.05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25.18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26.60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09:29.70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00.441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B70E13-D526-401C-B0AE-F62D880E445E}" emma:medium="tactile" emma:mode="ink">
          <msink:context xmlns:msink="http://schemas.microsoft.com/ink/2010/main" type="writingRegion" rotatedBoundingBox="10775,1886 11522,1886 11522,5480 10775,5480"/>
        </emma:interpretation>
      </emma:emma>
    </inkml:annotationXML>
    <inkml:traceGroup>
      <inkml:annotationXML>
        <emma:emma xmlns:emma="http://www.w3.org/2003/04/emma" version="1.0">
          <emma:interpretation id="{7E2D0AEB-132D-4A04-9659-D1F1E02BC0FF}" emma:medium="tactile" emma:mode="ink">
            <msink:context xmlns:msink="http://schemas.microsoft.com/ink/2010/main" type="paragraph" rotatedBoundingBox="10775,1886 11522,1886 11522,5480 10775,54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44481E-D603-4D67-9777-3B8FFBE1C16C}" emma:medium="tactile" emma:mode="ink">
              <msink:context xmlns:msink="http://schemas.microsoft.com/ink/2010/main" type="line" rotatedBoundingBox="10775,1886 11522,1886 11522,5480 10775,5480"/>
            </emma:interpretation>
          </emma:emma>
        </inkml:annotationXML>
        <inkml:traceGroup>
          <inkml:annotationXML>
            <emma:emma xmlns:emma="http://www.w3.org/2003/04/emma" version="1.0">
              <emma:interpretation id="{CAA0FC7C-728D-4D38-AB80-8C66ADBDBC78}" emma:medium="tactile" emma:mode="ink">
                <msink:context xmlns:msink="http://schemas.microsoft.com/ink/2010/main" type="inkWord" rotatedBoundingBox="10775,5465 10790,5465 10790,5480 10775,548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</inkml:trace>
        </inkml:traceGroup>
        <inkml:traceGroup>
          <inkml:annotationXML>
            <emma:emma xmlns:emma="http://www.w3.org/2003/04/emma" version="1.0">
              <emma:interpretation id="{DB4E715D-E33B-4F35-9FCB-B06415E6FA31}" emma:medium="tactile" emma:mode="ink">
                <msink:context xmlns:msink="http://schemas.microsoft.com/ink/2010/main" type="inkWord" rotatedBoundingBox="11507,1886 11522,1886 11522,1901 11507,1901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}</emma:literal>
                </emma:interpretation>
                <emma:interpretation id="interp4" emma:lang="" emma:confidence="0">
                  <emma:literal>w</emma:literal>
                </emma:interpretation>
                <emma:interpretation id="interp5" emma:lang="" emma:confidence="0">
                  <emma:literal>3</emma:literal>
                </emma:interpretation>
              </emma:one-of>
            </emma:emma>
          </inkml:annotationXML>
          <inkml:trace contextRef="#ctx0" brushRef="#br0" timeOffset="1706.5816">732-3579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03.572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7AC9FA2C-6162-4623-B70D-7A7D2710164D}" emma:medium="tactile" emma:mode="ink">
          <msink:context xmlns:msink="http://schemas.microsoft.com/ink/2010/main" type="writingRegion" rotatedBoundingBox="15778,5542 16794,5542 16794,6519 15778,6519"/>
        </emma:interpretation>
      </emma:emma>
    </inkml:annotationXML>
    <inkml:traceGroup>
      <inkml:annotationXML>
        <emma:emma xmlns:emma="http://www.w3.org/2003/04/emma" version="1.0">
          <emma:interpretation id="{76EB79B7-4A9E-463A-852A-833F5E924759}" emma:medium="tactile" emma:mode="ink">
            <msink:context xmlns:msink="http://schemas.microsoft.com/ink/2010/main" type="paragraph" rotatedBoundingBox="15778,5542 16794,5542 16794,6519 15778,65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891029-3041-442B-B872-806BB66AAB23}" emma:medium="tactile" emma:mode="ink">
              <msink:context xmlns:msink="http://schemas.microsoft.com/ink/2010/main" type="line" rotatedBoundingBox="15778,5542 16794,5542 16794,6519 15778,6519"/>
            </emma:interpretation>
          </emma:emma>
        </inkml:annotationXML>
        <inkml:traceGroup>
          <inkml:annotationXML>
            <emma:emma xmlns:emma="http://www.w3.org/2003/04/emma" version="1.0">
              <emma:interpretation id="{6C5B6477-F071-4797-938F-E82B9C78F87B}" emma:medium="tactile" emma:mode="ink">
                <msink:context xmlns:msink="http://schemas.microsoft.com/ink/2010/main" type="inkWord" rotatedBoundingBox="15778,5542 15793,5542 15793,5557 15778,55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</inkml:trace>
        </inkml:traceGroup>
        <inkml:traceGroup>
          <inkml:annotationXML>
            <emma:emma xmlns:emma="http://www.w3.org/2003/04/emma" version="1.0">
              <emma:interpretation id="{8329568A-1F62-4BC3-8E2B-E0807BC50B9E}" emma:medium="tactile" emma:mode="ink">
                <msink:context xmlns:msink="http://schemas.microsoft.com/ink/2010/main" type="inkWord" rotatedBoundingBox="16779,6504 16794,6504 16794,6519 16779,6519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}</emma:literal>
                </emma:interpretation>
                <emma:interpretation id="interp4" emma:lang="" emma:confidence="0">
                  <emma:literal>w</emma:literal>
                </emma:interpretation>
                <emma:interpretation id="interp5" emma:lang="" emma:confidence="0">
                  <emma:literal>3</emma:literal>
                </emma:interpretation>
              </emma:one-of>
            </emma:emma>
          </inkml:annotationXML>
          <inkml:trace contextRef="#ctx0" brushRef="#br1" timeOffset="136170.2483">1001 962 0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06.870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9007936-A6A9-475B-B8ED-50B4F13C7BAB}" emma:medium="tactile" emma:mode="ink">
          <msink:context xmlns:msink="http://schemas.microsoft.com/ink/2010/main" type="writingRegion" rotatedBoundingBox="21089,1655 21258,1655 21258,6634 21089,6634"/>
        </emma:interpretation>
      </emma:emma>
    </inkml:annotationXML>
    <inkml:traceGroup>
      <inkml:annotationXML>
        <emma:emma xmlns:emma="http://www.w3.org/2003/04/emma" version="1.0">
          <emma:interpretation id="{76CD5685-9750-4C7A-9B20-3F12701CDE6A}" emma:medium="tactile" emma:mode="ink">
            <msink:context xmlns:msink="http://schemas.microsoft.com/ink/2010/main" type="paragraph" rotatedBoundingBox="21089,1655 21258,1655 21258,6634 21089,66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893532-9832-4720-B34C-F09579971F2A}" emma:medium="tactile" emma:mode="ink">
              <msink:context xmlns:msink="http://schemas.microsoft.com/ink/2010/main" type="line" rotatedBoundingBox="21089,1655 21258,1655 21258,6634 21089,6634"/>
            </emma:interpretation>
          </emma:emma>
        </inkml:annotationXML>
        <inkml:traceGroup>
          <inkml:annotationXML>
            <emma:emma xmlns:emma="http://www.w3.org/2003/04/emma" version="1.0">
              <emma:interpretation id="{800D00AF-2E5E-4C29-B741-CFA166C8D229}" emma:medium="tactile" emma:mode="ink">
                <msink:context xmlns:msink="http://schemas.microsoft.com/ink/2010/main" type="inkWord" rotatedBoundingBox="21089,6619 21104,6619 21104,6634 21089,6634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-154 4964 0</inkml:trace>
        </inkml:traceGroup>
        <inkml:traceGroup>
          <inkml:annotationXML>
            <emma:emma xmlns:emma="http://www.w3.org/2003/04/emma" version="1.0">
              <emma:interpretation id="{15E1491F-E557-4AD7-A539-BDE862F46455}" emma:medium="tactile" emma:mode="ink">
                <msink:context xmlns:msink="http://schemas.microsoft.com/ink/2010/main" type="inkWord" rotatedBoundingBox="21243,1655 21258,1655 21258,1670 21243,1670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61766.4419">0 0 0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24.895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AC1A7B-2936-47DA-85EC-23540662B16A}" emma:medium="tactile" emma:mode="ink">
          <msink:context xmlns:msink="http://schemas.microsoft.com/ink/2010/main" type="writingRegion" rotatedBoundingBox="6234,12507 7134,12507 7134,12907 6234,12907"/>
        </emma:interpretation>
      </emma:emma>
    </inkml:annotationXML>
    <inkml:traceGroup>
      <inkml:annotationXML>
        <emma:emma xmlns:emma="http://www.w3.org/2003/04/emma" version="1.0">
          <emma:interpretation id="{D9E5405C-70B9-4FF4-850B-A1403A82E47E}" emma:medium="tactile" emma:mode="ink">
            <msink:context xmlns:msink="http://schemas.microsoft.com/ink/2010/main" type="paragraph" rotatedBoundingBox="6234,12507 7134,12507 7134,12907 6234,129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197F8E-FE7A-45A0-A650-AF4D9FC9A995}" emma:medium="tactile" emma:mode="ink">
              <msink:context xmlns:msink="http://schemas.microsoft.com/ink/2010/main" type="line" rotatedBoundingBox="6234,12507 7134,12507 7134,12907 6234,12907"/>
            </emma:interpretation>
          </emma:emma>
        </inkml:annotationXML>
        <inkml:traceGroup>
          <inkml:annotationXML>
            <emma:emma xmlns:emma="http://www.w3.org/2003/04/emma" version="1.0">
              <emma:interpretation id="{B6116D36-92B5-4273-BC8E-587430F7D8F7}" emma:medium="tactile" emma:mode="ink">
                <msink:context xmlns:msink="http://schemas.microsoft.com/ink/2010/main" type="inkWord" rotatedBoundingBox="6234,12892 6249,12892 6249,12907 6234,12907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-8044-1847 0</inkml:trace>
        </inkml:traceGroup>
        <inkml:traceGroup>
          <inkml:annotationXML>
            <emma:emma xmlns:emma="http://www.w3.org/2003/04/emma" version="1.0">
              <emma:interpretation id="{2DCF8492-1380-49CB-B940-63647291F2F9}" emma:medium="tactile" emma:mode="ink">
                <msink:context xmlns:msink="http://schemas.microsoft.com/ink/2010/main" type="inkWord" rotatedBoundingBox="7119,12507 7134,12507 7134,12522 7119,12522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136940.0186">-7159-2232 0</inkml:trace>
        </inkml:traceGroup>
      </inkml:traceGroup>
    </inkml:traceGroup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09.361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CCB24F3-D810-4E31-A632-052C36A496FE}" emma:medium="tactile" emma:mode="ink">
          <msink:context xmlns:msink="http://schemas.microsoft.com/ink/2010/main" type="writingRegion" rotatedBoundingBox="538,2963 553,2963 553,2978 538,2978"/>
        </emma:interpretation>
      </emma:emma>
    </inkml:annotationXML>
    <inkml:traceGroup>
      <inkml:annotationXML>
        <emma:emma xmlns:emma="http://www.w3.org/2003/04/emma" version="1.0">
          <emma:interpretation id="{01217B56-B8E3-4EC0-A610-B6557AC98381}" emma:medium="tactile" emma:mode="ink">
            <msink:context xmlns:msink="http://schemas.microsoft.com/ink/2010/main" type="paragraph" rotatedBoundingBox="538,2963 553,2963 553,2978 538,29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C1E687-070B-4412-8F7A-10D4A3F1651B}" emma:medium="tactile" emma:mode="ink">
              <msink:context xmlns:msink="http://schemas.microsoft.com/ink/2010/main" type="line" rotatedBoundingBox="538,2963 553,2963 553,2978 538,2978"/>
            </emma:interpretation>
          </emma:emma>
        </inkml:annotationXML>
        <inkml:traceGroup>
          <inkml:annotationXML>
            <emma:emma xmlns:emma="http://www.w3.org/2003/04/emma" version="1.0">
              <emma:interpretation id="{54DFF266-B0FD-4DA7-B0D4-059AEA9DC4FD}" emma:medium="tactile" emma:mode="ink">
                <msink:context xmlns:msink="http://schemas.microsoft.com/ink/2010/main" type="inkWord" rotatedBoundingBox="538,2963 553,2963 553,2978 538,2978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12.851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0941405-FAA9-4415-A3CB-9D383E2F6D68}" emma:medium="tactile" emma:mode="ink">
          <msink:context xmlns:msink="http://schemas.microsoft.com/ink/2010/main" type="writingRegion" rotatedBoundingBox="28440,2078 32265,2078 32265,6172 28440,6172"/>
        </emma:interpretation>
      </emma:emma>
    </inkml:annotationXML>
    <inkml:traceGroup>
      <inkml:annotationXML>
        <emma:emma xmlns:emma="http://www.w3.org/2003/04/emma" version="1.0">
          <emma:interpretation id="{39C899FB-5A0F-45F9-91E1-CBBFE07A5FE9}" emma:medium="tactile" emma:mode="ink">
            <msink:context xmlns:msink="http://schemas.microsoft.com/ink/2010/main" type="paragraph" rotatedBoundingBox="28440,2078 32265,2078 32265,6172 28440,61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2989F8-D7AF-4A0E-92DB-E7B0092E5702}" emma:medium="tactile" emma:mode="ink">
              <msink:context xmlns:msink="http://schemas.microsoft.com/ink/2010/main" type="line" rotatedBoundingBox="28440,2078 32265,2078 32265,6172 28440,6172"/>
            </emma:interpretation>
          </emma:emma>
        </inkml:annotationXML>
        <inkml:traceGroup>
          <inkml:annotationXML>
            <emma:emma xmlns:emma="http://www.w3.org/2003/04/emma" version="1.0">
              <emma:interpretation id="{369CFD1B-DE5E-4070-95AF-26ED302E477C}" emma:medium="tactile" emma:mode="ink">
                <msink:context xmlns:msink="http://schemas.microsoft.com/ink/2010/main" type="inkWord" rotatedBoundingBox="28440,2078 28455,2078 28455,2093 28440,2093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-3810-4079 0</inkml:trace>
        </inkml:traceGroup>
        <inkml:traceGroup>
          <inkml:annotationXML>
            <emma:emma xmlns:emma="http://www.w3.org/2003/04/emma" version="1.0">
              <emma:interpretation id="{4F7CAE35-4027-4BC5-8BC6-1E99CB509771}" emma:medium="tactile" emma:mode="ink">
                <msink:context xmlns:msink="http://schemas.microsoft.com/ink/2010/main" type="inkWord" rotatedBoundingBox="32250,6157 32265,6157 32265,6172 32250,6172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250.5639">0 0 0</inkml:trace>
        </inkml:traceGroup>
      </inkml:traceGroup>
    </inkml:traceGroup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13.868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3E103F9F-3767-4EBA-B05D-3B85C214DECA}" emma:medium="tactile" emma:mode="ink">
          <msink:context xmlns:msink="http://schemas.microsoft.com/ink/2010/main" type="writingRegion" rotatedBoundingBox="26516,5542 26916,5542 26916,6596 26516,6596"/>
        </emma:interpretation>
      </emma:emma>
    </inkml:annotationXML>
    <inkml:traceGroup>
      <inkml:annotationXML>
        <emma:emma xmlns:emma="http://www.w3.org/2003/04/emma" version="1.0">
          <emma:interpretation id="{D6A8562F-9EA3-4C95-AF61-0004B9535DF8}" emma:medium="tactile" emma:mode="ink">
            <msink:context xmlns:msink="http://schemas.microsoft.com/ink/2010/main" type="paragraph" rotatedBoundingBox="26516,5542 26916,5542 26916,6596 26516,6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C20373B-8161-4D9B-B45F-8C5449B06E70}" emma:medium="tactile" emma:mode="ink">
              <msink:context xmlns:msink="http://schemas.microsoft.com/ink/2010/main" type="line" rotatedBoundingBox="26516,5542 26916,5542 26916,6596 26516,6596"/>
            </emma:interpretation>
          </emma:emma>
        </inkml:annotationXML>
        <inkml:traceGroup>
          <inkml:annotationXML>
            <emma:emma xmlns:emma="http://www.w3.org/2003/04/emma" version="1.0">
              <emma:interpretation id="{CC2A7FEA-C64B-42F1-AAEB-0638BB61BEAB}" emma:medium="tactile" emma:mode="ink">
                <msink:context xmlns:msink="http://schemas.microsoft.com/ink/2010/main" type="inkWord" rotatedBoundingBox="26516,6581 26531,6581 26531,6596 26516,659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</inkml:trace>
        </inkml:traceGroup>
        <inkml:traceGroup>
          <inkml:annotationXML>
            <emma:emma xmlns:emma="http://www.w3.org/2003/04/emma" version="1.0">
              <emma:interpretation id="{CF42AC28-441F-4768-9A4A-E3C9815402BF}" emma:medium="tactile" emma:mode="ink">
                <msink:context xmlns:msink="http://schemas.microsoft.com/ink/2010/main" type="inkWord" rotatedBoundingBox="26901,5542 26916,5542 26916,5557 26901,5557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}</emma:literal>
                </emma:interpretation>
                <emma:interpretation id="interp4" emma:lang="" emma:confidence="0">
                  <emma:literal>w</emma:literal>
                </emma:interpretation>
                <emma:interpretation id="interp5" emma:lang="" emma:confidence="0">
                  <emma:literal>3</emma:literal>
                </emma:interpretation>
              </emma:one-of>
            </emma:emma>
          </inkml:annotationXML>
          <inkml:trace contextRef="#ctx0" brushRef="#br1" timeOffset="128383.9827">385-1039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16.350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97BDCC-51E0-4F4B-B573-24C01D73D81C}" emma:medium="tactile" emma:mode="ink">
          <msink:context xmlns:msink="http://schemas.microsoft.com/ink/2010/main" type="writingRegion" rotatedBoundingBox="11314,12430 11329,12430 11329,12445 11314,12445"/>
        </emma:interpretation>
      </emma:emma>
    </inkml:annotationXML>
    <inkml:traceGroup>
      <inkml:annotationXML>
        <emma:emma xmlns:emma="http://www.w3.org/2003/04/emma" version="1.0">
          <emma:interpretation id="{6F72E13C-D776-408B-AE65-C876462BCBA0}" emma:medium="tactile" emma:mode="ink">
            <msink:context xmlns:msink="http://schemas.microsoft.com/ink/2010/main" type="paragraph" rotatedBoundingBox="11314,12430 11329,12430 11329,12445 11314,124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894052-959C-4C70-A747-D482E047A3D5}" emma:medium="tactile" emma:mode="ink">
              <msink:context xmlns:msink="http://schemas.microsoft.com/ink/2010/main" type="line" rotatedBoundingBox="11314,12430 11329,12430 11329,12445 11314,12445"/>
            </emma:interpretation>
          </emma:emma>
        </inkml:annotationXML>
        <inkml:traceGroup>
          <inkml:annotationXML>
            <emma:emma xmlns:emma="http://www.w3.org/2003/04/emma" version="1.0">
              <emma:interpretation id="{0E751CE5-1144-4FA6-AFFE-29B0E2600601}" emma:medium="tactile" emma:mode="ink">
                <msink:context xmlns:msink="http://schemas.microsoft.com/ink/2010/main" type="inkWord" rotatedBoundingBox="11314,12430 11329,12430 11329,12445 11314,12445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17.647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34A57B-6B58-4758-9B7E-FD0EDC88F050}" emma:medium="tactile" emma:mode="ink">
          <msink:context xmlns:msink="http://schemas.microsoft.com/ink/2010/main" type="writingRegion" rotatedBoundingBox="9967,17934 9982,17934 9982,17949 9967,17949"/>
        </emma:interpretation>
      </emma:emma>
    </inkml:annotationXML>
    <inkml:traceGroup>
      <inkml:annotationXML>
        <emma:emma xmlns:emma="http://www.w3.org/2003/04/emma" version="1.0">
          <emma:interpretation id="{B0D95959-1C9F-42C8-A4F5-B8DE2FD82F9F}" emma:medium="tactile" emma:mode="ink">
            <msink:context xmlns:msink="http://schemas.microsoft.com/ink/2010/main" type="paragraph" rotatedBoundingBox="9967,17934 9982,17934 9982,17949 9967,17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014141-0F30-4D65-A039-E17DF4D5C8CC}" emma:medium="tactile" emma:mode="ink">
              <msink:context xmlns:msink="http://schemas.microsoft.com/ink/2010/main" type="line" rotatedBoundingBox="9967,17934 9982,17934 9982,17949 9967,17949"/>
            </emma:interpretation>
          </emma:emma>
        </inkml:annotationXML>
        <inkml:traceGroup>
          <inkml:annotationXML>
            <emma:emma xmlns:emma="http://www.w3.org/2003/04/emma" version="1.0">
              <emma:interpretation id="{FA20A36A-2F3F-49BF-8936-4EFF175AD8E8}" emma:medium="tactile" emma:mode="ink">
                <msink:context xmlns:msink="http://schemas.microsoft.com/ink/2010/main" type="inkWord" rotatedBoundingBox="9967,17934 9982,17934 9982,17949 9967,17949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59.808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9A9318E-6D92-429C-89E1-5246F704B065}" emma:medium="tactile" emma:mode="ink">
          <msink:context xmlns:msink="http://schemas.microsoft.com/ink/2010/main" type="writingRegion" rotatedBoundingBox="962,8505 2747,8505 2747,12599 962,12599"/>
        </emma:interpretation>
      </emma:emma>
    </inkml:annotationXML>
    <inkml:traceGroup>
      <inkml:annotationXML>
        <emma:emma xmlns:emma="http://www.w3.org/2003/04/emma" version="1.0">
          <emma:interpretation id="{24D14730-6826-4E2B-A1BB-85CEED313159}" emma:medium="tactile" emma:mode="ink">
            <msink:context xmlns:msink="http://schemas.microsoft.com/ink/2010/main" type="paragraph" rotatedBoundingBox="962,8505 2747,8505 2747,12599 962,12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C9FDAA-A6F6-4733-99DF-FE895E540CCC}" emma:medium="tactile" emma:mode="ink">
              <msink:context xmlns:msink="http://schemas.microsoft.com/ink/2010/main" type="line" rotatedBoundingBox="962,8505 2747,8505 2747,12599 962,12599"/>
            </emma:interpretation>
          </emma:emma>
        </inkml:annotationXML>
        <inkml:traceGroup>
          <inkml:annotationXML>
            <emma:emma xmlns:emma="http://www.w3.org/2003/04/emma" version="1.0">
              <emma:interpretation id="{A6E869E1-CDDA-4771-AD9E-7AEEC771730C}" emma:medium="tactile" emma:mode="ink">
                <msink:context xmlns:msink="http://schemas.microsoft.com/ink/2010/main" type="inkWord" rotatedBoundingBox="962,8505 977,8505 977,8520 962,8520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-1770-4079 0</inkml:trace>
        </inkml:traceGroup>
        <inkml:traceGroup>
          <inkml:annotationXML>
            <emma:emma xmlns:emma="http://www.w3.org/2003/04/emma" version="1.0">
              <emma:interpretation id="{D34F8114-4ECB-43CB-9CE0-04FFD9388ABF}" emma:medium="tactile" emma:mode="ink">
                <msink:context xmlns:msink="http://schemas.microsoft.com/ink/2010/main" type="inkWord" rotatedBoundingBox="2732,12584 2747,12584 2747,12599 2732,12599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40046.6758">0 0 0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18.603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E6CD44B-F752-474C-AA5C-D623E6FDCB8F}" emma:medium="tactile" emma:mode="ink">
          <msink:context xmlns:msink="http://schemas.microsoft.com/ink/2010/main" type="writingRegion" rotatedBoundingBox="6927,16741 6942,16741 6942,16756 6927,16756"/>
        </emma:interpretation>
      </emma:emma>
    </inkml:annotationXML>
    <inkml:traceGroup>
      <inkml:annotationXML>
        <emma:emma xmlns:emma="http://www.w3.org/2003/04/emma" version="1.0">
          <emma:interpretation id="{D02FD510-7275-4E3A-8E67-D673323D62C5}" emma:medium="tactile" emma:mode="ink">
            <msink:context xmlns:msink="http://schemas.microsoft.com/ink/2010/main" type="paragraph" rotatedBoundingBox="6927,16741 6942,16741 6942,16756 6927,167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E95C6E-241D-4A78-B613-90DE53057009}" emma:medium="tactile" emma:mode="ink">
              <msink:context xmlns:msink="http://schemas.microsoft.com/ink/2010/main" type="line" rotatedBoundingBox="6927,16741 6942,16741 6942,16756 6927,16756"/>
            </emma:interpretation>
          </emma:emma>
        </inkml:annotationXML>
        <inkml:traceGroup>
          <inkml:annotationXML>
            <emma:emma xmlns:emma="http://www.w3.org/2003/04/emma" version="1.0">
              <emma:interpretation id="{610C109A-13F2-41E6-B17D-9EDED46680DE}" emma:medium="tactile" emma:mode="ink">
                <msink:context xmlns:msink="http://schemas.microsoft.com/ink/2010/main" type="inkWord" rotatedBoundingBox="6927,16741 6942,16741 6942,16756 6927,16756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21.019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FA9522-FD2D-49C5-9D12-B7FC0C807469}" emma:medium="tactile" emma:mode="ink">
          <msink:context xmlns:msink="http://schemas.microsoft.com/ink/2010/main" type="writingRegion" rotatedBoundingBox="808,18049 823,18049 823,18064 808,18064"/>
        </emma:interpretation>
      </emma:emma>
    </inkml:annotationXML>
    <inkml:traceGroup>
      <inkml:annotationXML>
        <emma:emma xmlns:emma="http://www.w3.org/2003/04/emma" version="1.0">
          <emma:interpretation id="{6B35D779-0158-44E3-A52E-82FD3429267C}" emma:medium="tactile" emma:mode="ink">
            <msink:context xmlns:msink="http://schemas.microsoft.com/ink/2010/main" type="paragraph" rotatedBoundingBox="808,18049 823,18049 823,18064 808,180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CADC2C-E123-49D2-BCA3-6FDD2BD7CC96}" emma:medium="tactile" emma:mode="ink">
              <msink:context xmlns:msink="http://schemas.microsoft.com/ink/2010/main" type="line" rotatedBoundingBox="808,18049 823,18049 823,18064 808,18064"/>
            </emma:interpretation>
          </emma:emma>
        </inkml:annotationXML>
        <inkml:traceGroup>
          <inkml:annotationXML>
            <emma:emma xmlns:emma="http://www.w3.org/2003/04/emma" version="1.0">
              <emma:interpretation id="{6282BA00-3357-4E78-984E-A554AF4E84D7}" emma:medium="tactile" emma:mode="ink">
                <msink:context xmlns:msink="http://schemas.microsoft.com/ink/2010/main" type="inkWord" rotatedBoundingBox="808,18049 823,18049 823,18064 808,18064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49.166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8E0E3D04-ECE1-48FB-AA2E-F285F9D0459F}" emma:medium="tactile" emma:mode="ink">
          <msink:context xmlns:msink="http://schemas.microsoft.com/ink/2010/main" type="writingRegion" rotatedBoundingBox="32135,808 32996,808 32996,2516 32135,2516"/>
        </emma:interpretation>
      </emma:emma>
    </inkml:annotationXML>
    <inkml:traceGroup>
      <inkml:annotationXML>
        <emma:emma xmlns:emma="http://www.w3.org/2003/04/emma" version="1.0">
          <emma:interpretation id="{FE237906-E17F-4989-B943-1599CAFC0F8D}" emma:medium="tactile" emma:mode="ink">
            <msink:context xmlns:msink="http://schemas.microsoft.com/ink/2010/main" type="paragraph" rotatedBoundingBox="32135,808 32996,808 32996,2516 32135,25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8E6A83-4F00-40F5-980E-93CEA1B87CC4}" emma:medium="tactile" emma:mode="ink">
              <msink:context xmlns:msink="http://schemas.microsoft.com/ink/2010/main" type="line" rotatedBoundingBox="32135,808 32996,808 32996,2516 32135,2516"/>
            </emma:interpretation>
          </emma:emma>
        </inkml:annotationXML>
        <inkml:traceGroup>
          <inkml:annotationXML>
            <emma:emma xmlns:emma="http://www.w3.org/2003/04/emma" version="1.0">
              <emma:interpretation id="{04E52066-C00A-4B84-BE09-7E936403EB25}" emma:medium="tactile" emma:mode="ink">
                <msink:context xmlns:msink="http://schemas.microsoft.com/ink/2010/main" type="inkWord" rotatedBoundingBox="32135,808 32150,808 32150,823 32135,82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0 0 0</inkml:trace>
        </inkml:traceGroup>
        <inkml:traceGroup>
          <inkml:annotationXML>
            <emma:emma xmlns:emma="http://www.w3.org/2003/04/emma" version="1.0">
              <emma:interpretation id="{CE2ECCCD-89C5-41A8-BB41-07573A83501A}" emma:medium="tactile" emma:mode="ink">
                <msink:context xmlns:msink="http://schemas.microsoft.com/ink/2010/main" type="inkWord" rotatedBoundingBox="32981,2501 32996,2501 32996,2516 32981,2516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}</emma:literal>
                </emma:interpretation>
                <emma:interpretation id="interp4" emma:lang="" emma:confidence="0">
                  <emma:literal>w</emma:literal>
                </emma:interpretation>
                <emma:interpretation id="interp5" emma:lang="" emma:confidence="0">
                  <emma:literal>3</emma:literal>
                </emma:interpretation>
              </emma:one-of>
            </emma:emma>
          </inkml:annotationXML>
          <inkml:trace contextRef="#ctx0" brushRef="#br1" timeOffset="119027.15">846 1693 0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50.944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4A249F-8CFE-4D6F-8066-69E1E0554C39}" emma:medium="tactile" emma:mode="ink">
          <msink:context xmlns:msink="http://schemas.microsoft.com/ink/2010/main" type="writingRegion" rotatedBoundingBox="32943,9736 32958,9736 32958,9751 32943,9751"/>
        </emma:interpretation>
      </emma:emma>
    </inkml:annotationXML>
    <inkml:traceGroup>
      <inkml:annotationXML>
        <emma:emma xmlns:emma="http://www.w3.org/2003/04/emma" version="1.0">
          <emma:interpretation id="{D8AFE4E2-D1BF-4F60-BCAE-BC4953CAF378}" emma:medium="tactile" emma:mode="ink">
            <msink:context xmlns:msink="http://schemas.microsoft.com/ink/2010/main" type="paragraph" rotatedBoundingBox="32943,9736 32958,9736 32958,9751 32943,97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AA8938-D475-4E3A-8916-FC902B3796AE}" emma:medium="tactile" emma:mode="ink">
              <msink:context xmlns:msink="http://schemas.microsoft.com/ink/2010/main" type="line" rotatedBoundingBox="32943,9736 32958,9736 32958,9751 32943,9751"/>
            </emma:interpretation>
          </emma:emma>
        </inkml:annotationXML>
        <inkml:traceGroup>
          <inkml:annotationXML>
            <emma:emma xmlns:emma="http://www.w3.org/2003/04/emma" version="1.0">
              <emma:interpretation id="{A61DC0FC-5F0B-41F6-AD52-1718CF059444}" emma:medium="tactile" emma:mode="ink">
                <msink:context xmlns:msink="http://schemas.microsoft.com/ink/2010/main" type="inkWord" rotatedBoundingBox="32943,9736 32958,9736 32958,9751 32943,9751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56.007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61C4941-E131-4EC1-90BD-530A3B23DF0A}" emma:medium="tactile" emma:mode="ink">
          <msink:context xmlns:msink="http://schemas.microsoft.com/ink/2010/main" type="writingRegion" rotatedBoundingBox="33520,14816 33535,14816 33535,14831 33520,14831"/>
        </emma:interpretation>
      </emma:emma>
    </inkml:annotationXML>
    <inkml:traceGroup>
      <inkml:annotationXML>
        <emma:emma xmlns:emma="http://www.w3.org/2003/04/emma" version="1.0">
          <emma:interpretation id="{74BB8A13-C518-4C49-9E18-E98C812F6D33}" emma:medium="tactile" emma:mode="ink">
            <msink:context xmlns:msink="http://schemas.microsoft.com/ink/2010/main" type="paragraph" rotatedBoundingBox="33520,14816 33535,14816 33535,14831 33520,148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9FA2CA-6032-4E9C-BCB5-41AC209D0604}" emma:medium="tactile" emma:mode="ink">
              <msink:context xmlns:msink="http://schemas.microsoft.com/ink/2010/main" type="line" rotatedBoundingBox="33520,14816 33535,14816 33535,14831 33520,14831"/>
            </emma:interpretation>
          </emma:emma>
        </inkml:annotationXML>
        <inkml:traceGroup>
          <inkml:annotationXML>
            <emma:emma xmlns:emma="http://www.w3.org/2003/04/emma" version="1.0">
              <emma:interpretation id="{41C453DA-9BE6-422A-834E-A95E76ADBBA1}" emma:medium="tactile" emma:mode="ink">
                <msink:context xmlns:msink="http://schemas.microsoft.com/ink/2010/main" type="inkWord" rotatedBoundingBox="33520,14816 33535,14816 33535,14831 33520,14831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0:57.336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4005D3-0C3B-4141-A132-C9A28DD834EF}" emma:medium="tactile" emma:mode="ink">
          <msink:context xmlns:msink="http://schemas.microsoft.com/ink/2010/main" type="writingRegion" rotatedBoundingBox="15355,10160 15370,10160 15370,10175 15355,10175"/>
        </emma:interpretation>
      </emma:emma>
    </inkml:annotationXML>
    <inkml:traceGroup>
      <inkml:annotationXML>
        <emma:emma xmlns:emma="http://www.w3.org/2003/04/emma" version="1.0">
          <emma:interpretation id="{E1D091FD-95CB-448A-8991-8A1E859EC6BF}" emma:medium="tactile" emma:mode="ink">
            <msink:context xmlns:msink="http://schemas.microsoft.com/ink/2010/main" type="paragraph" rotatedBoundingBox="15355,10160 15370,10160 15370,10175 15355,101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9522FA-DA8D-45F4-A618-5DD42C9E94C1}" emma:medium="tactile" emma:mode="ink">
              <msink:context xmlns:msink="http://schemas.microsoft.com/ink/2010/main" type="line" rotatedBoundingBox="15355,10160 15370,10160 15370,10175 15355,10175"/>
            </emma:interpretation>
          </emma:emma>
        </inkml:annotationXML>
        <inkml:traceGroup>
          <inkml:annotationXML>
            <emma:emma xmlns:emma="http://www.w3.org/2003/04/emma" version="1.0">
              <emma:interpretation id="{7495079E-1B08-4908-B247-D8DCAA982857}" emma:medium="tactile" emma:mode="ink">
                <msink:context xmlns:msink="http://schemas.microsoft.com/ink/2010/main" type="inkWord" rotatedBoundingBox="15355,10160 15370,10160 15370,10175 15355,10175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02.686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AB4282-7A92-481F-9965-80AF4494C0CA}" emma:medium="tactile" emma:mode="ink">
          <msink:context xmlns:msink="http://schemas.microsoft.com/ink/2010/main" type="writingRegion" rotatedBoundingBox="15086,18280 15101,18280 15101,18295 15086,18295"/>
        </emma:interpretation>
      </emma:emma>
    </inkml:annotationXML>
    <inkml:traceGroup>
      <inkml:annotationXML>
        <emma:emma xmlns:emma="http://www.w3.org/2003/04/emma" version="1.0">
          <emma:interpretation id="{41EC667B-5C04-44FA-8F91-AA9C42C29D6C}" emma:medium="tactile" emma:mode="ink">
            <msink:context xmlns:msink="http://schemas.microsoft.com/ink/2010/main" type="paragraph" rotatedBoundingBox="15086,18280 15101,18280 15101,18295 15086,182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876135-5BB6-42E5-AB40-AC80077E7AAA}" emma:medium="tactile" emma:mode="ink">
              <msink:context xmlns:msink="http://schemas.microsoft.com/ink/2010/main" type="line" rotatedBoundingBox="15086,18280 15101,18280 15101,18295 15086,18295"/>
            </emma:interpretation>
          </emma:emma>
        </inkml:annotationXML>
        <inkml:traceGroup>
          <inkml:annotationXML>
            <emma:emma xmlns:emma="http://www.w3.org/2003/04/emma" version="1.0">
              <emma:interpretation id="{E6B0543F-48AD-4378-AD0F-D193BB671416}" emma:medium="tactile" emma:mode="ink">
                <msink:context xmlns:msink="http://schemas.microsoft.com/ink/2010/main" type="inkWord" rotatedBoundingBox="15086,18280 15101,18280 15101,18295 15086,18295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04.799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1A36E4-9AEB-4EB3-B83F-7F5E310B8BF1}" emma:medium="tactile" emma:mode="ink">
          <msink:context xmlns:msink="http://schemas.microsoft.com/ink/2010/main" type="writingRegion" rotatedBoundingBox="7812,3425 7827,3425 7827,3440 7812,3440"/>
        </emma:interpretation>
      </emma:emma>
    </inkml:annotationXML>
    <inkml:traceGroup>
      <inkml:annotationXML>
        <emma:emma xmlns:emma="http://www.w3.org/2003/04/emma" version="1.0">
          <emma:interpretation id="{47B1D219-84DD-4779-A291-B4E9CF519B22}" emma:medium="tactile" emma:mode="ink">
            <msink:context xmlns:msink="http://schemas.microsoft.com/ink/2010/main" type="paragraph" rotatedBoundingBox="7812,3425 7827,3425 7827,3440 7812,34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ECA46B-8101-40FA-B1B6-BBE8BCFDAE53}" emma:medium="tactile" emma:mode="ink">
              <msink:context xmlns:msink="http://schemas.microsoft.com/ink/2010/main" type="line" rotatedBoundingBox="7812,3425 7827,3425 7827,3440 7812,3440"/>
            </emma:interpretation>
          </emma:emma>
        </inkml:annotationXML>
        <inkml:traceGroup>
          <inkml:annotationXML>
            <emma:emma xmlns:emma="http://www.w3.org/2003/04/emma" version="1.0">
              <emma:interpretation id="{DB4F6DD5-C781-4C47-9D7A-54071937E38F}" emma:medium="tactile" emma:mode="ink">
                <msink:context xmlns:msink="http://schemas.microsoft.com/ink/2010/main" type="inkWord" rotatedBoundingBox="7812,3425 7827,3425 7827,3440 7812,3440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08.339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F71696-3643-43E4-BDEE-E65F2FCDF38F}" emma:medium="tactile" emma:mode="ink">
          <msink:context xmlns:msink="http://schemas.microsoft.com/ink/2010/main" type="writingRegion" rotatedBoundingBox="17433,1154 17448,1154 17448,1169 17433,1169"/>
        </emma:interpretation>
      </emma:emma>
    </inkml:annotationXML>
    <inkml:traceGroup>
      <inkml:annotationXML>
        <emma:emma xmlns:emma="http://www.w3.org/2003/04/emma" version="1.0">
          <emma:interpretation id="{848E44E5-F686-479D-A827-4DBE99966EBF}" emma:medium="tactile" emma:mode="ink">
            <msink:context xmlns:msink="http://schemas.microsoft.com/ink/2010/main" type="paragraph" rotatedBoundingBox="17433,1154 17448,1154 17448,1169 17433,11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1D41F9-85E6-4A6A-82D2-8C8446319A33}" emma:medium="tactile" emma:mode="ink">
              <msink:context xmlns:msink="http://schemas.microsoft.com/ink/2010/main" type="line" rotatedBoundingBox="17433,1154 17448,1154 17448,1169 17433,1169"/>
            </emma:interpretation>
          </emma:emma>
        </inkml:annotationXML>
        <inkml:traceGroup>
          <inkml:annotationXML>
            <emma:emma xmlns:emma="http://www.w3.org/2003/04/emma" version="1.0">
              <emma:interpretation id="{D76850CA-F97C-4AF2-82F9-5EC7E099ED3E}" emma:medium="tactile" emma:mode="ink">
                <msink:context xmlns:msink="http://schemas.microsoft.com/ink/2010/main" type="inkWord" rotatedBoundingBox="17433,1154 17448,1154 17448,1169 17433,1169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10.466"/>
    </inkml:context>
    <inkml:brush xml:id="br0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8FFB65B-CF17-4EC5-8608-48CC7671EC8E}" emma:medium="tactile" emma:mode="ink">
          <msink:context xmlns:msink="http://schemas.microsoft.com/ink/2010/main" type="writingRegion" rotatedBoundingBox="18511,8389 18526,8389 18526,8404 18511,8404"/>
        </emma:interpretation>
      </emma:emma>
    </inkml:annotationXML>
    <inkml:traceGroup>
      <inkml:annotationXML>
        <emma:emma xmlns:emma="http://www.w3.org/2003/04/emma" version="1.0">
          <emma:interpretation id="{986CF8E5-060B-4ADA-BB4B-BAAEFC50FB49}" emma:medium="tactile" emma:mode="ink">
            <msink:context xmlns:msink="http://schemas.microsoft.com/ink/2010/main" type="paragraph" rotatedBoundingBox="18511,8389 18526,8389 18526,8404 18511,84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8FB026-CAE9-4026-B3DA-0AA12E70FF98}" emma:medium="tactile" emma:mode="ink">
              <msink:context xmlns:msink="http://schemas.microsoft.com/ink/2010/main" type="line" rotatedBoundingBox="18511,8389 18526,8389 18526,8404 18511,8404"/>
            </emma:interpretation>
          </emma:emma>
        </inkml:annotationXML>
        <inkml:traceGroup>
          <inkml:annotationXML>
            <emma:emma xmlns:emma="http://www.w3.org/2003/04/emma" version="1.0">
              <emma:interpretation id="{7633854E-7FBC-4D1B-B798-20DBB7705260}" emma:medium="tactile" emma:mode="ink">
                <msink:context xmlns:msink="http://schemas.microsoft.com/ink/2010/main" type="inkWord" rotatedBoundingBox="18511,8389 18526,8389 18526,8404 18511,8404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38.377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1:38.378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18.352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2B8D99A7-091E-4F5A-8F6D-1677F2B11614}" emma:medium="tactile" emma:mode="ink">
          <msink:context xmlns:msink="http://schemas.microsoft.com/ink/2010/main" type="writingRegion" rotatedBoundingBox="13277,9775 13292,9775 13292,9790 13277,9790"/>
        </emma:interpretation>
      </emma:emma>
    </inkml:annotationXML>
    <inkml:traceGroup>
      <inkml:annotationXML>
        <emma:emma xmlns:emma="http://www.w3.org/2003/04/emma" version="1.0">
          <emma:interpretation id="{EC5CBBCB-A564-49DD-8025-5C3A3F77629B}" emma:medium="tactile" emma:mode="ink">
            <msink:context xmlns:msink="http://schemas.microsoft.com/ink/2010/main" type="paragraph" rotatedBoundingBox="13277,9775 13292,9775 13292,9790 13277,97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5403F6-F236-48BF-8873-2E2EB80BF7AB}" emma:medium="tactile" emma:mode="ink">
              <msink:context xmlns:msink="http://schemas.microsoft.com/ink/2010/main" type="line" rotatedBoundingBox="13277,9775 13292,9775 13292,9790 13277,9790"/>
            </emma:interpretation>
          </emma:emma>
        </inkml:annotationXML>
        <inkml:traceGroup>
          <inkml:annotationXML>
            <emma:emma xmlns:emma="http://www.w3.org/2003/04/emma" version="1.0">
              <emma:interpretation id="{191424BB-0550-42AA-8852-80D43C5EDE9F}" emma:medium="tactile" emma:mode="ink">
                <msink:context xmlns:msink="http://schemas.microsoft.com/ink/2010/main" type="inkWord" rotatedBoundingBox="13277,9775 13292,9775 13292,9790 13277,9790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20.995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26826535-2F0D-46A6-91CE-714777AB728A}" emma:medium="tactile" emma:mode="ink">
          <msink:context xmlns:msink="http://schemas.microsoft.com/ink/2010/main" type="writingRegion" rotatedBoundingBox="19665,3925 19680,3925 19680,3940 19665,3940"/>
        </emma:interpretation>
      </emma:emma>
    </inkml:annotationXML>
    <inkml:traceGroup>
      <inkml:annotationXML>
        <emma:emma xmlns:emma="http://www.w3.org/2003/04/emma" version="1.0">
          <emma:interpretation id="{73AE9F45-87A0-4291-AF04-5A34C8D668CE}" emma:medium="tactile" emma:mode="ink">
            <msink:context xmlns:msink="http://schemas.microsoft.com/ink/2010/main" type="paragraph" rotatedBoundingBox="19665,3925 19680,3925 19680,3940 19665,39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A2BBF5-E62B-4733-9E2D-4666F973D1AA}" emma:medium="tactile" emma:mode="ink">
              <msink:context xmlns:msink="http://schemas.microsoft.com/ink/2010/main" type="line" rotatedBoundingBox="19665,3925 19680,3925 19680,3940 19665,3940"/>
            </emma:interpretation>
          </emma:emma>
        </inkml:annotationXML>
        <inkml:traceGroup>
          <inkml:annotationXML>
            <emma:emma xmlns:emma="http://www.w3.org/2003/04/emma" version="1.0">
              <emma:interpretation id="{C13A7BF0-348C-4AC5-96DC-B99F9D0D78BF}" emma:medium="tactile" emma:mode="ink">
                <msink:context xmlns:msink="http://schemas.microsoft.com/ink/2010/main" type="inkWord" rotatedBoundingBox="19665,3925 19680,3925 19680,3940 19665,3940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37.210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97A230-30D4-4027-94F5-E7642A89D972}" emma:medium="tactile" emma:mode="ink">
          <msink:context xmlns:msink="http://schemas.microsoft.com/ink/2010/main" type="writingRegion" rotatedBoundingBox="11968,14739 14293,14739 14293,15293 11968,15293"/>
        </emma:interpretation>
      </emma:emma>
    </inkml:annotationXML>
    <inkml:traceGroup>
      <inkml:annotationXML>
        <emma:emma xmlns:emma="http://www.w3.org/2003/04/emma" version="1.0">
          <emma:interpretation id="{4588591B-E245-4E5E-AFF6-9A2F287D8666}" emma:medium="tactile" emma:mode="ink">
            <msink:context xmlns:msink="http://schemas.microsoft.com/ink/2010/main" type="paragraph" rotatedBoundingBox="11968,14739 14293,14739 14293,15293 11968,15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7AF2BC-BF27-48CF-93C3-AABDC27D2317}" emma:medium="tactile" emma:mode="ink">
              <msink:context xmlns:msink="http://schemas.microsoft.com/ink/2010/main" type="line" rotatedBoundingBox="11968,14739 14293,14739 14293,15293 11968,15293"/>
            </emma:interpretation>
          </emma:emma>
        </inkml:annotationXML>
        <inkml:traceGroup>
          <inkml:annotationXML>
            <emma:emma xmlns:emma="http://www.w3.org/2003/04/emma" version="1.0">
              <emma:interpretation id="{9174BA4B-AB7F-4A3D-9227-20AE8C047DEA}" emma:medium="tactile" emma:mode="ink">
                <msink:context xmlns:msink="http://schemas.microsoft.com/ink/2010/main" type="inkWord" rotatedBoundingBox="11968,15278 11983,15278 11983,15293 11968,15293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-2310 539 0</inkml:trace>
        </inkml:traceGroup>
        <inkml:traceGroup>
          <inkml:annotationXML>
            <emma:emma xmlns:emma="http://www.w3.org/2003/04/emma" version="1.0">
              <emma:interpretation id="{841BBBCF-8CF5-4C43-B552-3335A5388DB3}" emma:medium="tactile" emma:mode="ink">
                <msink:context xmlns:msink="http://schemas.microsoft.com/ink/2010/main" type="inkWord" rotatedBoundingBox="14278,14739 14293,14739 14293,14754 14278,14754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150553.0521">0 0 0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28.106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3DFABC53-F952-47B3-99B9-B8B98EA68EE3}" emma:medium="tactile" emma:mode="ink">
          <msink:context xmlns:msink="http://schemas.microsoft.com/ink/2010/main" type="writingRegion" rotatedBoundingBox="1308,5157 1323,5157 1323,5172 1308,5172"/>
        </emma:interpretation>
      </emma:emma>
    </inkml:annotationXML>
    <inkml:traceGroup>
      <inkml:annotationXML>
        <emma:emma xmlns:emma="http://www.w3.org/2003/04/emma" version="1.0">
          <emma:interpretation id="{4853177B-F672-42DA-BFA4-0D2A0FFC0D4F}" emma:medium="tactile" emma:mode="ink">
            <msink:context xmlns:msink="http://schemas.microsoft.com/ink/2010/main" type="paragraph" rotatedBoundingBox="1308,5157 1323,5157 1323,5172 1308,51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070579-9C03-4BC7-9353-A70742C3F259}" emma:medium="tactile" emma:mode="ink">
              <msink:context xmlns:msink="http://schemas.microsoft.com/ink/2010/main" type="line" rotatedBoundingBox="1308,5157 1323,5157 1323,5172 1308,5172"/>
            </emma:interpretation>
          </emma:emma>
        </inkml:annotationXML>
        <inkml:traceGroup>
          <inkml:annotationXML>
            <emma:emma xmlns:emma="http://www.w3.org/2003/04/emma" version="1.0">
              <emma:interpretation id="{0EB04611-90DC-4E2B-A0D1-9A357E32F02C}" emma:medium="tactile" emma:mode="ink">
                <msink:context xmlns:msink="http://schemas.microsoft.com/ink/2010/main" type="inkWord" rotatedBoundingBox="1308,5157 1323,5157 1323,5172 1308,5172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35.379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A98A0980-70DE-4A4F-AF11-820DD20A5042}" emma:medium="tactile" emma:mode="ink">
          <msink:context xmlns:msink="http://schemas.microsoft.com/ink/2010/main" type="writingRegion" rotatedBoundingBox="3001,15586 3016,15586 3016,15601 3001,15601"/>
        </emma:interpretation>
      </emma:emma>
    </inkml:annotationXML>
    <inkml:traceGroup>
      <inkml:annotationXML>
        <emma:emma xmlns:emma="http://www.w3.org/2003/04/emma" version="1.0">
          <emma:interpretation id="{D3805F5B-A0BC-4921-8632-C2317CC6D887}" emma:medium="tactile" emma:mode="ink">
            <msink:context xmlns:msink="http://schemas.microsoft.com/ink/2010/main" type="paragraph" rotatedBoundingBox="3001,15586 3016,15586 3016,15601 3001,156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3A5712-F804-4B65-A582-600ACAA641B5}" emma:medium="tactile" emma:mode="ink">
              <msink:context xmlns:msink="http://schemas.microsoft.com/ink/2010/main" type="line" rotatedBoundingBox="3001,15586 3016,15586 3016,15601 3001,15601"/>
            </emma:interpretation>
          </emma:emma>
        </inkml:annotationXML>
        <inkml:traceGroup>
          <inkml:annotationXML>
            <emma:emma xmlns:emma="http://www.w3.org/2003/04/emma" version="1.0">
              <emma:interpretation id="{1CD76FD3-33FE-489E-9B04-3712B99E54CC}" emma:medium="tactile" emma:mode="ink">
                <msink:context xmlns:msink="http://schemas.microsoft.com/ink/2010/main" type="inkWord" rotatedBoundingBox="3001,15586 3016,15586 3016,15601 3001,15601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2:51.325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CC3BE08E-B6FE-4F93-904E-8ACB26890EEE}" emma:medium="tactile" emma:mode="ink">
          <msink:context xmlns:msink="http://schemas.microsoft.com/ink/2010/main" type="writingRegion" rotatedBoundingBox="25438,7928 25453,7928 25453,7943 25438,7943"/>
        </emma:interpretation>
      </emma:emma>
    </inkml:annotationXML>
    <inkml:traceGroup>
      <inkml:annotationXML>
        <emma:emma xmlns:emma="http://www.w3.org/2003/04/emma" version="1.0">
          <emma:interpretation id="{456DC278-C8D9-4DCB-B4E6-F5A800BA104C}" emma:medium="tactile" emma:mode="ink">
            <msink:context xmlns:msink="http://schemas.microsoft.com/ink/2010/main" type="paragraph" rotatedBoundingBox="25438,7928 25453,7928 25453,7943 25438,79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CBA9F3-925D-4939-89F6-796FE1370D35}" emma:medium="tactile" emma:mode="ink">
              <msink:context xmlns:msink="http://schemas.microsoft.com/ink/2010/main" type="line" rotatedBoundingBox="25438,7928 25453,7928 25453,7943 25438,7943"/>
            </emma:interpretation>
          </emma:emma>
        </inkml:annotationXML>
        <inkml:traceGroup>
          <inkml:annotationXML>
            <emma:emma xmlns:emma="http://www.w3.org/2003/04/emma" version="1.0">
              <emma:interpretation id="{E5DD1348-03F5-4F31-9264-C5E5487922F3}" emma:medium="tactile" emma:mode="ink">
                <msink:context xmlns:msink="http://schemas.microsoft.com/ink/2010/main" type="inkWord" rotatedBoundingBox="25438,7928 25453,7928 25453,7943 25438,7943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13:01.389"/>
    </inkml:context>
    <inkml:brush xml:id="br0">
      <inkml:brushProperty name="width" value="0.46667" units="cm"/>
      <inkml:brushProperty name="height" value="0.46667" units="cm"/>
      <inkml:brushProperty name="color" value="#FF8000"/>
      <inkml:brushProperty name="fitToCurve" value="1"/>
    </inkml:brush>
  </inkml:definitions>
  <inkml:traceGroup>
    <inkml:annotationXML>
      <emma:emma xmlns:emma="http://www.w3.org/2003/04/emma" version="1.0">
        <emma:interpretation id="{178FBBB2-C12C-4703-A5D6-3E051C210325}" emma:medium="tactile" emma:mode="ink">
          <msink:context xmlns:msink="http://schemas.microsoft.com/ink/2010/main" type="writingRegion" rotatedBoundingBox="-8735,15278 -8720,15278 -8720,15293 -8735,15293"/>
        </emma:interpretation>
      </emma:emma>
    </inkml:annotationXML>
    <inkml:traceGroup>
      <inkml:annotationXML>
        <emma:emma xmlns:emma="http://www.w3.org/2003/04/emma" version="1.0">
          <emma:interpretation id="{F5BB07CA-B078-47F9-A718-EFD49CB32F94}" emma:medium="tactile" emma:mode="ink">
            <msink:context xmlns:msink="http://schemas.microsoft.com/ink/2010/main" type="paragraph" rotatedBoundingBox="-8735,15278 -8720,15278 -8720,15293 -8735,15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F5E476-9EA2-4681-9E5D-B36E294C1B96}" emma:medium="tactile" emma:mode="ink">
              <msink:context xmlns:msink="http://schemas.microsoft.com/ink/2010/main" type="line" rotatedBoundingBox="-8735,15278 -8720,15278 -8720,15293 -8735,15293"/>
            </emma:interpretation>
          </emma:emma>
        </inkml:annotationXML>
        <inkml:traceGroup>
          <inkml:annotationXML>
            <emma:emma xmlns:emma="http://www.w3.org/2003/04/emma" version="1.0">
              <emma:interpretation id="{AE8E4F1B-87BA-4930-9C20-53275A961DBA}" emma:medium="tactile" emma:mode="ink">
                <msink:context xmlns:msink="http://schemas.microsoft.com/ink/2010/main" type="inkWord" rotatedBoundingBox="-8735,15278 -8720,15278 -8720,15293 -8735,15293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w</emma:literal>
                </emma:interpretation>
                <emma:interpretation id="interp4" emma:lang="" emma:confidence="0">
                  <emma:literal>3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53:03.86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17087 672 0,'-51'-25'156,"-26"-26"-140,-26 25 0,26-51-16,-51 0 15,-26 0-15,26-26 16,-52 26-1,26 0-15,-51 26 16,0 25 0,25 26-16,77 0 15,78 0 1,-52 26-16,51-26 16,0 26-1,1-1 1,-1 1-1,0-26 1,26 26 0,-25-26-16,-1 25 31,0-25-15,26 26-1,-25-26 1,-1 26-1,0-26 1,1 25 0,-1 1-1,-25 0 1,51-1 0,-26-25-1,0 26-15,1 0 16,-26-26-1,25 0-15,0 0 16,1 0 0,-1 0-16,0 0 15,1 0-15,-27 25 16,27-25 0,-27 26-16,-50-26 15,25 51 1,0-25-16,0 25 15,-52-25-15,27 0 16,25 25 0,0-26-16,26-25 15,25 26 1,0-26-16,-25 0 16,25 0-1,-51 0 1,52 0-16,-1 0 15,-25 0 1,-26 0-16,25 0 16,1 0-1,0 0-15,0 0 16,25-26-16,-51 26 16,51 0-1,-25 0-15,25 0 16,-25-25-1,25 25-15,1 0 16,-27-26 0,1 26-16,25 0 15,1 0 17,-1 0-32,0 0 31,1 0 0,-1 0-15,26-25-1,-26 25 1,1 0 0,-1-26-1,0 26 1,1 0-1,-1-26 1,0 1 0,1 25 15,-1 0-31,26-26 16,-26 26-1,1 0 1,-1 0 15,1 0-31,25-26 16,-26 26-1,0 0-15,1 0 16,-1 0 0,26-25-1,-26 25 1,1 0-16,-1-26 15,0 26-15,-25 0 32,25 0-17,1 0 1,-1 0 15,0 0-15,1 0-1,25-26 1,-26 26-16,0 0 31,1 0-31,-1 0 16,-25 0 0,25-25-1,-25 25 1,25-26-1,0 26-15,-25 0 16,25-26-16,1 1 16,-1 25-1,1-26-15,-1 26 16,26-26 0,-51 1-16,25-1 15,0 26 1,1 0-1,-52-26-15,51 1 16,-25-1 0,25 26-16,-25 0 15,25-26 1,0 26-16,1-25 16,-1 25-16,0 0 15,1 0 1,-1 0-16,-25 0 15,25 0 1,-25 0-16,25 0 16,-25 0-16,-26 0 15,51 0 1,1 0-16,-27 0 16,27 0-1,-1 25 16,0-25-15,1 0 0,-1 26-1,0-26 17,1 26-1,-1-1-31,26 1 15,-26 0-15,1-1 16,-1-25 0,26 26-1,-26-26-15,26 26 16,-102-1 0,-27 1-16,1-26 15,26 26 1,25-26-16,-26 0 15,0 0-15,26 25 16,-25-25 0,25 0-16,-26 26 15,-51-26 1,52 0-16,-52 26 16,51-26-16,-25 0 15,-26 25 1,25-25-16,-24 0 15,-53 0 1,-50 0-16,-27 0 16,-50 0-1,25 0-15,77 0 16,-25 0-16,50 0 16,52 0-1,0 0-15,26 0 16,-26 0-1,0-25-15,52 25 16,25-26-16,0 26 16,0 0-1,0-26-15,25 26 16,-50 0 0,51-25-16,-26 25 15,0-26-15,25 26 16,-25 0-1,0-26-15,0 26 16,26 0 0,0 0-16,-26 0 15,25 0-15,1 0 16,0 0 0,0 0-16,-26 0 15,0 0 1,25 0-16,1 0 15,0 0 1,-26 0-16,25 0 16,1 0-16,0 0 15,-26 0 1,0 0-16,26 0 16,-26 0-1,0 0-15,25 0 16,-50 26-1,25 0-15,0-1 16,-52-25-16,52 26 16,-25 0-1,25-1-15,-51 27 16,51-52 0,-26 25-16,26 1 15,0 0-15,0-26 16,0 25-1,26-25-15,-52 0 16,52 0 0,-26 0-16,26 0 15,-1 0 1,1 0-16,0 26 16,-26-26-16,25 0 15,1 0 1,-26 0-16,26 0 15,-26 0 1,25 25-16,1-25 16,0 0-1,0 0-15,-26 0 16,25 0-16,-25 0 16,26 0-1,0 0-15,-26 0 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53:07.84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2571 2102 0,'-26'0'125,"-25"0"-109,-1 0-1,1 0-15,0 26 16,-1-26-16,1 0 16,-52 0-1,27 0-15,-1 0 16,25 0 0,-25 0-16,26 0 15,25 0 1,1 26-16,-27-26 15,-25 0-15,52 0 16,-27 0 0,1 0-16,25 0 15,-51 0 1,52 0-16,-1 0 16,0 0-16,1 0 15,-1 0 1,-25 0-16,0-26 15,-1 0-15,1 1 16,0-26 0,-78-1-16,52 27 15,0-27 1,26 27-16,25-1 16,1 0-16,-1 1 15,0-1 1,1-25-16,-1-1 15,-25 1 1,51-26-16,-26 51 16,1-25-1,-1 0-15,0-26 16,1 51-16,-1 0 16,0-51-1,1 52-15,-1-1 16,0-51-1,-25 52-15,25-27 16,-25 1-16,51-26 16,-26 51-1,1 1-15,25-27 16,-26 27 0,26-1-16,0 0 15,0 1-15,0-1 16,0 0-1,0 1-15,0-1 16,0 0 0,0 1-16,0-1 15,26 0 1,-26-25 0,25 25-16,1 1 15,-26-1 1,26 1-16,-26-1 15,25 26 1,-25-26-16,26 1 16,0-1-16,-1 0 31,1 1-31,0-1 16,-26 0-1,25 1-15,1 25 16,-26-52-16,0 27 47,26 25 15,-1 0-31,1 51 1,0-51-32,-1 51 15,26 1-15,1-1 16,-27-25 0,1 25-16,-26-25 15,26-1-15,-1 1 16,-25-1-1,26 1-15,0 0 32,-1-1-32,1-25 31,-26 26-31,26-26 16,-1 26-1,1-26 1,0 0-1,-26 25 1,25-25-16,-25 26 16,26-26-1,0 0-15,-26 26 16,25-26 15,-25 25 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53:18.88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53:22.30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9.56522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0-04-07T14:53:22.302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4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8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495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74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6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5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2244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17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6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5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8F534F73-952F-48A6-B7E3-CDE129325D4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2A1C9B62-3C5D-4E43-B462-9222E72B52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8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.xml"/><Relationship Id="rId117" Type="http://schemas.openxmlformats.org/officeDocument/2006/relationships/image" Target="../media/image36.emf"/><Relationship Id="rId21" Type="http://schemas.openxmlformats.org/officeDocument/2006/relationships/customXml" Target="../ink/ink13.xml"/><Relationship Id="rId42" Type="http://schemas.openxmlformats.org/officeDocument/2006/relationships/customXml" Target="../ink/ink31.xml"/><Relationship Id="rId47" Type="http://schemas.openxmlformats.org/officeDocument/2006/relationships/customXml" Target="../ink/ink35.xml"/><Relationship Id="rId63" Type="http://schemas.openxmlformats.org/officeDocument/2006/relationships/customXml" Target="../ink/ink47.xml"/><Relationship Id="rId68" Type="http://schemas.openxmlformats.org/officeDocument/2006/relationships/customXml" Target="../ink/ink52.xml"/><Relationship Id="rId84" Type="http://schemas.openxmlformats.org/officeDocument/2006/relationships/customXml" Target="../ink/ink66.xml"/><Relationship Id="rId89" Type="http://schemas.openxmlformats.org/officeDocument/2006/relationships/customXml" Target="../ink/ink70.xml"/><Relationship Id="rId112" Type="http://schemas.openxmlformats.org/officeDocument/2006/relationships/customXml" Target="../ink/ink84.xml"/><Relationship Id="rId133" Type="http://schemas.openxmlformats.org/officeDocument/2006/relationships/customXml" Target="../ink/ink96.xml"/><Relationship Id="rId138" Type="http://schemas.openxmlformats.org/officeDocument/2006/relationships/customXml" Target="../ink/ink99.xml"/><Relationship Id="rId16" Type="http://schemas.openxmlformats.org/officeDocument/2006/relationships/customXml" Target="../ink/ink9.xml"/><Relationship Id="rId107" Type="http://schemas.openxmlformats.org/officeDocument/2006/relationships/image" Target="../media/image31.emf"/><Relationship Id="rId11" Type="http://schemas.openxmlformats.org/officeDocument/2006/relationships/customXml" Target="../ink/ink5.xml"/><Relationship Id="rId32" Type="http://schemas.openxmlformats.org/officeDocument/2006/relationships/customXml" Target="../ink/ink22.xml"/><Relationship Id="rId37" Type="http://schemas.openxmlformats.org/officeDocument/2006/relationships/customXml" Target="../ink/ink26.xml"/><Relationship Id="rId53" Type="http://schemas.openxmlformats.org/officeDocument/2006/relationships/customXml" Target="../ink/ink41.xml"/><Relationship Id="rId58" Type="http://schemas.openxmlformats.org/officeDocument/2006/relationships/image" Target="../media/image20.emf"/><Relationship Id="rId74" Type="http://schemas.openxmlformats.org/officeDocument/2006/relationships/customXml" Target="../ink/ink58.xml"/><Relationship Id="rId79" Type="http://schemas.openxmlformats.org/officeDocument/2006/relationships/customXml" Target="../ink/ink61.xml"/><Relationship Id="rId102" Type="http://schemas.openxmlformats.org/officeDocument/2006/relationships/customXml" Target="../ink/ink79.xml"/><Relationship Id="rId123" Type="http://schemas.openxmlformats.org/officeDocument/2006/relationships/image" Target="../media/image39.emf"/><Relationship Id="rId128" Type="http://schemas.openxmlformats.org/officeDocument/2006/relationships/image" Target="../media/image41.emf"/><Relationship Id="rId144" Type="http://schemas.openxmlformats.org/officeDocument/2006/relationships/customXml" Target="../ink/ink102.xml"/><Relationship Id="rId5" Type="http://schemas.openxmlformats.org/officeDocument/2006/relationships/customXml" Target="../ink/ink1.xml"/><Relationship Id="rId90" Type="http://schemas.openxmlformats.org/officeDocument/2006/relationships/customXml" Target="../ink/ink71.xml"/><Relationship Id="rId95" Type="http://schemas.openxmlformats.org/officeDocument/2006/relationships/customXml" Target="../ink/ink75.xml"/><Relationship Id="rId22" Type="http://schemas.openxmlformats.org/officeDocument/2006/relationships/customXml" Target="../ink/ink14.xml"/><Relationship Id="rId27" Type="http://schemas.openxmlformats.org/officeDocument/2006/relationships/customXml" Target="../ink/ink19.xml"/><Relationship Id="rId43" Type="http://schemas.openxmlformats.org/officeDocument/2006/relationships/image" Target="../media/image17.emf"/><Relationship Id="rId48" Type="http://schemas.openxmlformats.org/officeDocument/2006/relationships/customXml" Target="../ink/ink36.xml"/><Relationship Id="rId64" Type="http://schemas.openxmlformats.org/officeDocument/2006/relationships/customXml" Target="../ink/ink48.xml"/><Relationship Id="rId69" Type="http://schemas.openxmlformats.org/officeDocument/2006/relationships/customXml" Target="../ink/ink53.xml"/><Relationship Id="rId113" Type="http://schemas.openxmlformats.org/officeDocument/2006/relationships/image" Target="../media/image34.emf"/><Relationship Id="rId118" Type="http://schemas.openxmlformats.org/officeDocument/2006/relationships/customXml" Target="../ink/ink87.xml"/><Relationship Id="rId134" Type="http://schemas.openxmlformats.org/officeDocument/2006/relationships/image" Target="../media/image43.emf"/><Relationship Id="rId139" Type="http://schemas.openxmlformats.org/officeDocument/2006/relationships/image" Target="../media/image45.emf"/><Relationship Id="rId80" Type="http://schemas.openxmlformats.org/officeDocument/2006/relationships/customXml" Target="../ink/ink62.xml"/><Relationship Id="rId85" Type="http://schemas.openxmlformats.org/officeDocument/2006/relationships/image" Target="../media/image24.emf"/><Relationship Id="rId3" Type="http://schemas.openxmlformats.org/officeDocument/2006/relationships/image" Target="../media/image8.jpg"/><Relationship Id="rId12" Type="http://schemas.openxmlformats.org/officeDocument/2006/relationships/image" Target="../media/image12.emf"/><Relationship Id="rId17" Type="http://schemas.openxmlformats.org/officeDocument/2006/relationships/customXml" Target="../ink/ink10.xml"/><Relationship Id="rId25" Type="http://schemas.openxmlformats.org/officeDocument/2006/relationships/customXml" Target="../ink/ink17.xml"/><Relationship Id="rId33" Type="http://schemas.openxmlformats.org/officeDocument/2006/relationships/customXml" Target="../ink/ink23.xml"/><Relationship Id="rId38" Type="http://schemas.openxmlformats.org/officeDocument/2006/relationships/customXml" Target="../ink/ink27.xml"/><Relationship Id="rId46" Type="http://schemas.openxmlformats.org/officeDocument/2006/relationships/customXml" Target="../ink/ink34.xml"/><Relationship Id="rId59" Type="http://schemas.openxmlformats.org/officeDocument/2006/relationships/customXml" Target="../ink/ink44.xml"/><Relationship Id="rId67" Type="http://schemas.openxmlformats.org/officeDocument/2006/relationships/customXml" Target="../ink/ink51.xml"/><Relationship Id="rId103" Type="http://schemas.openxmlformats.org/officeDocument/2006/relationships/image" Target="../media/image29.emf"/><Relationship Id="rId108" Type="http://schemas.openxmlformats.org/officeDocument/2006/relationships/customXml" Target="../ink/ink82.xml"/><Relationship Id="rId116" Type="http://schemas.openxmlformats.org/officeDocument/2006/relationships/customXml" Target="../ink/ink86.xml"/><Relationship Id="rId124" Type="http://schemas.openxmlformats.org/officeDocument/2006/relationships/customXml" Target="../ink/ink90.xml"/><Relationship Id="rId129" Type="http://schemas.openxmlformats.org/officeDocument/2006/relationships/customXml" Target="../ink/ink93.xml"/><Relationship Id="rId137" Type="http://schemas.openxmlformats.org/officeDocument/2006/relationships/image" Target="../media/image44.emf"/><Relationship Id="rId20" Type="http://schemas.openxmlformats.org/officeDocument/2006/relationships/customXml" Target="../ink/ink12.xml"/><Relationship Id="rId41" Type="http://schemas.openxmlformats.org/officeDocument/2006/relationships/customXml" Target="../ink/ink30.xml"/><Relationship Id="rId54" Type="http://schemas.openxmlformats.org/officeDocument/2006/relationships/image" Target="../media/image18.emf"/><Relationship Id="rId62" Type="http://schemas.openxmlformats.org/officeDocument/2006/relationships/customXml" Target="../ink/ink46.xml"/><Relationship Id="rId70" Type="http://schemas.openxmlformats.org/officeDocument/2006/relationships/customXml" Target="../ink/ink54.xml"/><Relationship Id="rId75" Type="http://schemas.openxmlformats.org/officeDocument/2006/relationships/customXml" Target="../ink/ink59.xml"/><Relationship Id="rId83" Type="http://schemas.openxmlformats.org/officeDocument/2006/relationships/customXml" Target="../ink/ink65.xml"/><Relationship Id="rId88" Type="http://schemas.openxmlformats.org/officeDocument/2006/relationships/customXml" Target="../ink/ink69.xml"/><Relationship Id="rId91" Type="http://schemas.openxmlformats.org/officeDocument/2006/relationships/customXml" Target="../ink/ink72.xml"/><Relationship Id="rId96" Type="http://schemas.openxmlformats.org/officeDocument/2006/relationships/customXml" Target="../ink/ink76.xml"/><Relationship Id="rId111" Type="http://schemas.openxmlformats.org/officeDocument/2006/relationships/image" Target="../media/image33.emf"/><Relationship Id="rId132" Type="http://schemas.openxmlformats.org/officeDocument/2006/relationships/customXml" Target="../ink/ink95.xml"/><Relationship Id="rId140" Type="http://schemas.openxmlformats.org/officeDocument/2006/relationships/customXml" Target="../ink/ink100.xml"/><Relationship Id="rId145" Type="http://schemas.openxmlformats.org/officeDocument/2006/relationships/customXml" Target="../ink/ink10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5" Type="http://schemas.openxmlformats.org/officeDocument/2006/relationships/customXml" Target="../ink/ink8.xml"/><Relationship Id="rId23" Type="http://schemas.openxmlformats.org/officeDocument/2006/relationships/customXml" Target="../ink/ink15.xml"/><Relationship Id="rId28" Type="http://schemas.openxmlformats.org/officeDocument/2006/relationships/customXml" Target="../ink/ink20.xml"/><Relationship Id="rId36" Type="http://schemas.openxmlformats.org/officeDocument/2006/relationships/customXml" Target="../ink/ink25.xml"/><Relationship Id="rId49" Type="http://schemas.openxmlformats.org/officeDocument/2006/relationships/customXml" Target="../ink/ink37.xml"/><Relationship Id="rId57" Type="http://schemas.openxmlformats.org/officeDocument/2006/relationships/customXml" Target="../ink/ink43.xml"/><Relationship Id="rId106" Type="http://schemas.openxmlformats.org/officeDocument/2006/relationships/customXml" Target="../ink/ink81.xml"/><Relationship Id="rId114" Type="http://schemas.openxmlformats.org/officeDocument/2006/relationships/customXml" Target="../ink/ink85.xml"/><Relationship Id="rId119" Type="http://schemas.openxmlformats.org/officeDocument/2006/relationships/image" Target="../media/image37.emf"/><Relationship Id="rId127" Type="http://schemas.openxmlformats.org/officeDocument/2006/relationships/customXml" Target="../ink/ink92.xml"/><Relationship Id="rId10" Type="http://schemas.openxmlformats.org/officeDocument/2006/relationships/image" Target="../media/image11.emf"/><Relationship Id="rId31" Type="http://schemas.openxmlformats.org/officeDocument/2006/relationships/image" Target="../media/image15.emf"/><Relationship Id="rId44" Type="http://schemas.openxmlformats.org/officeDocument/2006/relationships/customXml" Target="../ink/ink32.xml"/><Relationship Id="rId52" Type="http://schemas.openxmlformats.org/officeDocument/2006/relationships/customXml" Target="../ink/ink40.xml"/><Relationship Id="rId60" Type="http://schemas.openxmlformats.org/officeDocument/2006/relationships/customXml" Target="../ink/ink45.xml"/><Relationship Id="rId65" Type="http://schemas.openxmlformats.org/officeDocument/2006/relationships/customXml" Target="../ink/ink49.xml"/><Relationship Id="rId73" Type="http://schemas.openxmlformats.org/officeDocument/2006/relationships/customXml" Target="../ink/ink57.xml"/><Relationship Id="rId78" Type="http://schemas.openxmlformats.org/officeDocument/2006/relationships/image" Target="../media/image23.emf"/><Relationship Id="rId81" Type="http://schemas.openxmlformats.org/officeDocument/2006/relationships/customXml" Target="../ink/ink63.xml"/><Relationship Id="rId86" Type="http://schemas.openxmlformats.org/officeDocument/2006/relationships/customXml" Target="../ink/ink67.xml"/><Relationship Id="rId94" Type="http://schemas.openxmlformats.org/officeDocument/2006/relationships/customXml" Target="../ink/ink74.xml"/><Relationship Id="rId99" Type="http://schemas.openxmlformats.org/officeDocument/2006/relationships/image" Target="../media/image27.emf"/><Relationship Id="rId101" Type="http://schemas.openxmlformats.org/officeDocument/2006/relationships/image" Target="../media/image28.emf"/><Relationship Id="rId122" Type="http://schemas.openxmlformats.org/officeDocument/2006/relationships/customXml" Target="../ink/ink89.xml"/><Relationship Id="rId130" Type="http://schemas.openxmlformats.org/officeDocument/2006/relationships/image" Target="../media/image42.emf"/><Relationship Id="rId135" Type="http://schemas.openxmlformats.org/officeDocument/2006/relationships/customXml" Target="../ink/ink97.xml"/><Relationship Id="rId143" Type="http://schemas.openxmlformats.org/officeDocument/2006/relationships/image" Target="../media/image47.emf"/><Relationship Id="rId148" Type="http://schemas.openxmlformats.org/officeDocument/2006/relationships/image" Target="../media/image49.emf"/><Relationship Id="rId4" Type="http://schemas.openxmlformats.org/officeDocument/2006/relationships/image" Target="../media/image9.jpe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13.emf"/><Relationship Id="rId39" Type="http://schemas.openxmlformats.org/officeDocument/2006/relationships/customXml" Target="../ink/ink28.xml"/><Relationship Id="rId109" Type="http://schemas.openxmlformats.org/officeDocument/2006/relationships/image" Target="../media/image32.emf"/><Relationship Id="rId34" Type="http://schemas.openxmlformats.org/officeDocument/2006/relationships/customXml" Target="../ink/ink24.xml"/><Relationship Id="rId50" Type="http://schemas.openxmlformats.org/officeDocument/2006/relationships/customXml" Target="../ink/ink38.xml"/><Relationship Id="rId55" Type="http://schemas.openxmlformats.org/officeDocument/2006/relationships/customXml" Target="../ink/ink42.xml"/><Relationship Id="rId76" Type="http://schemas.openxmlformats.org/officeDocument/2006/relationships/image" Target="../media/image22.emf"/><Relationship Id="rId97" Type="http://schemas.openxmlformats.org/officeDocument/2006/relationships/image" Target="../media/image26.emf"/><Relationship Id="rId104" Type="http://schemas.openxmlformats.org/officeDocument/2006/relationships/customXml" Target="../ink/ink80.xml"/><Relationship Id="rId120" Type="http://schemas.openxmlformats.org/officeDocument/2006/relationships/customXml" Target="../ink/ink88.xml"/><Relationship Id="rId125" Type="http://schemas.openxmlformats.org/officeDocument/2006/relationships/image" Target="../media/image40.emf"/><Relationship Id="rId141" Type="http://schemas.openxmlformats.org/officeDocument/2006/relationships/image" Target="../media/image46.emf"/><Relationship Id="rId146" Type="http://schemas.openxmlformats.org/officeDocument/2006/relationships/image" Target="../media/image48.emf"/><Relationship Id="rId7" Type="http://schemas.openxmlformats.org/officeDocument/2006/relationships/customXml" Target="../ink/ink2.xml"/><Relationship Id="rId71" Type="http://schemas.openxmlformats.org/officeDocument/2006/relationships/customXml" Target="../ink/ink55.xml"/><Relationship Id="rId92" Type="http://schemas.openxmlformats.org/officeDocument/2006/relationships/image" Target="../media/image25.emf"/><Relationship Id="rId2" Type="http://schemas.openxmlformats.org/officeDocument/2006/relationships/image" Target="../media/image7.jpeg"/><Relationship Id="rId29" Type="http://schemas.openxmlformats.org/officeDocument/2006/relationships/image" Target="../media/image14.emf"/><Relationship Id="rId24" Type="http://schemas.openxmlformats.org/officeDocument/2006/relationships/customXml" Target="../ink/ink16.xml"/><Relationship Id="rId40" Type="http://schemas.openxmlformats.org/officeDocument/2006/relationships/customXml" Target="../ink/ink29.xml"/><Relationship Id="rId45" Type="http://schemas.openxmlformats.org/officeDocument/2006/relationships/customXml" Target="../ink/ink33.xml"/><Relationship Id="rId66" Type="http://schemas.openxmlformats.org/officeDocument/2006/relationships/customXml" Target="../ink/ink50.xml"/><Relationship Id="rId87" Type="http://schemas.openxmlformats.org/officeDocument/2006/relationships/customXml" Target="../ink/ink68.xml"/><Relationship Id="rId110" Type="http://schemas.openxmlformats.org/officeDocument/2006/relationships/customXml" Target="../ink/ink83.xml"/><Relationship Id="rId115" Type="http://schemas.openxmlformats.org/officeDocument/2006/relationships/image" Target="../media/image35.emf"/><Relationship Id="rId131" Type="http://schemas.openxmlformats.org/officeDocument/2006/relationships/customXml" Target="../ink/ink94.xml"/><Relationship Id="rId136" Type="http://schemas.openxmlformats.org/officeDocument/2006/relationships/customXml" Target="../ink/ink98.xml"/><Relationship Id="rId61" Type="http://schemas.openxmlformats.org/officeDocument/2006/relationships/image" Target="../media/image21.emf"/><Relationship Id="rId82" Type="http://schemas.openxmlformats.org/officeDocument/2006/relationships/customXml" Target="../ink/ink64.xml"/><Relationship Id="rId19" Type="http://schemas.openxmlformats.org/officeDocument/2006/relationships/customXml" Target="../ink/ink11.xml"/><Relationship Id="rId14" Type="http://schemas.openxmlformats.org/officeDocument/2006/relationships/customXml" Target="../ink/ink7.xml"/><Relationship Id="rId30" Type="http://schemas.openxmlformats.org/officeDocument/2006/relationships/customXml" Target="../ink/ink21.xml"/><Relationship Id="rId35" Type="http://schemas.openxmlformats.org/officeDocument/2006/relationships/image" Target="../media/image16.emf"/><Relationship Id="rId56" Type="http://schemas.openxmlformats.org/officeDocument/2006/relationships/image" Target="../media/image19.emf"/><Relationship Id="rId77" Type="http://schemas.openxmlformats.org/officeDocument/2006/relationships/customXml" Target="../ink/ink60.xml"/><Relationship Id="rId100" Type="http://schemas.openxmlformats.org/officeDocument/2006/relationships/customXml" Target="../ink/ink78.xml"/><Relationship Id="rId105" Type="http://schemas.openxmlformats.org/officeDocument/2006/relationships/image" Target="../media/image30.emf"/><Relationship Id="rId126" Type="http://schemas.openxmlformats.org/officeDocument/2006/relationships/customXml" Target="../ink/ink91.xml"/><Relationship Id="rId147" Type="http://schemas.openxmlformats.org/officeDocument/2006/relationships/customXml" Target="../ink/ink104.xml"/><Relationship Id="rId8" Type="http://schemas.openxmlformats.org/officeDocument/2006/relationships/customXml" Target="../ink/ink3.xml"/><Relationship Id="rId51" Type="http://schemas.openxmlformats.org/officeDocument/2006/relationships/customXml" Target="../ink/ink39.xml"/><Relationship Id="rId72" Type="http://schemas.openxmlformats.org/officeDocument/2006/relationships/customXml" Target="../ink/ink56.xml"/><Relationship Id="rId93" Type="http://schemas.openxmlformats.org/officeDocument/2006/relationships/customXml" Target="../ink/ink73.xml"/><Relationship Id="rId98" Type="http://schemas.openxmlformats.org/officeDocument/2006/relationships/customXml" Target="../ink/ink77.xml"/><Relationship Id="rId121" Type="http://schemas.openxmlformats.org/officeDocument/2006/relationships/image" Target="../media/image38.emf"/><Relationship Id="rId142" Type="http://schemas.openxmlformats.org/officeDocument/2006/relationships/customXml" Target="../ink/ink1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7.xml"/><Relationship Id="rId13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54.emf"/><Relationship Id="rId12" Type="http://schemas.openxmlformats.org/officeDocument/2006/relationships/customXml" Target="../ink/ink10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6.xml"/><Relationship Id="rId11" Type="http://schemas.openxmlformats.org/officeDocument/2006/relationships/image" Target="../media/image56.emf"/><Relationship Id="rId5" Type="http://schemas.openxmlformats.org/officeDocument/2006/relationships/image" Target="../media/image53.emf"/><Relationship Id="rId10" Type="http://schemas.openxmlformats.org/officeDocument/2006/relationships/customXml" Target="../ink/ink108.xml"/><Relationship Id="rId4" Type="http://schemas.openxmlformats.org/officeDocument/2006/relationships/customXml" Target="../ink/ink105.xml"/><Relationship Id="rId9" Type="http://schemas.openxmlformats.org/officeDocument/2006/relationships/image" Target="../media/image55.emf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psugar.com/family/kids-put-drawings-up-in-windows-during-coronavirus-outbreak-47324293" TargetMode="External"/><Relationship Id="rId2" Type="http://schemas.openxmlformats.org/officeDocument/2006/relationships/hyperlink" Target="mailto:abilly@ldsd.or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4183" y="110836"/>
            <a:ext cx="11637818" cy="7162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Hello!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Please feel free to start this lesson when you are able. The lessons I am providing at this point will be available for the rest of the school year. This lesson will be for grades K-2</a:t>
            </a:r>
            <a:r>
              <a:rPr lang="en-US" sz="4000" baseline="30000" dirty="0" smtClean="0"/>
              <a:t>nd</a:t>
            </a:r>
            <a:r>
              <a:rPr lang="en-US" sz="4000" dirty="0" smtClean="0"/>
              <a:t>.  If you have questions, please feel free to contact me via email or Instagram and I will do my best to help you.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Thank you and stay healthy!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–</a:t>
            </a:r>
            <a:r>
              <a:rPr lang="en-US" sz="7300" dirty="0" smtClean="0">
                <a:latin typeface="Blackadder ITC" panose="04020505051007020D02" pitchFamily="82" charset="0"/>
              </a:rPr>
              <a:t>Mrs. Billy</a:t>
            </a:r>
            <a:endParaRPr lang="en-US" sz="7300" dirty="0">
              <a:latin typeface="Blackadder ITC" panose="04020505051007020D02" pitchFamily="82" charset="0"/>
            </a:endParaRPr>
          </a:p>
        </p:txBody>
      </p:sp>
      <p:pic>
        <p:nvPicPr>
          <p:cNvPr id="3" name="Picture 2" descr="Random Paintbrush by luvs-anime on deviantAR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873" y="3435927"/>
            <a:ext cx="3717080" cy="286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10691"/>
            <a:ext cx="10778835" cy="2424545"/>
          </a:xfrm>
        </p:spPr>
        <p:txBody>
          <a:bodyPr>
            <a:normAutofit fontScale="90000"/>
          </a:bodyPr>
          <a:lstStyle/>
          <a:p>
            <a:r>
              <a:rPr lang="en-US" sz="6700" b="1" dirty="0" smtClean="0"/>
              <a:t>What is a collage?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>
                <a:solidFill>
                  <a:schemeClr val="tx1"/>
                </a:solidFill>
                <a:latin typeface="Cambria" panose="02040503050406030204" pitchFamily="18" charset="0"/>
              </a:rPr>
              <a:t>From the French word coller, “to glue” or “to stick together”.   A collage may include magazine clippings, ribbons, paint, wrapping paper, photographs, scraps of cardboard and other found objects.</a:t>
            </a:r>
            <a:endParaRPr lang="en-US" sz="49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44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630" y="318655"/>
            <a:ext cx="10772775" cy="2138774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Famous “collage” artists</a:t>
            </a:r>
            <a:br>
              <a:rPr lang="en-US" sz="4400" b="1" dirty="0" smtClean="0">
                <a:solidFill>
                  <a:schemeClr val="tx1"/>
                </a:solidFill>
              </a:rPr>
            </a:br>
            <a:r>
              <a:rPr lang="en-US" sz="6700" b="1" dirty="0" smtClean="0">
                <a:solidFill>
                  <a:schemeClr val="tx1"/>
                </a:solidFill>
              </a:rPr>
              <a:t>Henri Matisse</a:t>
            </a:r>
            <a:r>
              <a:rPr lang="en-US" sz="4400" b="1" dirty="0" smtClean="0">
                <a:solidFill>
                  <a:schemeClr val="tx1"/>
                </a:solidFill>
              </a:rPr>
              <a:t/>
            </a:r>
            <a:br>
              <a:rPr lang="en-US" sz="4400" b="1" dirty="0" smtClean="0">
                <a:solidFill>
                  <a:schemeClr val="tx1"/>
                </a:solidFill>
              </a:rPr>
            </a:br>
            <a:endParaRPr lang="en-US" sz="44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From the Tate to the MoMA: cross-continental perspectives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39" y="2604655"/>
            <a:ext cx="3599688" cy="40741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06617" y="3099542"/>
            <a:ext cx="4221389" cy="2937163"/>
          </a:xfrm>
          <a:prstGeom prst="rect">
            <a:avLst/>
          </a:prstGeom>
        </p:spPr>
      </p:pic>
      <p:pic>
        <p:nvPicPr>
          <p:cNvPr id="5" name="Picture 4" descr="STEVEN ALEXANDER JOURNAL: Some Notable Shows from 20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31" y="2138485"/>
            <a:ext cx="3192606" cy="454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Britannic Bold" panose="020B0903060703020204" pitchFamily="34" charset="0"/>
              </a:rPr>
              <a:t>Romare Bearden</a:t>
            </a:r>
            <a:endParaRPr lang="en-US" dirty="0">
              <a:solidFill>
                <a:schemeClr val="tx1"/>
              </a:solidFill>
              <a:latin typeface="Britannic Bold" panose="020B0903060703020204" pitchFamily="34" charset="0"/>
            </a:endParaRPr>
          </a:p>
        </p:txBody>
      </p:sp>
      <p:pic>
        <p:nvPicPr>
          <p:cNvPr id="3" name="Picture 2" descr="What to Do When the Party is Over? Make Art! | Topek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59" y="3639681"/>
            <a:ext cx="3460014" cy="2266630"/>
          </a:xfrm>
          <a:prstGeom prst="rect">
            <a:avLst/>
          </a:prstGeom>
        </p:spPr>
      </p:pic>
      <p:pic>
        <p:nvPicPr>
          <p:cNvPr id="4" name="Picture 3" descr="Kelvin W. Henderson, Romare Bearden, and August Wilson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72" y="2157731"/>
            <a:ext cx="5800527" cy="4325018"/>
          </a:xfrm>
          <a:prstGeom prst="rect">
            <a:avLst/>
          </a:prstGeom>
        </p:spPr>
      </p:pic>
      <p:pic>
        <p:nvPicPr>
          <p:cNvPr id="5" name="Picture 4" descr="What to Do When the Party is Over? Make Art! | Topek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2157731"/>
            <a:ext cx="4684005" cy="43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405" y="499533"/>
            <a:ext cx="10772775" cy="37856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6000" b="1" dirty="0" smtClean="0">
                <a:solidFill>
                  <a:schemeClr val="tx1"/>
                </a:solidFill>
              </a:rPr>
              <a:t>Supplies:</a:t>
            </a: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/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Glue, scissors, and found things</a:t>
            </a:r>
            <a:b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such as:</a:t>
            </a:r>
            <a:r>
              <a:rPr lang="en-US" sz="44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cardboard, paper scraps,</a:t>
            </a:r>
            <a:b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yarn, fabric scraps, magazine pages, </a:t>
            </a:r>
            <a:b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old photos, ribbon, paint, small toys, beads, </a:t>
            </a:r>
            <a:b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food labels/boxes, plastic</a:t>
            </a:r>
            <a:b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lids, anything with color</a:t>
            </a:r>
            <a: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! </a:t>
            </a:r>
            <a:b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Bell MT" panose="02020503060305020303" pitchFamily="18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Use your imagination</a:t>
            </a:r>
            <a:r>
              <a:rPr lang="en-US" sz="60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!</a:t>
            </a:r>
            <a:endParaRPr lang="en-US" sz="6000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Picture 2" descr="File:Small pair of blue scissors.jpg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1176">
            <a:off x="9329289" y="381000"/>
            <a:ext cx="2548353" cy="1911264"/>
          </a:xfrm>
          <a:prstGeom prst="rect">
            <a:avLst/>
          </a:prstGeom>
        </p:spPr>
      </p:pic>
      <p:pic>
        <p:nvPicPr>
          <p:cNvPr id="4" name="Picture 3" descr="medical science - Can bacon help to remove splinters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45" y="707251"/>
            <a:ext cx="2237914" cy="2215958"/>
          </a:xfrm>
          <a:prstGeom prst="rect">
            <a:avLst/>
          </a:prstGeom>
        </p:spPr>
      </p:pic>
      <p:pic>
        <p:nvPicPr>
          <p:cNvPr id="7" name="Picture 6" descr="Valentines: An Original Folk Art Scrap Hack | Trash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21140" y="3359684"/>
            <a:ext cx="5309497" cy="31519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4765800" y="761847"/>
              <a:ext cx="360" cy="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7920" y="66608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6428640" y="2327487"/>
              <a:ext cx="36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80400" y="2231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/>
              <p14:cNvContentPartPr/>
              <p14:nvPr/>
            </p14:nvContentPartPr>
            <p14:xfrm>
              <a:off x="3103320" y="4516647"/>
              <a:ext cx="360" cy="3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5440" y="44205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/>
              <p14:cNvContentPartPr/>
              <p14:nvPr/>
            </p14:nvContentPartPr>
            <p14:xfrm>
              <a:off x="4779840" y="5763327"/>
              <a:ext cx="360" cy="3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31960" y="566756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/>
              <p14:cNvContentPartPr/>
              <p14:nvPr/>
            </p14:nvContentPartPr>
            <p14:xfrm>
              <a:off x="1607160" y="5805087"/>
              <a:ext cx="360" cy="3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59280" y="570896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/>
              <p14:cNvContentPartPr/>
              <p14:nvPr/>
            </p14:nvContentPartPr>
            <p14:xfrm>
              <a:off x="11721000" y="1219047"/>
              <a:ext cx="360" cy="3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673120" y="112328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/>
              <p14:cNvContentPartPr/>
              <p14:nvPr/>
            </p14:nvContentPartPr>
            <p14:xfrm>
              <a:off x="9268680" y="983607"/>
              <a:ext cx="360" cy="3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20800" y="88784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 14"/>
              <p14:cNvContentPartPr/>
              <p14:nvPr/>
            </p14:nvContentPartPr>
            <p14:xfrm>
              <a:off x="10584840" y="2618367"/>
              <a:ext cx="360" cy="3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36960" y="252260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/>
              <p14:cNvContentPartPr/>
              <p14:nvPr/>
            </p14:nvContentPartPr>
            <p14:xfrm>
              <a:off x="2175240" y="1898007"/>
              <a:ext cx="360" cy="3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27000" y="18022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Ink 16"/>
              <p14:cNvContentPartPr/>
              <p14:nvPr/>
            </p14:nvContentPartPr>
            <p14:xfrm>
              <a:off x="332400" y="1011327"/>
              <a:ext cx="360" cy="3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84520" y="91520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" name="Ink 17"/>
              <p14:cNvContentPartPr/>
              <p14:nvPr/>
            </p14:nvContentPartPr>
            <p14:xfrm>
              <a:off x="374160" y="3449607"/>
              <a:ext cx="360" cy="3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5920" y="33538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Ink 18"/>
              <p14:cNvContentPartPr/>
              <p14:nvPr/>
            </p14:nvContentPartPr>
            <p14:xfrm>
              <a:off x="512760" y="6179127"/>
              <a:ext cx="360" cy="36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64520" y="608300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" name="Ink 19"/>
              <p14:cNvContentPartPr/>
              <p14:nvPr/>
            </p14:nvContentPartPr>
            <p14:xfrm>
              <a:off x="3366480" y="6123687"/>
              <a:ext cx="360" cy="36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18600" y="602756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/>
              <p14:cNvContentPartPr/>
              <p14:nvPr/>
            </p14:nvContentPartPr>
            <p14:xfrm>
              <a:off x="5153880" y="3962247"/>
              <a:ext cx="360" cy="3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06000" y="386648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/>
              <p14:cNvContentPartPr/>
              <p14:nvPr/>
            </p14:nvContentPartPr>
            <p14:xfrm>
              <a:off x="7121280" y="595887"/>
              <a:ext cx="360" cy="3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73400" y="49976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Ink 22"/>
              <p14:cNvContentPartPr/>
              <p14:nvPr/>
            </p14:nvContentPartPr>
            <p14:xfrm>
              <a:off x="11291520" y="263247"/>
              <a:ext cx="360" cy="36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243280" y="16712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/>
              <p14:cNvContentPartPr/>
              <p14:nvPr/>
            </p14:nvContentPartPr>
            <p14:xfrm>
              <a:off x="11845560" y="4655247"/>
              <a:ext cx="360" cy="3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97680" y="45591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5" name="Ink 24"/>
              <p14:cNvContentPartPr/>
              <p14:nvPr/>
            </p14:nvContentPartPr>
            <p14:xfrm>
              <a:off x="11970480" y="2965047"/>
              <a:ext cx="360" cy="36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22240" y="28689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Ink 25"/>
              <p14:cNvContentPartPr/>
              <p14:nvPr/>
            </p14:nvContentPartPr>
            <p14:xfrm>
              <a:off x="12039600" y="6275967"/>
              <a:ext cx="360" cy="3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991720" y="618020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8" name="Ink 27"/>
              <p14:cNvContentPartPr/>
              <p14:nvPr/>
            </p14:nvContentPartPr>
            <p14:xfrm>
              <a:off x="3034200" y="498687"/>
              <a:ext cx="360" cy="36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986320" y="40292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9" name="Ink 28"/>
              <p14:cNvContentPartPr/>
              <p14:nvPr/>
            </p14:nvContentPartPr>
            <p14:xfrm>
              <a:off x="1759440" y="4294887"/>
              <a:ext cx="360" cy="36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711560" y="419876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0" name="Ink 29"/>
              <p14:cNvContentPartPr/>
              <p14:nvPr/>
            </p14:nvContentPartPr>
            <p14:xfrm>
              <a:off x="3948600" y="5735607"/>
              <a:ext cx="360" cy="36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900720" y="563984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" name="Ink 30"/>
              <p14:cNvContentPartPr/>
              <p14:nvPr/>
            </p14:nvContentPartPr>
            <p14:xfrm>
              <a:off x="498720" y="5597367"/>
              <a:ext cx="360" cy="36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50840" y="550124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2" name="Ink 31"/>
              <p14:cNvContentPartPr/>
              <p14:nvPr/>
            </p14:nvContentPartPr>
            <p14:xfrm>
              <a:off x="5250720" y="2687847"/>
              <a:ext cx="360" cy="36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202840" y="2591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3" name="Ink 32"/>
              <p14:cNvContentPartPr/>
              <p14:nvPr/>
            </p14:nvContentPartPr>
            <p14:xfrm>
              <a:off x="9185520" y="1939767"/>
              <a:ext cx="360" cy="36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137640" y="184364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4" name="Ink 33"/>
              <p14:cNvContentPartPr/>
              <p14:nvPr/>
            </p14:nvContentPartPr>
            <p14:xfrm>
              <a:off x="7426200" y="2687847"/>
              <a:ext cx="360" cy="36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377960" y="2591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5" name="Ink 34"/>
              <p14:cNvContentPartPr/>
              <p14:nvPr/>
            </p14:nvContentPartPr>
            <p14:xfrm>
              <a:off x="6192840" y="1205367"/>
              <a:ext cx="360" cy="36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44960" y="110924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6" name="Ink 35"/>
              <p14:cNvContentPartPr/>
              <p14:nvPr/>
            </p14:nvContentPartPr>
            <p14:xfrm>
              <a:off x="10945200" y="540447"/>
              <a:ext cx="360" cy="3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896960" y="4443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7" name="Ink 36"/>
              <p14:cNvContentPartPr/>
              <p14:nvPr/>
            </p14:nvContentPartPr>
            <p14:xfrm>
              <a:off x="11388360" y="2618367"/>
              <a:ext cx="360" cy="3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340480" y="25226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8" name="Ink 37"/>
              <p14:cNvContentPartPr/>
              <p14:nvPr/>
            </p14:nvContentPartPr>
            <p14:xfrm>
              <a:off x="10086240" y="3006447"/>
              <a:ext cx="360" cy="36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038000" y="291032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9" name="Ink 38"/>
              <p14:cNvContentPartPr/>
              <p14:nvPr/>
            </p14:nvContentPartPr>
            <p14:xfrm>
              <a:off x="1177680" y="1205367"/>
              <a:ext cx="360" cy="36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29800" y="110924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0" name="Ink 39"/>
              <p14:cNvContentPartPr/>
              <p14:nvPr/>
            </p14:nvContentPartPr>
            <p14:xfrm>
              <a:off x="360120" y="2438367"/>
              <a:ext cx="360" cy="3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12240" y="234224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1" name="Ink 40"/>
              <p14:cNvContentPartPr/>
              <p14:nvPr/>
            </p14:nvContentPartPr>
            <p14:xfrm>
              <a:off x="2175240" y="6442287"/>
              <a:ext cx="360" cy="36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127000" y="63465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2" name="Ink 41"/>
              <p14:cNvContentPartPr/>
              <p14:nvPr/>
            </p14:nvContentPartPr>
            <p14:xfrm>
              <a:off x="5417040" y="6192807"/>
              <a:ext cx="360" cy="3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369160" y="60970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3" name="Ink 42"/>
              <p14:cNvContentPartPr/>
              <p14:nvPr/>
            </p14:nvContentPartPr>
            <p14:xfrm>
              <a:off x="4932120" y="4835247"/>
              <a:ext cx="360" cy="3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84240" y="473912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4" name="Ink 43"/>
              <p14:cNvContentPartPr/>
              <p14:nvPr/>
            </p14:nvContentPartPr>
            <p14:xfrm>
              <a:off x="11887320" y="4156287"/>
              <a:ext cx="360" cy="36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839080" y="40605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5" name="Ink 44"/>
              <p14:cNvContentPartPr/>
              <p14:nvPr/>
            </p14:nvContentPartPr>
            <p14:xfrm>
              <a:off x="11679240" y="5763327"/>
              <a:ext cx="360" cy="3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631360" y="566756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6" name="Ink 45"/>
              <p14:cNvContentPartPr/>
              <p14:nvPr/>
            </p14:nvContentPartPr>
            <p14:xfrm>
              <a:off x="11887320" y="443247"/>
              <a:ext cx="360" cy="3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839080" y="34748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7" name="Ink 46"/>
              <p14:cNvContentPartPr/>
              <p14:nvPr/>
            </p14:nvContentPartPr>
            <p14:xfrm>
              <a:off x="8562000" y="332367"/>
              <a:ext cx="360" cy="3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514120" y="2366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8" name="Ink 47"/>
              <p14:cNvContentPartPr/>
              <p14:nvPr/>
            </p14:nvContentPartPr>
            <p14:xfrm>
              <a:off x="5084760" y="235527"/>
              <a:ext cx="360" cy="36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36520" y="13940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9" name="Ink 48"/>
              <p14:cNvContentPartPr/>
              <p14:nvPr/>
            </p14:nvContentPartPr>
            <p14:xfrm>
              <a:off x="1912080" y="900447"/>
              <a:ext cx="360" cy="36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863840" y="80468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50" name="Ink 49"/>
              <p14:cNvContentPartPr/>
              <p14:nvPr/>
            </p14:nvContentPartPr>
            <p14:xfrm>
              <a:off x="4641240" y="2286087"/>
              <a:ext cx="360" cy="36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593360" y="218996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1" name="Ink 50"/>
              <p14:cNvContentPartPr/>
              <p14:nvPr/>
            </p14:nvContentPartPr>
            <p14:xfrm>
              <a:off x="498720" y="4433487"/>
              <a:ext cx="360" cy="36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50840" y="433736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2" name="Ink 51"/>
              <p14:cNvContentPartPr/>
              <p14:nvPr/>
            </p14:nvContentPartPr>
            <p14:xfrm>
              <a:off x="2729280" y="5431047"/>
              <a:ext cx="360" cy="3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681400" y="53349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3" name="Ink 52"/>
              <p14:cNvContentPartPr/>
              <p14:nvPr/>
            </p14:nvContentPartPr>
            <p14:xfrm>
              <a:off x="4544400" y="6290007"/>
              <a:ext cx="360" cy="36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496160" y="619388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4" name="Ink 53"/>
              <p14:cNvContentPartPr/>
              <p14:nvPr/>
            </p14:nvContentPartPr>
            <p14:xfrm>
              <a:off x="5555640" y="4516647"/>
              <a:ext cx="360" cy="36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507760" y="442052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5" name="Ink 54"/>
              <p14:cNvContentPartPr/>
              <p14:nvPr/>
            </p14:nvContentPartPr>
            <p14:xfrm>
              <a:off x="6871800" y="2008887"/>
              <a:ext cx="360" cy="36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823920" y="191276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6" name="Ink 55"/>
              <p14:cNvContentPartPr/>
              <p14:nvPr/>
            </p14:nvContentPartPr>
            <p14:xfrm>
              <a:off x="7911120" y="498687"/>
              <a:ext cx="360" cy="36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862880" y="4029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57" name="Ink 56"/>
              <p14:cNvContentPartPr/>
              <p14:nvPr/>
            </p14:nvContentPartPr>
            <p14:xfrm>
              <a:off x="9601320" y="2327487"/>
              <a:ext cx="360" cy="3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553080" y="2231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8" name="Ink 57"/>
              <p14:cNvContentPartPr/>
              <p14:nvPr/>
            </p14:nvContentPartPr>
            <p14:xfrm>
              <a:off x="11804160" y="1842567"/>
              <a:ext cx="360" cy="3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755920" y="17468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9" name="Ink 58"/>
              <p14:cNvContentPartPr/>
              <p14:nvPr/>
            </p14:nvContentPartPr>
            <p14:xfrm>
              <a:off x="10349400" y="720447"/>
              <a:ext cx="360" cy="36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301520" y="62432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0" name="Ink 59"/>
              <p14:cNvContentPartPr/>
              <p14:nvPr/>
            </p14:nvContentPartPr>
            <p14:xfrm>
              <a:off x="10903440" y="2951007"/>
              <a:ext cx="360" cy="36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855560" y="285488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1" name="Ink 60"/>
              <p14:cNvContentPartPr/>
              <p14:nvPr/>
            </p14:nvContentPartPr>
            <p14:xfrm>
              <a:off x="12081000" y="4391727"/>
              <a:ext cx="360" cy="36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2033120" y="429596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62" name="Ink 61"/>
              <p14:cNvContentPartPr/>
              <p14:nvPr/>
            </p14:nvContentPartPr>
            <p14:xfrm>
              <a:off x="1246800" y="4641207"/>
              <a:ext cx="360" cy="3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98920" y="45454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63" name="Ink 62"/>
              <p14:cNvContentPartPr/>
              <p14:nvPr/>
            </p14:nvContentPartPr>
            <p14:xfrm>
              <a:off x="221520" y="554127"/>
              <a:ext cx="360" cy="36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73640" y="45800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64" name="Ink 63"/>
              <p14:cNvContentPartPr/>
              <p14:nvPr/>
            </p14:nvContentPartPr>
            <p14:xfrm>
              <a:off x="845040" y="6345447"/>
              <a:ext cx="360" cy="36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97160" y="62493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5" name="Ink 64"/>
              <p14:cNvContentPartPr/>
              <p14:nvPr/>
            </p14:nvContentPartPr>
            <p14:xfrm>
              <a:off x="5375640" y="1025367"/>
              <a:ext cx="360" cy="3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327400" y="9292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6" name="Ink 65"/>
              <p14:cNvContentPartPr/>
              <p14:nvPr/>
            </p14:nvContentPartPr>
            <p14:xfrm>
              <a:off x="3491400" y="249207"/>
              <a:ext cx="360" cy="36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443520" y="15344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67" name="Ink 66"/>
              <p14:cNvContentPartPr/>
              <p14:nvPr/>
            </p14:nvContentPartPr>
            <p14:xfrm>
              <a:off x="3823680" y="1039047"/>
              <a:ext cx="360" cy="3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775800" y="94292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68" name="Ink 67"/>
              <p14:cNvContentPartPr/>
              <p14:nvPr/>
            </p14:nvContentPartPr>
            <p14:xfrm>
              <a:off x="6109680" y="2646087"/>
              <a:ext cx="360" cy="36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061800" y="25503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69" name="Ink 68"/>
              <p14:cNvContentPartPr/>
              <p14:nvPr/>
            </p14:nvContentPartPr>
            <p14:xfrm>
              <a:off x="9310080" y="651327"/>
              <a:ext cx="360" cy="36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262200" y="5552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70" name="Ink 69"/>
              <p14:cNvContentPartPr/>
              <p14:nvPr/>
            </p14:nvContentPartPr>
            <p14:xfrm>
              <a:off x="9310080" y="651327"/>
              <a:ext cx="360" cy="36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262200" y="5552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71" name="Ink 70"/>
              <p14:cNvContentPartPr/>
              <p14:nvPr/>
            </p14:nvContentPartPr>
            <p14:xfrm>
              <a:off x="7633920" y="1454847"/>
              <a:ext cx="360" cy="36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585680" y="1358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2" name="Ink 71"/>
              <p14:cNvContentPartPr/>
              <p14:nvPr/>
            </p14:nvContentPartPr>
            <p14:xfrm>
              <a:off x="10335360" y="2507847"/>
              <a:ext cx="360" cy="36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0287480" y="24117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73" name="Ink 72"/>
              <p14:cNvContentPartPr/>
              <p14:nvPr/>
            </p14:nvContentPartPr>
            <p14:xfrm>
              <a:off x="4821240" y="4585767"/>
              <a:ext cx="360" cy="36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773360" y="449000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74" name="Ink 73"/>
              <p14:cNvContentPartPr/>
              <p14:nvPr/>
            </p14:nvContentPartPr>
            <p14:xfrm>
              <a:off x="2092080" y="5347887"/>
              <a:ext cx="360" cy="36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044200" y="525176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75" name="Ink 74"/>
              <p14:cNvContentPartPr/>
              <p14:nvPr/>
            </p14:nvContentPartPr>
            <p14:xfrm>
              <a:off x="193800" y="4239447"/>
              <a:ext cx="360" cy="3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45920" y="4143327"/>
                <a:ext cx="964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76" name="Ink 75"/>
              <p14:cNvContentPartPr/>
              <p14:nvPr/>
            </p14:nvContentPartPr>
            <p14:xfrm>
              <a:off x="2840160" y="2064327"/>
              <a:ext cx="360" cy="36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792280" y="196820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77" name="Ink 76"/>
              <p14:cNvContentPartPr/>
              <p14:nvPr/>
            </p14:nvContentPartPr>
            <p14:xfrm>
              <a:off x="845040" y="1025367"/>
              <a:ext cx="360" cy="36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97160" y="92924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78" name="Ink 77"/>
              <p14:cNvContentPartPr/>
              <p14:nvPr/>
            </p14:nvContentPartPr>
            <p14:xfrm>
              <a:off x="3283680" y="6400887"/>
              <a:ext cx="360" cy="3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235440" y="630476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9" name="Ink 78"/>
              <p14:cNvContentPartPr/>
              <p14:nvPr/>
            </p14:nvContentPartPr>
            <p14:xfrm>
              <a:off x="1274520" y="6442287"/>
              <a:ext cx="360" cy="36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226640" y="63465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80" name="Ink 79"/>
              <p14:cNvContentPartPr/>
              <p14:nvPr/>
            </p14:nvContentPartPr>
            <p14:xfrm>
              <a:off x="1385400" y="5680527"/>
              <a:ext cx="360" cy="36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1337520" y="558440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81" name="Ink 80"/>
              <p14:cNvContentPartPr/>
              <p14:nvPr/>
            </p14:nvContentPartPr>
            <p14:xfrm>
              <a:off x="10155360" y="1703967"/>
              <a:ext cx="360" cy="36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10107480" y="1608207"/>
                <a:ext cx="961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82" name="Ink 81"/>
              <p14:cNvContentPartPr/>
              <p14:nvPr/>
            </p14:nvContentPartPr>
            <p14:xfrm>
              <a:off x="12067320" y="1496247"/>
              <a:ext cx="360" cy="36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2019440" y="1400127"/>
                <a:ext cx="961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83" name="Ink 82"/>
              <p14:cNvContentPartPr/>
              <p14:nvPr/>
            </p14:nvContentPartPr>
            <p14:xfrm>
              <a:off x="9989040" y="498687"/>
              <a:ext cx="360" cy="36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941160" y="402927"/>
                <a:ext cx="9648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86" name="Ink 85"/>
              <p14:cNvContentPartPr/>
              <p14:nvPr/>
            </p14:nvContentPartPr>
            <p14:xfrm>
              <a:off x="3879120" y="679047"/>
              <a:ext cx="263880" cy="128880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3795240" y="595167"/>
                <a:ext cx="431640" cy="145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89" name="Ink 88"/>
              <p14:cNvContentPartPr/>
              <p14:nvPr/>
            </p14:nvContentPartPr>
            <p14:xfrm>
              <a:off x="5680200" y="1995207"/>
              <a:ext cx="360720" cy="34668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596320" y="1911327"/>
                <a:ext cx="528480" cy="5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91" name="Ink 90"/>
              <p14:cNvContentPartPr/>
              <p14:nvPr/>
            </p14:nvContentPartPr>
            <p14:xfrm>
              <a:off x="7592160" y="595887"/>
              <a:ext cx="55800" cy="178740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508280" y="512007"/>
                <a:ext cx="223560" cy="19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93" name="Ink 92"/>
              <p14:cNvContentPartPr/>
              <p14:nvPr/>
            </p14:nvContentPartPr>
            <p14:xfrm>
              <a:off x="2244360" y="4502607"/>
              <a:ext cx="318960" cy="1389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160480" y="4418727"/>
                <a:ext cx="48672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97" name="Ink 96"/>
              <p14:cNvContentPartPr/>
              <p14:nvPr/>
            </p14:nvContentPartPr>
            <p14:xfrm>
              <a:off x="193800" y="1066767"/>
              <a:ext cx="360" cy="36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09920" y="98288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99" name="Ink 98"/>
              <p14:cNvContentPartPr/>
              <p14:nvPr/>
            </p14:nvContentPartPr>
            <p14:xfrm>
              <a:off x="10238520" y="748167"/>
              <a:ext cx="1371960" cy="146880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0154640" y="664287"/>
                <a:ext cx="1539720" cy="16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02" name="Ink 101"/>
              <p14:cNvContentPartPr/>
              <p14:nvPr/>
            </p14:nvContentPartPr>
            <p14:xfrm>
              <a:off x="9545880" y="1995207"/>
              <a:ext cx="138960" cy="37440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462000" y="1911327"/>
                <a:ext cx="30672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04" name="Ink 103"/>
              <p14:cNvContentPartPr/>
              <p14:nvPr/>
            </p14:nvContentPartPr>
            <p14:xfrm>
              <a:off x="4073160" y="4474887"/>
              <a:ext cx="360" cy="3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989280" y="43910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07" name="Ink 106"/>
              <p14:cNvContentPartPr/>
              <p14:nvPr/>
            </p14:nvContentPartPr>
            <p14:xfrm>
              <a:off x="3588240" y="6456327"/>
              <a:ext cx="360" cy="36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504360" y="637244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09" name="Ink 108"/>
              <p14:cNvContentPartPr/>
              <p14:nvPr/>
            </p14:nvContentPartPr>
            <p14:xfrm>
              <a:off x="346440" y="3061887"/>
              <a:ext cx="637560" cy="146880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62560" y="2978007"/>
                <a:ext cx="805320" cy="16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10" name="Ink 109"/>
              <p14:cNvContentPartPr/>
              <p14:nvPr/>
            </p14:nvContentPartPr>
            <p14:xfrm>
              <a:off x="2493840" y="6026847"/>
              <a:ext cx="360" cy="36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2409960" y="594296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12" name="Ink 111"/>
              <p14:cNvContentPartPr/>
              <p14:nvPr/>
            </p14:nvContentPartPr>
            <p14:xfrm>
              <a:off x="291000" y="6497727"/>
              <a:ext cx="360" cy="36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07120" y="641384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15" name="Ink 114"/>
              <p14:cNvContentPartPr/>
              <p14:nvPr/>
            </p14:nvContentPartPr>
            <p14:xfrm>
              <a:off x="11568720" y="290967"/>
              <a:ext cx="304920" cy="60984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1484840" y="207087"/>
                <a:ext cx="472680" cy="7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16" name="Ink 115"/>
              <p14:cNvContentPartPr/>
              <p14:nvPr/>
            </p14:nvContentPartPr>
            <p14:xfrm>
              <a:off x="11859600" y="3505047"/>
              <a:ext cx="360" cy="36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1775720" y="342116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18" name="Ink 117"/>
              <p14:cNvContentPartPr/>
              <p14:nvPr/>
            </p14:nvContentPartPr>
            <p14:xfrm>
              <a:off x="12067320" y="5333847"/>
              <a:ext cx="360" cy="360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11983440" y="524996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20" name="Ink 119"/>
              <p14:cNvContentPartPr/>
              <p14:nvPr/>
            </p14:nvContentPartPr>
            <p14:xfrm>
              <a:off x="5527920" y="3657687"/>
              <a:ext cx="360" cy="36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444040" y="35738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23" name="Ink 122"/>
              <p14:cNvContentPartPr/>
              <p14:nvPr/>
            </p14:nvContentPartPr>
            <p14:xfrm>
              <a:off x="5431080" y="6580887"/>
              <a:ext cx="360" cy="36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5347200" y="64970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25" name="Ink 124"/>
              <p14:cNvContentPartPr/>
              <p14:nvPr/>
            </p14:nvContentPartPr>
            <p14:xfrm>
              <a:off x="2812440" y="1233087"/>
              <a:ext cx="360" cy="360"/>
            </p14:xfrm>
          </p:contentPart>
        </mc:Choice>
        <mc:Fallback xmlns="">
          <p:pic>
            <p:nvPicPr>
              <p:cNvPr id="125" name="Ink 124"/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2728560" y="11492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28" name="Ink 127"/>
              <p14:cNvContentPartPr/>
              <p14:nvPr/>
            </p14:nvContentPartPr>
            <p14:xfrm>
              <a:off x="6276000" y="415527"/>
              <a:ext cx="360" cy="36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192120" y="33164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30" name="Ink 129"/>
              <p14:cNvContentPartPr/>
              <p14:nvPr/>
            </p14:nvContentPartPr>
            <p14:xfrm>
              <a:off x="6764768" y="2804652"/>
              <a:ext cx="360" cy="36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680888" y="2720772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31" name="Ink 130"/>
              <p14:cNvContentPartPr/>
              <p14:nvPr/>
            </p14:nvContentPartPr>
            <p14:xfrm>
              <a:off x="3297360" y="5569647"/>
              <a:ext cx="360" cy="36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237240" y="5449407"/>
                <a:ext cx="12060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32" name="Ink 131"/>
              <p14:cNvContentPartPr/>
              <p14:nvPr/>
            </p14:nvContentPartPr>
            <p14:xfrm>
              <a:off x="3297360" y="5569647"/>
              <a:ext cx="360" cy="360"/>
            </p14:xfrm>
          </p:contentPart>
        </mc:Choice>
        <mc:Fallback xmlns="">
          <p:pic>
            <p:nvPicPr>
              <p:cNvPr id="132" name="Ink 131"/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237240" y="5449407"/>
                <a:ext cx="12060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36" name="Ink 135"/>
              <p14:cNvContentPartPr/>
              <p14:nvPr/>
            </p14:nvContentPartPr>
            <p14:xfrm>
              <a:off x="4779840" y="3519087"/>
              <a:ext cx="360" cy="36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695960" y="34352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40" name="Ink 139"/>
              <p14:cNvContentPartPr/>
              <p14:nvPr/>
            </p14:nvContentPartPr>
            <p14:xfrm>
              <a:off x="7079520" y="1413087"/>
              <a:ext cx="360" cy="36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6995640" y="132920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42" name="Ink 141"/>
              <p14:cNvContentPartPr/>
              <p14:nvPr/>
            </p14:nvContentPartPr>
            <p14:xfrm>
              <a:off x="4308600" y="5306127"/>
              <a:ext cx="831960" cy="19440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4224720" y="5222247"/>
                <a:ext cx="99972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44" name="Ink 143"/>
              <p14:cNvContentPartPr/>
              <p14:nvPr/>
            </p14:nvContentPartPr>
            <p14:xfrm>
              <a:off x="471000" y="1856607"/>
              <a:ext cx="360" cy="36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87120" y="177272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46" name="Ink 145"/>
              <p14:cNvContentPartPr/>
              <p14:nvPr/>
            </p14:nvContentPartPr>
            <p14:xfrm>
              <a:off x="1080480" y="5611047"/>
              <a:ext cx="360" cy="36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96600" y="552716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50" name="Ink 149"/>
              <p14:cNvContentPartPr/>
              <p14:nvPr/>
            </p14:nvContentPartPr>
            <p14:xfrm>
              <a:off x="9157800" y="2854167"/>
              <a:ext cx="360" cy="36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9073920" y="2770287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52" name="Ink 151"/>
              <p14:cNvContentPartPr/>
              <p14:nvPr/>
            </p14:nvContentPartPr>
            <p14:xfrm>
              <a:off x="-3144840" y="5500167"/>
              <a:ext cx="360" cy="36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-3228720" y="5416287"/>
                <a:ext cx="168120" cy="16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242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44115"/>
            <a:ext cx="10772775" cy="1658198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1"/>
                </a:solidFill>
              </a:rPr>
              <a:t>You</a:t>
            </a:r>
            <a:r>
              <a:rPr lang="en-US" dirty="0" smtClean="0">
                <a:solidFill>
                  <a:schemeClr val="tx1"/>
                </a:solidFill>
              </a:rPr>
              <a:t> will create a </a:t>
            </a:r>
            <a:r>
              <a:rPr lang="en-US" sz="8000" dirty="0" smtClean="0">
                <a:solidFill>
                  <a:srgbClr val="FF0000"/>
                </a:solidFill>
              </a:rPr>
              <a:t>r</a:t>
            </a:r>
            <a:r>
              <a:rPr lang="en-US" sz="8000" dirty="0" smtClean="0">
                <a:solidFill>
                  <a:srgbClr val="FFC000"/>
                </a:solidFill>
              </a:rPr>
              <a:t>a</a:t>
            </a:r>
            <a:r>
              <a:rPr lang="en-US" sz="8000" dirty="0" smtClean="0">
                <a:solidFill>
                  <a:srgbClr val="FFFF00"/>
                </a:solidFill>
              </a:rPr>
              <a:t>i</a:t>
            </a:r>
            <a:r>
              <a:rPr lang="en-US" sz="8000" dirty="0" smtClean="0">
                <a:solidFill>
                  <a:srgbClr val="92D050"/>
                </a:solidFill>
              </a:rPr>
              <a:t>n</a:t>
            </a:r>
            <a:r>
              <a:rPr lang="en-US" sz="8000" dirty="0" smtClean="0">
                <a:solidFill>
                  <a:srgbClr val="00B0F0"/>
                </a:solidFill>
              </a:rPr>
              <a:t>b</a:t>
            </a:r>
            <a:r>
              <a:rPr lang="en-US" sz="8000" dirty="0" smtClean="0">
                <a:solidFill>
                  <a:srgbClr val="002060"/>
                </a:solidFill>
              </a:rPr>
              <a:t>o</a:t>
            </a:r>
            <a:r>
              <a:rPr lang="en-US" sz="8000" dirty="0" smtClean="0">
                <a:solidFill>
                  <a:srgbClr val="7030A0"/>
                </a:solidFill>
              </a:rPr>
              <a:t>w</a:t>
            </a:r>
            <a:r>
              <a:rPr lang="en-US" dirty="0" smtClean="0">
                <a:solidFill>
                  <a:schemeClr val="tx1"/>
                </a:solidFill>
              </a:rPr>
              <a:t> collage</a:t>
            </a:r>
            <a:r>
              <a:rPr lang="en-US" b="1" dirty="0" smtClean="0">
                <a:solidFill>
                  <a:schemeClr val="tx1"/>
                </a:solidFill>
              </a:rPr>
              <a:t>!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651" y="2102313"/>
            <a:ext cx="6289963" cy="41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4774431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1)Begin with a background (cardboard is best.)</a:t>
            </a:r>
            <a:br>
              <a:rPr lang="en-US" sz="3600" dirty="0" smtClean="0">
                <a:solidFill>
                  <a:schemeClr val="tx1"/>
                </a:solidFill>
                <a:latin typeface="Bodoni MT" panose="02070603080606020203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2)Start searching around the house for colors.	</a:t>
            </a:r>
            <a:br>
              <a:rPr lang="en-US" sz="3600" dirty="0" smtClean="0">
                <a:solidFill>
                  <a:schemeClr val="tx1"/>
                </a:solidFill>
                <a:latin typeface="Bodoni MT" panose="02070603080606020203" pitchFamily="18" charset="0"/>
              </a:rPr>
            </a:br>
            <a:r>
              <a:rPr lang="en-US" sz="4000" dirty="0">
                <a:solidFill>
                  <a:schemeClr val="tx1"/>
                </a:solidFill>
                <a:latin typeface="Bodoni MT" panose="02070603080606020203" pitchFamily="18" charset="0"/>
              </a:rPr>
              <a:t>	</a:t>
            </a:r>
            <a:r>
              <a:rPr lang="en-US" sz="40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						</a:t>
            </a:r>
            <a:r>
              <a:rPr lang="en-US" sz="4000" dirty="0" smtClean="0">
                <a:solidFill>
                  <a:srgbClr val="FF0000"/>
                </a:solidFill>
                <a:latin typeface="Bodoni MT" panose="02070603080606020203" pitchFamily="18" charset="0"/>
              </a:rPr>
              <a:t>red</a:t>
            </a:r>
            <a:br>
              <a:rPr lang="en-US" sz="4000" dirty="0" smtClean="0">
                <a:solidFill>
                  <a:srgbClr val="FF0000"/>
                </a:solidFill>
                <a:latin typeface="Bodoni MT" panose="02070603080606020203" pitchFamily="18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Bodoni MT" panose="02070603080606020203" pitchFamily="18" charset="0"/>
              </a:rPr>
              <a:t>3) Create!</a:t>
            </a:r>
            <a:r>
              <a:rPr lang="en-US" sz="4000" dirty="0">
                <a:solidFill>
                  <a:schemeClr val="tx1"/>
                </a:solidFill>
              </a:rPr>
              <a:t>	</a:t>
            </a:r>
            <a:r>
              <a:rPr lang="en-US" sz="4000" dirty="0" smtClean="0">
                <a:solidFill>
                  <a:srgbClr val="FF0000"/>
                </a:solidFill>
              </a:rPr>
              <a:t>			</a:t>
            </a:r>
            <a:r>
              <a:rPr lang="en-US" sz="4000" dirty="0" smtClean="0">
                <a:solidFill>
                  <a:schemeClr val="tx1"/>
                </a:solidFill>
              </a:rPr>
              <a:t> 		</a:t>
            </a:r>
            <a:r>
              <a:rPr lang="en-US" sz="4000" dirty="0" smtClean="0">
                <a:solidFill>
                  <a:srgbClr val="FFC000"/>
                </a:solidFill>
              </a:rPr>
              <a:t>orange</a:t>
            </a:r>
            <a:r>
              <a:rPr lang="en-US" sz="4000" dirty="0">
                <a:solidFill>
                  <a:schemeClr val="tx1"/>
                </a:solidFill>
              </a:rPr>
              <a:t/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 smtClean="0">
                <a:solidFill>
                  <a:schemeClr val="tx1"/>
                </a:solidFill>
              </a:rPr>
              <a:t>							</a:t>
            </a:r>
            <a:r>
              <a:rPr lang="en-US" sz="4000" dirty="0" smtClean="0">
                <a:solidFill>
                  <a:srgbClr val="FFFF00"/>
                </a:solidFill>
              </a:rPr>
              <a:t>yellow	</a:t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	</a:t>
            </a:r>
            <a:r>
              <a:rPr lang="en-US" sz="4000" dirty="0" smtClean="0">
                <a:solidFill>
                  <a:srgbClr val="FFFF00"/>
                </a:solidFill>
              </a:rPr>
              <a:t>						</a:t>
            </a:r>
            <a:r>
              <a:rPr lang="en-US" sz="4000" dirty="0" smtClean="0">
                <a:solidFill>
                  <a:srgbClr val="92D050"/>
                </a:solidFill>
              </a:rPr>
              <a:t>green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	</a:t>
            </a:r>
            <a:r>
              <a:rPr lang="en-US" sz="4000" dirty="0" smtClean="0">
                <a:solidFill>
                  <a:schemeClr val="tx1"/>
                </a:solidFill>
              </a:rPr>
              <a:t>						</a:t>
            </a:r>
            <a:r>
              <a:rPr lang="en-US" sz="4000" dirty="0" smtClean="0">
                <a:solidFill>
                  <a:srgbClr val="00B0F0"/>
                </a:solidFill>
              </a:rPr>
              <a:t>blue</a:t>
            </a:r>
            <a:br>
              <a:rPr lang="en-US" sz="4000" dirty="0" smtClean="0">
                <a:solidFill>
                  <a:srgbClr val="00B0F0"/>
                </a:solidFill>
              </a:rPr>
            </a:br>
            <a:r>
              <a:rPr lang="en-US" sz="4000" dirty="0">
                <a:solidFill>
                  <a:srgbClr val="00B0F0"/>
                </a:solidFill>
              </a:rPr>
              <a:t>	</a:t>
            </a:r>
            <a:r>
              <a:rPr lang="en-US" sz="4000" dirty="0" smtClean="0">
                <a:solidFill>
                  <a:srgbClr val="00B0F0"/>
                </a:solidFill>
              </a:rPr>
              <a:t>			</a:t>
            </a:r>
            <a:r>
              <a:rPr lang="en-US" sz="4000" dirty="0" smtClean="0">
                <a:solidFill>
                  <a:schemeClr val="tx1"/>
                </a:solidFill>
              </a:rPr>
              <a:t>			</a:t>
            </a:r>
            <a:r>
              <a:rPr lang="en-US" sz="4000" dirty="0" smtClean="0">
                <a:solidFill>
                  <a:srgbClr val="7030A0"/>
                </a:solidFill>
              </a:rPr>
              <a:t>violet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File:Rainbow diagram.svg - Wikimedia Comm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51" y="2655454"/>
            <a:ext cx="5237018" cy="2618509"/>
          </a:xfrm>
          <a:prstGeom prst="rect">
            <a:avLst/>
          </a:prstGeom>
        </p:spPr>
      </p:pic>
      <p:pic>
        <p:nvPicPr>
          <p:cNvPr id="12" name="Picture 11" descr="Paintbrush Paint Painting · Free vector graphic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26" y="4417965"/>
            <a:ext cx="3691741" cy="189970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616487" y="6001691"/>
              <a:ext cx="6151680" cy="2588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56367" y="5881811"/>
                <a:ext cx="627192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/>
              <p14:cNvContentPartPr/>
              <p14:nvPr/>
            </p14:nvContentPartPr>
            <p14:xfrm>
              <a:off x="690927" y="5486891"/>
              <a:ext cx="926280" cy="78120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0807" y="5366651"/>
                <a:ext cx="1046160" cy="10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1034367" y="5707931"/>
              <a:ext cx="360" cy="3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607" y="5588051"/>
                <a:ext cx="12024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/>
              <p14:cNvContentPartPr/>
              <p14:nvPr/>
            </p14:nvContentPartPr>
            <p14:xfrm>
              <a:off x="997647" y="5689571"/>
              <a:ext cx="360" cy="3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7527" y="5569691"/>
                <a:ext cx="1202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/>
              <p14:cNvContentPartPr/>
              <p14:nvPr/>
            </p14:nvContentPartPr>
            <p14:xfrm>
              <a:off x="997647" y="5689571"/>
              <a:ext cx="360" cy="3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7527" y="5569691"/>
                <a:ext cx="120240" cy="24012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 descr="Public Domain Clip Art Image | Happy Cloud - Coloring Book ...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0713">
            <a:off x="8825204" y="781970"/>
            <a:ext cx="2743993" cy="2007870"/>
          </a:xfrm>
          <a:prstGeom prst="rect">
            <a:avLst/>
          </a:prstGeom>
        </p:spPr>
      </p:pic>
      <p:pic>
        <p:nvPicPr>
          <p:cNvPr id="19" name="Picture 18" descr="Dizzy Duckling Diary: Sun sun &amp; su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2" y="2655454"/>
            <a:ext cx="1229099" cy="12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57864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Examples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304" y="1731817"/>
            <a:ext cx="3978695" cy="1885637"/>
          </a:xfrm>
          <a:prstGeom prst="rect">
            <a:avLst/>
          </a:prstGeom>
        </p:spPr>
      </p:pic>
      <p:pic>
        <p:nvPicPr>
          <p:cNvPr id="6" name="Picture 5" descr="Mrs. Obach's ICT Adventures: Rainbow Collage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18" y="2341717"/>
            <a:ext cx="5549293" cy="41619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304" y="3622481"/>
            <a:ext cx="3948546" cy="288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62709" y="905608"/>
            <a:ext cx="11047286" cy="521383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Please let me know if you have any questions about this lesson or send pictures to: </a:t>
            </a:r>
            <a:r>
              <a:rPr lang="en-US" sz="4000" dirty="0" smtClean="0">
                <a:solidFill>
                  <a:schemeClr val="tx1"/>
                </a:solidFill>
                <a:latin typeface="Arial Rounded MT Bold" panose="020F0704030504030204" pitchFamily="34" charset="0"/>
                <a:hlinkClick r:id="rId2"/>
              </a:rPr>
              <a:t>abilly@ldsd.org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or message me on Instagram </a:t>
            </a:r>
            <a:r>
              <a:rPr lang="en-US" sz="4000" u="sng" dirty="0" smtClean="0">
                <a:solidFill>
                  <a:schemeClr val="tx1"/>
                </a:solidFill>
              </a:rPr>
              <a:t>@</a:t>
            </a:r>
            <a:r>
              <a:rPr lang="en-US" sz="4000" u="sng" dirty="0" err="1" smtClean="0">
                <a:solidFill>
                  <a:schemeClr val="tx1"/>
                </a:solidFill>
              </a:rPr>
              <a:t>easthanoverart</a:t>
            </a:r>
            <a:endParaRPr lang="en-US" sz="4000" u="sng" dirty="0" smtClean="0">
              <a:solidFill>
                <a:schemeClr val="tx1"/>
              </a:solidFill>
            </a:endParaRPr>
          </a:p>
          <a:p>
            <a:endParaRPr lang="en-US" sz="4000" u="sng" dirty="0">
              <a:solidFill>
                <a:schemeClr val="tx1"/>
              </a:solidFill>
            </a:endParaRPr>
          </a:p>
          <a:p>
            <a:r>
              <a:rPr lang="en-US" sz="4000" dirty="0" smtClean="0">
                <a:solidFill>
                  <a:schemeClr val="tx1"/>
                </a:solidFill>
              </a:rPr>
              <a:t>For an inspiring way to share your kids art, place in your window for all to see. </a:t>
            </a:r>
            <a:r>
              <a:rPr lang="en-US" sz="4000" dirty="0">
                <a:solidFill>
                  <a:schemeClr val="tx1"/>
                </a:solidFill>
              </a:rPr>
              <a:t>P</a:t>
            </a:r>
            <a:r>
              <a:rPr lang="en-US" sz="4000" dirty="0" smtClean="0">
                <a:solidFill>
                  <a:schemeClr val="tx1"/>
                </a:solidFill>
              </a:rPr>
              <a:t>lease see the story below and share if you like. 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endParaRPr lang="en-US" sz="4000" dirty="0" smtClean="0">
              <a:solidFill>
                <a:schemeClr val="tx1"/>
              </a:solidFill>
            </a:endParaRPr>
          </a:p>
          <a:p>
            <a:endParaRPr lang="en-US" sz="4000" dirty="0" smtClean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</a:endParaRPr>
          </a:p>
          <a:p>
            <a:r>
              <a:rPr lang="en-US" sz="3100" dirty="0">
                <a:solidFill>
                  <a:srgbClr val="FF0000"/>
                </a:solidFill>
                <a:hlinkClick r:id="rId3"/>
              </a:rPr>
              <a:t>https://</a:t>
            </a:r>
            <a:r>
              <a:rPr lang="en-US" sz="3100" dirty="0" smtClean="0">
                <a:solidFill>
                  <a:srgbClr val="FF0000"/>
                </a:solidFill>
                <a:hlinkClick r:id="rId3"/>
              </a:rPr>
              <a:t>www.popsugar.com/family/kids-put-drawings-up-in-windows-during-coronavirus-outbreak-47324293</a:t>
            </a:r>
            <a:endParaRPr lang="en-US" sz="3100" dirty="0" smtClean="0">
              <a:solidFill>
                <a:srgbClr val="FF0000"/>
              </a:solidFill>
            </a:endParaRPr>
          </a:p>
          <a:p>
            <a:endParaRPr lang="en-US" sz="4000" u="sng" dirty="0">
              <a:solidFill>
                <a:schemeClr val="tx1"/>
              </a:solidFill>
            </a:endParaRPr>
          </a:p>
          <a:p>
            <a:endParaRPr lang="en-US" sz="4000" u="sng" dirty="0" smtClean="0">
              <a:solidFill>
                <a:schemeClr val="tx1"/>
              </a:solidFill>
            </a:endParaRPr>
          </a:p>
          <a:p>
            <a:r>
              <a:rPr lang="en-US" sz="4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 look forward to seeing all</a:t>
            </a:r>
          </a:p>
          <a:p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f your </a:t>
            </a:r>
            <a:r>
              <a:rPr lang="en-US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000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a</a:t>
            </a:r>
            <a:r>
              <a:rPr lang="en-US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000" dirty="0" smtClean="0">
                <a:solidFill>
                  <a:srgbClr val="92D050"/>
                </a:solidFill>
                <a:latin typeface="Arial Rounded MT Bold" panose="020F0704030504030204" pitchFamily="34" charset="0"/>
              </a:rPr>
              <a:t>n</a:t>
            </a:r>
            <a:r>
              <a:rPr lang="en-US" sz="4000" dirty="0" smtClean="0">
                <a:solidFill>
                  <a:srgbClr val="00B0F0"/>
                </a:solidFill>
                <a:latin typeface="Arial Rounded MT Bold" panose="020F0704030504030204" pitchFamily="34" charset="0"/>
              </a:rPr>
              <a:t>b</a:t>
            </a:r>
            <a:r>
              <a:rPr lang="en-US" sz="40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000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w</a:t>
            </a:r>
            <a:r>
              <a:rPr lang="en-US" sz="40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s</a:t>
            </a:r>
            <a:r>
              <a:rPr lang="en-US" sz="4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!</a:t>
            </a:r>
            <a:br>
              <a:rPr lang="en-US" sz="4000" dirty="0" smtClean="0">
                <a:solidFill>
                  <a:schemeClr val="tx1"/>
                </a:solidFill>
                <a:latin typeface="Bell MT" panose="02020503060305020303" pitchFamily="18" charset="0"/>
              </a:rPr>
            </a:br>
            <a:r>
              <a:rPr lang="en-US" sz="4000" dirty="0" smtClean="0">
                <a:solidFill>
                  <a:schemeClr val="tx1"/>
                </a:solidFill>
              </a:rPr>
              <a:t> </a:t>
            </a:r>
            <a:br>
              <a:rPr lang="en-US" sz="4000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68" y="3961110"/>
            <a:ext cx="3012831" cy="201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5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193</TotalTime>
  <Words>360</Words>
  <Application>Microsoft Office PowerPoint</Application>
  <PresentationFormat>Widescreen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Rounded MT Bold</vt:lpstr>
      <vt:lpstr>Bell MT</vt:lpstr>
      <vt:lpstr>Blackadder ITC</vt:lpstr>
      <vt:lpstr>Bodoni MT</vt:lpstr>
      <vt:lpstr>Britannic Bold</vt:lpstr>
      <vt:lpstr>Calibri Light</vt:lpstr>
      <vt:lpstr>Cambria</vt:lpstr>
      <vt:lpstr>Metropolitan</vt:lpstr>
      <vt:lpstr>PowerPoint Presentation</vt:lpstr>
      <vt:lpstr>What is a collage?   From the French word coller, “to glue” or “to stick together”.   A collage may include magazine clippings, ribbons, paint, wrapping paper, photographs, scraps of cardboard and other found objects.</vt:lpstr>
      <vt:lpstr>Famous “collage” artists Henri Matisse </vt:lpstr>
      <vt:lpstr>Romare Bearden</vt:lpstr>
      <vt:lpstr> Supplies:  Glue, scissors, and found things such as: cardboard, paper scraps, yarn, fabric scraps, magazine pages,  old photos, ribbon, paint, small toys, beads,  food labels/boxes, plastic lids, anything with color!   Use your imagination!</vt:lpstr>
      <vt:lpstr>You will create a rainbow collage!</vt:lpstr>
      <vt:lpstr>1)Begin with a background (cardboard is best.) 2)Start searching around the house for colors.         red 3) Create!       orange        yellow         green         blue        violet </vt:lpstr>
      <vt:lpstr>Examples</vt:lpstr>
      <vt:lpstr>PowerPoint Presentation</vt:lpstr>
    </vt:vector>
  </TitlesOfParts>
  <Company>Lower Dauphin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Billy, Amy</dc:creator>
  <cp:lastModifiedBy>Billy, Amy</cp:lastModifiedBy>
  <cp:revision>19</cp:revision>
  <dcterms:created xsi:type="dcterms:W3CDTF">2020-04-07T01:13:06Z</dcterms:created>
  <dcterms:modified xsi:type="dcterms:W3CDTF">2020-04-07T20:50:38Z</dcterms:modified>
</cp:coreProperties>
</file>