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Lst>
  <p:sldSz cx="9144000" cy="6858000" type="screen4x3"/>
  <p:notesSz cx="7010400" cy="9296400"/>
  <p:embeddedFontLst>
    <p:embeddedFont>
      <p:font typeface="Calibri" panose="020F0502020204030204" pitchFamily="34" charset="0"/>
      <p:regular r:id="rId66"/>
      <p:bold r:id="rId67"/>
      <p:italic r:id="rId68"/>
      <p:boldItalic r:id="rId69"/>
    </p:embeddedFont>
    <p:embeddedFont>
      <p:font typeface="Garamond" panose="02020404030301010803" pitchFamily="18" charset="0"/>
      <p:regular r:id="rId70"/>
      <p:bold r:id="rId71"/>
      <p:italic r:id="rId72"/>
      <p:boldItalic r:id="rId73"/>
    </p:embeddedFont>
    <p:embeddedFont>
      <p:font typeface="Roboto" panose="02000000000000000000" pitchFamily="2" charset="0"/>
      <p:regular r:id="rId74"/>
      <p:bold r:id="rId75"/>
      <p:italic r:id="rId76"/>
      <p:boldItalic r:id="rId7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8" roundtripDataSignature="AMtx7mhPnvEbnIu8nFHv61sZdVv50XpGC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DFF824F-FC7D-41A2-B474-26A6B7F40F67}">
  <a:tblStyle styleId="{EDFF824F-FC7D-41A2-B474-26A6B7F40F67}"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BD1CB529-96B6-4149-8EEF-A1BB364F475F}" styleName="Table_1">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p:cViewPr varScale="1">
        <p:scale>
          <a:sx n="124" d="100"/>
          <a:sy n="124" d="100"/>
        </p:scale>
        <p:origin x="1824" y="1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3.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9.fntdata"/><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4.fntdata"/><Relationship Id="rId77"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7.fntdata"/><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5.fntdata"/><Relationship Id="rId75"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73" Type="http://schemas.openxmlformats.org/officeDocument/2006/relationships/font" Target="fonts/font8.fntdata"/><Relationship Id="rId78" Type="http://customschemas.google.com/relationships/presentationmetadata" Target="meta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1.fntdata"/><Relationship Id="rId7" Type="http://schemas.openxmlformats.org/officeDocument/2006/relationships/slide" Target="slides/slide6.xml"/><Relationship Id="rId71" Type="http://schemas.openxmlformats.org/officeDocument/2006/relationships/font" Target="fonts/font6.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8475" cy="465137"/>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9pPr>
          </a:lstStyle>
          <a:p>
            <a:endParaRPr/>
          </a:p>
        </p:txBody>
      </p:sp>
      <p:sp>
        <p:nvSpPr>
          <p:cNvPr id="4" name="Google Shape;4;n"/>
          <p:cNvSpPr txBox="1">
            <a:spLocks noGrp="1"/>
          </p:cNvSpPr>
          <p:nvPr>
            <p:ph type="dt" idx="10"/>
          </p:nvPr>
        </p:nvSpPr>
        <p:spPr>
          <a:xfrm>
            <a:off x="3970337" y="0"/>
            <a:ext cx="3038475" cy="465137"/>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9pPr>
          </a:lstStyle>
          <a:p>
            <a:endParaRPr/>
          </a:p>
        </p:txBody>
      </p:sp>
      <p:sp>
        <p:nvSpPr>
          <p:cNvPr id="5" name="Google Shape;5;n"/>
          <p:cNvSpPr>
            <a:spLocks noGrp="1" noRot="1" noChangeAspect="1"/>
          </p:cNvSpPr>
          <p:nvPr>
            <p:ph type="sldImg" idx="3"/>
          </p:nvPr>
        </p:nvSpPr>
        <p:spPr>
          <a:xfrm>
            <a:off x="1181100" y="696912"/>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829675"/>
            <a:ext cx="3038475" cy="465137"/>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Times New Roman"/>
              <a:buNone/>
              <a:defRPr sz="2400" b="0" i="0" u="none" strike="noStrike" cap="none">
                <a:solidFill>
                  <a:srgbClr val="000000"/>
                </a:solidFill>
                <a:latin typeface="Times New Roman"/>
                <a:ea typeface="Times New Roman"/>
                <a:cs typeface="Times New Roman"/>
                <a:sym typeface="Times New Roman"/>
              </a:defRPr>
            </a:lvl9pPr>
          </a:lstStyle>
          <a:p>
            <a:endParaRPr/>
          </a:p>
        </p:txBody>
      </p:sp>
      <p:sp>
        <p:nvSpPr>
          <p:cNvPr id="8" name="Google Shape;8;n"/>
          <p:cNvSpPr txBox="1">
            <a:spLocks noGrp="1"/>
          </p:cNvSpPr>
          <p:nvPr>
            <p:ph type="sldNum" idx="12"/>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a:t>
            </a:fld>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86" name="Google Shape;86;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111bed03eb6_0_6: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94" name="Google Shape;94;g111bed03eb6_0_6:notes"/>
          <p:cNvSpPr>
            <a:spLocks noGrp="1" noRot="1" noChangeAspect="1"/>
          </p:cNvSpPr>
          <p:nvPr>
            <p:ph type="sldImg" idx="2"/>
          </p:nvPr>
        </p:nvSpPr>
        <p:spPr>
          <a:xfrm>
            <a:off x="1181100" y="696913"/>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11bed03eb6_0_88: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102" name="Google Shape;102;g111bed03eb6_0_88:notes"/>
          <p:cNvSpPr>
            <a:spLocks noGrp="1" noRot="1" noChangeAspect="1"/>
          </p:cNvSpPr>
          <p:nvPr>
            <p:ph type="sldImg" idx="2"/>
          </p:nvPr>
        </p:nvSpPr>
        <p:spPr>
          <a:xfrm>
            <a:off x="1181100" y="696913"/>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0dd1537795_1_6:notes"/>
          <p:cNvSpPr>
            <a:spLocks noGrp="1" noRot="1" noChangeAspect="1"/>
          </p:cNvSpPr>
          <p:nvPr>
            <p:ph type="sldImg" idx="2"/>
          </p:nvPr>
        </p:nvSpPr>
        <p:spPr>
          <a:xfrm>
            <a:off x="1181100" y="696913"/>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8" name="Google Shape;108;g10dd1537795_1_6: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09" name="Google Shape;109;g10dd1537795_1_6: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4</a:t>
            </a:fld>
            <a:endParaRPr sz="1400">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111bed03eb6_0_168: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115" name="Google Shape;115;g111bed03eb6_0_168:notes"/>
          <p:cNvSpPr>
            <a:spLocks noGrp="1" noRot="1" noChangeAspect="1"/>
          </p:cNvSpPr>
          <p:nvPr>
            <p:ph type="sldImg" idx="2"/>
          </p:nvPr>
        </p:nvSpPr>
        <p:spPr>
          <a:xfrm>
            <a:off x="1181100" y="696913"/>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bf15a9d43d_1_115:notes"/>
          <p:cNvSpPr>
            <a:spLocks noGrp="1" noRot="1" noChangeAspect="1"/>
          </p:cNvSpPr>
          <p:nvPr>
            <p:ph type="sldImg" idx="2"/>
          </p:nvPr>
        </p:nvSpPr>
        <p:spPr>
          <a:xfrm>
            <a:off x="1181100" y="696913"/>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21" name="Google Shape;121;gbf15a9d43d_1_115: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22" name="Google Shape;122;gbf15a9d43d_1_115: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6</a:t>
            </a:fld>
            <a:endParaRPr sz="1400">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10dd1537795_1_0:notes"/>
          <p:cNvSpPr>
            <a:spLocks noGrp="1" noRot="1" noChangeAspect="1"/>
          </p:cNvSpPr>
          <p:nvPr>
            <p:ph type="sldImg" idx="2"/>
          </p:nvPr>
        </p:nvSpPr>
        <p:spPr>
          <a:xfrm>
            <a:off x="1181100" y="696913"/>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28" name="Google Shape;128;g10dd1537795_1_0: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29" name="Google Shape;129;g10dd1537795_1_0: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7</a:t>
            </a:fld>
            <a:endParaRPr sz="1400">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10dd1537795_1_18:notes"/>
          <p:cNvSpPr>
            <a:spLocks noGrp="1" noRot="1" noChangeAspect="1"/>
          </p:cNvSpPr>
          <p:nvPr>
            <p:ph type="sldImg" idx="2"/>
          </p:nvPr>
        </p:nvSpPr>
        <p:spPr>
          <a:xfrm>
            <a:off x="1181100" y="696913"/>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35" name="Google Shape;135;g10dd1537795_1_18: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36" name="Google Shape;136;g10dd1537795_1_18: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8</a:t>
            </a:fld>
            <a:endParaRPr sz="1400">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10dd1537795_1_12:notes"/>
          <p:cNvSpPr>
            <a:spLocks noGrp="1" noRot="1" noChangeAspect="1"/>
          </p:cNvSpPr>
          <p:nvPr>
            <p:ph type="sldImg" idx="2"/>
          </p:nvPr>
        </p:nvSpPr>
        <p:spPr>
          <a:xfrm>
            <a:off x="1181100" y="696913"/>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42" name="Google Shape;142;g10dd1537795_1_12: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43" name="Google Shape;143;g10dd1537795_1_12: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9</a:t>
            </a:fld>
            <a:endParaRPr sz="1400">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2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49" name="Google Shape;149;p25: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50" name="Google Shape;150;p25: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10</a:t>
            </a:fld>
            <a:endParaRPr sz="1400">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10dd1537795_1_24:notes"/>
          <p:cNvSpPr>
            <a:spLocks noGrp="1" noRot="1" noChangeAspect="1"/>
          </p:cNvSpPr>
          <p:nvPr>
            <p:ph type="sldImg" idx="2"/>
          </p:nvPr>
        </p:nvSpPr>
        <p:spPr>
          <a:xfrm>
            <a:off x="1181100" y="696913"/>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56" name="Google Shape;156;g10dd1537795_1_24: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57" name="Google Shape;157;g10dd1537795_1_24: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11</a:t>
            </a:fld>
            <a:endParaRPr sz="1400">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10dd1537795_1_30:notes"/>
          <p:cNvSpPr>
            <a:spLocks noGrp="1" noRot="1" noChangeAspect="1"/>
          </p:cNvSpPr>
          <p:nvPr>
            <p:ph type="sldImg" idx="2"/>
          </p:nvPr>
        </p:nvSpPr>
        <p:spPr>
          <a:xfrm>
            <a:off x="1181100" y="696913"/>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63" name="Google Shape;163;g10dd1537795_1_30: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64" name="Google Shape;164;g10dd1537795_1_30: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12</a:t>
            </a:fld>
            <a:endParaRPr sz="1400">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4: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170" name="Google Shape;170;p1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1194cfd0a05_0_0: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76" name="Google Shape;176;g1194cfd0a05_0_0: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77" name="Google Shape;177;g1194cfd0a05_0_0: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14</a:t>
            </a:fld>
            <a:endParaRPr sz="1400">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198f77967a_0_0: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83" name="Google Shape;183;g1198f77967a_0_0: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84" name="Google Shape;184;g1198f77967a_0_0: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15</a:t>
            </a:fld>
            <a:endParaRPr sz="1400">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1194cfd0a05_1_6: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1" name="Google Shape;191;g1194cfd0a05_1_6: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92" name="Google Shape;192;g1194cfd0a05_1_6: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16</a:t>
            </a:fld>
            <a:endParaRPr sz="1400">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1194cfd0a05_1_12: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9" name="Google Shape;199;g1194cfd0a05_1_12: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00" name="Google Shape;200;g1194cfd0a05_1_12: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17</a:t>
            </a:fld>
            <a:endParaRPr sz="1400">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1194cfd0a05_1_0: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06" name="Google Shape;206;g1194cfd0a05_1_0: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07" name="Google Shape;207;g1194cfd0a05_1_0: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18</a:t>
            </a:fld>
            <a:endParaRPr sz="1400">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1194cfd0a05_0_6: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13" name="Google Shape;213;g1194cfd0a05_0_6: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14" name="Google Shape;214;g1194cfd0a05_0_6: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19</a:t>
            </a:fld>
            <a:endParaRPr sz="1400">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1194cfd0a05_0_12: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20" name="Google Shape;220;g1194cfd0a05_0_12: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21" name="Google Shape;221;g1194cfd0a05_0_12: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20</a:t>
            </a:fld>
            <a:endParaRPr sz="1400">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194cfd0a05_0_24: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27" name="Google Shape;227;g1194cfd0a05_0_24: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28" name="Google Shape;228;g1194cfd0a05_0_24: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21</a:t>
            </a:fld>
            <a:endParaRPr sz="1400">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1198f77967a_1_0: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34" name="Google Shape;234;g1198f77967a_1_0: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35" name="Google Shape;235;g1198f77967a_1_0: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22</a:t>
            </a:fld>
            <a:endParaRPr sz="1400">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41" name="Google Shape;241;p4: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42" name="Google Shape;242;p4: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23</a:t>
            </a:fld>
            <a:endParaRPr sz="1400">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48" name="Google Shape;248;p5: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49" name="Google Shape;249;p5: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24</a:t>
            </a:fld>
            <a:endParaRPr sz="1400">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55" name="Google Shape;255;p6: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56" name="Google Shape;256;p6: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25</a:t>
            </a:fld>
            <a:endParaRPr sz="1400">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62" name="Google Shape;262;p7: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63" name="Google Shape;263;p7: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26</a:t>
            </a:fld>
            <a:endParaRPr sz="1400">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69" name="Google Shape;269;p8: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70" name="Google Shape;270;p8: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27</a:t>
            </a:fld>
            <a:endParaRPr sz="1400">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76" name="Google Shape;276;p9: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77" name="Google Shape;277;p9: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28</a:t>
            </a:fld>
            <a:endParaRPr sz="1400">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11150539ff6_0_0: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83" name="Google Shape;283;g11150539ff6_0_0: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84" name="Google Shape;284;g11150539ff6_0_0: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29</a:t>
            </a:fld>
            <a:endParaRPr sz="1400">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11150539ff6_0_7: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1" name="Google Shape;291;g11150539ff6_0_7: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92" name="Google Shape;292;g11150539ff6_0_7: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30</a:t>
            </a:fld>
            <a:endParaRPr sz="1400">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11150539ff6_0_14: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9" name="Google Shape;299;g11150539ff6_0_14: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300" name="Google Shape;300;g11150539ff6_0_14: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31</a:t>
            </a:fld>
            <a:endParaRPr sz="1400">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11150539ff6_0_62: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07" name="Google Shape;307;g11150539ff6_0_62: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308" name="Google Shape;308;g11150539ff6_0_62: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32</a:t>
            </a:fld>
            <a:endParaRPr sz="1400">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117e3db690c_1_0: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14" name="Google Shape;314;g117e3db690c_1_0: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315" name="Google Shape;315;g117e3db690c_1_0: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33</a:t>
            </a:fld>
            <a:endParaRPr sz="1400">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111bed03eb6_0_248: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21" name="Google Shape;321;g111bed03eb6_0_248: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400"/>
              <a:buNone/>
            </a:pPr>
            <a:endParaRPr/>
          </a:p>
        </p:txBody>
      </p:sp>
      <p:sp>
        <p:nvSpPr>
          <p:cNvPr id="322" name="Google Shape;322;g111bed03eb6_0_248: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34</a:t>
            </a:fld>
            <a:endParaRPr sz="1400">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2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28" name="Google Shape;328;p27: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329" name="Google Shape;329;p27: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35</a:t>
            </a:fld>
            <a:endParaRPr sz="1400">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111bed03eb6_0_329: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335" name="Google Shape;335;g111bed03eb6_0_329:notes"/>
          <p:cNvSpPr>
            <a:spLocks noGrp="1" noRot="1" noChangeAspect="1"/>
          </p:cNvSpPr>
          <p:nvPr>
            <p:ph type="sldImg" idx="2"/>
          </p:nvPr>
        </p:nvSpPr>
        <p:spPr>
          <a:xfrm>
            <a:off x="1181100" y="696913"/>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111bed03eb6_0_334: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341" name="Google Shape;341;g111bed03eb6_0_334:notes"/>
          <p:cNvSpPr>
            <a:spLocks noGrp="1" noRot="1" noChangeAspect="1"/>
          </p:cNvSpPr>
          <p:nvPr>
            <p:ph type="sldImg" idx="2"/>
          </p:nvPr>
        </p:nvSpPr>
        <p:spPr>
          <a:xfrm>
            <a:off x="1181100" y="696913"/>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111bed03eb6_0_339: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347" name="Google Shape;347;g111bed03eb6_0_339:notes"/>
          <p:cNvSpPr>
            <a:spLocks noGrp="1" noRot="1" noChangeAspect="1"/>
          </p:cNvSpPr>
          <p:nvPr>
            <p:ph type="sldImg" idx="2"/>
          </p:nvPr>
        </p:nvSpPr>
        <p:spPr>
          <a:xfrm>
            <a:off x="1181100" y="696913"/>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111bed03eb6_0_344: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53" name="Google Shape;353;g111bed03eb6_0_344: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400"/>
              <a:buNone/>
            </a:pPr>
            <a:endParaRPr/>
          </a:p>
        </p:txBody>
      </p:sp>
      <p:sp>
        <p:nvSpPr>
          <p:cNvPr id="354" name="Google Shape;354;g111bed03eb6_0_344: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39</a:t>
            </a:fld>
            <a:endParaRPr sz="1400">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111bed03eb6_0_350: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360" name="Google Shape;360;g111bed03eb6_0_350:notes"/>
          <p:cNvSpPr>
            <a:spLocks noGrp="1" noRot="1" noChangeAspect="1"/>
          </p:cNvSpPr>
          <p:nvPr>
            <p:ph type="sldImg" idx="2"/>
          </p:nvPr>
        </p:nvSpPr>
        <p:spPr>
          <a:xfrm>
            <a:off x="1181100" y="696913"/>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111bed03eb6_0_355: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366" name="Google Shape;366;g111bed03eb6_0_355:notes"/>
          <p:cNvSpPr>
            <a:spLocks noGrp="1" noRot="1" noChangeAspect="1"/>
          </p:cNvSpPr>
          <p:nvPr>
            <p:ph type="sldImg" idx="2"/>
          </p:nvPr>
        </p:nvSpPr>
        <p:spPr>
          <a:xfrm>
            <a:off x="1181100" y="696913"/>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111bed03eb6_0_360: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372" name="Google Shape;372;g111bed03eb6_0_360:notes"/>
          <p:cNvSpPr>
            <a:spLocks noGrp="1" noRot="1" noChangeAspect="1"/>
          </p:cNvSpPr>
          <p:nvPr>
            <p:ph type="sldImg" idx="2"/>
          </p:nvPr>
        </p:nvSpPr>
        <p:spPr>
          <a:xfrm>
            <a:off x="1181100" y="696913"/>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111bed03eb6_0_365: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78" name="Google Shape;378;g111bed03eb6_0_365: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400"/>
              <a:buNone/>
            </a:pPr>
            <a:endParaRPr/>
          </a:p>
        </p:txBody>
      </p:sp>
      <p:sp>
        <p:nvSpPr>
          <p:cNvPr id="379" name="Google Shape;379;g111bed03eb6_0_365: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43</a:t>
            </a:fld>
            <a:endParaRPr sz="1400">
              <a:latin typeface="Arial"/>
              <a:ea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111bed03eb6_0_371: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385" name="Google Shape;385;g111bed03eb6_0_371:notes"/>
          <p:cNvSpPr>
            <a:spLocks noGrp="1" noRot="1" noChangeAspect="1"/>
          </p:cNvSpPr>
          <p:nvPr>
            <p:ph type="sldImg" idx="2"/>
          </p:nvPr>
        </p:nvSpPr>
        <p:spPr>
          <a:xfrm>
            <a:off x="1181100" y="696913"/>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111bed03eb6_0_378: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393" name="Google Shape;393;g111bed03eb6_0_378: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29: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401" name="Google Shape;401;p2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bf15a9d43d_1_102: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407" name="Google Shape;407;gbf15a9d43d_1_102:notes"/>
          <p:cNvSpPr>
            <a:spLocks noGrp="1" noRot="1" noChangeAspect="1"/>
          </p:cNvSpPr>
          <p:nvPr>
            <p:ph type="sldImg" idx="2"/>
          </p:nvPr>
        </p:nvSpPr>
        <p:spPr>
          <a:xfrm>
            <a:off x="1181100" y="696913"/>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bf15a9d43d_1_17: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413" name="Google Shape;413;gbf15a9d43d_1_17:notes"/>
          <p:cNvSpPr>
            <a:spLocks noGrp="1" noRot="1" noChangeAspect="1"/>
          </p:cNvSpPr>
          <p:nvPr>
            <p:ph type="sldImg" idx="2"/>
          </p:nvPr>
        </p:nvSpPr>
        <p:spPr>
          <a:xfrm>
            <a:off x="1181100" y="696913"/>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11150539ff6_0_34: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19" name="Google Shape;419;g11150539ff6_0_34: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420" name="Google Shape;420;g11150539ff6_0_34: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49</a:t>
            </a:fld>
            <a:endParaRPr sz="1400">
              <a:latin typeface="Arial"/>
              <a:ea typeface="Arial"/>
              <a:cs typeface="Arial"/>
              <a:sym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1194cfd0a05_1_18: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26" name="Google Shape;426;g1194cfd0a05_1_18: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427" name="Google Shape;427;g1194cfd0a05_1_18: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50</a:t>
            </a:fld>
            <a:endParaRPr sz="1400">
              <a:latin typeface="Arial"/>
              <a:ea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1194cfd0a05_1_32: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33" name="Google Shape;433;g1194cfd0a05_1_32: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434" name="Google Shape;434;g1194cfd0a05_1_32: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51</a:t>
            </a:fld>
            <a:endParaRPr sz="1400">
              <a:latin typeface="Arial"/>
              <a:ea typeface="Arial"/>
              <a:cs typeface="Arial"/>
              <a:sym typeface="Aria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111bed03eb6_1_1: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40" name="Google Shape;440;g111bed03eb6_1_1: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441" name="Google Shape;441;g111bed03eb6_1_1: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52</a:t>
            </a:fld>
            <a:endParaRPr sz="1400">
              <a:latin typeface="Arial"/>
              <a:ea typeface="Arial"/>
              <a:cs typeface="Arial"/>
              <a:sym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111bed03eb6_1_7: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47" name="Google Shape;447;g111bed03eb6_1_7: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448" name="Google Shape;448;g111bed03eb6_1_7: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53</a:t>
            </a:fld>
            <a:endParaRPr sz="1400">
              <a:latin typeface="Arial"/>
              <a:ea typeface="Arial"/>
              <a:cs typeface="Arial"/>
              <a:sym typeface="Aria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111bed03eb6_0_460: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454" name="Google Shape;454;g111bed03eb6_0_460:notes"/>
          <p:cNvSpPr>
            <a:spLocks noGrp="1" noRot="1" noChangeAspect="1"/>
          </p:cNvSpPr>
          <p:nvPr>
            <p:ph type="sldImg" idx="2"/>
          </p:nvPr>
        </p:nvSpPr>
        <p:spPr>
          <a:xfrm>
            <a:off x="1181100" y="696913"/>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11150539ff6_0_46: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60" name="Google Shape;460;g11150539ff6_0_46: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461" name="Google Shape;461;g11150539ff6_0_46: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55</a:t>
            </a:fld>
            <a:endParaRPr sz="1400">
              <a:latin typeface="Arial"/>
              <a:ea typeface="Arial"/>
              <a:cs typeface="Arial"/>
              <a:sym typeface="Aria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111bed03eb6_0_465: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467" name="Google Shape;467;g111bed03eb6_0_465:notes"/>
          <p:cNvSpPr>
            <a:spLocks noGrp="1" noRot="1" noChangeAspect="1"/>
          </p:cNvSpPr>
          <p:nvPr>
            <p:ph type="sldImg" idx="2"/>
          </p:nvPr>
        </p:nvSpPr>
        <p:spPr>
          <a:xfrm>
            <a:off x="1181100" y="696913"/>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g11150539ff6_0_40: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73" name="Google Shape;473;g11150539ff6_0_40: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474" name="Google Shape;474;g11150539ff6_0_40: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57</a:t>
            </a:fld>
            <a:endParaRPr sz="1400">
              <a:latin typeface="Arial"/>
              <a:ea typeface="Arial"/>
              <a:cs typeface="Arial"/>
              <a:sym typeface="Aria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11150539ff6_0_56: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80" name="Google Shape;480;g11150539ff6_0_56: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481" name="Google Shape;481;g11150539ff6_0_56: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58</a:t>
            </a:fld>
            <a:endParaRPr sz="1400">
              <a:latin typeface="Arial"/>
              <a:ea typeface="Arial"/>
              <a:cs typeface="Arial"/>
              <a:sym typeface="Aria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46: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487" name="Google Shape;487;p4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111bed03eb6_0_626: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493" name="Google Shape;493;g111bed03eb6_0_626:notes"/>
          <p:cNvSpPr>
            <a:spLocks noGrp="1" noRot="1" noChangeAspect="1"/>
          </p:cNvSpPr>
          <p:nvPr>
            <p:ph type="sldImg" idx="2"/>
          </p:nvPr>
        </p:nvSpPr>
        <p:spPr>
          <a:xfrm>
            <a:off x="1181100" y="696913"/>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111bed03eb6_0_707: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00" name="Google Shape;500;g111bed03eb6_0_707: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501" name="Google Shape;501;g111bed03eb6_0_707: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61</a:t>
            </a:fld>
            <a:endParaRPr sz="1400">
              <a:latin typeface="Arial"/>
              <a:ea typeface="Arial"/>
              <a:cs typeface="Arial"/>
              <a:sym typeface="Aria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g111bed03eb6_0_788: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07" name="Google Shape;507;g111bed03eb6_0_788: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508" name="Google Shape;508;g111bed03eb6_0_788: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62</a:t>
            </a:fld>
            <a:endParaRPr sz="1400">
              <a:latin typeface="Arial"/>
              <a:ea typeface="Arial"/>
              <a:cs typeface="Arial"/>
              <a:sym typeface="Aria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111bed03eb6_0_869:notes"/>
          <p:cNvSpPr>
            <a:spLocks noGrp="1" noRot="1" noChangeAspect="1"/>
          </p:cNvSpPr>
          <p:nvPr>
            <p:ph type="sldImg" idx="2"/>
          </p:nvPr>
        </p:nvSpPr>
        <p:spPr>
          <a:xfrm>
            <a:off x="1181100" y="696912"/>
            <a:ext cx="4648200" cy="34863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14" name="Google Shape;514;g111bed03eb6_0_869: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515" name="Google Shape;515;g111bed03eb6_0_869:notes"/>
          <p:cNvSpPr txBox="1">
            <a:spLocks noGrp="1"/>
          </p:cNvSpPr>
          <p:nvPr>
            <p:ph type="sldNum" idx="12"/>
          </p:nvPr>
        </p:nvSpPr>
        <p:spPr>
          <a:xfrm>
            <a:off x="3970337" y="8829675"/>
            <a:ext cx="3038400" cy="465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Times New Roman"/>
              <a:buNone/>
            </a:pPr>
            <a:fld id="{00000000-1234-1234-1234-123412341234}" type="slidenum">
              <a:rPr lang="en-US"/>
              <a:t>63</a:t>
            </a:fld>
            <a:endParaRPr sz="1400">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52"/>
          <p:cNvSpPr txBox="1">
            <a:spLocks noGrp="1"/>
          </p:cNvSpPr>
          <p:nvPr>
            <p:ph type="dt" idx="10"/>
          </p:nvPr>
        </p:nvSpPr>
        <p:spPr>
          <a:xfrm>
            <a:off x="457200" y="6248400"/>
            <a:ext cx="1676400" cy="4572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23" name="Google Shape;23;p52"/>
          <p:cNvSpPr txBox="1">
            <a:spLocks noGrp="1"/>
          </p:cNvSpPr>
          <p:nvPr>
            <p:ph type="ftr" idx="11"/>
          </p:nvPr>
        </p:nvSpPr>
        <p:spPr>
          <a:xfrm>
            <a:off x="3124200" y="6248400"/>
            <a:ext cx="2895600" cy="4572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1pPr>
            <a:lvl2pPr marR="0" lvl="1"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24" name="Google Shape;24;p52"/>
          <p:cNvSpPr txBox="1">
            <a:spLocks noGrp="1"/>
          </p:cNvSpPr>
          <p:nvPr>
            <p:ph type="sldNum" idx="12"/>
          </p:nvPr>
        </p:nvSpPr>
        <p:spPr>
          <a:xfrm>
            <a:off x="67818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53"/>
          <p:cNvSpPr txBox="1">
            <a:spLocks noGrp="1"/>
          </p:cNvSpPr>
          <p:nvPr>
            <p:ph type="title"/>
          </p:nvPr>
        </p:nvSpPr>
        <p:spPr>
          <a:xfrm>
            <a:off x="457200" y="533400"/>
            <a:ext cx="8229600" cy="1143000"/>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1pPr>
            <a:lvl2pPr marR="0" lvl="1"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27" name="Google Shape;27;p53"/>
          <p:cNvSpPr txBox="1">
            <a:spLocks noGrp="1"/>
          </p:cNvSpPr>
          <p:nvPr>
            <p:ph type="body" idx="1"/>
          </p:nvPr>
        </p:nvSpPr>
        <p:spPr>
          <a:xfrm>
            <a:off x="457200" y="1828800"/>
            <a:ext cx="8229600" cy="4302125"/>
          </a:xfrm>
          <a:prstGeom prst="rect">
            <a:avLst/>
          </a:prstGeom>
          <a:noFill/>
          <a:ln>
            <a:noFill/>
          </a:ln>
        </p:spPr>
        <p:txBody>
          <a:bodyPr spcFirstLastPara="1" wrap="square" lIns="91425" tIns="91425" rIns="91425" bIns="91425" anchor="t" anchorCtr="0">
            <a:noAutofit/>
          </a:bodyPr>
          <a:lstStyle>
            <a:lvl1pPr marL="457200" marR="0" lvl="0" indent="-370840" algn="l">
              <a:lnSpc>
                <a:spcPct val="100000"/>
              </a:lnSpc>
              <a:spcBef>
                <a:spcPts val="640"/>
              </a:spcBef>
              <a:spcAft>
                <a:spcPts val="0"/>
              </a:spcAft>
              <a:buClr>
                <a:schemeClr val="lt2"/>
              </a:buClr>
              <a:buSzPts val="2240"/>
              <a:buFont typeface="Noto Sans Symbols"/>
              <a:buChar char="□"/>
              <a:defRPr sz="3200" b="0" i="0" u="none" strike="noStrike" cap="none">
                <a:solidFill>
                  <a:schemeClr val="dk1"/>
                </a:solidFill>
                <a:latin typeface="Times New Roman"/>
                <a:ea typeface="Times New Roman"/>
                <a:cs typeface="Times New Roman"/>
                <a:sym typeface="Times New Roman"/>
              </a:defRPr>
            </a:lvl1pPr>
            <a:lvl2pPr marL="914400" marR="0" lvl="1" indent="-361950" algn="l">
              <a:lnSpc>
                <a:spcPct val="100000"/>
              </a:lnSpc>
              <a:spcBef>
                <a:spcPts val="560"/>
              </a:spcBef>
              <a:spcAft>
                <a:spcPts val="0"/>
              </a:spcAft>
              <a:buClr>
                <a:schemeClr val="accent2"/>
              </a:buClr>
              <a:buSzPts val="2100"/>
              <a:buFont typeface="Noto Sans Symbols"/>
              <a:buChar char="■"/>
              <a:defRPr sz="2800" b="0" i="0" u="none" strike="noStrike" cap="none">
                <a:solidFill>
                  <a:schemeClr val="dk1"/>
                </a:solidFill>
                <a:latin typeface="Times New Roman"/>
                <a:ea typeface="Times New Roman"/>
                <a:cs typeface="Times New Roman"/>
                <a:sym typeface="Times New Roman"/>
              </a:defRPr>
            </a:lvl2pPr>
            <a:lvl3pPr marL="1371600" marR="0" lvl="2" indent="-327660" algn="l">
              <a:lnSpc>
                <a:spcPct val="100000"/>
              </a:lnSpc>
              <a:spcBef>
                <a:spcPts val="480"/>
              </a:spcBef>
              <a:spcAft>
                <a:spcPts val="0"/>
              </a:spcAft>
              <a:buClr>
                <a:schemeClr val="lt2"/>
              </a:buClr>
              <a:buSzPts val="1560"/>
              <a:buFont typeface="Noto Sans Symbols"/>
              <a:buChar char="□"/>
              <a:defRPr sz="2400" b="0" i="0" u="none" strike="noStrike" cap="none">
                <a:solidFill>
                  <a:schemeClr val="dk1"/>
                </a:solidFill>
                <a:latin typeface="Times New Roman"/>
                <a:ea typeface="Times New Roman"/>
                <a:cs typeface="Times New Roman"/>
                <a:sym typeface="Times New Roman"/>
              </a:defRPr>
            </a:lvl3pPr>
            <a:lvl4pPr marL="1828800" marR="0" lvl="3" indent="-323850" algn="l">
              <a:lnSpc>
                <a:spcPct val="100000"/>
              </a:lnSpc>
              <a:spcBef>
                <a:spcPts val="400"/>
              </a:spcBef>
              <a:spcAft>
                <a:spcPts val="0"/>
              </a:spcAft>
              <a:buClr>
                <a:schemeClr val="accent2"/>
              </a:buClr>
              <a:buSzPts val="1500"/>
              <a:buFont typeface="Noto Sans Symbols"/>
              <a:buChar char="■"/>
              <a:defRPr sz="2000" b="0" i="0" u="none" strike="noStrike" cap="none">
                <a:solidFill>
                  <a:schemeClr val="dk1"/>
                </a:solidFill>
                <a:latin typeface="Times New Roman"/>
                <a:ea typeface="Times New Roman"/>
                <a:cs typeface="Times New Roman"/>
                <a:sym typeface="Times New Roman"/>
              </a:defRPr>
            </a:lvl4pPr>
            <a:lvl5pPr marL="2286000" marR="0" lvl="4" indent="-292100" algn="l">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5pPr>
            <a:lvl6pPr marL="2743200" marR="0" lvl="5" indent="-292100" algn="l">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6pPr>
            <a:lvl7pPr marL="3200400" marR="0" lvl="6" indent="-292100" algn="l">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7pPr>
            <a:lvl8pPr marL="3657600" marR="0" lvl="7" indent="-292100" algn="l">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8pPr>
            <a:lvl9pPr marL="4114800" marR="0" lvl="8" indent="-292100" algn="l">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28" name="Google Shape;28;p53"/>
          <p:cNvSpPr txBox="1">
            <a:spLocks noGrp="1"/>
          </p:cNvSpPr>
          <p:nvPr>
            <p:ph type="dt" idx="10"/>
          </p:nvPr>
        </p:nvSpPr>
        <p:spPr>
          <a:xfrm>
            <a:off x="457200" y="6248400"/>
            <a:ext cx="1676400" cy="4572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29" name="Google Shape;29;p53"/>
          <p:cNvSpPr txBox="1">
            <a:spLocks noGrp="1"/>
          </p:cNvSpPr>
          <p:nvPr>
            <p:ph type="ftr" idx="11"/>
          </p:nvPr>
        </p:nvSpPr>
        <p:spPr>
          <a:xfrm>
            <a:off x="3124200" y="6248400"/>
            <a:ext cx="2895600" cy="4572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1pPr>
            <a:lvl2pPr marR="0" lvl="1"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30" name="Google Shape;30;p53"/>
          <p:cNvSpPr txBox="1">
            <a:spLocks noGrp="1"/>
          </p:cNvSpPr>
          <p:nvPr>
            <p:ph type="sldNum" idx="12"/>
          </p:nvPr>
        </p:nvSpPr>
        <p:spPr>
          <a:xfrm>
            <a:off x="67818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1"/>
        <p:cNvGrpSpPr/>
        <p:nvPr/>
      </p:nvGrpSpPr>
      <p:grpSpPr>
        <a:xfrm>
          <a:off x="0" y="0"/>
          <a:ext cx="0" cy="0"/>
          <a:chOff x="0" y="0"/>
          <a:chExt cx="0" cy="0"/>
        </a:xfrm>
      </p:grpSpPr>
      <p:sp>
        <p:nvSpPr>
          <p:cNvPr id="32" name="Google Shape;32;p54"/>
          <p:cNvSpPr txBox="1">
            <a:spLocks noGrp="1"/>
          </p:cNvSpPr>
          <p:nvPr>
            <p:ph type="title"/>
          </p:nvPr>
        </p:nvSpPr>
        <p:spPr>
          <a:xfrm>
            <a:off x="457200" y="533400"/>
            <a:ext cx="8229600" cy="1143000"/>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1pPr>
            <a:lvl2pPr marR="0" lvl="1"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33" name="Google Shape;33;p54"/>
          <p:cNvSpPr txBox="1">
            <a:spLocks noGrp="1"/>
          </p:cNvSpPr>
          <p:nvPr>
            <p:ph type="dt" idx="10"/>
          </p:nvPr>
        </p:nvSpPr>
        <p:spPr>
          <a:xfrm>
            <a:off x="457200" y="6248400"/>
            <a:ext cx="1676400" cy="4572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34" name="Google Shape;34;p54"/>
          <p:cNvSpPr txBox="1">
            <a:spLocks noGrp="1"/>
          </p:cNvSpPr>
          <p:nvPr>
            <p:ph type="ftr" idx="11"/>
          </p:nvPr>
        </p:nvSpPr>
        <p:spPr>
          <a:xfrm>
            <a:off x="3124200" y="6248400"/>
            <a:ext cx="2895600" cy="4572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1pPr>
            <a:lvl2pPr marR="0" lvl="1"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35" name="Google Shape;35;p54"/>
          <p:cNvSpPr txBox="1">
            <a:spLocks noGrp="1"/>
          </p:cNvSpPr>
          <p:nvPr>
            <p:ph type="sldNum" idx="12"/>
          </p:nvPr>
        </p:nvSpPr>
        <p:spPr>
          <a:xfrm>
            <a:off x="67818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6"/>
        <p:cNvGrpSpPr/>
        <p:nvPr/>
      </p:nvGrpSpPr>
      <p:grpSpPr>
        <a:xfrm>
          <a:off x="0" y="0"/>
          <a:ext cx="0" cy="0"/>
          <a:chOff x="0" y="0"/>
          <a:chExt cx="0" cy="0"/>
        </a:xfrm>
      </p:grpSpPr>
      <p:sp>
        <p:nvSpPr>
          <p:cNvPr id="37" name="Google Shape;37;p55"/>
          <p:cNvSpPr txBox="1">
            <a:spLocks noGrp="1"/>
          </p:cNvSpPr>
          <p:nvPr>
            <p:ph type="title"/>
          </p:nvPr>
        </p:nvSpPr>
        <p:spPr>
          <a:xfrm rot="5400000">
            <a:off x="4859338" y="2303462"/>
            <a:ext cx="5597525" cy="2057400"/>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1pPr>
            <a:lvl2pPr marR="0" lvl="1"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38" name="Google Shape;38;p55"/>
          <p:cNvSpPr txBox="1">
            <a:spLocks noGrp="1"/>
          </p:cNvSpPr>
          <p:nvPr>
            <p:ph type="body" idx="1"/>
          </p:nvPr>
        </p:nvSpPr>
        <p:spPr>
          <a:xfrm rot="5400000">
            <a:off x="668338" y="322263"/>
            <a:ext cx="5597525" cy="6019800"/>
          </a:xfrm>
          <a:prstGeom prst="rect">
            <a:avLst/>
          </a:prstGeom>
          <a:noFill/>
          <a:ln>
            <a:noFill/>
          </a:ln>
        </p:spPr>
        <p:txBody>
          <a:bodyPr spcFirstLastPara="1" wrap="square" lIns="91425" tIns="91425" rIns="91425" bIns="91425" anchor="t" anchorCtr="0">
            <a:noAutofit/>
          </a:bodyPr>
          <a:lstStyle>
            <a:lvl1pPr marL="457200" marR="0" lvl="0" indent="-370840" algn="l">
              <a:lnSpc>
                <a:spcPct val="100000"/>
              </a:lnSpc>
              <a:spcBef>
                <a:spcPts val="640"/>
              </a:spcBef>
              <a:spcAft>
                <a:spcPts val="0"/>
              </a:spcAft>
              <a:buClr>
                <a:schemeClr val="lt2"/>
              </a:buClr>
              <a:buSzPts val="2240"/>
              <a:buFont typeface="Noto Sans Symbols"/>
              <a:buChar char="□"/>
              <a:defRPr sz="3200" b="0" i="0" u="none" strike="noStrike" cap="none">
                <a:solidFill>
                  <a:schemeClr val="dk1"/>
                </a:solidFill>
                <a:latin typeface="Times New Roman"/>
                <a:ea typeface="Times New Roman"/>
                <a:cs typeface="Times New Roman"/>
                <a:sym typeface="Times New Roman"/>
              </a:defRPr>
            </a:lvl1pPr>
            <a:lvl2pPr marL="914400" marR="0" lvl="1" indent="-361950" algn="l">
              <a:lnSpc>
                <a:spcPct val="100000"/>
              </a:lnSpc>
              <a:spcBef>
                <a:spcPts val="560"/>
              </a:spcBef>
              <a:spcAft>
                <a:spcPts val="0"/>
              </a:spcAft>
              <a:buClr>
                <a:schemeClr val="accent2"/>
              </a:buClr>
              <a:buSzPts val="2100"/>
              <a:buFont typeface="Noto Sans Symbols"/>
              <a:buChar char="■"/>
              <a:defRPr sz="2800" b="0" i="0" u="none" strike="noStrike" cap="none">
                <a:solidFill>
                  <a:schemeClr val="dk1"/>
                </a:solidFill>
                <a:latin typeface="Times New Roman"/>
                <a:ea typeface="Times New Roman"/>
                <a:cs typeface="Times New Roman"/>
                <a:sym typeface="Times New Roman"/>
              </a:defRPr>
            </a:lvl2pPr>
            <a:lvl3pPr marL="1371600" marR="0" lvl="2" indent="-327660" algn="l">
              <a:lnSpc>
                <a:spcPct val="100000"/>
              </a:lnSpc>
              <a:spcBef>
                <a:spcPts val="480"/>
              </a:spcBef>
              <a:spcAft>
                <a:spcPts val="0"/>
              </a:spcAft>
              <a:buClr>
                <a:schemeClr val="lt2"/>
              </a:buClr>
              <a:buSzPts val="1560"/>
              <a:buFont typeface="Noto Sans Symbols"/>
              <a:buChar char="□"/>
              <a:defRPr sz="2400" b="0" i="0" u="none" strike="noStrike" cap="none">
                <a:solidFill>
                  <a:schemeClr val="dk1"/>
                </a:solidFill>
                <a:latin typeface="Times New Roman"/>
                <a:ea typeface="Times New Roman"/>
                <a:cs typeface="Times New Roman"/>
                <a:sym typeface="Times New Roman"/>
              </a:defRPr>
            </a:lvl3pPr>
            <a:lvl4pPr marL="1828800" marR="0" lvl="3" indent="-323850" algn="l">
              <a:lnSpc>
                <a:spcPct val="100000"/>
              </a:lnSpc>
              <a:spcBef>
                <a:spcPts val="400"/>
              </a:spcBef>
              <a:spcAft>
                <a:spcPts val="0"/>
              </a:spcAft>
              <a:buClr>
                <a:schemeClr val="accent2"/>
              </a:buClr>
              <a:buSzPts val="1500"/>
              <a:buFont typeface="Noto Sans Symbols"/>
              <a:buChar char="■"/>
              <a:defRPr sz="2000" b="0" i="0" u="none" strike="noStrike" cap="none">
                <a:solidFill>
                  <a:schemeClr val="dk1"/>
                </a:solidFill>
                <a:latin typeface="Times New Roman"/>
                <a:ea typeface="Times New Roman"/>
                <a:cs typeface="Times New Roman"/>
                <a:sym typeface="Times New Roman"/>
              </a:defRPr>
            </a:lvl4pPr>
            <a:lvl5pPr marL="2286000" marR="0" lvl="4" indent="-292100" algn="l">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5pPr>
            <a:lvl6pPr marL="2743200" marR="0" lvl="5" indent="-292100" algn="l">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6pPr>
            <a:lvl7pPr marL="3200400" marR="0" lvl="6" indent="-292100" algn="l">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7pPr>
            <a:lvl8pPr marL="3657600" marR="0" lvl="7" indent="-292100" algn="l">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8pPr>
            <a:lvl9pPr marL="4114800" marR="0" lvl="8" indent="-292100" algn="l">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39" name="Google Shape;39;p55"/>
          <p:cNvSpPr txBox="1">
            <a:spLocks noGrp="1"/>
          </p:cNvSpPr>
          <p:nvPr>
            <p:ph type="dt" idx="10"/>
          </p:nvPr>
        </p:nvSpPr>
        <p:spPr>
          <a:xfrm>
            <a:off x="457200" y="6248400"/>
            <a:ext cx="1676400" cy="4572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40" name="Google Shape;40;p55"/>
          <p:cNvSpPr txBox="1">
            <a:spLocks noGrp="1"/>
          </p:cNvSpPr>
          <p:nvPr>
            <p:ph type="ftr" idx="11"/>
          </p:nvPr>
        </p:nvSpPr>
        <p:spPr>
          <a:xfrm>
            <a:off x="3124200" y="6248400"/>
            <a:ext cx="2895600" cy="4572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1pPr>
            <a:lvl2pPr marR="0" lvl="1"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41" name="Google Shape;41;p55"/>
          <p:cNvSpPr txBox="1">
            <a:spLocks noGrp="1"/>
          </p:cNvSpPr>
          <p:nvPr>
            <p:ph type="sldNum" idx="12"/>
          </p:nvPr>
        </p:nvSpPr>
        <p:spPr>
          <a:xfrm>
            <a:off x="67818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2"/>
        <p:cNvGrpSpPr/>
        <p:nvPr/>
      </p:nvGrpSpPr>
      <p:grpSpPr>
        <a:xfrm>
          <a:off x="0" y="0"/>
          <a:ext cx="0" cy="0"/>
          <a:chOff x="0" y="0"/>
          <a:chExt cx="0" cy="0"/>
        </a:xfrm>
      </p:grpSpPr>
      <p:sp>
        <p:nvSpPr>
          <p:cNvPr id="43" name="Google Shape;43;p56"/>
          <p:cNvSpPr txBox="1">
            <a:spLocks noGrp="1"/>
          </p:cNvSpPr>
          <p:nvPr>
            <p:ph type="title"/>
          </p:nvPr>
        </p:nvSpPr>
        <p:spPr>
          <a:xfrm>
            <a:off x="457200" y="533400"/>
            <a:ext cx="8229600" cy="1143000"/>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1pPr>
            <a:lvl2pPr marR="0" lvl="1"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44" name="Google Shape;44;p56"/>
          <p:cNvSpPr txBox="1">
            <a:spLocks noGrp="1"/>
          </p:cNvSpPr>
          <p:nvPr>
            <p:ph type="body" idx="1"/>
          </p:nvPr>
        </p:nvSpPr>
        <p:spPr>
          <a:xfrm rot="5400000">
            <a:off x="2420937" y="-134938"/>
            <a:ext cx="4302125" cy="8229600"/>
          </a:xfrm>
          <a:prstGeom prst="rect">
            <a:avLst/>
          </a:prstGeom>
          <a:noFill/>
          <a:ln>
            <a:noFill/>
          </a:ln>
        </p:spPr>
        <p:txBody>
          <a:bodyPr spcFirstLastPara="1" wrap="square" lIns="91425" tIns="91425" rIns="91425" bIns="91425" anchor="t" anchorCtr="0">
            <a:noAutofit/>
          </a:bodyPr>
          <a:lstStyle>
            <a:lvl1pPr marL="457200" marR="0" lvl="0" indent="-370840" algn="l">
              <a:lnSpc>
                <a:spcPct val="100000"/>
              </a:lnSpc>
              <a:spcBef>
                <a:spcPts val="640"/>
              </a:spcBef>
              <a:spcAft>
                <a:spcPts val="0"/>
              </a:spcAft>
              <a:buClr>
                <a:schemeClr val="lt2"/>
              </a:buClr>
              <a:buSzPts val="2240"/>
              <a:buFont typeface="Noto Sans Symbols"/>
              <a:buChar char="□"/>
              <a:defRPr sz="3200" b="0" i="0" u="none" strike="noStrike" cap="none">
                <a:solidFill>
                  <a:schemeClr val="dk1"/>
                </a:solidFill>
                <a:latin typeface="Times New Roman"/>
                <a:ea typeface="Times New Roman"/>
                <a:cs typeface="Times New Roman"/>
                <a:sym typeface="Times New Roman"/>
              </a:defRPr>
            </a:lvl1pPr>
            <a:lvl2pPr marL="914400" marR="0" lvl="1" indent="-361950" algn="l">
              <a:lnSpc>
                <a:spcPct val="100000"/>
              </a:lnSpc>
              <a:spcBef>
                <a:spcPts val="560"/>
              </a:spcBef>
              <a:spcAft>
                <a:spcPts val="0"/>
              </a:spcAft>
              <a:buClr>
                <a:schemeClr val="accent2"/>
              </a:buClr>
              <a:buSzPts val="2100"/>
              <a:buFont typeface="Noto Sans Symbols"/>
              <a:buChar char="■"/>
              <a:defRPr sz="2800" b="0" i="0" u="none" strike="noStrike" cap="none">
                <a:solidFill>
                  <a:schemeClr val="dk1"/>
                </a:solidFill>
                <a:latin typeface="Times New Roman"/>
                <a:ea typeface="Times New Roman"/>
                <a:cs typeface="Times New Roman"/>
                <a:sym typeface="Times New Roman"/>
              </a:defRPr>
            </a:lvl2pPr>
            <a:lvl3pPr marL="1371600" marR="0" lvl="2" indent="-327660" algn="l">
              <a:lnSpc>
                <a:spcPct val="100000"/>
              </a:lnSpc>
              <a:spcBef>
                <a:spcPts val="480"/>
              </a:spcBef>
              <a:spcAft>
                <a:spcPts val="0"/>
              </a:spcAft>
              <a:buClr>
                <a:schemeClr val="lt2"/>
              </a:buClr>
              <a:buSzPts val="1560"/>
              <a:buFont typeface="Noto Sans Symbols"/>
              <a:buChar char="□"/>
              <a:defRPr sz="2400" b="0" i="0" u="none" strike="noStrike" cap="none">
                <a:solidFill>
                  <a:schemeClr val="dk1"/>
                </a:solidFill>
                <a:latin typeface="Times New Roman"/>
                <a:ea typeface="Times New Roman"/>
                <a:cs typeface="Times New Roman"/>
                <a:sym typeface="Times New Roman"/>
              </a:defRPr>
            </a:lvl3pPr>
            <a:lvl4pPr marL="1828800" marR="0" lvl="3" indent="-323850" algn="l">
              <a:lnSpc>
                <a:spcPct val="100000"/>
              </a:lnSpc>
              <a:spcBef>
                <a:spcPts val="400"/>
              </a:spcBef>
              <a:spcAft>
                <a:spcPts val="0"/>
              </a:spcAft>
              <a:buClr>
                <a:schemeClr val="accent2"/>
              </a:buClr>
              <a:buSzPts val="1500"/>
              <a:buFont typeface="Noto Sans Symbols"/>
              <a:buChar char="■"/>
              <a:defRPr sz="2000" b="0" i="0" u="none" strike="noStrike" cap="none">
                <a:solidFill>
                  <a:schemeClr val="dk1"/>
                </a:solidFill>
                <a:latin typeface="Times New Roman"/>
                <a:ea typeface="Times New Roman"/>
                <a:cs typeface="Times New Roman"/>
                <a:sym typeface="Times New Roman"/>
              </a:defRPr>
            </a:lvl4pPr>
            <a:lvl5pPr marL="2286000" marR="0" lvl="4" indent="-292100" algn="l">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5pPr>
            <a:lvl6pPr marL="2743200" marR="0" lvl="5" indent="-292100" algn="l">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6pPr>
            <a:lvl7pPr marL="3200400" marR="0" lvl="6" indent="-292100" algn="l">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7pPr>
            <a:lvl8pPr marL="3657600" marR="0" lvl="7" indent="-292100" algn="l">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8pPr>
            <a:lvl9pPr marL="4114800" marR="0" lvl="8" indent="-292100" algn="l">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45" name="Google Shape;45;p56"/>
          <p:cNvSpPr txBox="1">
            <a:spLocks noGrp="1"/>
          </p:cNvSpPr>
          <p:nvPr>
            <p:ph type="dt" idx="10"/>
          </p:nvPr>
        </p:nvSpPr>
        <p:spPr>
          <a:xfrm>
            <a:off x="457200" y="6248400"/>
            <a:ext cx="1676400" cy="4572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46" name="Google Shape;46;p56"/>
          <p:cNvSpPr txBox="1">
            <a:spLocks noGrp="1"/>
          </p:cNvSpPr>
          <p:nvPr>
            <p:ph type="ftr" idx="11"/>
          </p:nvPr>
        </p:nvSpPr>
        <p:spPr>
          <a:xfrm>
            <a:off x="3124200" y="6248400"/>
            <a:ext cx="2895600" cy="4572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1pPr>
            <a:lvl2pPr marR="0" lvl="1"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47" name="Google Shape;47;p56"/>
          <p:cNvSpPr txBox="1">
            <a:spLocks noGrp="1"/>
          </p:cNvSpPr>
          <p:nvPr>
            <p:ph type="sldNum" idx="12"/>
          </p:nvPr>
        </p:nvSpPr>
        <p:spPr>
          <a:xfrm>
            <a:off x="67818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8"/>
        <p:cNvGrpSpPr/>
        <p:nvPr/>
      </p:nvGrpSpPr>
      <p:grpSpPr>
        <a:xfrm>
          <a:off x="0" y="0"/>
          <a:ext cx="0" cy="0"/>
          <a:chOff x="0" y="0"/>
          <a:chExt cx="0" cy="0"/>
        </a:xfrm>
      </p:grpSpPr>
      <p:sp>
        <p:nvSpPr>
          <p:cNvPr id="49" name="Google Shape;49;p57"/>
          <p:cNvSpPr txBox="1">
            <a:spLocks noGrp="1"/>
          </p:cNvSpPr>
          <p:nvPr>
            <p:ph type="title"/>
          </p:nvPr>
        </p:nvSpPr>
        <p:spPr>
          <a:xfrm>
            <a:off x="1792288" y="4800600"/>
            <a:ext cx="5486400" cy="566738"/>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chemeClr val="dk2"/>
              </a:buClr>
              <a:buSzPts val="1400"/>
              <a:buFont typeface="Times New Roman"/>
              <a:buNone/>
              <a:defRPr sz="2000" b="1" i="0" u="none" strike="noStrike" cap="none">
                <a:solidFill>
                  <a:schemeClr val="dk2"/>
                </a:solidFill>
                <a:latin typeface="Times New Roman"/>
                <a:ea typeface="Times New Roman"/>
                <a:cs typeface="Times New Roman"/>
                <a:sym typeface="Times New Roman"/>
              </a:defRPr>
            </a:lvl1pPr>
            <a:lvl2pPr marR="0" lvl="1"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50" name="Google Shape;50;p57"/>
          <p:cNvSpPr>
            <a:spLocks noGrp="1"/>
          </p:cNvSpPr>
          <p:nvPr>
            <p:ph type="pic" idx="2"/>
          </p:nvPr>
        </p:nvSpPr>
        <p:spPr>
          <a:xfrm>
            <a:off x="1792288" y="612775"/>
            <a:ext cx="5486400" cy="4114800"/>
          </a:xfrm>
          <a:prstGeom prst="rect">
            <a:avLst/>
          </a:prstGeom>
          <a:noFill/>
          <a:ln>
            <a:noFill/>
          </a:ln>
        </p:spPr>
      </p:sp>
      <p:sp>
        <p:nvSpPr>
          <p:cNvPr id="51" name="Google Shape;51;p57"/>
          <p:cNvSpPr txBox="1">
            <a:spLocks noGrp="1"/>
          </p:cNvSpPr>
          <p:nvPr>
            <p:ph type="body" idx="1"/>
          </p:nvPr>
        </p:nvSpPr>
        <p:spPr>
          <a:xfrm>
            <a:off x="1792288" y="5367338"/>
            <a:ext cx="5486400" cy="804862"/>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280"/>
              </a:spcBef>
              <a:spcAft>
                <a:spcPts val="0"/>
              </a:spcAft>
              <a:buClr>
                <a:schemeClr val="lt2"/>
              </a:buClr>
              <a:buSzPts val="980"/>
              <a:buFont typeface="Noto Sans Symbols"/>
              <a:buNone/>
              <a:defRPr sz="1400" b="0" i="0" u="none" strike="noStrike" cap="none">
                <a:solidFill>
                  <a:schemeClr val="dk1"/>
                </a:solidFill>
                <a:latin typeface="Times New Roman"/>
                <a:ea typeface="Times New Roman"/>
                <a:cs typeface="Times New Roman"/>
                <a:sym typeface="Times New Roman"/>
              </a:defRPr>
            </a:lvl1pPr>
            <a:lvl2pPr marL="914400" marR="0" lvl="1" indent="-228600" algn="l">
              <a:lnSpc>
                <a:spcPct val="100000"/>
              </a:lnSpc>
              <a:spcBef>
                <a:spcPts val="240"/>
              </a:spcBef>
              <a:spcAft>
                <a:spcPts val="0"/>
              </a:spcAft>
              <a:buClr>
                <a:schemeClr val="accent2"/>
              </a:buClr>
              <a:buSzPts val="900"/>
              <a:buFont typeface="Noto Sans Symbols"/>
              <a:buNone/>
              <a:defRPr sz="1200" b="0" i="0" u="none" strike="noStrike" cap="none">
                <a:solidFill>
                  <a:schemeClr val="dk1"/>
                </a:solidFill>
                <a:latin typeface="Times New Roman"/>
                <a:ea typeface="Times New Roman"/>
                <a:cs typeface="Times New Roman"/>
                <a:sym typeface="Times New Roman"/>
              </a:defRPr>
            </a:lvl2pPr>
            <a:lvl3pPr marL="1371600" marR="0" lvl="2" indent="-228600" algn="l">
              <a:lnSpc>
                <a:spcPct val="100000"/>
              </a:lnSpc>
              <a:spcBef>
                <a:spcPts val="200"/>
              </a:spcBef>
              <a:spcAft>
                <a:spcPts val="0"/>
              </a:spcAft>
              <a:buClr>
                <a:schemeClr val="lt2"/>
              </a:buClr>
              <a:buSzPts val="650"/>
              <a:buFont typeface="Noto Sans Symbols"/>
              <a:buNone/>
              <a:defRPr sz="1000" b="0" i="0" u="none" strike="noStrike" cap="none">
                <a:solidFill>
                  <a:schemeClr val="dk1"/>
                </a:solidFill>
                <a:latin typeface="Times New Roman"/>
                <a:ea typeface="Times New Roman"/>
                <a:cs typeface="Times New Roman"/>
                <a:sym typeface="Times New Roman"/>
              </a:defRPr>
            </a:lvl3pPr>
            <a:lvl4pPr marL="1828800" marR="0" lvl="3" indent="-228600" algn="l">
              <a:lnSpc>
                <a:spcPct val="100000"/>
              </a:lnSpc>
              <a:spcBef>
                <a:spcPts val="180"/>
              </a:spcBef>
              <a:spcAft>
                <a:spcPts val="0"/>
              </a:spcAft>
              <a:buClr>
                <a:schemeClr val="accent2"/>
              </a:buClr>
              <a:buSzPts val="675"/>
              <a:buFont typeface="Noto Sans Symbols"/>
              <a:buNone/>
              <a:defRPr sz="900" b="0" i="0" u="none" strike="noStrike" cap="none">
                <a:solidFill>
                  <a:schemeClr val="dk1"/>
                </a:solidFill>
                <a:latin typeface="Times New Roman"/>
                <a:ea typeface="Times New Roman"/>
                <a:cs typeface="Times New Roman"/>
                <a:sym typeface="Times New Roman"/>
              </a:defRPr>
            </a:lvl4pPr>
            <a:lvl5pPr marL="2286000" marR="0" lvl="4" indent="-228600" algn="l">
              <a:lnSpc>
                <a:spcPct val="100000"/>
              </a:lnSpc>
              <a:spcBef>
                <a:spcPts val="180"/>
              </a:spcBef>
              <a:spcAft>
                <a:spcPts val="0"/>
              </a:spcAft>
              <a:buClr>
                <a:schemeClr val="accent1"/>
              </a:buClr>
              <a:buSzPts val="450"/>
              <a:buFont typeface="Noto Sans Symbols"/>
              <a:buNone/>
              <a:defRPr sz="900" b="0" i="0" u="none" strike="noStrike" cap="none">
                <a:solidFill>
                  <a:schemeClr val="dk1"/>
                </a:solidFill>
                <a:latin typeface="Times New Roman"/>
                <a:ea typeface="Times New Roman"/>
                <a:cs typeface="Times New Roman"/>
                <a:sym typeface="Times New Roman"/>
              </a:defRPr>
            </a:lvl5pPr>
            <a:lvl6pPr marL="2743200" marR="0" lvl="5" indent="-228600" algn="l">
              <a:lnSpc>
                <a:spcPct val="100000"/>
              </a:lnSpc>
              <a:spcBef>
                <a:spcPts val="180"/>
              </a:spcBef>
              <a:spcAft>
                <a:spcPts val="0"/>
              </a:spcAft>
              <a:buClr>
                <a:schemeClr val="accent1"/>
              </a:buClr>
              <a:buSzPts val="450"/>
              <a:buFont typeface="Noto Sans Symbols"/>
              <a:buNone/>
              <a:defRPr sz="900" b="0" i="0" u="none" strike="noStrike" cap="none">
                <a:solidFill>
                  <a:schemeClr val="dk1"/>
                </a:solidFill>
                <a:latin typeface="Times New Roman"/>
                <a:ea typeface="Times New Roman"/>
                <a:cs typeface="Times New Roman"/>
                <a:sym typeface="Times New Roman"/>
              </a:defRPr>
            </a:lvl6pPr>
            <a:lvl7pPr marL="3200400" marR="0" lvl="6" indent="-228600" algn="l">
              <a:lnSpc>
                <a:spcPct val="100000"/>
              </a:lnSpc>
              <a:spcBef>
                <a:spcPts val="180"/>
              </a:spcBef>
              <a:spcAft>
                <a:spcPts val="0"/>
              </a:spcAft>
              <a:buClr>
                <a:schemeClr val="accent1"/>
              </a:buClr>
              <a:buSzPts val="450"/>
              <a:buFont typeface="Noto Sans Symbols"/>
              <a:buNone/>
              <a:defRPr sz="900" b="0" i="0" u="none" strike="noStrike" cap="none">
                <a:solidFill>
                  <a:schemeClr val="dk1"/>
                </a:solidFill>
                <a:latin typeface="Times New Roman"/>
                <a:ea typeface="Times New Roman"/>
                <a:cs typeface="Times New Roman"/>
                <a:sym typeface="Times New Roman"/>
              </a:defRPr>
            </a:lvl7pPr>
            <a:lvl8pPr marL="3657600" marR="0" lvl="7" indent="-228600" algn="l">
              <a:lnSpc>
                <a:spcPct val="100000"/>
              </a:lnSpc>
              <a:spcBef>
                <a:spcPts val="180"/>
              </a:spcBef>
              <a:spcAft>
                <a:spcPts val="0"/>
              </a:spcAft>
              <a:buClr>
                <a:schemeClr val="accent1"/>
              </a:buClr>
              <a:buSzPts val="450"/>
              <a:buFont typeface="Noto Sans Symbols"/>
              <a:buNone/>
              <a:defRPr sz="900" b="0" i="0" u="none" strike="noStrike" cap="none">
                <a:solidFill>
                  <a:schemeClr val="dk1"/>
                </a:solidFill>
                <a:latin typeface="Times New Roman"/>
                <a:ea typeface="Times New Roman"/>
                <a:cs typeface="Times New Roman"/>
                <a:sym typeface="Times New Roman"/>
              </a:defRPr>
            </a:lvl8pPr>
            <a:lvl9pPr marL="4114800" marR="0" lvl="8" indent="-228600" algn="l">
              <a:lnSpc>
                <a:spcPct val="100000"/>
              </a:lnSpc>
              <a:spcBef>
                <a:spcPts val="180"/>
              </a:spcBef>
              <a:spcAft>
                <a:spcPts val="0"/>
              </a:spcAft>
              <a:buClr>
                <a:schemeClr val="accent1"/>
              </a:buClr>
              <a:buSzPts val="450"/>
              <a:buFont typeface="Noto Sans Symbols"/>
              <a:buNone/>
              <a:defRPr sz="900" b="0" i="0" u="none" strike="noStrike" cap="none">
                <a:solidFill>
                  <a:schemeClr val="dk1"/>
                </a:solidFill>
                <a:latin typeface="Times New Roman"/>
                <a:ea typeface="Times New Roman"/>
                <a:cs typeface="Times New Roman"/>
                <a:sym typeface="Times New Roman"/>
              </a:defRPr>
            </a:lvl9pPr>
          </a:lstStyle>
          <a:p>
            <a:endParaRPr/>
          </a:p>
        </p:txBody>
      </p:sp>
      <p:sp>
        <p:nvSpPr>
          <p:cNvPr id="52" name="Google Shape;52;p57"/>
          <p:cNvSpPr txBox="1">
            <a:spLocks noGrp="1"/>
          </p:cNvSpPr>
          <p:nvPr>
            <p:ph type="dt" idx="10"/>
          </p:nvPr>
        </p:nvSpPr>
        <p:spPr>
          <a:xfrm>
            <a:off x="457200" y="6248400"/>
            <a:ext cx="1676400" cy="4572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53" name="Google Shape;53;p57"/>
          <p:cNvSpPr txBox="1">
            <a:spLocks noGrp="1"/>
          </p:cNvSpPr>
          <p:nvPr>
            <p:ph type="ftr" idx="11"/>
          </p:nvPr>
        </p:nvSpPr>
        <p:spPr>
          <a:xfrm>
            <a:off x="3124200" y="6248400"/>
            <a:ext cx="2895600" cy="4572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1pPr>
            <a:lvl2pPr marR="0" lvl="1"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54" name="Google Shape;54;p57"/>
          <p:cNvSpPr txBox="1">
            <a:spLocks noGrp="1"/>
          </p:cNvSpPr>
          <p:nvPr>
            <p:ph type="sldNum" idx="12"/>
          </p:nvPr>
        </p:nvSpPr>
        <p:spPr>
          <a:xfrm>
            <a:off x="67818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5"/>
        <p:cNvGrpSpPr/>
        <p:nvPr/>
      </p:nvGrpSpPr>
      <p:grpSpPr>
        <a:xfrm>
          <a:off x="0" y="0"/>
          <a:ext cx="0" cy="0"/>
          <a:chOff x="0" y="0"/>
          <a:chExt cx="0" cy="0"/>
        </a:xfrm>
      </p:grpSpPr>
      <p:sp>
        <p:nvSpPr>
          <p:cNvPr id="56" name="Google Shape;56;p58"/>
          <p:cNvSpPr txBox="1">
            <a:spLocks noGrp="1"/>
          </p:cNvSpPr>
          <p:nvPr>
            <p:ph type="title"/>
          </p:nvPr>
        </p:nvSpPr>
        <p:spPr>
          <a:xfrm>
            <a:off x="457200" y="273050"/>
            <a:ext cx="3008313" cy="1162050"/>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chemeClr val="dk2"/>
              </a:buClr>
              <a:buSzPts val="1400"/>
              <a:buFont typeface="Times New Roman"/>
              <a:buNone/>
              <a:defRPr sz="2000" b="1" i="0" u="none" strike="noStrike" cap="none">
                <a:solidFill>
                  <a:schemeClr val="dk2"/>
                </a:solidFill>
                <a:latin typeface="Times New Roman"/>
                <a:ea typeface="Times New Roman"/>
                <a:cs typeface="Times New Roman"/>
                <a:sym typeface="Times New Roman"/>
              </a:defRPr>
            </a:lvl1pPr>
            <a:lvl2pPr marR="0" lvl="1"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57" name="Google Shape;57;p58"/>
          <p:cNvSpPr txBox="1">
            <a:spLocks noGrp="1"/>
          </p:cNvSpPr>
          <p:nvPr>
            <p:ph type="body" idx="1"/>
          </p:nvPr>
        </p:nvSpPr>
        <p:spPr>
          <a:xfrm>
            <a:off x="3575050" y="273050"/>
            <a:ext cx="5111750" cy="5853113"/>
          </a:xfrm>
          <a:prstGeom prst="rect">
            <a:avLst/>
          </a:prstGeom>
          <a:noFill/>
          <a:ln>
            <a:noFill/>
          </a:ln>
        </p:spPr>
        <p:txBody>
          <a:bodyPr spcFirstLastPara="1" wrap="square" lIns="91425" tIns="91425" rIns="91425" bIns="91425" anchor="t" anchorCtr="0">
            <a:noAutofit/>
          </a:bodyPr>
          <a:lstStyle>
            <a:lvl1pPr marL="457200" marR="0" lvl="0" indent="-370840" algn="l">
              <a:lnSpc>
                <a:spcPct val="100000"/>
              </a:lnSpc>
              <a:spcBef>
                <a:spcPts val="640"/>
              </a:spcBef>
              <a:spcAft>
                <a:spcPts val="0"/>
              </a:spcAft>
              <a:buClr>
                <a:schemeClr val="lt2"/>
              </a:buClr>
              <a:buSzPts val="2240"/>
              <a:buFont typeface="Noto Sans Symbols"/>
              <a:buChar char="□"/>
              <a:defRPr sz="3200" b="0" i="0" u="none" strike="noStrike" cap="none">
                <a:solidFill>
                  <a:schemeClr val="dk1"/>
                </a:solidFill>
                <a:latin typeface="Times New Roman"/>
                <a:ea typeface="Times New Roman"/>
                <a:cs typeface="Times New Roman"/>
                <a:sym typeface="Times New Roman"/>
              </a:defRPr>
            </a:lvl1pPr>
            <a:lvl2pPr marL="914400" marR="0" lvl="1" indent="-361950" algn="l">
              <a:lnSpc>
                <a:spcPct val="100000"/>
              </a:lnSpc>
              <a:spcBef>
                <a:spcPts val="560"/>
              </a:spcBef>
              <a:spcAft>
                <a:spcPts val="0"/>
              </a:spcAft>
              <a:buClr>
                <a:schemeClr val="accent2"/>
              </a:buClr>
              <a:buSzPts val="2100"/>
              <a:buFont typeface="Noto Sans Symbols"/>
              <a:buChar char="■"/>
              <a:defRPr sz="2800" b="0" i="0" u="none" strike="noStrike" cap="none">
                <a:solidFill>
                  <a:schemeClr val="dk1"/>
                </a:solidFill>
                <a:latin typeface="Times New Roman"/>
                <a:ea typeface="Times New Roman"/>
                <a:cs typeface="Times New Roman"/>
                <a:sym typeface="Times New Roman"/>
              </a:defRPr>
            </a:lvl2pPr>
            <a:lvl3pPr marL="1371600" marR="0" lvl="2" indent="-327660" algn="l">
              <a:lnSpc>
                <a:spcPct val="100000"/>
              </a:lnSpc>
              <a:spcBef>
                <a:spcPts val="480"/>
              </a:spcBef>
              <a:spcAft>
                <a:spcPts val="0"/>
              </a:spcAft>
              <a:buClr>
                <a:schemeClr val="lt2"/>
              </a:buClr>
              <a:buSzPts val="1560"/>
              <a:buFont typeface="Noto Sans Symbols"/>
              <a:buChar char="□"/>
              <a:defRPr sz="2400" b="0" i="0" u="none" strike="noStrike" cap="none">
                <a:solidFill>
                  <a:schemeClr val="dk1"/>
                </a:solidFill>
                <a:latin typeface="Times New Roman"/>
                <a:ea typeface="Times New Roman"/>
                <a:cs typeface="Times New Roman"/>
                <a:sym typeface="Times New Roman"/>
              </a:defRPr>
            </a:lvl3pPr>
            <a:lvl4pPr marL="1828800" marR="0" lvl="3" indent="-323850" algn="l">
              <a:lnSpc>
                <a:spcPct val="100000"/>
              </a:lnSpc>
              <a:spcBef>
                <a:spcPts val="400"/>
              </a:spcBef>
              <a:spcAft>
                <a:spcPts val="0"/>
              </a:spcAft>
              <a:buClr>
                <a:schemeClr val="accent2"/>
              </a:buClr>
              <a:buSzPts val="1500"/>
              <a:buFont typeface="Noto Sans Symbols"/>
              <a:buChar char="■"/>
              <a:defRPr sz="2000" b="0" i="0" u="none" strike="noStrike" cap="none">
                <a:solidFill>
                  <a:schemeClr val="dk1"/>
                </a:solidFill>
                <a:latin typeface="Times New Roman"/>
                <a:ea typeface="Times New Roman"/>
                <a:cs typeface="Times New Roman"/>
                <a:sym typeface="Times New Roman"/>
              </a:defRPr>
            </a:lvl4pPr>
            <a:lvl5pPr marL="2286000" marR="0" lvl="4" indent="-292100" algn="l">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5pPr>
            <a:lvl6pPr marL="2743200" marR="0" lvl="5" indent="-292100" algn="l">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6pPr>
            <a:lvl7pPr marL="3200400" marR="0" lvl="6" indent="-292100" algn="l">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7pPr>
            <a:lvl8pPr marL="3657600" marR="0" lvl="7" indent="-292100" algn="l">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8pPr>
            <a:lvl9pPr marL="4114800" marR="0" lvl="8" indent="-292100" algn="l">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58" name="Google Shape;58;p58"/>
          <p:cNvSpPr txBox="1">
            <a:spLocks noGrp="1"/>
          </p:cNvSpPr>
          <p:nvPr>
            <p:ph type="body" idx="2"/>
          </p:nvPr>
        </p:nvSpPr>
        <p:spPr>
          <a:xfrm>
            <a:off x="457200" y="1435100"/>
            <a:ext cx="3008313" cy="4691063"/>
          </a:xfrm>
          <a:prstGeom prst="rect">
            <a:avLst/>
          </a:prstGeom>
          <a:noFill/>
          <a:ln>
            <a:noFill/>
          </a:ln>
        </p:spPr>
        <p:txBody>
          <a:bodyPr spcFirstLastPara="1" wrap="square" lIns="91425" tIns="91425" rIns="91425" bIns="91425" anchor="t" anchorCtr="0">
            <a:noAutofit/>
          </a:bodyPr>
          <a:lstStyle>
            <a:lvl1pPr marL="457200" marR="0" lvl="0" indent="-228600" algn="l">
              <a:lnSpc>
                <a:spcPct val="100000"/>
              </a:lnSpc>
              <a:spcBef>
                <a:spcPts val="280"/>
              </a:spcBef>
              <a:spcAft>
                <a:spcPts val="0"/>
              </a:spcAft>
              <a:buClr>
                <a:schemeClr val="lt2"/>
              </a:buClr>
              <a:buSzPts val="980"/>
              <a:buFont typeface="Noto Sans Symbols"/>
              <a:buNone/>
              <a:defRPr sz="1400" b="0" i="0" u="none" strike="noStrike" cap="none">
                <a:solidFill>
                  <a:schemeClr val="dk1"/>
                </a:solidFill>
                <a:latin typeface="Times New Roman"/>
                <a:ea typeface="Times New Roman"/>
                <a:cs typeface="Times New Roman"/>
                <a:sym typeface="Times New Roman"/>
              </a:defRPr>
            </a:lvl1pPr>
            <a:lvl2pPr marL="914400" marR="0" lvl="1" indent="-228600" algn="l">
              <a:lnSpc>
                <a:spcPct val="100000"/>
              </a:lnSpc>
              <a:spcBef>
                <a:spcPts val="240"/>
              </a:spcBef>
              <a:spcAft>
                <a:spcPts val="0"/>
              </a:spcAft>
              <a:buClr>
                <a:schemeClr val="accent2"/>
              </a:buClr>
              <a:buSzPts val="900"/>
              <a:buFont typeface="Noto Sans Symbols"/>
              <a:buNone/>
              <a:defRPr sz="1200" b="0" i="0" u="none" strike="noStrike" cap="none">
                <a:solidFill>
                  <a:schemeClr val="dk1"/>
                </a:solidFill>
                <a:latin typeface="Times New Roman"/>
                <a:ea typeface="Times New Roman"/>
                <a:cs typeface="Times New Roman"/>
                <a:sym typeface="Times New Roman"/>
              </a:defRPr>
            </a:lvl2pPr>
            <a:lvl3pPr marL="1371600" marR="0" lvl="2" indent="-228600" algn="l">
              <a:lnSpc>
                <a:spcPct val="100000"/>
              </a:lnSpc>
              <a:spcBef>
                <a:spcPts val="200"/>
              </a:spcBef>
              <a:spcAft>
                <a:spcPts val="0"/>
              </a:spcAft>
              <a:buClr>
                <a:schemeClr val="lt2"/>
              </a:buClr>
              <a:buSzPts val="650"/>
              <a:buFont typeface="Noto Sans Symbols"/>
              <a:buNone/>
              <a:defRPr sz="1000" b="0" i="0" u="none" strike="noStrike" cap="none">
                <a:solidFill>
                  <a:schemeClr val="dk1"/>
                </a:solidFill>
                <a:latin typeface="Times New Roman"/>
                <a:ea typeface="Times New Roman"/>
                <a:cs typeface="Times New Roman"/>
                <a:sym typeface="Times New Roman"/>
              </a:defRPr>
            </a:lvl3pPr>
            <a:lvl4pPr marL="1828800" marR="0" lvl="3" indent="-228600" algn="l">
              <a:lnSpc>
                <a:spcPct val="100000"/>
              </a:lnSpc>
              <a:spcBef>
                <a:spcPts val="180"/>
              </a:spcBef>
              <a:spcAft>
                <a:spcPts val="0"/>
              </a:spcAft>
              <a:buClr>
                <a:schemeClr val="accent2"/>
              </a:buClr>
              <a:buSzPts val="675"/>
              <a:buFont typeface="Noto Sans Symbols"/>
              <a:buNone/>
              <a:defRPr sz="900" b="0" i="0" u="none" strike="noStrike" cap="none">
                <a:solidFill>
                  <a:schemeClr val="dk1"/>
                </a:solidFill>
                <a:latin typeface="Times New Roman"/>
                <a:ea typeface="Times New Roman"/>
                <a:cs typeface="Times New Roman"/>
                <a:sym typeface="Times New Roman"/>
              </a:defRPr>
            </a:lvl4pPr>
            <a:lvl5pPr marL="2286000" marR="0" lvl="4" indent="-228600" algn="l">
              <a:lnSpc>
                <a:spcPct val="100000"/>
              </a:lnSpc>
              <a:spcBef>
                <a:spcPts val="180"/>
              </a:spcBef>
              <a:spcAft>
                <a:spcPts val="0"/>
              </a:spcAft>
              <a:buClr>
                <a:schemeClr val="accent1"/>
              </a:buClr>
              <a:buSzPts val="450"/>
              <a:buFont typeface="Noto Sans Symbols"/>
              <a:buNone/>
              <a:defRPr sz="900" b="0" i="0" u="none" strike="noStrike" cap="none">
                <a:solidFill>
                  <a:schemeClr val="dk1"/>
                </a:solidFill>
                <a:latin typeface="Times New Roman"/>
                <a:ea typeface="Times New Roman"/>
                <a:cs typeface="Times New Roman"/>
                <a:sym typeface="Times New Roman"/>
              </a:defRPr>
            </a:lvl5pPr>
            <a:lvl6pPr marL="2743200" marR="0" lvl="5" indent="-228600" algn="l">
              <a:lnSpc>
                <a:spcPct val="100000"/>
              </a:lnSpc>
              <a:spcBef>
                <a:spcPts val="180"/>
              </a:spcBef>
              <a:spcAft>
                <a:spcPts val="0"/>
              </a:spcAft>
              <a:buClr>
                <a:schemeClr val="accent1"/>
              </a:buClr>
              <a:buSzPts val="450"/>
              <a:buFont typeface="Noto Sans Symbols"/>
              <a:buNone/>
              <a:defRPr sz="900" b="0" i="0" u="none" strike="noStrike" cap="none">
                <a:solidFill>
                  <a:schemeClr val="dk1"/>
                </a:solidFill>
                <a:latin typeface="Times New Roman"/>
                <a:ea typeface="Times New Roman"/>
                <a:cs typeface="Times New Roman"/>
                <a:sym typeface="Times New Roman"/>
              </a:defRPr>
            </a:lvl6pPr>
            <a:lvl7pPr marL="3200400" marR="0" lvl="6" indent="-228600" algn="l">
              <a:lnSpc>
                <a:spcPct val="100000"/>
              </a:lnSpc>
              <a:spcBef>
                <a:spcPts val="180"/>
              </a:spcBef>
              <a:spcAft>
                <a:spcPts val="0"/>
              </a:spcAft>
              <a:buClr>
                <a:schemeClr val="accent1"/>
              </a:buClr>
              <a:buSzPts val="450"/>
              <a:buFont typeface="Noto Sans Symbols"/>
              <a:buNone/>
              <a:defRPr sz="900" b="0" i="0" u="none" strike="noStrike" cap="none">
                <a:solidFill>
                  <a:schemeClr val="dk1"/>
                </a:solidFill>
                <a:latin typeface="Times New Roman"/>
                <a:ea typeface="Times New Roman"/>
                <a:cs typeface="Times New Roman"/>
                <a:sym typeface="Times New Roman"/>
              </a:defRPr>
            </a:lvl7pPr>
            <a:lvl8pPr marL="3657600" marR="0" lvl="7" indent="-228600" algn="l">
              <a:lnSpc>
                <a:spcPct val="100000"/>
              </a:lnSpc>
              <a:spcBef>
                <a:spcPts val="180"/>
              </a:spcBef>
              <a:spcAft>
                <a:spcPts val="0"/>
              </a:spcAft>
              <a:buClr>
                <a:schemeClr val="accent1"/>
              </a:buClr>
              <a:buSzPts val="450"/>
              <a:buFont typeface="Noto Sans Symbols"/>
              <a:buNone/>
              <a:defRPr sz="900" b="0" i="0" u="none" strike="noStrike" cap="none">
                <a:solidFill>
                  <a:schemeClr val="dk1"/>
                </a:solidFill>
                <a:latin typeface="Times New Roman"/>
                <a:ea typeface="Times New Roman"/>
                <a:cs typeface="Times New Roman"/>
                <a:sym typeface="Times New Roman"/>
              </a:defRPr>
            </a:lvl8pPr>
            <a:lvl9pPr marL="4114800" marR="0" lvl="8" indent="-228600" algn="l">
              <a:lnSpc>
                <a:spcPct val="100000"/>
              </a:lnSpc>
              <a:spcBef>
                <a:spcPts val="180"/>
              </a:spcBef>
              <a:spcAft>
                <a:spcPts val="0"/>
              </a:spcAft>
              <a:buClr>
                <a:schemeClr val="accent1"/>
              </a:buClr>
              <a:buSzPts val="450"/>
              <a:buFont typeface="Noto Sans Symbols"/>
              <a:buNone/>
              <a:defRPr sz="900" b="0" i="0" u="none" strike="noStrike" cap="none">
                <a:solidFill>
                  <a:schemeClr val="dk1"/>
                </a:solidFill>
                <a:latin typeface="Times New Roman"/>
                <a:ea typeface="Times New Roman"/>
                <a:cs typeface="Times New Roman"/>
                <a:sym typeface="Times New Roman"/>
              </a:defRPr>
            </a:lvl9pPr>
          </a:lstStyle>
          <a:p>
            <a:endParaRPr/>
          </a:p>
        </p:txBody>
      </p:sp>
      <p:sp>
        <p:nvSpPr>
          <p:cNvPr id="59" name="Google Shape;59;p58"/>
          <p:cNvSpPr txBox="1">
            <a:spLocks noGrp="1"/>
          </p:cNvSpPr>
          <p:nvPr>
            <p:ph type="dt" idx="10"/>
          </p:nvPr>
        </p:nvSpPr>
        <p:spPr>
          <a:xfrm>
            <a:off x="457200" y="6248400"/>
            <a:ext cx="1676400" cy="4572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60" name="Google Shape;60;p58"/>
          <p:cNvSpPr txBox="1">
            <a:spLocks noGrp="1"/>
          </p:cNvSpPr>
          <p:nvPr>
            <p:ph type="ftr" idx="11"/>
          </p:nvPr>
        </p:nvSpPr>
        <p:spPr>
          <a:xfrm>
            <a:off x="3124200" y="6248400"/>
            <a:ext cx="2895600" cy="4572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1pPr>
            <a:lvl2pPr marR="0" lvl="1"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61" name="Google Shape;61;p58"/>
          <p:cNvSpPr txBox="1">
            <a:spLocks noGrp="1"/>
          </p:cNvSpPr>
          <p:nvPr>
            <p:ph type="sldNum" idx="12"/>
          </p:nvPr>
        </p:nvSpPr>
        <p:spPr>
          <a:xfrm>
            <a:off x="67818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2"/>
        <p:cNvGrpSpPr/>
        <p:nvPr/>
      </p:nvGrpSpPr>
      <p:grpSpPr>
        <a:xfrm>
          <a:off x="0" y="0"/>
          <a:ext cx="0" cy="0"/>
          <a:chOff x="0" y="0"/>
          <a:chExt cx="0" cy="0"/>
        </a:xfrm>
      </p:grpSpPr>
      <p:sp>
        <p:nvSpPr>
          <p:cNvPr id="63" name="Google Shape;63;p59"/>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1pPr>
            <a:lvl2pPr marR="0" lvl="1"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64" name="Google Shape;64;p59"/>
          <p:cNvSpPr txBox="1">
            <a:spLocks noGrp="1"/>
          </p:cNvSpPr>
          <p:nvPr>
            <p:ph type="body" idx="1"/>
          </p:nvPr>
        </p:nvSpPr>
        <p:spPr>
          <a:xfrm>
            <a:off x="457200" y="1535113"/>
            <a:ext cx="4040188" cy="639762"/>
          </a:xfrm>
          <a:prstGeom prst="rect">
            <a:avLst/>
          </a:prstGeom>
          <a:noFill/>
          <a:ln>
            <a:noFill/>
          </a:ln>
        </p:spPr>
        <p:txBody>
          <a:bodyPr spcFirstLastPara="1" wrap="square" lIns="91425" tIns="91425" rIns="91425" bIns="91425" anchor="b" anchorCtr="0">
            <a:noAutofit/>
          </a:bodyPr>
          <a:lstStyle>
            <a:lvl1pPr marL="457200" marR="0" lvl="0" indent="-228600" algn="l">
              <a:lnSpc>
                <a:spcPct val="100000"/>
              </a:lnSpc>
              <a:spcBef>
                <a:spcPts val="480"/>
              </a:spcBef>
              <a:spcAft>
                <a:spcPts val="0"/>
              </a:spcAft>
              <a:buClr>
                <a:schemeClr val="lt2"/>
              </a:buClr>
              <a:buSzPts val="1680"/>
              <a:buFont typeface="Noto Sans Symbols"/>
              <a:buNone/>
              <a:defRPr sz="2400" b="1" i="0" u="none" strike="noStrike" cap="none">
                <a:solidFill>
                  <a:schemeClr val="dk1"/>
                </a:solidFill>
                <a:latin typeface="Times New Roman"/>
                <a:ea typeface="Times New Roman"/>
                <a:cs typeface="Times New Roman"/>
                <a:sym typeface="Times New Roman"/>
              </a:defRPr>
            </a:lvl1pPr>
            <a:lvl2pPr marL="914400" marR="0" lvl="1" indent="-228600" algn="l">
              <a:lnSpc>
                <a:spcPct val="100000"/>
              </a:lnSpc>
              <a:spcBef>
                <a:spcPts val="400"/>
              </a:spcBef>
              <a:spcAft>
                <a:spcPts val="0"/>
              </a:spcAft>
              <a:buClr>
                <a:schemeClr val="accent2"/>
              </a:buClr>
              <a:buSzPts val="1500"/>
              <a:buFont typeface="Noto Sans Symbols"/>
              <a:buNone/>
              <a:defRPr sz="2000" b="1" i="0" u="none" strike="noStrike" cap="none">
                <a:solidFill>
                  <a:schemeClr val="dk1"/>
                </a:solidFill>
                <a:latin typeface="Times New Roman"/>
                <a:ea typeface="Times New Roman"/>
                <a:cs typeface="Times New Roman"/>
                <a:sym typeface="Times New Roman"/>
              </a:defRPr>
            </a:lvl2pPr>
            <a:lvl3pPr marL="1371600" marR="0" lvl="2" indent="-228600" algn="l">
              <a:lnSpc>
                <a:spcPct val="100000"/>
              </a:lnSpc>
              <a:spcBef>
                <a:spcPts val="360"/>
              </a:spcBef>
              <a:spcAft>
                <a:spcPts val="0"/>
              </a:spcAft>
              <a:buClr>
                <a:schemeClr val="lt2"/>
              </a:buClr>
              <a:buSzPts val="1170"/>
              <a:buFont typeface="Noto Sans Symbols"/>
              <a:buNone/>
              <a:defRPr sz="1800" b="1" i="0" u="none" strike="noStrike" cap="none">
                <a:solidFill>
                  <a:schemeClr val="dk1"/>
                </a:solidFill>
                <a:latin typeface="Times New Roman"/>
                <a:ea typeface="Times New Roman"/>
                <a:cs typeface="Times New Roman"/>
                <a:sym typeface="Times New Roman"/>
              </a:defRPr>
            </a:lvl3pPr>
            <a:lvl4pPr marL="1828800" marR="0" lvl="3" indent="-228600" algn="l">
              <a:lnSpc>
                <a:spcPct val="100000"/>
              </a:lnSpc>
              <a:spcBef>
                <a:spcPts val="320"/>
              </a:spcBef>
              <a:spcAft>
                <a:spcPts val="0"/>
              </a:spcAft>
              <a:buClr>
                <a:schemeClr val="accent2"/>
              </a:buClr>
              <a:buSzPts val="1200"/>
              <a:buFont typeface="Noto Sans Symbols"/>
              <a:buNone/>
              <a:defRPr sz="1600" b="1" i="0" u="none" strike="noStrike" cap="none">
                <a:solidFill>
                  <a:schemeClr val="dk1"/>
                </a:solidFill>
                <a:latin typeface="Times New Roman"/>
                <a:ea typeface="Times New Roman"/>
                <a:cs typeface="Times New Roman"/>
                <a:sym typeface="Times New Roman"/>
              </a:defRPr>
            </a:lvl4pPr>
            <a:lvl5pPr marL="2286000" marR="0" lvl="4" indent="-228600" algn="l">
              <a:lnSpc>
                <a:spcPct val="100000"/>
              </a:lnSpc>
              <a:spcBef>
                <a:spcPts val="320"/>
              </a:spcBef>
              <a:spcAft>
                <a:spcPts val="0"/>
              </a:spcAft>
              <a:buClr>
                <a:schemeClr val="accent1"/>
              </a:buClr>
              <a:buSzPts val="800"/>
              <a:buFont typeface="Noto Sans Symbols"/>
              <a:buNone/>
              <a:defRPr sz="1600" b="1" i="0" u="none" strike="noStrike" cap="none">
                <a:solidFill>
                  <a:schemeClr val="dk1"/>
                </a:solidFill>
                <a:latin typeface="Times New Roman"/>
                <a:ea typeface="Times New Roman"/>
                <a:cs typeface="Times New Roman"/>
                <a:sym typeface="Times New Roman"/>
              </a:defRPr>
            </a:lvl5pPr>
            <a:lvl6pPr marL="2743200" marR="0" lvl="5" indent="-228600" algn="l">
              <a:lnSpc>
                <a:spcPct val="100000"/>
              </a:lnSpc>
              <a:spcBef>
                <a:spcPts val="320"/>
              </a:spcBef>
              <a:spcAft>
                <a:spcPts val="0"/>
              </a:spcAft>
              <a:buClr>
                <a:schemeClr val="accent1"/>
              </a:buClr>
              <a:buSzPts val="800"/>
              <a:buFont typeface="Noto Sans Symbols"/>
              <a:buNone/>
              <a:defRPr sz="1600" b="1" i="0" u="none" strike="noStrike" cap="none">
                <a:solidFill>
                  <a:schemeClr val="dk1"/>
                </a:solidFill>
                <a:latin typeface="Times New Roman"/>
                <a:ea typeface="Times New Roman"/>
                <a:cs typeface="Times New Roman"/>
                <a:sym typeface="Times New Roman"/>
              </a:defRPr>
            </a:lvl6pPr>
            <a:lvl7pPr marL="3200400" marR="0" lvl="6" indent="-228600" algn="l">
              <a:lnSpc>
                <a:spcPct val="100000"/>
              </a:lnSpc>
              <a:spcBef>
                <a:spcPts val="320"/>
              </a:spcBef>
              <a:spcAft>
                <a:spcPts val="0"/>
              </a:spcAft>
              <a:buClr>
                <a:schemeClr val="accent1"/>
              </a:buClr>
              <a:buSzPts val="800"/>
              <a:buFont typeface="Noto Sans Symbols"/>
              <a:buNone/>
              <a:defRPr sz="1600" b="1" i="0" u="none" strike="noStrike" cap="none">
                <a:solidFill>
                  <a:schemeClr val="dk1"/>
                </a:solidFill>
                <a:latin typeface="Times New Roman"/>
                <a:ea typeface="Times New Roman"/>
                <a:cs typeface="Times New Roman"/>
                <a:sym typeface="Times New Roman"/>
              </a:defRPr>
            </a:lvl7pPr>
            <a:lvl8pPr marL="3657600" marR="0" lvl="7" indent="-228600" algn="l">
              <a:lnSpc>
                <a:spcPct val="100000"/>
              </a:lnSpc>
              <a:spcBef>
                <a:spcPts val="320"/>
              </a:spcBef>
              <a:spcAft>
                <a:spcPts val="0"/>
              </a:spcAft>
              <a:buClr>
                <a:schemeClr val="accent1"/>
              </a:buClr>
              <a:buSzPts val="800"/>
              <a:buFont typeface="Noto Sans Symbols"/>
              <a:buNone/>
              <a:defRPr sz="1600" b="1" i="0" u="none" strike="noStrike" cap="none">
                <a:solidFill>
                  <a:schemeClr val="dk1"/>
                </a:solidFill>
                <a:latin typeface="Times New Roman"/>
                <a:ea typeface="Times New Roman"/>
                <a:cs typeface="Times New Roman"/>
                <a:sym typeface="Times New Roman"/>
              </a:defRPr>
            </a:lvl8pPr>
            <a:lvl9pPr marL="4114800" marR="0" lvl="8" indent="-228600" algn="l">
              <a:lnSpc>
                <a:spcPct val="100000"/>
              </a:lnSpc>
              <a:spcBef>
                <a:spcPts val="320"/>
              </a:spcBef>
              <a:spcAft>
                <a:spcPts val="0"/>
              </a:spcAft>
              <a:buClr>
                <a:schemeClr val="accent1"/>
              </a:buClr>
              <a:buSzPts val="800"/>
              <a:buFont typeface="Noto Sans Symbols"/>
              <a:buNone/>
              <a:defRPr sz="1600" b="1" i="0" u="none" strike="noStrike" cap="none">
                <a:solidFill>
                  <a:schemeClr val="dk1"/>
                </a:solidFill>
                <a:latin typeface="Times New Roman"/>
                <a:ea typeface="Times New Roman"/>
                <a:cs typeface="Times New Roman"/>
                <a:sym typeface="Times New Roman"/>
              </a:defRPr>
            </a:lvl9pPr>
          </a:lstStyle>
          <a:p>
            <a:endParaRPr/>
          </a:p>
        </p:txBody>
      </p:sp>
      <p:sp>
        <p:nvSpPr>
          <p:cNvPr id="65" name="Google Shape;65;p59"/>
          <p:cNvSpPr txBox="1">
            <a:spLocks noGrp="1"/>
          </p:cNvSpPr>
          <p:nvPr>
            <p:ph type="body" idx="2"/>
          </p:nvPr>
        </p:nvSpPr>
        <p:spPr>
          <a:xfrm>
            <a:off x="457200" y="2174875"/>
            <a:ext cx="4040188" cy="3951288"/>
          </a:xfrm>
          <a:prstGeom prst="rect">
            <a:avLst/>
          </a:prstGeom>
          <a:noFill/>
          <a:ln>
            <a:noFill/>
          </a:ln>
        </p:spPr>
        <p:txBody>
          <a:bodyPr spcFirstLastPara="1" wrap="square" lIns="91425" tIns="91425" rIns="91425" bIns="91425" anchor="t" anchorCtr="0">
            <a:noAutofit/>
          </a:bodyPr>
          <a:lstStyle>
            <a:lvl1pPr marL="457200" marR="0" lvl="0" indent="-335280" algn="l">
              <a:lnSpc>
                <a:spcPct val="100000"/>
              </a:lnSpc>
              <a:spcBef>
                <a:spcPts val="480"/>
              </a:spcBef>
              <a:spcAft>
                <a:spcPts val="0"/>
              </a:spcAft>
              <a:buClr>
                <a:schemeClr val="lt2"/>
              </a:buClr>
              <a:buSzPts val="1680"/>
              <a:buFont typeface="Noto Sans Symbols"/>
              <a:buChar char="□"/>
              <a:defRPr sz="2400" b="0" i="0" u="none" strike="noStrike" cap="none">
                <a:solidFill>
                  <a:schemeClr val="dk1"/>
                </a:solidFill>
                <a:latin typeface="Times New Roman"/>
                <a:ea typeface="Times New Roman"/>
                <a:cs typeface="Times New Roman"/>
                <a:sym typeface="Times New Roman"/>
              </a:defRPr>
            </a:lvl1pPr>
            <a:lvl2pPr marL="914400" marR="0" lvl="1" indent="-323850" algn="l">
              <a:lnSpc>
                <a:spcPct val="100000"/>
              </a:lnSpc>
              <a:spcBef>
                <a:spcPts val="400"/>
              </a:spcBef>
              <a:spcAft>
                <a:spcPts val="0"/>
              </a:spcAft>
              <a:buClr>
                <a:schemeClr val="accent2"/>
              </a:buClr>
              <a:buSzPts val="1500"/>
              <a:buFont typeface="Noto Sans Symbols"/>
              <a:buChar char="■"/>
              <a:defRPr sz="2000" b="0" i="0" u="none" strike="noStrike" cap="none">
                <a:solidFill>
                  <a:schemeClr val="dk1"/>
                </a:solidFill>
                <a:latin typeface="Times New Roman"/>
                <a:ea typeface="Times New Roman"/>
                <a:cs typeface="Times New Roman"/>
                <a:sym typeface="Times New Roman"/>
              </a:defRPr>
            </a:lvl2pPr>
            <a:lvl3pPr marL="1371600" marR="0" lvl="2" indent="-302894" algn="l">
              <a:lnSpc>
                <a:spcPct val="100000"/>
              </a:lnSpc>
              <a:spcBef>
                <a:spcPts val="360"/>
              </a:spcBef>
              <a:spcAft>
                <a:spcPts val="0"/>
              </a:spcAft>
              <a:buClr>
                <a:schemeClr val="lt2"/>
              </a:buClr>
              <a:buSzPts val="1170"/>
              <a:buFont typeface="Noto Sans Symbols"/>
              <a:buChar char="□"/>
              <a:defRPr sz="1800" b="0" i="0" u="none" strike="noStrike" cap="none">
                <a:solidFill>
                  <a:schemeClr val="dk1"/>
                </a:solidFill>
                <a:latin typeface="Times New Roman"/>
                <a:ea typeface="Times New Roman"/>
                <a:cs typeface="Times New Roman"/>
                <a:sym typeface="Times New Roman"/>
              </a:defRPr>
            </a:lvl3pPr>
            <a:lvl4pPr marL="1828800" marR="0" lvl="3" indent="-304800" algn="l">
              <a:lnSpc>
                <a:spcPct val="100000"/>
              </a:lnSpc>
              <a:spcBef>
                <a:spcPts val="320"/>
              </a:spcBef>
              <a:spcAft>
                <a:spcPts val="0"/>
              </a:spcAft>
              <a:buClr>
                <a:schemeClr val="accent2"/>
              </a:buClr>
              <a:buSzPts val="1200"/>
              <a:buFont typeface="Noto Sans Symbols"/>
              <a:buChar char="■"/>
              <a:defRPr sz="1600" b="0" i="0" u="none" strike="noStrike" cap="none">
                <a:solidFill>
                  <a:schemeClr val="dk1"/>
                </a:solidFill>
                <a:latin typeface="Times New Roman"/>
                <a:ea typeface="Times New Roman"/>
                <a:cs typeface="Times New Roman"/>
                <a:sym typeface="Times New Roman"/>
              </a:defRPr>
            </a:lvl4pPr>
            <a:lvl5pPr marL="2286000" marR="0" lvl="4" indent="-279400" algn="l">
              <a:lnSpc>
                <a:spcPct val="100000"/>
              </a:lnSpc>
              <a:spcBef>
                <a:spcPts val="320"/>
              </a:spcBef>
              <a:spcAft>
                <a:spcPts val="0"/>
              </a:spcAft>
              <a:buClr>
                <a:schemeClr val="accent1"/>
              </a:buClr>
              <a:buSzPts val="800"/>
              <a:buFont typeface="Noto Sans Symbols"/>
              <a:buChar char="□"/>
              <a:defRPr sz="1600" b="0" i="0" u="none" strike="noStrike" cap="none">
                <a:solidFill>
                  <a:schemeClr val="dk1"/>
                </a:solidFill>
                <a:latin typeface="Times New Roman"/>
                <a:ea typeface="Times New Roman"/>
                <a:cs typeface="Times New Roman"/>
                <a:sym typeface="Times New Roman"/>
              </a:defRPr>
            </a:lvl5pPr>
            <a:lvl6pPr marL="2743200" marR="0" lvl="5" indent="-279400" algn="l">
              <a:lnSpc>
                <a:spcPct val="100000"/>
              </a:lnSpc>
              <a:spcBef>
                <a:spcPts val="320"/>
              </a:spcBef>
              <a:spcAft>
                <a:spcPts val="0"/>
              </a:spcAft>
              <a:buClr>
                <a:schemeClr val="accent1"/>
              </a:buClr>
              <a:buSzPts val="800"/>
              <a:buFont typeface="Noto Sans Symbols"/>
              <a:buChar char="□"/>
              <a:defRPr sz="1600" b="0" i="0" u="none" strike="noStrike" cap="none">
                <a:solidFill>
                  <a:schemeClr val="dk1"/>
                </a:solidFill>
                <a:latin typeface="Times New Roman"/>
                <a:ea typeface="Times New Roman"/>
                <a:cs typeface="Times New Roman"/>
                <a:sym typeface="Times New Roman"/>
              </a:defRPr>
            </a:lvl6pPr>
            <a:lvl7pPr marL="3200400" marR="0" lvl="6" indent="-279400" algn="l">
              <a:lnSpc>
                <a:spcPct val="100000"/>
              </a:lnSpc>
              <a:spcBef>
                <a:spcPts val="320"/>
              </a:spcBef>
              <a:spcAft>
                <a:spcPts val="0"/>
              </a:spcAft>
              <a:buClr>
                <a:schemeClr val="accent1"/>
              </a:buClr>
              <a:buSzPts val="800"/>
              <a:buFont typeface="Noto Sans Symbols"/>
              <a:buChar char="□"/>
              <a:defRPr sz="1600" b="0" i="0" u="none" strike="noStrike" cap="none">
                <a:solidFill>
                  <a:schemeClr val="dk1"/>
                </a:solidFill>
                <a:latin typeface="Times New Roman"/>
                <a:ea typeface="Times New Roman"/>
                <a:cs typeface="Times New Roman"/>
                <a:sym typeface="Times New Roman"/>
              </a:defRPr>
            </a:lvl7pPr>
            <a:lvl8pPr marL="3657600" marR="0" lvl="7" indent="-279400" algn="l">
              <a:lnSpc>
                <a:spcPct val="100000"/>
              </a:lnSpc>
              <a:spcBef>
                <a:spcPts val="320"/>
              </a:spcBef>
              <a:spcAft>
                <a:spcPts val="0"/>
              </a:spcAft>
              <a:buClr>
                <a:schemeClr val="accent1"/>
              </a:buClr>
              <a:buSzPts val="800"/>
              <a:buFont typeface="Noto Sans Symbols"/>
              <a:buChar char="□"/>
              <a:defRPr sz="1600" b="0" i="0" u="none" strike="noStrike" cap="none">
                <a:solidFill>
                  <a:schemeClr val="dk1"/>
                </a:solidFill>
                <a:latin typeface="Times New Roman"/>
                <a:ea typeface="Times New Roman"/>
                <a:cs typeface="Times New Roman"/>
                <a:sym typeface="Times New Roman"/>
              </a:defRPr>
            </a:lvl8pPr>
            <a:lvl9pPr marL="4114800" marR="0" lvl="8" indent="-279400" algn="l">
              <a:lnSpc>
                <a:spcPct val="100000"/>
              </a:lnSpc>
              <a:spcBef>
                <a:spcPts val="320"/>
              </a:spcBef>
              <a:spcAft>
                <a:spcPts val="0"/>
              </a:spcAft>
              <a:buClr>
                <a:schemeClr val="accent1"/>
              </a:buClr>
              <a:buSzPts val="800"/>
              <a:buFont typeface="Noto Sans Symbols"/>
              <a:buChar char="□"/>
              <a:defRPr sz="1600" b="0" i="0" u="none" strike="noStrike" cap="none">
                <a:solidFill>
                  <a:schemeClr val="dk1"/>
                </a:solidFill>
                <a:latin typeface="Times New Roman"/>
                <a:ea typeface="Times New Roman"/>
                <a:cs typeface="Times New Roman"/>
                <a:sym typeface="Times New Roman"/>
              </a:defRPr>
            </a:lvl9pPr>
          </a:lstStyle>
          <a:p>
            <a:endParaRPr/>
          </a:p>
        </p:txBody>
      </p:sp>
      <p:sp>
        <p:nvSpPr>
          <p:cNvPr id="66" name="Google Shape;66;p59"/>
          <p:cNvSpPr txBox="1">
            <a:spLocks noGrp="1"/>
          </p:cNvSpPr>
          <p:nvPr>
            <p:ph type="body" idx="3"/>
          </p:nvPr>
        </p:nvSpPr>
        <p:spPr>
          <a:xfrm>
            <a:off x="4645025" y="1535113"/>
            <a:ext cx="4041775" cy="639762"/>
          </a:xfrm>
          <a:prstGeom prst="rect">
            <a:avLst/>
          </a:prstGeom>
          <a:noFill/>
          <a:ln>
            <a:noFill/>
          </a:ln>
        </p:spPr>
        <p:txBody>
          <a:bodyPr spcFirstLastPara="1" wrap="square" lIns="91425" tIns="91425" rIns="91425" bIns="91425" anchor="b" anchorCtr="0">
            <a:noAutofit/>
          </a:bodyPr>
          <a:lstStyle>
            <a:lvl1pPr marL="457200" marR="0" lvl="0" indent="-228600" algn="l">
              <a:lnSpc>
                <a:spcPct val="100000"/>
              </a:lnSpc>
              <a:spcBef>
                <a:spcPts val="480"/>
              </a:spcBef>
              <a:spcAft>
                <a:spcPts val="0"/>
              </a:spcAft>
              <a:buClr>
                <a:schemeClr val="lt2"/>
              </a:buClr>
              <a:buSzPts val="1680"/>
              <a:buFont typeface="Noto Sans Symbols"/>
              <a:buNone/>
              <a:defRPr sz="2400" b="1" i="0" u="none" strike="noStrike" cap="none">
                <a:solidFill>
                  <a:schemeClr val="dk1"/>
                </a:solidFill>
                <a:latin typeface="Times New Roman"/>
                <a:ea typeface="Times New Roman"/>
                <a:cs typeface="Times New Roman"/>
                <a:sym typeface="Times New Roman"/>
              </a:defRPr>
            </a:lvl1pPr>
            <a:lvl2pPr marL="914400" marR="0" lvl="1" indent="-228600" algn="l">
              <a:lnSpc>
                <a:spcPct val="100000"/>
              </a:lnSpc>
              <a:spcBef>
                <a:spcPts val="400"/>
              </a:spcBef>
              <a:spcAft>
                <a:spcPts val="0"/>
              </a:spcAft>
              <a:buClr>
                <a:schemeClr val="accent2"/>
              </a:buClr>
              <a:buSzPts val="1500"/>
              <a:buFont typeface="Noto Sans Symbols"/>
              <a:buNone/>
              <a:defRPr sz="2000" b="1" i="0" u="none" strike="noStrike" cap="none">
                <a:solidFill>
                  <a:schemeClr val="dk1"/>
                </a:solidFill>
                <a:latin typeface="Times New Roman"/>
                <a:ea typeface="Times New Roman"/>
                <a:cs typeface="Times New Roman"/>
                <a:sym typeface="Times New Roman"/>
              </a:defRPr>
            </a:lvl2pPr>
            <a:lvl3pPr marL="1371600" marR="0" lvl="2" indent="-228600" algn="l">
              <a:lnSpc>
                <a:spcPct val="100000"/>
              </a:lnSpc>
              <a:spcBef>
                <a:spcPts val="360"/>
              </a:spcBef>
              <a:spcAft>
                <a:spcPts val="0"/>
              </a:spcAft>
              <a:buClr>
                <a:schemeClr val="lt2"/>
              </a:buClr>
              <a:buSzPts val="1170"/>
              <a:buFont typeface="Noto Sans Symbols"/>
              <a:buNone/>
              <a:defRPr sz="1800" b="1" i="0" u="none" strike="noStrike" cap="none">
                <a:solidFill>
                  <a:schemeClr val="dk1"/>
                </a:solidFill>
                <a:latin typeface="Times New Roman"/>
                <a:ea typeface="Times New Roman"/>
                <a:cs typeface="Times New Roman"/>
                <a:sym typeface="Times New Roman"/>
              </a:defRPr>
            </a:lvl3pPr>
            <a:lvl4pPr marL="1828800" marR="0" lvl="3" indent="-228600" algn="l">
              <a:lnSpc>
                <a:spcPct val="100000"/>
              </a:lnSpc>
              <a:spcBef>
                <a:spcPts val="320"/>
              </a:spcBef>
              <a:spcAft>
                <a:spcPts val="0"/>
              </a:spcAft>
              <a:buClr>
                <a:schemeClr val="accent2"/>
              </a:buClr>
              <a:buSzPts val="1200"/>
              <a:buFont typeface="Noto Sans Symbols"/>
              <a:buNone/>
              <a:defRPr sz="1600" b="1" i="0" u="none" strike="noStrike" cap="none">
                <a:solidFill>
                  <a:schemeClr val="dk1"/>
                </a:solidFill>
                <a:latin typeface="Times New Roman"/>
                <a:ea typeface="Times New Roman"/>
                <a:cs typeface="Times New Roman"/>
                <a:sym typeface="Times New Roman"/>
              </a:defRPr>
            </a:lvl4pPr>
            <a:lvl5pPr marL="2286000" marR="0" lvl="4" indent="-228600" algn="l">
              <a:lnSpc>
                <a:spcPct val="100000"/>
              </a:lnSpc>
              <a:spcBef>
                <a:spcPts val="320"/>
              </a:spcBef>
              <a:spcAft>
                <a:spcPts val="0"/>
              </a:spcAft>
              <a:buClr>
                <a:schemeClr val="accent1"/>
              </a:buClr>
              <a:buSzPts val="800"/>
              <a:buFont typeface="Noto Sans Symbols"/>
              <a:buNone/>
              <a:defRPr sz="1600" b="1" i="0" u="none" strike="noStrike" cap="none">
                <a:solidFill>
                  <a:schemeClr val="dk1"/>
                </a:solidFill>
                <a:latin typeface="Times New Roman"/>
                <a:ea typeface="Times New Roman"/>
                <a:cs typeface="Times New Roman"/>
                <a:sym typeface="Times New Roman"/>
              </a:defRPr>
            </a:lvl5pPr>
            <a:lvl6pPr marL="2743200" marR="0" lvl="5" indent="-228600" algn="l">
              <a:lnSpc>
                <a:spcPct val="100000"/>
              </a:lnSpc>
              <a:spcBef>
                <a:spcPts val="320"/>
              </a:spcBef>
              <a:spcAft>
                <a:spcPts val="0"/>
              </a:spcAft>
              <a:buClr>
                <a:schemeClr val="accent1"/>
              </a:buClr>
              <a:buSzPts val="800"/>
              <a:buFont typeface="Noto Sans Symbols"/>
              <a:buNone/>
              <a:defRPr sz="1600" b="1" i="0" u="none" strike="noStrike" cap="none">
                <a:solidFill>
                  <a:schemeClr val="dk1"/>
                </a:solidFill>
                <a:latin typeface="Times New Roman"/>
                <a:ea typeface="Times New Roman"/>
                <a:cs typeface="Times New Roman"/>
                <a:sym typeface="Times New Roman"/>
              </a:defRPr>
            </a:lvl6pPr>
            <a:lvl7pPr marL="3200400" marR="0" lvl="6" indent="-228600" algn="l">
              <a:lnSpc>
                <a:spcPct val="100000"/>
              </a:lnSpc>
              <a:spcBef>
                <a:spcPts val="320"/>
              </a:spcBef>
              <a:spcAft>
                <a:spcPts val="0"/>
              </a:spcAft>
              <a:buClr>
                <a:schemeClr val="accent1"/>
              </a:buClr>
              <a:buSzPts val="800"/>
              <a:buFont typeface="Noto Sans Symbols"/>
              <a:buNone/>
              <a:defRPr sz="1600" b="1" i="0" u="none" strike="noStrike" cap="none">
                <a:solidFill>
                  <a:schemeClr val="dk1"/>
                </a:solidFill>
                <a:latin typeface="Times New Roman"/>
                <a:ea typeface="Times New Roman"/>
                <a:cs typeface="Times New Roman"/>
                <a:sym typeface="Times New Roman"/>
              </a:defRPr>
            </a:lvl7pPr>
            <a:lvl8pPr marL="3657600" marR="0" lvl="7" indent="-228600" algn="l">
              <a:lnSpc>
                <a:spcPct val="100000"/>
              </a:lnSpc>
              <a:spcBef>
                <a:spcPts val="320"/>
              </a:spcBef>
              <a:spcAft>
                <a:spcPts val="0"/>
              </a:spcAft>
              <a:buClr>
                <a:schemeClr val="accent1"/>
              </a:buClr>
              <a:buSzPts val="800"/>
              <a:buFont typeface="Noto Sans Symbols"/>
              <a:buNone/>
              <a:defRPr sz="1600" b="1" i="0" u="none" strike="noStrike" cap="none">
                <a:solidFill>
                  <a:schemeClr val="dk1"/>
                </a:solidFill>
                <a:latin typeface="Times New Roman"/>
                <a:ea typeface="Times New Roman"/>
                <a:cs typeface="Times New Roman"/>
                <a:sym typeface="Times New Roman"/>
              </a:defRPr>
            </a:lvl8pPr>
            <a:lvl9pPr marL="4114800" marR="0" lvl="8" indent="-228600" algn="l">
              <a:lnSpc>
                <a:spcPct val="100000"/>
              </a:lnSpc>
              <a:spcBef>
                <a:spcPts val="320"/>
              </a:spcBef>
              <a:spcAft>
                <a:spcPts val="0"/>
              </a:spcAft>
              <a:buClr>
                <a:schemeClr val="accent1"/>
              </a:buClr>
              <a:buSzPts val="800"/>
              <a:buFont typeface="Noto Sans Symbols"/>
              <a:buNone/>
              <a:defRPr sz="1600" b="1" i="0" u="none" strike="noStrike" cap="none">
                <a:solidFill>
                  <a:schemeClr val="dk1"/>
                </a:solidFill>
                <a:latin typeface="Times New Roman"/>
                <a:ea typeface="Times New Roman"/>
                <a:cs typeface="Times New Roman"/>
                <a:sym typeface="Times New Roman"/>
              </a:defRPr>
            </a:lvl9pPr>
          </a:lstStyle>
          <a:p>
            <a:endParaRPr/>
          </a:p>
        </p:txBody>
      </p:sp>
      <p:sp>
        <p:nvSpPr>
          <p:cNvPr id="67" name="Google Shape;67;p59"/>
          <p:cNvSpPr txBox="1">
            <a:spLocks noGrp="1"/>
          </p:cNvSpPr>
          <p:nvPr>
            <p:ph type="body" idx="4"/>
          </p:nvPr>
        </p:nvSpPr>
        <p:spPr>
          <a:xfrm>
            <a:off x="4645025" y="2174875"/>
            <a:ext cx="4041775" cy="3951288"/>
          </a:xfrm>
          <a:prstGeom prst="rect">
            <a:avLst/>
          </a:prstGeom>
          <a:noFill/>
          <a:ln>
            <a:noFill/>
          </a:ln>
        </p:spPr>
        <p:txBody>
          <a:bodyPr spcFirstLastPara="1" wrap="square" lIns="91425" tIns="91425" rIns="91425" bIns="91425" anchor="t" anchorCtr="0">
            <a:noAutofit/>
          </a:bodyPr>
          <a:lstStyle>
            <a:lvl1pPr marL="457200" marR="0" lvl="0" indent="-335280" algn="l">
              <a:lnSpc>
                <a:spcPct val="100000"/>
              </a:lnSpc>
              <a:spcBef>
                <a:spcPts val="480"/>
              </a:spcBef>
              <a:spcAft>
                <a:spcPts val="0"/>
              </a:spcAft>
              <a:buClr>
                <a:schemeClr val="lt2"/>
              </a:buClr>
              <a:buSzPts val="1680"/>
              <a:buFont typeface="Noto Sans Symbols"/>
              <a:buChar char="□"/>
              <a:defRPr sz="2400" b="0" i="0" u="none" strike="noStrike" cap="none">
                <a:solidFill>
                  <a:schemeClr val="dk1"/>
                </a:solidFill>
                <a:latin typeface="Times New Roman"/>
                <a:ea typeface="Times New Roman"/>
                <a:cs typeface="Times New Roman"/>
                <a:sym typeface="Times New Roman"/>
              </a:defRPr>
            </a:lvl1pPr>
            <a:lvl2pPr marL="914400" marR="0" lvl="1" indent="-323850" algn="l">
              <a:lnSpc>
                <a:spcPct val="100000"/>
              </a:lnSpc>
              <a:spcBef>
                <a:spcPts val="400"/>
              </a:spcBef>
              <a:spcAft>
                <a:spcPts val="0"/>
              </a:spcAft>
              <a:buClr>
                <a:schemeClr val="accent2"/>
              </a:buClr>
              <a:buSzPts val="1500"/>
              <a:buFont typeface="Noto Sans Symbols"/>
              <a:buChar char="■"/>
              <a:defRPr sz="2000" b="0" i="0" u="none" strike="noStrike" cap="none">
                <a:solidFill>
                  <a:schemeClr val="dk1"/>
                </a:solidFill>
                <a:latin typeface="Times New Roman"/>
                <a:ea typeface="Times New Roman"/>
                <a:cs typeface="Times New Roman"/>
                <a:sym typeface="Times New Roman"/>
              </a:defRPr>
            </a:lvl2pPr>
            <a:lvl3pPr marL="1371600" marR="0" lvl="2" indent="-302894" algn="l">
              <a:lnSpc>
                <a:spcPct val="100000"/>
              </a:lnSpc>
              <a:spcBef>
                <a:spcPts val="360"/>
              </a:spcBef>
              <a:spcAft>
                <a:spcPts val="0"/>
              </a:spcAft>
              <a:buClr>
                <a:schemeClr val="lt2"/>
              </a:buClr>
              <a:buSzPts val="1170"/>
              <a:buFont typeface="Noto Sans Symbols"/>
              <a:buChar char="□"/>
              <a:defRPr sz="1800" b="0" i="0" u="none" strike="noStrike" cap="none">
                <a:solidFill>
                  <a:schemeClr val="dk1"/>
                </a:solidFill>
                <a:latin typeface="Times New Roman"/>
                <a:ea typeface="Times New Roman"/>
                <a:cs typeface="Times New Roman"/>
                <a:sym typeface="Times New Roman"/>
              </a:defRPr>
            </a:lvl3pPr>
            <a:lvl4pPr marL="1828800" marR="0" lvl="3" indent="-304800" algn="l">
              <a:lnSpc>
                <a:spcPct val="100000"/>
              </a:lnSpc>
              <a:spcBef>
                <a:spcPts val="320"/>
              </a:spcBef>
              <a:spcAft>
                <a:spcPts val="0"/>
              </a:spcAft>
              <a:buClr>
                <a:schemeClr val="accent2"/>
              </a:buClr>
              <a:buSzPts val="1200"/>
              <a:buFont typeface="Noto Sans Symbols"/>
              <a:buChar char="■"/>
              <a:defRPr sz="1600" b="0" i="0" u="none" strike="noStrike" cap="none">
                <a:solidFill>
                  <a:schemeClr val="dk1"/>
                </a:solidFill>
                <a:latin typeface="Times New Roman"/>
                <a:ea typeface="Times New Roman"/>
                <a:cs typeface="Times New Roman"/>
                <a:sym typeface="Times New Roman"/>
              </a:defRPr>
            </a:lvl4pPr>
            <a:lvl5pPr marL="2286000" marR="0" lvl="4" indent="-279400" algn="l">
              <a:lnSpc>
                <a:spcPct val="100000"/>
              </a:lnSpc>
              <a:spcBef>
                <a:spcPts val="320"/>
              </a:spcBef>
              <a:spcAft>
                <a:spcPts val="0"/>
              </a:spcAft>
              <a:buClr>
                <a:schemeClr val="accent1"/>
              </a:buClr>
              <a:buSzPts val="800"/>
              <a:buFont typeface="Noto Sans Symbols"/>
              <a:buChar char="□"/>
              <a:defRPr sz="1600" b="0" i="0" u="none" strike="noStrike" cap="none">
                <a:solidFill>
                  <a:schemeClr val="dk1"/>
                </a:solidFill>
                <a:latin typeface="Times New Roman"/>
                <a:ea typeface="Times New Roman"/>
                <a:cs typeface="Times New Roman"/>
                <a:sym typeface="Times New Roman"/>
              </a:defRPr>
            </a:lvl5pPr>
            <a:lvl6pPr marL="2743200" marR="0" lvl="5" indent="-279400" algn="l">
              <a:lnSpc>
                <a:spcPct val="100000"/>
              </a:lnSpc>
              <a:spcBef>
                <a:spcPts val="320"/>
              </a:spcBef>
              <a:spcAft>
                <a:spcPts val="0"/>
              </a:spcAft>
              <a:buClr>
                <a:schemeClr val="accent1"/>
              </a:buClr>
              <a:buSzPts val="800"/>
              <a:buFont typeface="Noto Sans Symbols"/>
              <a:buChar char="□"/>
              <a:defRPr sz="1600" b="0" i="0" u="none" strike="noStrike" cap="none">
                <a:solidFill>
                  <a:schemeClr val="dk1"/>
                </a:solidFill>
                <a:latin typeface="Times New Roman"/>
                <a:ea typeface="Times New Roman"/>
                <a:cs typeface="Times New Roman"/>
                <a:sym typeface="Times New Roman"/>
              </a:defRPr>
            </a:lvl6pPr>
            <a:lvl7pPr marL="3200400" marR="0" lvl="6" indent="-279400" algn="l">
              <a:lnSpc>
                <a:spcPct val="100000"/>
              </a:lnSpc>
              <a:spcBef>
                <a:spcPts val="320"/>
              </a:spcBef>
              <a:spcAft>
                <a:spcPts val="0"/>
              </a:spcAft>
              <a:buClr>
                <a:schemeClr val="accent1"/>
              </a:buClr>
              <a:buSzPts val="800"/>
              <a:buFont typeface="Noto Sans Symbols"/>
              <a:buChar char="□"/>
              <a:defRPr sz="1600" b="0" i="0" u="none" strike="noStrike" cap="none">
                <a:solidFill>
                  <a:schemeClr val="dk1"/>
                </a:solidFill>
                <a:latin typeface="Times New Roman"/>
                <a:ea typeface="Times New Roman"/>
                <a:cs typeface="Times New Roman"/>
                <a:sym typeface="Times New Roman"/>
              </a:defRPr>
            </a:lvl7pPr>
            <a:lvl8pPr marL="3657600" marR="0" lvl="7" indent="-279400" algn="l">
              <a:lnSpc>
                <a:spcPct val="100000"/>
              </a:lnSpc>
              <a:spcBef>
                <a:spcPts val="320"/>
              </a:spcBef>
              <a:spcAft>
                <a:spcPts val="0"/>
              </a:spcAft>
              <a:buClr>
                <a:schemeClr val="accent1"/>
              </a:buClr>
              <a:buSzPts val="800"/>
              <a:buFont typeface="Noto Sans Symbols"/>
              <a:buChar char="□"/>
              <a:defRPr sz="1600" b="0" i="0" u="none" strike="noStrike" cap="none">
                <a:solidFill>
                  <a:schemeClr val="dk1"/>
                </a:solidFill>
                <a:latin typeface="Times New Roman"/>
                <a:ea typeface="Times New Roman"/>
                <a:cs typeface="Times New Roman"/>
                <a:sym typeface="Times New Roman"/>
              </a:defRPr>
            </a:lvl8pPr>
            <a:lvl9pPr marL="4114800" marR="0" lvl="8" indent="-279400" algn="l">
              <a:lnSpc>
                <a:spcPct val="100000"/>
              </a:lnSpc>
              <a:spcBef>
                <a:spcPts val="320"/>
              </a:spcBef>
              <a:spcAft>
                <a:spcPts val="0"/>
              </a:spcAft>
              <a:buClr>
                <a:schemeClr val="accent1"/>
              </a:buClr>
              <a:buSzPts val="800"/>
              <a:buFont typeface="Noto Sans Symbols"/>
              <a:buChar char="□"/>
              <a:defRPr sz="1600" b="0" i="0" u="none" strike="noStrike" cap="none">
                <a:solidFill>
                  <a:schemeClr val="dk1"/>
                </a:solidFill>
                <a:latin typeface="Times New Roman"/>
                <a:ea typeface="Times New Roman"/>
                <a:cs typeface="Times New Roman"/>
                <a:sym typeface="Times New Roman"/>
              </a:defRPr>
            </a:lvl9pPr>
          </a:lstStyle>
          <a:p>
            <a:endParaRPr/>
          </a:p>
        </p:txBody>
      </p:sp>
      <p:sp>
        <p:nvSpPr>
          <p:cNvPr id="68" name="Google Shape;68;p59"/>
          <p:cNvSpPr txBox="1">
            <a:spLocks noGrp="1"/>
          </p:cNvSpPr>
          <p:nvPr>
            <p:ph type="dt" idx="10"/>
          </p:nvPr>
        </p:nvSpPr>
        <p:spPr>
          <a:xfrm>
            <a:off x="457200" y="6248400"/>
            <a:ext cx="1676400" cy="4572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69" name="Google Shape;69;p59"/>
          <p:cNvSpPr txBox="1">
            <a:spLocks noGrp="1"/>
          </p:cNvSpPr>
          <p:nvPr>
            <p:ph type="ftr" idx="11"/>
          </p:nvPr>
        </p:nvSpPr>
        <p:spPr>
          <a:xfrm>
            <a:off x="3124200" y="6248400"/>
            <a:ext cx="2895600" cy="4572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1pPr>
            <a:lvl2pPr marR="0" lvl="1"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70" name="Google Shape;70;p59"/>
          <p:cNvSpPr txBox="1">
            <a:spLocks noGrp="1"/>
          </p:cNvSpPr>
          <p:nvPr>
            <p:ph type="sldNum" idx="12"/>
          </p:nvPr>
        </p:nvSpPr>
        <p:spPr>
          <a:xfrm>
            <a:off x="67818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1"/>
        <p:cNvGrpSpPr/>
        <p:nvPr/>
      </p:nvGrpSpPr>
      <p:grpSpPr>
        <a:xfrm>
          <a:off x="0" y="0"/>
          <a:ext cx="0" cy="0"/>
          <a:chOff x="0" y="0"/>
          <a:chExt cx="0" cy="0"/>
        </a:xfrm>
      </p:grpSpPr>
      <p:sp>
        <p:nvSpPr>
          <p:cNvPr id="72" name="Google Shape;72;p60"/>
          <p:cNvSpPr txBox="1">
            <a:spLocks noGrp="1"/>
          </p:cNvSpPr>
          <p:nvPr>
            <p:ph type="title"/>
          </p:nvPr>
        </p:nvSpPr>
        <p:spPr>
          <a:xfrm>
            <a:off x="457200" y="533400"/>
            <a:ext cx="8229600" cy="1143000"/>
          </a:xfrm>
          <a:prstGeom prst="rect">
            <a:avLst/>
          </a:prstGeom>
          <a:noFill/>
          <a:ln>
            <a:noFill/>
          </a:ln>
        </p:spPr>
        <p:txBody>
          <a:bodyPr spcFirstLastPara="1" wrap="square" lIns="91425" tIns="91425" rIns="91425" bIns="91425" anchor="b" anchorCtr="0">
            <a:noAutofit/>
          </a:bodyPr>
          <a:lstStyle>
            <a:lvl1pPr marR="0" lvl="0"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1pPr>
            <a:lvl2pPr marR="0" lvl="1"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73" name="Google Shape;73;p60"/>
          <p:cNvSpPr txBox="1">
            <a:spLocks noGrp="1"/>
          </p:cNvSpPr>
          <p:nvPr>
            <p:ph type="body" idx="1"/>
          </p:nvPr>
        </p:nvSpPr>
        <p:spPr>
          <a:xfrm>
            <a:off x="457200" y="1828800"/>
            <a:ext cx="4038600" cy="4302125"/>
          </a:xfrm>
          <a:prstGeom prst="rect">
            <a:avLst/>
          </a:prstGeom>
          <a:noFill/>
          <a:ln>
            <a:noFill/>
          </a:ln>
        </p:spPr>
        <p:txBody>
          <a:bodyPr spcFirstLastPara="1" wrap="square" lIns="91425" tIns="91425" rIns="91425" bIns="91425" anchor="t" anchorCtr="0">
            <a:noAutofit/>
          </a:bodyPr>
          <a:lstStyle>
            <a:lvl1pPr marL="457200" marR="0" lvl="0" indent="-353060" algn="l">
              <a:lnSpc>
                <a:spcPct val="100000"/>
              </a:lnSpc>
              <a:spcBef>
                <a:spcPts val="560"/>
              </a:spcBef>
              <a:spcAft>
                <a:spcPts val="0"/>
              </a:spcAft>
              <a:buClr>
                <a:schemeClr val="lt2"/>
              </a:buClr>
              <a:buSzPts val="1960"/>
              <a:buFont typeface="Noto Sans Symbols"/>
              <a:buChar char="□"/>
              <a:defRPr sz="2800" b="0" i="0" u="none" strike="noStrike" cap="none">
                <a:solidFill>
                  <a:schemeClr val="dk1"/>
                </a:solidFill>
                <a:latin typeface="Times New Roman"/>
                <a:ea typeface="Times New Roman"/>
                <a:cs typeface="Times New Roman"/>
                <a:sym typeface="Times New Roman"/>
              </a:defRPr>
            </a:lvl1pPr>
            <a:lvl2pPr marL="914400" marR="0" lvl="1" indent="-342900" algn="l">
              <a:lnSpc>
                <a:spcPct val="100000"/>
              </a:lnSpc>
              <a:spcBef>
                <a:spcPts val="480"/>
              </a:spcBef>
              <a:spcAft>
                <a:spcPts val="0"/>
              </a:spcAft>
              <a:buClr>
                <a:schemeClr val="accent2"/>
              </a:buClr>
              <a:buSzPts val="1800"/>
              <a:buFont typeface="Noto Sans Symbols"/>
              <a:buChar char="■"/>
              <a:defRPr sz="2400" b="0" i="0" u="none" strike="noStrike" cap="none">
                <a:solidFill>
                  <a:schemeClr val="dk1"/>
                </a:solidFill>
                <a:latin typeface="Times New Roman"/>
                <a:ea typeface="Times New Roman"/>
                <a:cs typeface="Times New Roman"/>
                <a:sym typeface="Times New Roman"/>
              </a:defRPr>
            </a:lvl2pPr>
            <a:lvl3pPr marL="1371600" marR="0" lvl="2" indent="-311150" algn="l">
              <a:lnSpc>
                <a:spcPct val="100000"/>
              </a:lnSpc>
              <a:spcBef>
                <a:spcPts val="400"/>
              </a:spcBef>
              <a:spcAft>
                <a:spcPts val="0"/>
              </a:spcAft>
              <a:buClr>
                <a:schemeClr val="lt2"/>
              </a:buClr>
              <a:buSzPts val="1300"/>
              <a:buFont typeface="Noto Sans Symbols"/>
              <a:buChar char="□"/>
              <a:defRPr sz="2000" b="0" i="0" u="none" strike="noStrike" cap="none">
                <a:solidFill>
                  <a:schemeClr val="dk1"/>
                </a:solidFill>
                <a:latin typeface="Times New Roman"/>
                <a:ea typeface="Times New Roman"/>
                <a:cs typeface="Times New Roman"/>
                <a:sym typeface="Times New Roman"/>
              </a:defRPr>
            </a:lvl3pPr>
            <a:lvl4pPr marL="1828800" marR="0" lvl="3" indent="-314325" algn="l">
              <a:lnSpc>
                <a:spcPct val="100000"/>
              </a:lnSpc>
              <a:spcBef>
                <a:spcPts val="360"/>
              </a:spcBef>
              <a:spcAft>
                <a:spcPts val="0"/>
              </a:spcAft>
              <a:buClr>
                <a:schemeClr val="accent2"/>
              </a:buClr>
              <a:buSzPts val="1350"/>
              <a:buFont typeface="Noto Sans Symbols"/>
              <a:buChar char="■"/>
              <a:defRPr sz="1800" b="0" i="0" u="none" strike="noStrike" cap="none">
                <a:solidFill>
                  <a:schemeClr val="dk1"/>
                </a:solidFill>
                <a:latin typeface="Times New Roman"/>
                <a:ea typeface="Times New Roman"/>
                <a:cs typeface="Times New Roman"/>
                <a:sym typeface="Times New Roman"/>
              </a:defRPr>
            </a:lvl4pPr>
            <a:lvl5pPr marL="2286000" marR="0" lvl="4" indent="-285750" algn="l">
              <a:lnSpc>
                <a:spcPct val="100000"/>
              </a:lnSpc>
              <a:spcBef>
                <a:spcPts val="360"/>
              </a:spcBef>
              <a:spcAft>
                <a:spcPts val="0"/>
              </a:spcAft>
              <a:buClr>
                <a:schemeClr val="accent1"/>
              </a:buClr>
              <a:buSzPts val="900"/>
              <a:buFont typeface="Noto Sans Symbols"/>
              <a:buChar char="□"/>
              <a:defRPr sz="1800" b="0" i="0" u="none" strike="noStrike" cap="none">
                <a:solidFill>
                  <a:schemeClr val="dk1"/>
                </a:solidFill>
                <a:latin typeface="Times New Roman"/>
                <a:ea typeface="Times New Roman"/>
                <a:cs typeface="Times New Roman"/>
                <a:sym typeface="Times New Roman"/>
              </a:defRPr>
            </a:lvl5pPr>
            <a:lvl6pPr marL="2743200" marR="0" lvl="5" indent="-285750" algn="l">
              <a:lnSpc>
                <a:spcPct val="100000"/>
              </a:lnSpc>
              <a:spcBef>
                <a:spcPts val="360"/>
              </a:spcBef>
              <a:spcAft>
                <a:spcPts val="0"/>
              </a:spcAft>
              <a:buClr>
                <a:schemeClr val="accent1"/>
              </a:buClr>
              <a:buSzPts val="900"/>
              <a:buFont typeface="Noto Sans Symbols"/>
              <a:buChar char="□"/>
              <a:defRPr sz="1800" b="0" i="0" u="none" strike="noStrike" cap="none">
                <a:solidFill>
                  <a:schemeClr val="dk1"/>
                </a:solidFill>
                <a:latin typeface="Times New Roman"/>
                <a:ea typeface="Times New Roman"/>
                <a:cs typeface="Times New Roman"/>
                <a:sym typeface="Times New Roman"/>
              </a:defRPr>
            </a:lvl6pPr>
            <a:lvl7pPr marL="3200400" marR="0" lvl="6" indent="-285750" algn="l">
              <a:lnSpc>
                <a:spcPct val="100000"/>
              </a:lnSpc>
              <a:spcBef>
                <a:spcPts val="360"/>
              </a:spcBef>
              <a:spcAft>
                <a:spcPts val="0"/>
              </a:spcAft>
              <a:buClr>
                <a:schemeClr val="accent1"/>
              </a:buClr>
              <a:buSzPts val="900"/>
              <a:buFont typeface="Noto Sans Symbols"/>
              <a:buChar char="□"/>
              <a:defRPr sz="1800" b="0" i="0" u="none" strike="noStrike" cap="none">
                <a:solidFill>
                  <a:schemeClr val="dk1"/>
                </a:solidFill>
                <a:latin typeface="Times New Roman"/>
                <a:ea typeface="Times New Roman"/>
                <a:cs typeface="Times New Roman"/>
                <a:sym typeface="Times New Roman"/>
              </a:defRPr>
            </a:lvl7pPr>
            <a:lvl8pPr marL="3657600" marR="0" lvl="7" indent="-285750" algn="l">
              <a:lnSpc>
                <a:spcPct val="100000"/>
              </a:lnSpc>
              <a:spcBef>
                <a:spcPts val="360"/>
              </a:spcBef>
              <a:spcAft>
                <a:spcPts val="0"/>
              </a:spcAft>
              <a:buClr>
                <a:schemeClr val="accent1"/>
              </a:buClr>
              <a:buSzPts val="900"/>
              <a:buFont typeface="Noto Sans Symbols"/>
              <a:buChar char="□"/>
              <a:defRPr sz="1800" b="0" i="0" u="none" strike="noStrike" cap="none">
                <a:solidFill>
                  <a:schemeClr val="dk1"/>
                </a:solidFill>
                <a:latin typeface="Times New Roman"/>
                <a:ea typeface="Times New Roman"/>
                <a:cs typeface="Times New Roman"/>
                <a:sym typeface="Times New Roman"/>
              </a:defRPr>
            </a:lvl8pPr>
            <a:lvl9pPr marL="4114800" marR="0" lvl="8" indent="-285750" algn="l">
              <a:lnSpc>
                <a:spcPct val="100000"/>
              </a:lnSpc>
              <a:spcBef>
                <a:spcPts val="360"/>
              </a:spcBef>
              <a:spcAft>
                <a:spcPts val="0"/>
              </a:spcAft>
              <a:buClr>
                <a:schemeClr val="accent1"/>
              </a:buClr>
              <a:buSzPts val="900"/>
              <a:buFont typeface="Noto Sans Symbols"/>
              <a:buChar char="□"/>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74" name="Google Shape;74;p60"/>
          <p:cNvSpPr txBox="1">
            <a:spLocks noGrp="1"/>
          </p:cNvSpPr>
          <p:nvPr>
            <p:ph type="body" idx="2"/>
          </p:nvPr>
        </p:nvSpPr>
        <p:spPr>
          <a:xfrm>
            <a:off x="4648200" y="1828800"/>
            <a:ext cx="4038600" cy="4302125"/>
          </a:xfrm>
          <a:prstGeom prst="rect">
            <a:avLst/>
          </a:prstGeom>
          <a:noFill/>
          <a:ln>
            <a:noFill/>
          </a:ln>
        </p:spPr>
        <p:txBody>
          <a:bodyPr spcFirstLastPara="1" wrap="square" lIns="91425" tIns="91425" rIns="91425" bIns="91425" anchor="t" anchorCtr="0">
            <a:noAutofit/>
          </a:bodyPr>
          <a:lstStyle>
            <a:lvl1pPr marL="457200" marR="0" lvl="0" indent="-353060" algn="l">
              <a:lnSpc>
                <a:spcPct val="100000"/>
              </a:lnSpc>
              <a:spcBef>
                <a:spcPts val="560"/>
              </a:spcBef>
              <a:spcAft>
                <a:spcPts val="0"/>
              </a:spcAft>
              <a:buClr>
                <a:schemeClr val="lt2"/>
              </a:buClr>
              <a:buSzPts val="1960"/>
              <a:buFont typeface="Noto Sans Symbols"/>
              <a:buChar char="□"/>
              <a:defRPr sz="2800" b="0" i="0" u="none" strike="noStrike" cap="none">
                <a:solidFill>
                  <a:schemeClr val="dk1"/>
                </a:solidFill>
                <a:latin typeface="Times New Roman"/>
                <a:ea typeface="Times New Roman"/>
                <a:cs typeface="Times New Roman"/>
                <a:sym typeface="Times New Roman"/>
              </a:defRPr>
            </a:lvl1pPr>
            <a:lvl2pPr marL="914400" marR="0" lvl="1" indent="-342900" algn="l">
              <a:lnSpc>
                <a:spcPct val="100000"/>
              </a:lnSpc>
              <a:spcBef>
                <a:spcPts val="480"/>
              </a:spcBef>
              <a:spcAft>
                <a:spcPts val="0"/>
              </a:spcAft>
              <a:buClr>
                <a:schemeClr val="accent2"/>
              </a:buClr>
              <a:buSzPts val="1800"/>
              <a:buFont typeface="Noto Sans Symbols"/>
              <a:buChar char="■"/>
              <a:defRPr sz="2400" b="0" i="0" u="none" strike="noStrike" cap="none">
                <a:solidFill>
                  <a:schemeClr val="dk1"/>
                </a:solidFill>
                <a:latin typeface="Times New Roman"/>
                <a:ea typeface="Times New Roman"/>
                <a:cs typeface="Times New Roman"/>
                <a:sym typeface="Times New Roman"/>
              </a:defRPr>
            </a:lvl2pPr>
            <a:lvl3pPr marL="1371600" marR="0" lvl="2" indent="-311150" algn="l">
              <a:lnSpc>
                <a:spcPct val="100000"/>
              </a:lnSpc>
              <a:spcBef>
                <a:spcPts val="400"/>
              </a:spcBef>
              <a:spcAft>
                <a:spcPts val="0"/>
              </a:spcAft>
              <a:buClr>
                <a:schemeClr val="lt2"/>
              </a:buClr>
              <a:buSzPts val="1300"/>
              <a:buFont typeface="Noto Sans Symbols"/>
              <a:buChar char="□"/>
              <a:defRPr sz="2000" b="0" i="0" u="none" strike="noStrike" cap="none">
                <a:solidFill>
                  <a:schemeClr val="dk1"/>
                </a:solidFill>
                <a:latin typeface="Times New Roman"/>
                <a:ea typeface="Times New Roman"/>
                <a:cs typeface="Times New Roman"/>
                <a:sym typeface="Times New Roman"/>
              </a:defRPr>
            </a:lvl3pPr>
            <a:lvl4pPr marL="1828800" marR="0" lvl="3" indent="-314325" algn="l">
              <a:lnSpc>
                <a:spcPct val="100000"/>
              </a:lnSpc>
              <a:spcBef>
                <a:spcPts val="360"/>
              </a:spcBef>
              <a:spcAft>
                <a:spcPts val="0"/>
              </a:spcAft>
              <a:buClr>
                <a:schemeClr val="accent2"/>
              </a:buClr>
              <a:buSzPts val="1350"/>
              <a:buFont typeface="Noto Sans Symbols"/>
              <a:buChar char="■"/>
              <a:defRPr sz="1800" b="0" i="0" u="none" strike="noStrike" cap="none">
                <a:solidFill>
                  <a:schemeClr val="dk1"/>
                </a:solidFill>
                <a:latin typeface="Times New Roman"/>
                <a:ea typeface="Times New Roman"/>
                <a:cs typeface="Times New Roman"/>
                <a:sym typeface="Times New Roman"/>
              </a:defRPr>
            </a:lvl4pPr>
            <a:lvl5pPr marL="2286000" marR="0" lvl="4" indent="-285750" algn="l">
              <a:lnSpc>
                <a:spcPct val="100000"/>
              </a:lnSpc>
              <a:spcBef>
                <a:spcPts val="360"/>
              </a:spcBef>
              <a:spcAft>
                <a:spcPts val="0"/>
              </a:spcAft>
              <a:buClr>
                <a:schemeClr val="accent1"/>
              </a:buClr>
              <a:buSzPts val="900"/>
              <a:buFont typeface="Noto Sans Symbols"/>
              <a:buChar char="□"/>
              <a:defRPr sz="1800" b="0" i="0" u="none" strike="noStrike" cap="none">
                <a:solidFill>
                  <a:schemeClr val="dk1"/>
                </a:solidFill>
                <a:latin typeface="Times New Roman"/>
                <a:ea typeface="Times New Roman"/>
                <a:cs typeface="Times New Roman"/>
                <a:sym typeface="Times New Roman"/>
              </a:defRPr>
            </a:lvl5pPr>
            <a:lvl6pPr marL="2743200" marR="0" lvl="5" indent="-285750" algn="l">
              <a:lnSpc>
                <a:spcPct val="100000"/>
              </a:lnSpc>
              <a:spcBef>
                <a:spcPts val="360"/>
              </a:spcBef>
              <a:spcAft>
                <a:spcPts val="0"/>
              </a:spcAft>
              <a:buClr>
                <a:schemeClr val="accent1"/>
              </a:buClr>
              <a:buSzPts val="900"/>
              <a:buFont typeface="Noto Sans Symbols"/>
              <a:buChar char="□"/>
              <a:defRPr sz="1800" b="0" i="0" u="none" strike="noStrike" cap="none">
                <a:solidFill>
                  <a:schemeClr val="dk1"/>
                </a:solidFill>
                <a:latin typeface="Times New Roman"/>
                <a:ea typeface="Times New Roman"/>
                <a:cs typeface="Times New Roman"/>
                <a:sym typeface="Times New Roman"/>
              </a:defRPr>
            </a:lvl6pPr>
            <a:lvl7pPr marL="3200400" marR="0" lvl="6" indent="-285750" algn="l">
              <a:lnSpc>
                <a:spcPct val="100000"/>
              </a:lnSpc>
              <a:spcBef>
                <a:spcPts val="360"/>
              </a:spcBef>
              <a:spcAft>
                <a:spcPts val="0"/>
              </a:spcAft>
              <a:buClr>
                <a:schemeClr val="accent1"/>
              </a:buClr>
              <a:buSzPts val="900"/>
              <a:buFont typeface="Noto Sans Symbols"/>
              <a:buChar char="□"/>
              <a:defRPr sz="1800" b="0" i="0" u="none" strike="noStrike" cap="none">
                <a:solidFill>
                  <a:schemeClr val="dk1"/>
                </a:solidFill>
                <a:latin typeface="Times New Roman"/>
                <a:ea typeface="Times New Roman"/>
                <a:cs typeface="Times New Roman"/>
                <a:sym typeface="Times New Roman"/>
              </a:defRPr>
            </a:lvl7pPr>
            <a:lvl8pPr marL="3657600" marR="0" lvl="7" indent="-285750" algn="l">
              <a:lnSpc>
                <a:spcPct val="100000"/>
              </a:lnSpc>
              <a:spcBef>
                <a:spcPts val="360"/>
              </a:spcBef>
              <a:spcAft>
                <a:spcPts val="0"/>
              </a:spcAft>
              <a:buClr>
                <a:schemeClr val="accent1"/>
              </a:buClr>
              <a:buSzPts val="900"/>
              <a:buFont typeface="Noto Sans Symbols"/>
              <a:buChar char="□"/>
              <a:defRPr sz="1800" b="0" i="0" u="none" strike="noStrike" cap="none">
                <a:solidFill>
                  <a:schemeClr val="dk1"/>
                </a:solidFill>
                <a:latin typeface="Times New Roman"/>
                <a:ea typeface="Times New Roman"/>
                <a:cs typeface="Times New Roman"/>
                <a:sym typeface="Times New Roman"/>
              </a:defRPr>
            </a:lvl8pPr>
            <a:lvl9pPr marL="4114800" marR="0" lvl="8" indent="-285750" algn="l">
              <a:lnSpc>
                <a:spcPct val="100000"/>
              </a:lnSpc>
              <a:spcBef>
                <a:spcPts val="360"/>
              </a:spcBef>
              <a:spcAft>
                <a:spcPts val="0"/>
              </a:spcAft>
              <a:buClr>
                <a:schemeClr val="accent1"/>
              </a:buClr>
              <a:buSzPts val="900"/>
              <a:buFont typeface="Noto Sans Symbols"/>
              <a:buChar char="□"/>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75" name="Google Shape;75;p60"/>
          <p:cNvSpPr txBox="1">
            <a:spLocks noGrp="1"/>
          </p:cNvSpPr>
          <p:nvPr>
            <p:ph type="dt" idx="10"/>
          </p:nvPr>
        </p:nvSpPr>
        <p:spPr>
          <a:xfrm>
            <a:off x="457200" y="6248400"/>
            <a:ext cx="1676400" cy="4572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76" name="Google Shape;76;p60"/>
          <p:cNvSpPr txBox="1">
            <a:spLocks noGrp="1"/>
          </p:cNvSpPr>
          <p:nvPr>
            <p:ph type="ftr" idx="11"/>
          </p:nvPr>
        </p:nvSpPr>
        <p:spPr>
          <a:xfrm>
            <a:off x="3124200" y="6248400"/>
            <a:ext cx="2895600" cy="4572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1pPr>
            <a:lvl2pPr marR="0" lvl="1"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77" name="Google Shape;77;p60"/>
          <p:cNvSpPr txBox="1">
            <a:spLocks noGrp="1"/>
          </p:cNvSpPr>
          <p:nvPr>
            <p:ph type="sldNum" idx="12"/>
          </p:nvPr>
        </p:nvSpPr>
        <p:spPr>
          <a:xfrm>
            <a:off x="67818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8"/>
        <p:cNvGrpSpPr/>
        <p:nvPr/>
      </p:nvGrpSpPr>
      <p:grpSpPr>
        <a:xfrm>
          <a:off x="0" y="0"/>
          <a:ext cx="0" cy="0"/>
          <a:chOff x="0" y="0"/>
          <a:chExt cx="0" cy="0"/>
        </a:xfrm>
      </p:grpSpPr>
      <p:sp>
        <p:nvSpPr>
          <p:cNvPr id="79" name="Google Shape;79;p61"/>
          <p:cNvSpPr txBox="1">
            <a:spLocks noGrp="1"/>
          </p:cNvSpPr>
          <p:nvPr>
            <p:ph type="title"/>
          </p:nvPr>
        </p:nvSpPr>
        <p:spPr>
          <a:xfrm>
            <a:off x="722313" y="4406900"/>
            <a:ext cx="7772400" cy="1362075"/>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2"/>
              </a:buClr>
              <a:buSzPts val="1400"/>
              <a:buFont typeface="Times New Roman"/>
              <a:buNone/>
              <a:defRPr sz="4000" b="1" i="0" u="none" strike="noStrike" cap="none">
                <a:solidFill>
                  <a:schemeClr val="dk2"/>
                </a:solidFill>
                <a:latin typeface="Times New Roman"/>
                <a:ea typeface="Times New Roman"/>
                <a:cs typeface="Times New Roman"/>
                <a:sym typeface="Times New Roman"/>
              </a:defRPr>
            </a:lvl1pPr>
            <a:lvl2pPr marR="0" lvl="1"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80" name="Google Shape;80;p61"/>
          <p:cNvSpPr txBox="1">
            <a:spLocks noGrp="1"/>
          </p:cNvSpPr>
          <p:nvPr>
            <p:ph type="body" idx="1"/>
          </p:nvPr>
        </p:nvSpPr>
        <p:spPr>
          <a:xfrm>
            <a:off x="722313" y="2906713"/>
            <a:ext cx="7772400" cy="1500187"/>
          </a:xfrm>
          <a:prstGeom prst="rect">
            <a:avLst/>
          </a:prstGeom>
          <a:noFill/>
          <a:ln>
            <a:noFill/>
          </a:ln>
        </p:spPr>
        <p:txBody>
          <a:bodyPr spcFirstLastPara="1" wrap="square" lIns="91425" tIns="91425" rIns="91425" bIns="91425" anchor="b" anchorCtr="0">
            <a:noAutofit/>
          </a:bodyPr>
          <a:lstStyle>
            <a:lvl1pPr marL="457200" marR="0" lvl="0" indent="-228600" algn="l">
              <a:lnSpc>
                <a:spcPct val="100000"/>
              </a:lnSpc>
              <a:spcBef>
                <a:spcPts val="400"/>
              </a:spcBef>
              <a:spcAft>
                <a:spcPts val="0"/>
              </a:spcAft>
              <a:buClr>
                <a:schemeClr val="lt2"/>
              </a:buClr>
              <a:buSzPts val="1400"/>
              <a:buFont typeface="Noto Sans Symbols"/>
              <a:buNone/>
              <a:defRPr sz="2000" b="0" i="0" u="none" strike="noStrike" cap="none">
                <a:solidFill>
                  <a:schemeClr val="dk1"/>
                </a:solidFill>
                <a:latin typeface="Times New Roman"/>
                <a:ea typeface="Times New Roman"/>
                <a:cs typeface="Times New Roman"/>
                <a:sym typeface="Times New Roman"/>
              </a:defRPr>
            </a:lvl1pPr>
            <a:lvl2pPr marL="914400" marR="0" lvl="1" indent="-228600" algn="l">
              <a:lnSpc>
                <a:spcPct val="100000"/>
              </a:lnSpc>
              <a:spcBef>
                <a:spcPts val="360"/>
              </a:spcBef>
              <a:spcAft>
                <a:spcPts val="0"/>
              </a:spcAft>
              <a:buClr>
                <a:schemeClr val="accent2"/>
              </a:buClr>
              <a:buSzPts val="1350"/>
              <a:buFont typeface="Noto Sans Symbols"/>
              <a:buNone/>
              <a:defRPr sz="1800" b="0" i="0" u="none" strike="noStrike" cap="none">
                <a:solidFill>
                  <a:schemeClr val="dk1"/>
                </a:solidFill>
                <a:latin typeface="Times New Roman"/>
                <a:ea typeface="Times New Roman"/>
                <a:cs typeface="Times New Roman"/>
                <a:sym typeface="Times New Roman"/>
              </a:defRPr>
            </a:lvl2pPr>
            <a:lvl3pPr marL="1371600" marR="0" lvl="2" indent="-228600" algn="l">
              <a:lnSpc>
                <a:spcPct val="100000"/>
              </a:lnSpc>
              <a:spcBef>
                <a:spcPts val="320"/>
              </a:spcBef>
              <a:spcAft>
                <a:spcPts val="0"/>
              </a:spcAft>
              <a:buClr>
                <a:schemeClr val="lt2"/>
              </a:buClr>
              <a:buSzPts val="1040"/>
              <a:buFont typeface="Noto Sans Symbols"/>
              <a:buNone/>
              <a:defRPr sz="1600" b="0" i="0" u="none" strike="noStrike" cap="none">
                <a:solidFill>
                  <a:schemeClr val="dk1"/>
                </a:solidFill>
                <a:latin typeface="Times New Roman"/>
                <a:ea typeface="Times New Roman"/>
                <a:cs typeface="Times New Roman"/>
                <a:sym typeface="Times New Roman"/>
              </a:defRPr>
            </a:lvl3pPr>
            <a:lvl4pPr marL="1828800" marR="0" lvl="3" indent="-228600" algn="l">
              <a:lnSpc>
                <a:spcPct val="100000"/>
              </a:lnSpc>
              <a:spcBef>
                <a:spcPts val="280"/>
              </a:spcBef>
              <a:spcAft>
                <a:spcPts val="0"/>
              </a:spcAft>
              <a:buClr>
                <a:schemeClr val="accent2"/>
              </a:buClr>
              <a:buSzPts val="1050"/>
              <a:buFont typeface="Noto Sans Symbols"/>
              <a:buNone/>
              <a:defRPr sz="1400" b="0" i="0" u="none" strike="noStrike" cap="none">
                <a:solidFill>
                  <a:schemeClr val="dk1"/>
                </a:solidFill>
                <a:latin typeface="Times New Roman"/>
                <a:ea typeface="Times New Roman"/>
                <a:cs typeface="Times New Roman"/>
                <a:sym typeface="Times New Roman"/>
              </a:defRPr>
            </a:lvl4pPr>
            <a:lvl5pPr marL="2286000" marR="0" lvl="4" indent="-228600" algn="l">
              <a:lnSpc>
                <a:spcPct val="100000"/>
              </a:lnSpc>
              <a:spcBef>
                <a:spcPts val="280"/>
              </a:spcBef>
              <a:spcAft>
                <a:spcPts val="0"/>
              </a:spcAft>
              <a:buClr>
                <a:schemeClr val="accent1"/>
              </a:buClr>
              <a:buSzPts val="700"/>
              <a:buFont typeface="Noto Sans Symbols"/>
              <a:buNone/>
              <a:defRPr sz="1400" b="0" i="0" u="none" strike="noStrike" cap="none">
                <a:solidFill>
                  <a:schemeClr val="dk1"/>
                </a:solidFill>
                <a:latin typeface="Times New Roman"/>
                <a:ea typeface="Times New Roman"/>
                <a:cs typeface="Times New Roman"/>
                <a:sym typeface="Times New Roman"/>
              </a:defRPr>
            </a:lvl5pPr>
            <a:lvl6pPr marL="2743200" marR="0" lvl="5" indent="-228600" algn="l">
              <a:lnSpc>
                <a:spcPct val="100000"/>
              </a:lnSpc>
              <a:spcBef>
                <a:spcPts val="280"/>
              </a:spcBef>
              <a:spcAft>
                <a:spcPts val="0"/>
              </a:spcAft>
              <a:buClr>
                <a:schemeClr val="accent1"/>
              </a:buClr>
              <a:buSzPts val="700"/>
              <a:buFont typeface="Noto Sans Symbols"/>
              <a:buNone/>
              <a:defRPr sz="1400" b="0" i="0" u="none" strike="noStrike" cap="none">
                <a:solidFill>
                  <a:schemeClr val="dk1"/>
                </a:solidFill>
                <a:latin typeface="Times New Roman"/>
                <a:ea typeface="Times New Roman"/>
                <a:cs typeface="Times New Roman"/>
                <a:sym typeface="Times New Roman"/>
              </a:defRPr>
            </a:lvl6pPr>
            <a:lvl7pPr marL="3200400" marR="0" lvl="6" indent="-228600" algn="l">
              <a:lnSpc>
                <a:spcPct val="100000"/>
              </a:lnSpc>
              <a:spcBef>
                <a:spcPts val="280"/>
              </a:spcBef>
              <a:spcAft>
                <a:spcPts val="0"/>
              </a:spcAft>
              <a:buClr>
                <a:schemeClr val="accent1"/>
              </a:buClr>
              <a:buSzPts val="700"/>
              <a:buFont typeface="Noto Sans Symbols"/>
              <a:buNone/>
              <a:defRPr sz="1400" b="0" i="0" u="none" strike="noStrike" cap="none">
                <a:solidFill>
                  <a:schemeClr val="dk1"/>
                </a:solidFill>
                <a:latin typeface="Times New Roman"/>
                <a:ea typeface="Times New Roman"/>
                <a:cs typeface="Times New Roman"/>
                <a:sym typeface="Times New Roman"/>
              </a:defRPr>
            </a:lvl7pPr>
            <a:lvl8pPr marL="3657600" marR="0" lvl="7" indent="-228600" algn="l">
              <a:lnSpc>
                <a:spcPct val="100000"/>
              </a:lnSpc>
              <a:spcBef>
                <a:spcPts val="280"/>
              </a:spcBef>
              <a:spcAft>
                <a:spcPts val="0"/>
              </a:spcAft>
              <a:buClr>
                <a:schemeClr val="accent1"/>
              </a:buClr>
              <a:buSzPts val="700"/>
              <a:buFont typeface="Noto Sans Symbols"/>
              <a:buNone/>
              <a:defRPr sz="1400" b="0" i="0" u="none" strike="noStrike" cap="none">
                <a:solidFill>
                  <a:schemeClr val="dk1"/>
                </a:solidFill>
                <a:latin typeface="Times New Roman"/>
                <a:ea typeface="Times New Roman"/>
                <a:cs typeface="Times New Roman"/>
                <a:sym typeface="Times New Roman"/>
              </a:defRPr>
            </a:lvl8pPr>
            <a:lvl9pPr marL="4114800" marR="0" lvl="8" indent="-228600" algn="l">
              <a:lnSpc>
                <a:spcPct val="100000"/>
              </a:lnSpc>
              <a:spcBef>
                <a:spcPts val="280"/>
              </a:spcBef>
              <a:spcAft>
                <a:spcPts val="0"/>
              </a:spcAft>
              <a:buClr>
                <a:schemeClr val="accent1"/>
              </a:buClr>
              <a:buSzPts val="700"/>
              <a:buFont typeface="Noto Sans Symbols"/>
              <a:buNone/>
              <a:defRPr sz="1400" b="0" i="0" u="none" strike="noStrike" cap="none">
                <a:solidFill>
                  <a:schemeClr val="dk1"/>
                </a:solidFill>
                <a:latin typeface="Times New Roman"/>
                <a:ea typeface="Times New Roman"/>
                <a:cs typeface="Times New Roman"/>
                <a:sym typeface="Times New Roman"/>
              </a:defRPr>
            </a:lvl9pPr>
          </a:lstStyle>
          <a:p>
            <a:endParaRPr/>
          </a:p>
        </p:txBody>
      </p:sp>
      <p:sp>
        <p:nvSpPr>
          <p:cNvPr id="81" name="Google Shape;81;p61"/>
          <p:cNvSpPr txBox="1">
            <a:spLocks noGrp="1"/>
          </p:cNvSpPr>
          <p:nvPr>
            <p:ph type="dt" idx="10"/>
          </p:nvPr>
        </p:nvSpPr>
        <p:spPr>
          <a:xfrm>
            <a:off x="457200" y="6248400"/>
            <a:ext cx="1676400" cy="4572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82" name="Google Shape;82;p61"/>
          <p:cNvSpPr txBox="1">
            <a:spLocks noGrp="1"/>
          </p:cNvSpPr>
          <p:nvPr>
            <p:ph type="ftr" idx="11"/>
          </p:nvPr>
        </p:nvSpPr>
        <p:spPr>
          <a:xfrm>
            <a:off x="3124200" y="6248400"/>
            <a:ext cx="2895600" cy="4572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1pPr>
            <a:lvl2pPr marR="0" lvl="1"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2pPr>
            <a:lvl3pPr marR="0" lvl="2"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4pPr>
            <a:lvl5pPr marR="0" lvl="4"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5pPr>
            <a:lvl6pPr marR="0" lvl="5"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6pPr>
            <a:lvl7pPr marR="0" lvl="6"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7pPr>
            <a:lvl8pPr marR="0" lvl="7"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8pPr>
            <a:lvl9pPr marR="0" lvl="8" algn="l">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83" name="Google Shape;83;p61"/>
          <p:cNvSpPr txBox="1">
            <a:spLocks noGrp="1"/>
          </p:cNvSpPr>
          <p:nvPr>
            <p:ph type="sldNum" idx="12"/>
          </p:nvPr>
        </p:nvSpPr>
        <p:spPr>
          <a:xfrm>
            <a:off x="67818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1"/>
          <p:cNvSpPr txBox="1">
            <a:spLocks noGrp="1"/>
          </p:cNvSpPr>
          <p:nvPr>
            <p:ph type="title"/>
          </p:nvPr>
        </p:nvSpPr>
        <p:spPr>
          <a:xfrm>
            <a:off x="457200" y="533400"/>
            <a:ext cx="8229600" cy="11430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1pPr>
            <a:lvl2pPr marR="0" lvl="1" algn="l" rtl="0">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2pPr>
            <a:lvl3pPr marR="0" lvl="2" algn="l" rtl="0">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3pPr>
            <a:lvl4pPr marR="0" lvl="3" algn="l" rtl="0">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4pPr>
            <a:lvl5pPr marR="0" lvl="4" algn="l" rtl="0">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5pPr>
            <a:lvl6pPr marR="0" lvl="5" algn="l" rtl="0">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6pPr>
            <a:lvl7pPr marR="0" lvl="6" algn="l" rtl="0">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7pPr>
            <a:lvl8pPr marR="0" lvl="7" algn="l" rtl="0">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8pPr>
            <a:lvl9pPr marR="0" lvl="8" algn="l" rtl="0">
              <a:lnSpc>
                <a:spcPct val="100000"/>
              </a:lnSpc>
              <a:spcBef>
                <a:spcPts val="0"/>
              </a:spcBef>
              <a:spcAft>
                <a:spcPts val="0"/>
              </a:spcAft>
              <a:buClr>
                <a:schemeClr val="dk2"/>
              </a:buClr>
              <a:buSzPts val="1400"/>
              <a:buFont typeface="Times New Roman"/>
              <a:buNone/>
              <a:defRPr sz="4400" b="0" i="0" u="none" strike="noStrike" cap="none">
                <a:solidFill>
                  <a:schemeClr val="dk2"/>
                </a:solidFill>
                <a:latin typeface="Times New Roman"/>
                <a:ea typeface="Times New Roman"/>
                <a:cs typeface="Times New Roman"/>
                <a:sym typeface="Times New Roman"/>
              </a:defRPr>
            </a:lvl9pPr>
          </a:lstStyle>
          <a:p>
            <a:endParaRPr/>
          </a:p>
        </p:txBody>
      </p:sp>
      <p:sp>
        <p:nvSpPr>
          <p:cNvPr id="11" name="Google Shape;11;p51"/>
          <p:cNvSpPr txBox="1">
            <a:spLocks noGrp="1"/>
          </p:cNvSpPr>
          <p:nvPr>
            <p:ph type="body" idx="1"/>
          </p:nvPr>
        </p:nvSpPr>
        <p:spPr>
          <a:xfrm>
            <a:off x="457200" y="1828800"/>
            <a:ext cx="8229600" cy="4302125"/>
          </a:xfrm>
          <a:prstGeom prst="rect">
            <a:avLst/>
          </a:prstGeom>
          <a:noFill/>
          <a:ln>
            <a:noFill/>
          </a:ln>
        </p:spPr>
        <p:txBody>
          <a:bodyPr spcFirstLastPara="1" wrap="square" lIns="91425" tIns="91425" rIns="91425" bIns="91425" anchor="t" anchorCtr="0">
            <a:noAutofit/>
          </a:bodyPr>
          <a:lstStyle>
            <a:lvl1pPr marL="457200" marR="0" lvl="0" indent="-370840" algn="l" rtl="0">
              <a:lnSpc>
                <a:spcPct val="100000"/>
              </a:lnSpc>
              <a:spcBef>
                <a:spcPts val="640"/>
              </a:spcBef>
              <a:spcAft>
                <a:spcPts val="0"/>
              </a:spcAft>
              <a:buClr>
                <a:schemeClr val="lt2"/>
              </a:buClr>
              <a:buSzPts val="2240"/>
              <a:buFont typeface="Noto Sans Symbols"/>
              <a:buChar char="□"/>
              <a:defRPr sz="3200" b="0" i="0" u="none" strike="noStrike" cap="none">
                <a:solidFill>
                  <a:schemeClr val="dk1"/>
                </a:solidFill>
                <a:latin typeface="Times New Roman"/>
                <a:ea typeface="Times New Roman"/>
                <a:cs typeface="Times New Roman"/>
                <a:sym typeface="Times New Roman"/>
              </a:defRPr>
            </a:lvl1pPr>
            <a:lvl2pPr marL="914400" marR="0" lvl="1" indent="-361950" algn="l" rtl="0">
              <a:lnSpc>
                <a:spcPct val="100000"/>
              </a:lnSpc>
              <a:spcBef>
                <a:spcPts val="560"/>
              </a:spcBef>
              <a:spcAft>
                <a:spcPts val="0"/>
              </a:spcAft>
              <a:buClr>
                <a:schemeClr val="accent2"/>
              </a:buClr>
              <a:buSzPts val="2100"/>
              <a:buFont typeface="Noto Sans Symbols"/>
              <a:buChar char="■"/>
              <a:defRPr sz="2800" b="0" i="0" u="none" strike="noStrike" cap="none">
                <a:solidFill>
                  <a:schemeClr val="dk1"/>
                </a:solidFill>
                <a:latin typeface="Times New Roman"/>
                <a:ea typeface="Times New Roman"/>
                <a:cs typeface="Times New Roman"/>
                <a:sym typeface="Times New Roman"/>
              </a:defRPr>
            </a:lvl2pPr>
            <a:lvl3pPr marL="1371600" marR="0" lvl="2" indent="-327660" algn="l" rtl="0">
              <a:lnSpc>
                <a:spcPct val="100000"/>
              </a:lnSpc>
              <a:spcBef>
                <a:spcPts val="480"/>
              </a:spcBef>
              <a:spcAft>
                <a:spcPts val="0"/>
              </a:spcAft>
              <a:buClr>
                <a:schemeClr val="lt2"/>
              </a:buClr>
              <a:buSzPts val="1560"/>
              <a:buFont typeface="Noto Sans Symbols"/>
              <a:buChar char="□"/>
              <a:defRPr sz="2400" b="0" i="0" u="none" strike="noStrike" cap="none">
                <a:solidFill>
                  <a:schemeClr val="dk1"/>
                </a:solidFill>
                <a:latin typeface="Times New Roman"/>
                <a:ea typeface="Times New Roman"/>
                <a:cs typeface="Times New Roman"/>
                <a:sym typeface="Times New Roman"/>
              </a:defRPr>
            </a:lvl3pPr>
            <a:lvl4pPr marL="1828800" marR="0" lvl="3" indent="-323850" algn="l" rtl="0">
              <a:lnSpc>
                <a:spcPct val="100000"/>
              </a:lnSpc>
              <a:spcBef>
                <a:spcPts val="400"/>
              </a:spcBef>
              <a:spcAft>
                <a:spcPts val="0"/>
              </a:spcAft>
              <a:buClr>
                <a:schemeClr val="accent2"/>
              </a:buClr>
              <a:buSzPts val="1500"/>
              <a:buFont typeface="Noto Sans Symbols"/>
              <a:buChar char="■"/>
              <a:defRPr sz="2000" b="0" i="0" u="none" strike="noStrike" cap="none">
                <a:solidFill>
                  <a:schemeClr val="dk1"/>
                </a:solidFill>
                <a:latin typeface="Times New Roman"/>
                <a:ea typeface="Times New Roman"/>
                <a:cs typeface="Times New Roman"/>
                <a:sym typeface="Times New Roman"/>
              </a:defRPr>
            </a:lvl4pPr>
            <a:lvl5pPr marL="2286000" marR="0" lvl="4" indent="-292100" algn="l" rtl="0">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5pPr>
            <a:lvl6pPr marL="2743200" marR="0" lvl="5" indent="-292100" algn="l" rtl="0">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6pPr>
            <a:lvl7pPr marL="3200400" marR="0" lvl="6" indent="-292100" algn="l" rtl="0">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7pPr>
            <a:lvl8pPr marL="3657600" marR="0" lvl="7" indent="-292100" algn="l" rtl="0">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8pPr>
            <a:lvl9pPr marL="4114800" marR="0" lvl="8" indent="-292100" algn="l" rtl="0">
              <a:lnSpc>
                <a:spcPct val="100000"/>
              </a:lnSpc>
              <a:spcBef>
                <a:spcPts val="400"/>
              </a:spcBef>
              <a:spcAft>
                <a:spcPts val="0"/>
              </a:spcAft>
              <a:buClr>
                <a:schemeClr val="accent1"/>
              </a:buClr>
              <a:buSzPts val="1000"/>
              <a:buFont typeface="Noto Sans Symbols"/>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2" name="Google Shape;12;p51"/>
          <p:cNvSpPr txBox="1">
            <a:spLocks noGrp="1"/>
          </p:cNvSpPr>
          <p:nvPr>
            <p:ph type="dt" idx="10"/>
          </p:nvPr>
        </p:nvSpPr>
        <p:spPr>
          <a:xfrm>
            <a:off x="457200" y="6248400"/>
            <a:ext cx="1676400" cy="457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1400"/>
              <a:buFont typeface="Arial"/>
              <a:buNone/>
              <a:defRPr sz="10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2pPr>
            <a:lvl3pPr marR="0" lvl="2"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4pPr>
            <a:lvl5pPr marR="0" lvl="4"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5pPr>
            <a:lvl6pPr marR="0" lvl="5"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6pPr>
            <a:lvl7pPr marR="0" lvl="6"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7pPr>
            <a:lvl8pPr marR="0" lvl="7"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8pPr>
            <a:lvl9pPr marR="0" lvl="8"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13" name="Google Shape;13;p51"/>
          <p:cNvSpPr txBox="1">
            <a:spLocks noGrp="1"/>
          </p:cNvSpPr>
          <p:nvPr>
            <p:ph type="ftr" idx="11"/>
          </p:nvPr>
        </p:nvSpPr>
        <p:spPr>
          <a:xfrm>
            <a:off x="3124200" y="6248400"/>
            <a:ext cx="2895600" cy="457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2pPr>
            <a:lvl3pPr marR="0" lvl="2"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3pPr>
            <a:lvl4pPr marR="0" lvl="3"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4pPr>
            <a:lvl5pPr marR="0" lvl="4"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5pPr>
            <a:lvl6pPr marR="0" lvl="5"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6pPr>
            <a:lvl7pPr marR="0" lvl="6"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7pPr>
            <a:lvl8pPr marR="0" lvl="7"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8pPr>
            <a:lvl9pPr marR="0" lvl="8" algn="l" rtl="0">
              <a:lnSpc>
                <a:spcPct val="100000"/>
              </a:lnSpc>
              <a:spcBef>
                <a:spcPts val="0"/>
              </a:spcBef>
              <a:spcAft>
                <a:spcPts val="0"/>
              </a:spcAft>
              <a:buClr>
                <a:schemeClr val="dk1"/>
              </a:buClr>
              <a:buSzPts val="1400"/>
              <a:buFont typeface="Times New Roman"/>
              <a:buNone/>
              <a:defRPr sz="2400" b="0" i="0" u="none" strike="noStrike" cap="none">
                <a:solidFill>
                  <a:schemeClr val="dk1"/>
                </a:solidFill>
                <a:latin typeface="Times New Roman"/>
                <a:ea typeface="Times New Roman"/>
                <a:cs typeface="Times New Roman"/>
                <a:sym typeface="Times New Roman"/>
              </a:defRPr>
            </a:lvl9pPr>
          </a:lstStyle>
          <a:p>
            <a:endParaRPr/>
          </a:p>
        </p:txBody>
      </p:sp>
      <p:sp>
        <p:nvSpPr>
          <p:cNvPr id="14" name="Google Shape;14;p51"/>
          <p:cNvSpPr txBox="1">
            <a:spLocks noGrp="1"/>
          </p:cNvSpPr>
          <p:nvPr>
            <p:ph type="sldNum" idx="12"/>
          </p:nvPr>
        </p:nvSpPr>
        <p:spPr>
          <a:xfrm>
            <a:off x="6781800" y="6248400"/>
            <a:ext cx="1905000" cy="4572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grpSp>
        <p:nvGrpSpPr>
          <p:cNvPr id="15" name="Google Shape;15;p51"/>
          <p:cNvGrpSpPr/>
          <p:nvPr/>
        </p:nvGrpSpPr>
        <p:grpSpPr>
          <a:xfrm>
            <a:off x="279400" y="152400"/>
            <a:ext cx="8686800" cy="1600200"/>
            <a:chOff x="279400" y="152400"/>
            <a:chExt cx="8686800" cy="1600200"/>
          </a:xfrm>
        </p:grpSpPr>
        <p:cxnSp>
          <p:nvCxnSpPr>
            <p:cNvPr id="16" name="Google Shape;16;p51"/>
            <p:cNvCxnSpPr/>
            <p:nvPr/>
          </p:nvCxnSpPr>
          <p:spPr>
            <a:xfrm rot="10800000">
              <a:off x="457200" y="1752600"/>
              <a:ext cx="8305800" cy="0"/>
            </a:xfrm>
            <a:prstGeom prst="straightConnector1">
              <a:avLst/>
            </a:prstGeom>
            <a:noFill/>
            <a:ln w="12700" cap="flat" cmpd="sng">
              <a:solidFill>
                <a:schemeClr val="dk1"/>
              </a:solidFill>
              <a:prstDash val="solid"/>
              <a:miter lim="800000"/>
              <a:headEnd type="none" w="sm" len="sm"/>
              <a:tailEnd type="none" w="sm" len="sm"/>
            </a:ln>
          </p:spPr>
        </p:cxnSp>
        <p:sp>
          <p:nvSpPr>
            <p:cNvPr id="17" name="Google Shape;17;p51"/>
            <p:cNvSpPr txBox="1"/>
            <p:nvPr/>
          </p:nvSpPr>
          <p:spPr>
            <a:xfrm>
              <a:off x="8737600" y="152400"/>
              <a:ext cx="228600" cy="228600"/>
            </a:xfrm>
            <a:prstGeom prst="rect">
              <a:avLst/>
            </a:prstGeom>
            <a:solidFill>
              <a:schemeClr val="lt2"/>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sp>
          <p:nvSpPr>
            <p:cNvPr id="18" name="Google Shape;18;p51"/>
            <p:cNvSpPr txBox="1"/>
            <p:nvPr/>
          </p:nvSpPr>
          <p:spPr>
            <a:xfrm>
              <a:off x="279400" y="152400"/>
              <a:ext cx="8455025" cy="228600"/>
            </a:xfrm>
            <a:prstGeom prst="rect">
              <a:avLst/>
            </a:prstGeom>
            <a:solidFill>
              <a:schemeClr val="accent2"/>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sp>
          <p:nvSpPr>
            <p:cNvPr id="19" name="Google Shape;19;p51"/>
            <p:cNvSpPr txBox="1"/>
            <p:nvPr/>
          </p:nvSpPr>
          <p:spPr>
            <a:xfrm>
              <a:off x="279400" y="381000"/>
              <a:ext cx="8455025" cy="139700"/>
            </a:xfrm>
            <a:prstGeom prst="rect">
              <a:avLst/>
            </a:prstGeom>
            <a:solidFill>
              <a:schemeClr val="lt2"/>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sp>
          <p:nvSpPr>
            <p:cNvPr id="20" name="Google Shape;20;p51"/>
            <p:cNvSpPr txBox="1"/>
            <p:nvPr/>
          </p:nvSpPr>
          <p:spPr>
            <a:xfrm>
              <a:off x="8737600" y="382587"/>
              <a:ext cx="228600" cy="136525"/>
            </a:xfrm>
            <a:prstGeom prst="rect">
              <a:avLst/>
            </a:prstGeom>
            <a:solidFill>
              <a:schemeClr val="accent2"/>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gr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ctrTitle" idx="4294967295"/>
          </p:nvPr>
        </p:nvSpPr>
        <p:spPr>
          <a:xfrm>
            <a:off x="304800" y="3886200"/>
            <a:ext cx="8610600" cy="1676400"/>
          </a:xfrm>
          <a:prstGeom prst="rect">
            <a:avLst/>
          </a:prstGeom>
          <a:noFill/>
          <a:ln>
            <a:noFill/>
          </a:ln>
        </p:spPr>
        <p:txBody>
          <a:bodyPr spcFirstLastPara="1" wrap="square" lIns="92075" tIns="46025" rIns="92075" bIns="46025" anchor="b" anchorCtr="0">
            <a:noAutofit/>
          </a:bodyPr>
          <a:lstStyle/>
          <a:p>
            <a:pPr marL="0" marR="0" lvl="0" indent="0" algn="l" rtl="0">
              <a:lnSpc>
                <a:spcPct val="115000"/>
              </a:lnSpc>
              <a:spcBef>
                <a:spcPts val="0"/>
              </a:spcBef>
              <a:spcAft>
                <a:spcPts val="0"/>
              </a:spcAft>
              <a:buClr>
                <a:schemeClr val="dk2"/>
              </a:buClr>
              <a:buSzPts val="4000"/>
              <a:buFont typeface="Times New Roman"/>
              <a:buNone/>
            </a:pPr>
            <a:r>
              <a:rPr lang="en-US" sz="4000" b="1" i="0" u="none" strike="noStrike" cap="none">
                <a:solidFill>
                  <a:schemeClr val="dk2"/>
                </a:solidFill>
                <a:latin typeface="Times New Roman"/>
                <a:ea typeface="Times New Roman"/>
                <a:cs typeface="Times New Roman"/>
                <a:sym typeface="Times New Roman"/>
              </a:rPr>
              <a:t>FY</a:t>
            </a:r>
            <a:r>
              <a:rPr lang="en-US" sz="4000" b="1" i="0" u="none" strike="noStrike" cap="none">
                <a:solidFill>
                  <a:schemeClr val="dk2"/>
                </a:solidFill>
                <a:latin typeface="Arial"/>
                <a:ea typeface="Arial"/>
                <a:cs typeface="Arial"/>
                <a:sym typeface="Arial"/>
              </a:rPr>
              <a:t>’</a:t>
            </a:r>
            <a:r>
              <a:rPr lang="en-US" sz="4000" b="1" i="0" u="none" strike="noStrike" cap="none">
                <a:solidFill>
                  <a:schemeClr val="dk2"/>
                </a:solidFill>
                <a:latin typeface="Times New Roman"/>
                <a:ea typeface="Times New Roman"/>
                <a:cs typeface="Times New Roman"/>
                <a:sym typeface="Times New Roman"/>
              </a:rPr>
              <a:t>23</a:t>
            </a:r>
            <a:br>
              <a:rPr lang="en-US" sz="4000" b="1" i="0" u="none" strike="noStrike" cap="none">
                <a:solidFill>
                  <a:schemeClr val="dk2"/>
                </a:solidFill>
                <a:latin typeface="Times New Roman"/>
                <a:ea typeface="Times New Roman"/>
                <a:cs typeface="Times New Roman"/>
                <a:sym typeface="Times New Roman"/>
              </a:rPr>
            </a:br>
            <a:r>
              <a:rPr lang="en-US" sz="4000" b="1" i="0" u="none" strike="noStrike" cap="none">
                <a:solidFill>
                  <a:schemeClr val="dk2"/>
                </a:solidFill>
                <a:latin typeface="Times New Roman"/>
                <a:ea typeface="Times New Roman"/>
                <a:cs typeface="Times New Roman"/>
                <a:sym typeface="Times New Roman"/>
              </a:rPr>
              <a:t>SCHOOL </a:t>
            </a:r>
            <a:r>
              <a:rPr lang="en-US" sz="4000" b="1"/>
              <a:t>COMMITTEE </a:t>
            </a:r>
            <a:r>
              <a:rPr lang="en-US" sz="4000" b="1" i="0" u="none" strike="noStrike" cap="none">
                <a:solidFill>
                  <a:schemeClr val="dk2"/>
                </a:solidFill>
                <a:latin typeface="Times New Roman"/>
                <a:ea typeface="Times New Roman"/>
                <a:cs typeface="Times New Roman"/>
                <a:sym typeface="Times New Roman"/>
              </a:rPr>
              <a:t>BUDGET</a:t>
            </a:r>
            <a:br>
              <a:rPr lang="en-US" sz="4000" b="1" i="0" u="none" strike="noStrike" cap="none">
                <a:solidFill>
                  <a:schemeClr val="dk2"/>
                </a:solidFill>
                <a:latin typeface="Times New Roman"/>
                <a:ea typeface="Times New Roman"/>
                <a:cs typeface="Times New Roman"/>
                <a:sym typeface="Times New Roman"/>
              </a:rPr>
            </a:br>
            <a:r>
              <a:rPr lang="en-US" sz="4000" b="1"/>
              <a:t>APRIL 4</a:t>
            </a:r>
            <a:r>
              <a:rPr lang="en-US" sz="4000" b="1" i="0" u="none" strike="noStrike" cap="none">
                <a:solidFill>
                  <a:schemeClr val="dk2"/>
                </a:solidFill>
                <a:latin typeface="Times New Roman"/>
                <a:ea typeface="Times New Roman"/>
                <a:cs typeface="Times New Roman"/>
                <a:sym typeface="Times New Roman"/>
              </a:rPr>
              <a:t>, 2022</a:t>
            </a:r>
            <a:endParaRPr sz="4400" b="0" i="0" u="none" strike="noStrike" cap="none">
              <a:solidFill>
                <a:srgbClr val="FF0000"/>
              </a:solidFill>
              <a:latin typeface="Times New Roman"/>
              <a:ea typeface="Times New Roman"/>
              <a:cs typeface="Times New Roman"/>
              <a:sym typeface="Times New Roman"/>
            </a:endParaRPr>
          </a:p>
        </p:txBody>
      </p:sp>
      <p:sp>
        <p:nvSpPr>
          <p:cNvPr id="89" name="Google Shape;89;p1"/>
          <p:cNvSpPr txBox="1">
            <a:spLocks noGrp="1"/>
          </p:cNvSpPr>
          <p:nvPr>
            <p:ph type="subTitle" idx="4294967295"/>
          </p:nvPr>
        </p:nvSpPr>
        <p:spPr>
          <a:xfrm>
            <a:off x="762000" y="5715000"/>
            <a:ext cx="7467600" cy="762000"/>
          </a:xfrm>
          <a:prstGeom prst="rect">
            <a:avLst/>
          </a:prstGeom>
          <a:noFill/>
          <a:ln>
            <a:noFill/>
          </a:ln>
        </p:spPr>
        <p:txBody>
          <a:bodyPr spcFirstLastPara="1" wrap="square" lIns="92075" tIns="46025" rIns="92075" bIns="46025" anchor="t" anchorCtr="0">
            <a:noAutofit/>
          </a:bodyPr>
          <a:lstStyle/>
          <a:p>
            <a:pPr marL="0" marR="0" lvl="0" indent="0" algn="l" rtl="0">
              <a:lnSpc>
                <a:spcPct val="80000"/>
              </a:lnSpc>
              <a:spcBef>
                <a:spcPts val="0"/>
              </a:spcBef>
              <a:spcAft>
                <a:spcPts val="0"/>
              </a:spcAft>
              <a:buClr>
                <a:schemeClr val="lt2"/>
              </a:buClr>
              <a:buSzPts val="630"/>
              <a:buFont typeface="Noto Sans Symbols"/>
              <a:buNone/>
            </a:pPr>
            <a:endParaRPr sz="900" b="1" i="1" u="none" strike="noStrike" cap="none">
              <a:solidFill>
                <a:schemeClr val="dk1"/>
              </a:solidFill>
              <a:latin typeface="Arial"/>
              <a:ea typeface="Arial"/>
              <a:cs typeface="Arial"/>
              <a:sym typeface="Arial"/>
            </a:endParaRPr>
          </a:p>
          <a:p>
            <a:pPr marL="0" marR="0" lvl="0" indent="0" algn="ctr" rtl="0">
              <a:lnSpc>
                <a:spcPct val="80000"/>
              </a:lnSpc>
              <a:spcBef>
                <a:spcPts val="400"/>
              </a:spcBef>
              <a:spcAft>
                <a:spcPts val="0"/>
              </a:spcAft>
              <a:buClr>
                <a:schemeClr val="lt2"/>
              </a:buClr>
              <a:buSzPts val="1400"/>
              <a:buFont typeface="Noto Sans Symbols"/>
              <a:buNone/>
            </a:pPr>
            <a:r>
              <a:rPr lang="en-US" sz="2000" b="1" i="1" u="none" strike="noStrike" cap="none">
                <a:solidFill>
                  <a:schemeClr val="dk1"/>
                </a:solidFill>
                <a:latin typeface="Arial"/>
                <a:ea typeface="Arial"/>
                <a:cs typeface="Arial"/>
                <a:sym typeface="Arial"/>
              </a:rPr>
              <a:t>     Managing Resources</a:t>
            </a:r>
            <a:endParaRPr sz="3200" b="0" i="0" u="none" strike="noStrike" cap="none">
              <a:solidFill>
                <a:schemeClr val="dk1"/>
              </a:solidFill>
              <a:latin typeface="Times New Roman"/>
              <a:ea typeface="Times New Roman"/>
              <a:cs typeface="Times New Roman"/>
              <a:sym typeface="Times New Roman"/>
            </a:endParaRPr>
          </a:p>
        </p:txBody>
      </p:sp>
      <p:sp>
        <p:nvSpPr>
          <p:cNvPr id="90" name="Google Shape;90;p1"/>
          <p:cNvSpPr txBox="1"/>
          <p:nvPr/>
        </p:nvSpPr>
        <p:spPr>
          <a:xfrm>
            <a:off x="381000" y="457200"/>
            <a:ext cx="8305800" cy="8382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3600"/>
              <a:buFont typeface="Garamond"/>
              <a:buNone/>
            </a:pPr>
            <a:r>
              <a:rPr lang="en-US" sz="4000" b="1" i="0" u="none" strike="noStrike" cap="none">
                <a:solidFill>
                  <a:schemeClr val="dk2"/>
                </a:solidFill>
                <a:latin typeface="Garamond"/>
                <a:ea typeface="Garamond"/>
                <a:cs typeface="Garamond"/>
                <a:sym typeface="Garamond"/>
              </a:rPr>
              <a:t>NORWELL PUBLIC SCHOOLS</a:t>
            </a:r>
            <a:endParaRPr sz="4000" b="0" i="0" u="none" strike="noStrike" cap="none">
              <a:solidFill>
                <a:srgbClr val="000000"/>
              </a:solidFill>
              <a:latin typeface="Arial"/>
              <a:ea typeface="Arial"/>
              <a:cs typeface="Arial"/>
              <a:sym typeface="Arial"/>
            </a:endParaRPr>
          </a:p>
        </p:txBody>
      </p:sp>
      <p:pic>
        <p:nvPicPr>
          <p:cNvPr id="91" name="Google Shape;91;p1" descr="Town Seal"/>
          <p:cNvPicPr preferRelativeResize="0"/>
          <p:nvPr/>
        </p:nvPicPr>
        <p:blipFill rotWithShape="1">
          <a:blip r:embed="rId3">
            <a:alphaModFix/>
          </a:blip>
          <a:srcRect/>
          <a:stretch/>
        </p:blipFill>
        <p:spPr>
          <a:xfrm>
            <a:off x="6324600" y="1447800"/>
            <a:ext cx="2438400" cy="2336800"/>
          </a:xfrm>
          <a:prstGeom prst="rect">
            <a:avLst/>
          </a:prstGeom>
          <a:noFill/>
          <a:ln>
            <a:noFill/>
          </a:ln>
        </p:spPr>
      </p:pic>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111bed03eb6_0_6"/>
          <p:cNvSpPr txBox="1"/>
          <p:nvPr/>
        </p:nvSpPr>
        <p:spPr>
          <a:xfrm>
            <a:off x="381000" y="485275"/>
            <a:ext cx="8229600" cy="1020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2"/>
              </a:buClr>
              <a:buSzPts val="4400"/>
              <a:buFont typeface="Times New Roman"/>
              <a:buNone/>
            </a:pPr>
            <a:r>
              <a:rPr lang="en-US" sz="4000" b="0" i="0" u="none" strike="noStrike" cap="none" baseline="-25000">
                <a:solidFill>
                  <a:schemeClr val="dk2"/>
                </a:solidFill>
                <a:latin typeface="Times New Roman"/>
                <a:ea typeface="Times New Roman"/>
                <a:cs typeface="Times New Roman"/>
                <a:sym typeface="Times New Roman"/>
              </a:rPr>
              <a:t>FY’23 BUDGET DEVELOPMENT PROCESS</a:t>
            </a:r>
            <a:endParaRPr sz="4000" b="0" i="0" u="none" strike="noStrike" cap="none">
              <a:solidFill>
                <a:srgbClr val="FF0000"/>
              </a:solidFill>
              <a:latin typeface="Arial"/>
              <a:ea typeface="Arial"/>
              <a:cs typeface="Arial"/>
              <a:sym typeface="Arial"/>
            </a:endParaRPr>
          </a:p>
        </p:txBody>
      </p:sp>
      <p:cxnSp>
        <p:nvCxnSpPr>
          <p:cNvPr id="97" name="Google Shape;97;g111bed03eb6_0_6"/>
          <p:cNvCxnSpPr/>
          <p:nvPr/>
        </p:nvCxnSpPr>
        <p:spPr>
          <a:xfrm>
            <a:off x="457200" y="4267200"/>
            <a:ext cx="5486400" cy="0"/>
          </a:xfrm>
          <a:prstGeom prst="straightConnector1">
            <a:avLst/>
          </a:prstGeom>
          <a:noFill/>
          <a:ln>
            <a:noFill/>
          </a:ln>
        </p:spPr>
      </p:cxnSp>
      <p:cxnSp>
        <p:nvCxnSpPr>
          <p:cNvPr id="98" name="Google Shape;98;g111bed03eb6_0_6"/>
          <p:cNvCxnSpPr/>
          <p:nvPr/>
        </p:nvCxnSpPr>
        <p:spPr>
          <a:xfrm>
            <a:off x="457200" y="4267200"/>
            <a:ext cx="5257800" cy="0"/>
          </a:xfrm>
          <a:prstGeom prst="straightConnector1">
            <a:avLst/>
          </a:prstGeom>
          <a:noFill/>
          <a:ln>
            <a:noFill/>
          </a:ln>
        </p:spPr>
      </p:cxnSp>
      <p:graphicFrame>
        <p:nvGraphicFramePr>
          <p:cNvPr id="99" name="Google Shape;99;g111bed03eb6_0_6"/>
          <p:cNvGraphicFramePr/>
          <p:nvPr/>
        </p:nvGraphicFramePr>
        <p:xfrm>
          <a:off x="457201" y="1798350"/>
          <a:ext cx="3000000" cy="3000000"/>
        </p:xfrm>
        <a:graphic>
          <a:graphicData uri="http://schemas.openxmlformats.org/drawingml/2006/table">
            <a:tbl>
              <a:tblPr>
                <a:noFill/>
                <a:tableStyleId>{EDFF824F-FC7D-41A2-B474-26A6B7F40F67}</a:tableStyleId>
              </a:tblPr>
              <a:tblGrid>
                <a:gridCol w="1985175">
                  <a:extLst>
                    <a:ext uri="{9D8B030D-6E8A-4147-A177-3AD203B41FA5}">
                      <a16:colId xmlns:a16="http://schemas.microsoft.com/office/drawing/2014/main" val="20000"/>
                    </a:ext>
                  </a:extLst>
                </a:gridCol>
                <a:gridCol w="3438375">
                  <a:extLst>
                    <a:ext uri="{9D8B030D-6E8A-4147-A177-3AD203B41FA5}">
                      <a16:colId xmlns:a16="http://schemas.microsoft.com/office/drawing/2014/main" val="20001"/>
                    </a:ext>
                  </a:extLst>
                </a:gridCol>
                <a:gridCol w="1047725">
                  <a:extLst>
                    <a:ext uri="{9D8B030D-6E8A-4147-A177-3AD203B41FA5}">
                      <a16:colId xmlns:a16="http://schemas.microsoft.com/office/drawing/2014/main" val="20002"/>
                    </a:ext>
                  </a:extLst>
                </a:gridCol>
                <a:gridCol w="871975">
                  <a:extLst>
                    <a:ext uri="{9D8B030D-6E8A-4147-A177-3AD203B41FA5}">
                      <a16:colId xmlns:a16="http://schemas.microsoft.com/office/drawing/2014/main" val="20003"/>
                    </a:ext>
                  </a:extLst>
                </a:gridCol>
                <a:gridCol w="1010575">
                  <a:extLst>
                    <a:ext uri="{9D8B030D-6E8A-4147-A177-3AD203B41FA5}">
                      <a16:colId xmlns:a16="http://schemas.microsoft.com/office/drawing/2014/main" val="20004"/>
                    </a:ext>
                  </a:extLst>
                </a:gridCol>
              </a:tblGrid>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September - October</a:t>
                      </a:r>
                      <a:endParaRPr sz="14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GOAL SETTING: Identification of Budget Assumptions and Priorities</a:t>
                      </a:r>
                      <a:endParaRPr sz="1400" u="none" strike="noStrike" cap="none"/>
                    </a:p>
                    <a:p>
                      <a:pPr marL="457200" marR="0" lvl="0" indent="-317500" algn="l" rtl="0">
                        <a:lnSpc>
                          <a:spcPct val="100000"/>
                        </a:lnSpc>
                        <a:spcBef>
                          <a:spcPts val="0"/>
                        </a:spcBef>
                        <a:spcAft>
                          <a:spcPts val="0"/>
                        </a:spcAft>
                        <a:buClr>
                          <a:srgbClr val="000000"/>
                        </a:buClr>
                        <a:buSzPts val="1400"/>
                        <a:buFont typeface="Arial"/>
                        <a:buChar char="●"/>
                      </a:pPr>
                      <a:r>
                        <a:rPr lang="en-US" sz="1400" u="none" strike="noStrike" cap="none"/>
                        <a:t>Faculty and Staff</a:t>
                      </a:r>
                      <a:endParaRPr sz="1400" u="none" strike="noStrike" cap="none"/>
                    </a:p>
                    <a:p>
                      <a:pPr marL="457200" marR="0" lvl="0" indent="-317500" algn="l" rtl="0">
                        <a:lnSpc>
                          <a:spcPct val="100000"/>
                        </a:lnSpc>
                        <a:spcBef>
                          <a:spcPts val="0"/>
                        </a:spcBef>
                        <a:spcAft>
                          <a:spcPts val="0"/>
                        </a:spcAft>
                        <a:buClr>
                          <a:srgbClr val="000000"/>
                        </a:buClr>
                        <a:buSzPts val="1400"/>
                        <a:buFont typeface="Arial"/>
                        <a:buChar char="●"/>
                      </a:pPr>
                      <a:r>
                        <a:rPr lang="en-US" sz="1400" u="none" strike="noStrike" cap="none"/>
                        <a:t>Congress of Councils</a:t>
                      </a:r>
                      <a:endParaRPr sz="1400" u="none" strike="noStrike" cap="none"/>
                    </a:p>
                    <a:p>
                      <a:pPr marL="457200" marR="0" lvl="0" indent="-317500" algn="l" rtl="0">
                        <a:lnSpc>
                          <a:spcPct val="100000"/>
                        </a:lnSpc>
                        <a:spcBef>
                          <a:spcPts val="0"/>
                        </a:spcBef>
                        <a:spcAft>
                          <a:spcPts val="0"/>
                        </a:spcAft>
                        <a:buClr>
                          <a:srgbClr val="000000"/>
                        </a:buClr>
                        <a:buSzPts val="1400"/>
                        <a:buFont typeface="Arial"/>
                        <a:buChar char="●"/>
                      </a:pPr>
                      <a:r>
                        <a:rPr lang="en-US" sz="1400" u="none" strike="noStrike" cap="none"/>
                        <a:t>Assume Full Return to In-person Learning</a:t>
                      </a:r>
                      <a:endParaRPr sz="1400" u="none" strike="noStrike" cap="none"/>
                    </a:p>
                    <a:p>
                      <a:pPr marL="457200" marR="0" lvl="0" indent="-317500" algn="l" rtl="0">
                        <a:lnSpc>
                          <a:spcPct val="100000"/>
                        </a:lnSpc>
                        <a:spcBef>
                          <a:spcPts val="0"/>
                        </a:spcBef>
                        <a:spcAft>
                          <a:spcPts val="0"/>
                        </a:spcAft>
                        <a:buClr>
                          <a:srgbClr val="000000"/>
                        </a:buClr>
                        <a:buSzPts val="1400"/>
                        <a:buFont typeface="Arial"/>
                        <a:buChar char="●"/>
                      </a:pPr>
                      <a:r>
                        <a:rPr lang="en-US" sz="1400" i="1" u="none" strike="noStrike" cap="none"/>
                        <a:t>COVID-19 Recovery Initiatives</a:t>
                      </a:r>
                      <a:endParaRPr sz="1400" u="none" strike="noStrike" cap="none"/>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t>Proposed FY’23 Budget</a:t>
                      </a:r>
                      <a:endParaRPr sz="1200" u="none" strike="noStrike" cap="none"/>
                    </a:p>
                  </a:txBody>
                  <a:tcPr marL="91425" marR="91425" marT="91425" marB="91425" anchor="b"/>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t>Percent Increase</a:t>
                      </a:r>
                      <a:endParaRPr sz="1200" u="none" strike="noStrike" cap="none"/>
                    </a:p>
                  </a:txBody>
                  <a:tcPr marL="91425" marR="91425" marT="91425" marB="91425" anchor="b"/>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t>Dollar Increase</a:t>
                      </a:r>
                      <a:endParaRPr sz="1200" u="none" strike="noStrike" cap="none"/>
                    </a:p>
                  </a:txBody>
                  <a:tcPr marL="91425" marR="91425" marT="91425" marB="91425" anchor="b"/>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November - December</a:t>
                      </a:r>
                      <a:endParaRPr sz="14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INITIAL REQUEST: Identification of Resources Needed</a:t>
                      </a:r>
                      <a:endParaRPr sz="1400" u="none" strike="noStrike" cap="none"/>
                    </a:p>
                    <a:p>
                      <a:pPr marL="457200" marR="0" lvl="0" indent="-317500" algn="l" rtl="0">
                        <a:lnSpc>
                          <a:spcPct val="100000"/>
                        </a:lnSpc>
                        <a:spcBef>
                          <a:spcPts val="0"/>
                        </a:spcBef>
                        <a:spcAft>
                          <a:spcPts val="0"/>
                        </a:spcAft>
                        <a:buClr>
                          <a:srgbClr val="000000"/>
                        </a:buClr>
                        <a:buSzPts val="1400"/>
                        <a:buFont typeface="Arial"/>
                        <a:buChar char="●"/>
                      </a:pPr>
                      <a:r>
                        <a:rPr lang="en-US" sz="1400" u="none" strike="noStrike" cap="none"/>
                        <a:t>Faculty and Staff</a:t>
                      </a:r>
                      <a:endParaRPr sz="1400" u="none" strike="noStrike" cap="none"/>
                    </a:p>
                    <a:p>
                      <a:pPr marL="457200" marR="0" lvl="0" indent="-317500" algn="l" rtl="0">
                        <a:lnSpc>
                          <a:spcPct val="100000"/>
                        </a:lnSpc>
                        <a:spcBef>
                          <a:spcPts val="0"/>
                        </a:spcBef>
                        <a:spcAft>
                          <a:spcPts val="0"/>
                        </a:spcAft>
                        <a:buClr>
                          <a:srgbClr val="000000"/>
                        </a:buClr>
                        <a:buSzPts val="1400"/>
                        <a:buFont typeface="Arial"/>
                        <a:buChar char="●"/>
                      </a:pPr>
                      <a:r>
                        <a:rPr lang="en-US" sz="1400" u="none" strike="noStrike" cap="none"/>
                        <a:t>Building Principals</a:t>
                      </a:r>
                      <a:endParaRPr sz="1400" u="none" strike="noStrike" cap="none"/>
                    </a:p>
                    <a:p>
                      <a:pPr marL="457200" marR="0" lvl="0" indent="-317500" algn="l" rtl="0">
                        <a:lnSpc>
                          <a:spcPct val="100000"/>
                        </a:lnSpc>
                        <a:spcBef>
                          <a:spcPts val="0"/>
                        </a:spcBef>
                        <a:spcAft>
                          <a:spcPts val="0"/>
                        </a:spcAft>
                        <a:buClr>
                          <a:srgbClr val="000000"/>
                        </a:buClr>
                        <a:buSzPts val="1400"/>
                        <a:buFont typeface="Arial"/>
                        <a:buChar char="●"/>
                      </a:pPr>
                      <a:r>
                        <a:rPr lang="en-US" sz="1400" u="none" strike="noStrike" cap="none"/>
                        <a:t>Program Directors</a:t>
                      </a:r>
                      <a:endParaRPr sz="1400" u="none" strike="noStrike" cap="none"/>
                    </a:p>
                    <a:p>
                      <a:pPr marL="457200" marR="0" lvl="0" indent="-317500" algn="l" rtl="0">
                        <a:lnSpc>
                          <a:spcPct val="100000"/>
                        </a:lnSpc>
                        <a:spcBef>
                          <a:spcPts val="0"/>
                        </a:spcBef>
                        <a:spcAft>
                          <a:spcPts val="0"/>
                        </a:spcAft>
                        <a:buClr>
                          <a:srgbClr val="000000"/>
                        </a:buClr>
                        <a:buSzPts val="1400"/>
                        <a:buFont typeface="Arial"/>
                        <a:buChar char="●"/>
                      </a:pPr>
                      <a:r>
                        <a:rPr lang="en-US" sz="1400" u="none" strike="noStrike" cap="none"/>
                        <a:t>Strategic Staffing Levels</a:t>
                      </a:r>
                      <a:endParaRPr sz="1400" u="none" strike="noStrike" cap="none"/>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t>INITIAL</a:t>
                      </a:r>
                      <a:endParaRPr sz="1200" u="none" strike="noStrike" cap="none"/>
                    </a:p>
                    <a:p>
                      <a:pPr marL="0" marR="0" lvl="0" indent="0" algn="l" rtl="0">
                        <a:lnSpc>
                          <a:spcPct val="100000"/>
                        </a:lnSpc>
                        <a:spcBef>
                          <a:spcPts val="0"/>
                        </a:spcBef>
                        <a:spcAft>
                          <a:spcPts val="0"/>
                        </a:spcAft>
                        <a:buClr>
                          <a:srgbClr val="000000"/>
                        </a:buClr>
                        <a:buSzPts val="1200"/>
                        <a:buFont typeface="Arial"/>
                        <a:buNone/>
                      </a:pPr>
                      <a:endParaRPr sz="1200" u="none" strike="noStrike" cap="none"/>
                    </a:p>
                    <a:p>
                      <a:pPr marL="0" marR="0" lvl="0" indent="0" algn="l" rtl="0">
                        <a:lnSpc>
                          <a:spcPct val="100000"/>
                        </a:lnSpc>
                        <a:spcBef>
                          <a:spcPts val="0"/>
                        </a:spcBef>
                        <a:spcAft>
                          <a:spcPts val="0"/>
                        </a:spcAft>
                        <a:buClr>
                          <a:srgbClr val="000000"/>
                        </a:buClr>
                        <a:buSzPts val="1200"/>
                        <a:buFont typeface="Arial"/>
                        <a:buNone/>
                      </a:pPr>
                      <a:endParaRPr sz="1200" u="none" strike="noStrike" cap="none"/>
                    </a:p>
                    <a:p>
                      <a:pPr marL="0" marR="0" lvl="0" indent="0" algn="l" rtl="0">
                        <a:lnSpc>
                          <a:spcPct val="100000"/>
                        </a:lnSpc>
                        <a:spcBef>
                          <a:spcPts val="0"/>
                        </a:spcBef>
                        <a:spcAft>
                          <a:spcPts val="0"/>
                        </a:spcAft>
                        <a:buClr>
                          <a:srgbClr val="000000"/>
                        </a:buClr>
                        <a:buSzPts val="1200"/>
                        <a:buFont typeface="Arial"/>
                        <a:buNone/>
                      </a:pPr>
                      <a:endParaRPr sz="1200" u="none" strike="noStrike" cap="none"/>
                    </a:p>
                    <a:p>
                      <a:pPr marL="0" marR="0" lvl="0" indent="0" algn="l" rtl="0">
                        <a:lnSpc>
                          <a:spcPct val="100000"/>
                        </a:lnSpc>
                        <a:spcBef>
                          <a:spcPts val="0"/>
                        </a:spcBef>
                        <a:spcAft>
                          <a:spcPts val="0"/>
                        </a:spcAft>
                        <a:buClr>
                          <a:srgbClr val="000000"/>
                        </a:buClr>
                        <a:buSzPts val="1200"/>
                        <a:buFont typeface="Arial"/>
                        <a:buNone/>
                      </a:pPr>
                      <a:endParaRPr sz="1200" u="none" strike="noStrike" cap="none"/>
                    </a:p>
                    <a:p>
                      <a:pPr marL="0" marR="0" lvl="0" indent="0" algn="l" rtl="0">
                        <a:lnSpc>
                          <a:spcPct val="100000"/>
                        </a:lnSpc>
                        <a:spcBef>
                          <a:spcPts val="0"/>
                        </a:spcBef>
                        <a:spcAft>
                          <a:spcPts val="0"/>
                        </a:spcAft>
                        <a:buClr>
                          <a:srgbClr val="000000"/>
                        </a:buClr>
                        <a:buSzPts val="1200"/>
                        <a:buFont typeface="Arial"/>
                        <a:buNone/>
                      </a:pPr>
                      <a:r>
                        <a:rPr lang="en-US" sz="1200" u="none" strike="noStrike" cap="none"/>
                        <a:t>$32,000,983</a:t>
                      </a:r>
                      <a:endParaRPr sz="1200" u="none" strike="noStrike" cap="none"/>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endParaRPr sz="1200" u="none" strike="noStrike" cap="none"/>
                    </a:p>
                    <a:p>
                      <a:pPr marL="0" marR="0" lvl="0" indent="0" algn="ctr" rtl="0">
                        <a:lnSpc>
                          <a:spcPct val="100000"/>
                        </a:lnSpc>
                        <a:spcBef>
                          <a:spcPts val="0"/>
                        </a:spcBef>
                        <a:spcAft>
                          <a:spcPts val="0"/>
                        </a:spcAft>
                        <a:buClr>
                          <a:srgbClr val="000000"/>
                        </a:buClr>
                        <a:buSzPts val="1200"/>
                        <a:buFont typeface="Arial"/>
                        <a:buNone/>
                      </a:pPr>
                      <a:endParaRPr sz="1200" u="none" strike="noStrike" cap="none"/>
                    </a:p>
                    <a:p>
                      <a:pPr marL="0" marR="0" lvl="0" indent="0" algn="ctr" rtl="0">
                        <a:lnSpc>
                          <a:spcPct val="100000"/>
                        </a:lnSpc>
                        <a:spcBef>
                          <a:spcPts val="0"/>
                        </a:spcBef>
                        <a:spcAft>
                          <a:spcPts val="0"/>
                        </a:spcAft>
                        <a:buClr>
                          <a:srgbClr val="000000"/>
                        </a:buClr>
                        <a:buSzPts val="1200"/>
                        <a:buFont typeface="Arial"/>
                        <a:buNone/>
                      </a:pPr>
                      <a:endParaRPr sz="1200" u="none" strike="noStrike" cap="none"/>
                    </a:p>
                    <a:p>
                      <a:pPr marL="0" marR="0" lvl="0" indent="0" algn="ctr" rtl="0">
                        <a:lnSpc>
                          <a:spcPct val="100000"/>
                        </a:lnSpc>
                        <a:spcBef>
                          <a:spcPts val="0"/>
                        </a:spcBef>
                        <a:spcAft>
                          <a:spcPts val="0"/>
                        </a:spcAft>
                        <a:buClr>
                          <a:srgbClr val="000000"/>
                        </a:buClr>
                        <a:buSzPts val="1200"/>
                        <a:buFont typeface="Arial"/>
                        <a:buNone/>
                      </a:pPr>
                      <a:endParaRPr sz="1200" u="none" strike="noStrike" cap="none"/>
                    </a:p>
                    <a:p>
                      <a:pPr marL="0" marR="0" lvl="0" indent="0" algn="ctr" rtl="0">
                        <a:lnSpc>
                          <a:spcPct val="100000"/>
                        </a:lnSpc>
                        <a:spcBef>
                          <a:spcPts val="0"/>
                        </a:spcBef>
                        <a:spcAft>
                          <a:spcPts val="0"/>
                        </a:spcAft>
                        <a:buClr>
                          <a:srgbClr val="000000"/>
                        </a:buClr>
                        <a:buSzPts val="1200"/>
                        <a:buFont typeface="Arial"/>
                        <a:buNone/>
                      </a:pPr>
                      <a:endParaRPr sz="1200" u="none" strike="noStrike" cap="none"/>
                    </a:p>
                    <a:p>
                      <a:pPr marL="0" marR="0" lvl="0" indent="0" algn="ctr" rtl="0">
                        <a:lnSpc>
                          <a:spcPct val="100000"/>
                        </a:lnSpc>
                        <a:spcBef>
                          <a:spcPts val="0"/>
                        </a:spcBef>
                        <a:spcAft>
                          <a:spcPts val="0"/>
                        </a:spcAft>
                        <a:buClr>
                          <a:srgbClr val="000000"/>
                        </a:buClr>
                        <a:buSzPts val="1200"/>
                        <a:buFont typeface="Arial"/>
                        <a:buNone/>
                      </a:pPr>
                      <a:r>
                        <a:rPr lang="en-US" sz="1200" u="none" strike="noStrike" cap="none"/>
                        <a:t>6.36%</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p>
                    <a:p>
                      <a:pPr marL="0" marR="0" lvl="0" indent="0" algn="l" rtl="0">
                        <a:lnSpc>
                          <a:spcPct val="100000"/>
                        </a:lnSpc>
                        <a:spcBef>
                          <a:spcPts val="0"/>
                        </a:spcBef>
                        <a:spcAft>
                          <a:spcPts val="0"/>
                        </a:spcAft>
                        <a:buClr>
                          <a:srgbClr val="000000"/>
                        </a:buClr>
                        <a:buSzPts val="1200"/>
                        <a:buFont typeface="Arial"/>
                        <a:buNone/>
                      </a:pPr>
                      <a:endParaRPr sz="1200" u="none" strike="noStrike" cap="none"/>
                    </a:p>
                    <a:p>
                      <a:pPr marL="0" marR="0" lvl="0" indent="0" algn="l" rtl="0">
                        <a:lnSpc>
                          <a:spcPct val="100000"/>
                        </a:lnSpc>
                        <a:spcBef>
                          <a:spcPts val="0"/>
                        </a:spcBef>
                        <a:spcAft>
                          <a:spcPts val="0"/>
                        </a:spcAft>
                        <a:buClr>
                          <a:srgbClr val="000000"/>
                        </a:buClr>
                        <a:buSzPts val="1200"/>
                        <a:buFont typeface="Arial"/>
                        <a:buNone/>
                      </a:pPr>
                      <a:endParaRPr sz="1200" u="none" strike="noStrike" cap="none"/>
                    </a:p>
                    <a:p>
                      <a:pPr marL="0" marR="0" lvl="0" indent="0" algn="l" rtl="0">
                        <a:lnSpc>
                          <a:spcPct val="100000"/>
                        </a:lnSpc>
                        <a:spcBef>
                          <a:spcPts val="0"/>
                        </a:spcBef>
                        <a:spcAft>
                          <a:spcPts val="0"/>
                        </a:spcAft>
                        <a:buClr>
                          <a:srgbClr val="000000"/>
                        </a:buClr>
                        <a:buSzPts val="1200"/>
                        <a:buFont typeface="Arial"/>
                        <a:buNone/>
                      </a:pPr>
                      <a:endParaRPr sz="1200" u="none" strike="noStrike" cap="none"/>
                    </a:p>
                    <a:p>
                      <a:pPr marL="0" marR="0" lvl="0" indent="0" algn="l" rtl="0">
                        <a:lnSpc>
                          <a:spcPct val="100000"/>
                        </a:lnSpc>
                        <a:spcBef>
                          <a:spcPts val="0"/>
                        </a:spcBef>
                        <a:spcAft>
                          <a:spcPts val="0"/>
                        </a:spcAft>
                        <a:buClr>
                          <a:srgbClr val="000000"/>
                        </a:buClr>
                        <a:buSzPts val="1200"/>
                        <a:buFont typeface="Arial"/>
                        <a:buNone/>
                      </a:pPr>
                      <a:endParaRPr sz="1200" u="none" strike="noStrike" cap="none"/>
                    </a:p>
                    <a:p>
                      <a:pPr marL="0" marR="0" lvl="0" indent="0" algn="l" rtl="0">
                        <a:lnSpc>
                          <a:spcPct val="100000"/>
                        </a:lnSpc>
                        <a:spcBef>
                          <a:spcPts val="0"/>
                        </a:spcBef>
                        <a:spcAft>
                          <a:spcPts val="0"/>
                        </a:spcAft>
                        <a:buClr>
                          <a:srgbClr val="000000"/>
                        </a:buClr>
                        <a:buSzPts val="1200"/>
                        <a:buFont typeface="Arial"/>
                        <a:buNone/>
                      </a:pPr>
                      <a:r>
                        <a:rPr lang="en-US" sz="1200" u="none" strike="noStrike" cap="none"/>
                        <a:t>$1,913,655</a:t>
                      </a:r>
                      <a:endParaRPr sz="1200" u="none" strike="noStrike" cap="none"/>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December - January</a:t>
                      </a:r>
                      <a:endParaRPr sz="14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EXECUTIVE BUDGET: Continued Academic Access and Facility Preservation</a:t>
                      </a:r>
                      <a:endParaRPr sz="1400" u="none" strike="noStrike" cap="none"/>
                    </a:p>
                    <a:p>
                      <a:pPr marL="457200" marR="0" lvl="0" indent="-317500" algn="l" rtl="0">
                        <a:lnSpc>
                          <a:spcPct val="100000"/>
                        </a:lnSpc>
                        <a:spcBef>
                          <a:spcPts val="0"/>
                        </a:spcBef>
                        <a:spcAft>
                          <a:spcPts val="0"/>
                        </a:spcAft>
                        <a:buClr>
                          <a:srgbClr val="000000"/>
                        </a:buClr>
                        <a:buSzPts val="1400"/>
                        <a:buFont typeface="Arial"/>
                        <a:buChar char="●"/>
                      </a:pPr>
                      <a:r>
                        <a:rPr lang="en-US" sz="1400" u="none" strike="noStrike" cap="none"/>
                        <a:t>Superintendent and Staff</a:t>
                      </a:r>
                      <a:endParaRPr sz="1400" u="none" strike="noStrike" cap="none"/>
                    </a:p>
                    <a:p>
                      <a:pPr marL="457200" marR="0" lvl="0" indent="-317500" algn="l" rtl="0">
                        <a:lnSpc>
                          <a:spcPct val="100000"/>
                        </a:lnSpc>
                        <a:spcBef>
                          <a:spcPts val="0"/>
                        </a:spcBef>
                        <a:spcAft>
                          <a:spcPts val="0"/>
                        </a:spcAft>
                        <a:buClr>
                          <a:srgbClr val="000000"/>
                        </a:buClr>
                        <a:buSzPts val="1400"/>
                        <a:buFont typeface="Arial"/>
                        <a:buChar char="●"/>
                      </a:pPr>
                      <a:r>
                        <a:rPr lang="en-US" sz="1400" u="none" strike="noStrike" cap="none"/>
                        <a:t>Essential Staffing Levels</a:t>
                      </a:r>
                      <a:endParaRPr sz="14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t>EXECUTIVE</a:t>
                      </a:r>
                      <a:endParaRPr sz="1200" u="none" strike="noStrike" cap="none"/>
                    </a:p>
                    <a:p>
                      <a:pPr marL="0" marR="0" lvl="0" indent="0" algn="l" rtl="0">
                        <a:lnSpc>
                          <a:spcPct val="100000"/>
                        </a:lnSpc>
                        <a:spcBef>
                          <a:spcPts val="0"/>
                        </a:spcBef>
                        <a:spcAft>
                          <a:spcPts val="0"/>
                        </a:spcAft>
                        <a:buClr>
                          <a:srgbClr val="000000"/>
                        </a:buClr>
                        <a:buSzPts val="1200"/>
                        <a:buFont typeface="Arial"/>
                        <a:buNone/>
                      </a:pPr>
                      <a:endParaRPr sz="1200" u="none" strike="noStrike" cap="none"/>
                    </a:p>
                    <a:p>
                      <a:pPr marL="0" marR="0" lvl="0" indent="0" algn="l" rtl="0">
                        <a:lnSpc>
                          <a:spcPct val="100000"/>
                        </a:lnSpc>
                        <a:spcBef>
                          <a:spcPts val="0"/>
                        </a:spcBef>
                        <a:spcAft>
                          <a:spcPts val="0"/>
                        </a:spcAft>
                        <a:buClr>
                          <a:srgbClr val="000000"/>
                        </a:buClr>
                        <a:buSzPts val="1200"/>
                        <a:buFont typeface="Arial"/>
                        <a:buNone/>
                      </a:pPr>
                      <a:endParaRPr sz="1200" u="none" strike="noStrike" cap="none"/>
                    </a:p>
                    <a:p>
                      <a:pPr marL="0" marR="0" lvl="0" indent="0" algn="l" rtl="0">
                        <a:lnSpc>
                          <a:spcPct val="100000"/>
                        </a:lnSpc>
                        <a:spcBef>
                          <a:spcPts val="0"/>
                        </a:spcBef>
                        <a:spcAft>
                          <a:spcPts val="0"/>
                        </a:spcAft>
                        <a:buClr>
                          <a:srgbClr val="000000"/>
                        </a:buClr>
                        <a:buSzPts val="1200"/>
                        <a:buFont typeface="Arial"/>
                        <a:buNone/>
                      </a:pPr>
                      <a:endParaRPr sz="1200" u="none" strike="noStrike" cap="none"/>
                    </a:p>
                    <a:p>
                      <a:pPr marL="0" marR="0" lvl="0" indent="0" algn="l" rtl="0">
                        <a:lnSpc>
                          <a:spcPct val="100000"/>
                        </a:lnSpc>
                        <a:spcBef>
                          <a:spcPts val="0"/>
                        </a:spcBef>
                        <a:spcAft>
                          <a:spcPts val="0"/>
                        </a:spcAft>
                        <a:buClr>
                          <a:srgbClr val="000000"/>
                        </a:buClr>
                        <a:buSzPts val="1200"/>
                        <a:buFont typeface="Arial"/>
                        <a:buNone/>
                      </a:pPr>
                      <a:r>
                        <a:rPr lang="en-US" sz="1200" u="none" strike="noStrike" cap="none"/>
                        <a:t>$31,170,471</a:t>
                      </a:r>
                      <a:endParaRPr sz="1200" u="none" strike="noStrike" cap="none"/>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endParaRPr sz="1200" u="none" strike="noStrike" cap="none"/>
                    </a:p>
                    <a:p>
                      <a:pPr marL="0" marR="0" lvl="0" indent="0" algn="ctr" rtl="0">
                        <a:lnSpc>
                          <a:spcPct val="100000"/>
                        </a:lnSpc>
                        <a:spcBef>
                          <a:spcPts val="0"/>
                        </a:spcBef>
                        <a:spcAft>
                          <a:spcPts val="0"/>
                        </a:spcAft>
                        <a:buClr>
                          <a:srgbClr val="000000"/>
                        </a:buClr>
                        <a:buSzPts val="1200"/>
                        <a:buFont typeface="Arial"/>
                        <a:buNone/>
                      </a:pPr>
                      <a:endParaRPr sz="1200" u="none" strike="noStrike" cap="none"/>
                    </a:p>
                    <a:p>
                      <a:pPr marL="0" marR="0" lvl="0" indent="0" algn="ctr" rtl="0">
                        <a:lnSpc>
                          <a:spcPct val="100000"/>
                        </a:lnSpc>
                        <a:spcBef>
                          <a:spcPts val="0"/>
                        </a:spcBef>
                        <a:spcAft>
                          <a:spcPts val="0"/>
                        </a:spcAft>
                        <a:buClr>
                          <a:srgbClr val="000000"/>
                        </a:buClr>
                        <a:buSzPts val="1200"/>
                        <a:buFont typeface="Arial"/>
                        <a:buNone/>
                      </a:pPr>
                      <a:endParaRPr sz="1200" u="none" strike="noStrike" cap="none"/>
                    </a:p>
                    <a:p>
                      <a:pPr marL="0" marR="0" lvl="0" indent="0" algn="ctr" rtl="0">
                        <a:lnSpc>
                          <a:spcPct val="100000"/>
                        </a:lnSpc>
                        <a:spcBef>
                          <a:spcPts val="0"/>
                        </a:spcBef>
                        <a:spcAft>
                          <a:spcPts val="0"/>
                        </a:spcAft>
                        <a:buClr>
                          <a:srgbClr val="000000"/>
                        </a:buClr>
                        <a:buSzPts val="1200"/>
                        <a:buFont typeface="Arial"/>
                        <a:buNone/>
                      </a:pPr>
                      <a:endParaRPr sz="1200" u="none" strike="noStrike" cap="none"/>
                    </a:p>
                    <a:p>
                      <a:pPr marL="0" marR="0" lvl="0" indent="0" algn="ctr" rtl="0">
                        <a:lnSpc>
                          <a:spcPct val="100000"/>
                        </a:lnSpc>
                        <a:spcBef>
                          <a:spcPts val="0"/>
                        </a:spcBef>
                        <a:spcAft>
                          <a:spcPts val="0"/>
                        </a:spcAft>
                        <a:buClr>
                          <a:srgbClr val="000000"/>
                        </a:buClr>
                        <a:buSzPts val="1200"/>
                        <a:buFont typeface="Arial"/>
                        <a:buNone/>
                      </a:pPr>
                      <a:r>
                        <a:rPr lang="en-US" sz="1200" u="none" strike="noStrike" cap="none"/>
                        <a:t>3.60%</a:t>
                      </a:r>
                      <a:endParaRPr sz="1200" u="none" strike="noStrike" cap="none"/>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p>
                    <a:p>
                      <a:pPr marL="0" marR="0" lvl="0" indent="0" algn="l" rtl="0">
                        <a:lnSpc>
                          <a:spcPct val="100000"/>
                        </a:lnSpc>
                        <a:spcBef>
                          <a:spcPts val="0"/>
                        </a:spcBef>
                        <a:spcAft>
                          <a:spcPts val="0"/>
                        </a:spcAft>
                        <a:buClr>
                          <a:srgbClr val="000000"/>
                        </a:buClr>
                        <a:buSzPts val="1200"/>
                        <a:buFont typeface="Arial"/>
                        <a:buNone/>
                      </a:pPr>
                      <a:endParaRPr sz="1200" u="none" strike="noStrike" cap="none"/>
                    </a:p>
                    <a:p>
                      <a:pPr marL="0" marR="0" lvl="0" indent="0" algn="l" rtl="0">
                        <a:lnSpc>
                          <a:spcPct val="100000"/>
                        </a:lnSpc>
                        <a:spcBef>
                          <a:spcPts val="0"/>
                        </a:spcBef>
                        <a:spcAft>
                          <a:spcPts val="0"/>
                        </a:spcAft>
                        <a:buClr>
                          <a:srgbClr val="000000"/>
                        </a:buClr>
                        <a:buSzPts val="1200"/>
                        <a:buFont typeface="Arial"/>
                        <a:buNone/>
                      </a:pPr>
                      <a:endParaRPr sz="1200" u="none" strike="noStrike" cap="none"/>
                    </a:p>
                    <a:p>
                      <a:pPr marL="0" marR="0" lvl="0" indent="0" algn="l" rtl="0">
                        <a:lnSpc>
                          <a:spcPct val="100000"/>
                        </a:lnSpc>
                        <a:spcBef>
                          <a:spcPts val="0"/>
                        </a:spcBef>
                        <a:spcAft>
                          <a:spcPts val="0"/>
                        </a:spcAft>
                        <a:buClr>
                          <a:srgbClr val="000000"/>
                        </a:buClr>
                        <a:buSzPts val="1200"/>
                        <a:buFont typeface="Arial"/>
                        <a:buNone/>
                      </a:pPr>
                      <a:endParaRPr sz="1200" u="none" strike="noStrike" cap="none"/>
                    </a:p>
                    <a:p>
                      <a:pPr marL="0" marR="0" lvl="0" indent="0" algn="l" rtl="0">
                        <a:lnSpc>
                          <a:spcPct val="100000"/>
                        </a:lnSpc>
                        <a:spcBef>
                          <a:spcPts val="0"/>
                        </a:spcBef>
                        <a:spcAft>
                          <a:spcPts val="0"/>
                        </a:spcAft>
                        <a:buClr>
                          <a:srgbClr val="000000"/>
                        </a:buClr>
                        <a:buSzPts val="1200"/>
                        <a:buFont typeface="Arial"/>
                        <a:buNone/>
                      </a:pPr>
                      <a:r>
                        <a:rPr lang="en-US" sz="1200" u="none" strike="noStrike" cap="none"/>
                        <a:t> $1,083,143</a:t>
                      </a:r>
                      <a:endParaRPr sz="1200" u="none" strike="noStrike" cap="none"/>
                    </a:p>
                  </a:txBody>
                  <a:tcPr marL="91425" marR="91425" marT="91425" marB="91425"/>
                </a:tc>
                <a:extLst>
                  <a:ext uri="{0D108BD9-81ED-4DB2-BD59-A6C34878D82A}">
                    <a16:rowId xmlns:a16="http://schemas.microsoft.com/office/drawing/2014/main" val="10002"/>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111bed03eb6_0_88"/>
          <p:cNvSpPr txBox="1">
            <a:spLocks noGrp="1"/>
          </p:cNvSpPr>
          <p:nvPr>
            <p:ph type="title" idx="4294967295"/>
          </p:nvPr>
        </p:nvSpPr>
        <p:spPr>
          <a:xfrm>
            <a:off x="457200" y="533400"/>
            <a:ext cx="8229600" cy="1143000"/>
          </a:xfrm>
          <a:prstGeom prst="rect">
            <a:avLst/>
          </a:prstGeom>
          <a:noFill/>
          <a:ln>
            <a:noFill/>
          </a:ln>
        </p:spPr>
        <p:txBody>
          <a:bodyPr spcFirstLastPara="1" wrap="square" lIns="92075" tIns="46025" rIns="92075" bIns="46025" anchor="ctr" anchorCtr="0">
            <a:noAutofit/>
          </a:bodyPr>
          <a:lstStyle/>
          <a:p>
            <a:pPr marL="0" marR="0" lvl="0" indent="0" algn="l" rtl="0">
              <a:lnSpc>
                <a:spcPct val="100000"/>
              </a:lnSpc>
              <a:spcBef>
                <a:spcPts val="0"/>
              </a:spcBef>
              <a:spcAft>
                <a:spcPts val="0"/>
              </a:spcAft>
              <a:buClr>
                <a:schemeClr val="dk2"/>
              </a:buClr>
              <a:buSzPts val="4400"/>
              <a:buFont typeface="Times New Roman"/>
              <a:buNone/>
            </a:pPr>
            <a:r>
              <a:rPr lang="en-US" sz="4000" b="0" i="0" u="none" strike="noStrike" cap="none">
                <a:solidFill>
                  <a:schemeClr val="dk2"/>
                </a:solidFill>
                <a:latin typeface="Times New Roman"/>
                <a:ea typeface="Times New Roman"/>
                <a:cs typeface="Times New Roman"/>
                <a:sym typeface="Times New Roman"/>
              </a:rPr>
              <a:t>EXECUTIVE BUDGET SUMMARY </a:t>
            </a:r>
            <a:endParaRPr sz="4000" b="0" i="0" u="none" strike="noStrike" cap="none">
              <a:solidFill>
                <a:srgbClr val="FF0000"/>
              </a:solidFill>
              <a:latin typeface="Times New Roman"/>
              <a:ea typeface="Times New Roman"/>
              <a:cs typeface="Times New Roman"/>
              <a:sym typeface="Times New Roman"/>
            </a:endParaRPr>
          </a:p>
        </p:txBody>
      </p:sp>
      <p:sp>
        <p:nvSpPr>
          <p:cNvPr id="105" name="Google Shape;105;g111bed03eb6_0_88"/>
          <p:cNvSpPr txBox="1">
            <a:spLocks noGrp="1"/>
          </p:cNvSpPr>
          <p:nvPr>
            <p:ph type="body" idx="4294967295"/>
          </p:nvPr>
        </p:nvSpPr>
        <p:spPr>
          <a:xfrm>
            <a:off x="457200" y="1676400"/>
            <a:ext cx="8229600" cy="4110600"/>
          </a:xfrm>
          <a:prstGeom prst="rect">
            <a:avLst/>
          </a:prstGeom>
          <a:noFill/>
          <a:ln>
            <a:noFill/>
          </a:ln>
        </p:spPr>
        <p:txBody>
          <a:bodyPr spcFirstLastPara="1" wrap="square" lIns="92075" tIns="46025" rIns="92075" bIns="46025" anchor="t" anchorCtr="0">
            <a:noAutofit/>
          </a:bodyPr>
          <a:lstStyle/>
          <a:p>
            <a:pPr marL="0" marR="0" lvl="0" indent="0" algn="l" rtl="0">
              <a:lnSpc>
                <a:spcPct val="100000"/>
              </a:lnSpc>
              <a:spcBef>
                <a:spcPts val="0"/>
              </a:spcBef>
              <a:spcAft>
                <a:spcPts val="0"/>
              </a:spcAft>
              <a:buSzPts val="2240"/>
              <a:buNone/>
            </a:pPr>
            <a:r>
              <a:rPr lang="en-US" sz="2700"/>
              <a:t>Areas to address:</a:t>
            </a:r>
            <a:endParaRPr sz="2700" b="0" i="0" u="none" strike="noStrike" cap="none">
              <a:solidFill>
                <a:schemeClr val="dk1"/>
              </a:solidFill>
              <a:latin typeface="Times New Roman"/>
              <a:ea typeface="Times New Roman"/>
              <a:cs typeface="Times New Roman"/>
              <a:sym typeface="Times New Roman"/>
            </a:endParaRPr>
          </a:p>
          <a:p>
            <a:pPr marL="469900" marR="0" lvl="0" indent="-448310" algn="l" rtl="0">
              <a:lnSpc>
                <a:spcPct val="100000"/>
              </a:lnSpc>
              <a:spcBef>
                <a:spcPts val="640"/>
              </a:spcBef>
              <a:spcAft>
                <a:spcPts val="0"/>
              </a:spcAft>
              <a:buClr>
                <a:schemeClr val="lt2"/>
              </a:buClr>
              <a:buSzPts val="1900"/>
              <a:buFont typeface="Noto Sans Symbols"/>
              <a:buChar char="□"/>
            </a:pPr>
            <a:r>
              <a:rPr lang="en-US" sz="19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District wide inclusion specialist</a:t>
            </a:r>
            <a:endParaRPr sz="1900"/>
          </a:p>
          <a:p>
            <a:pPr marL="469900" marR="0" lvl="0" indent="-448310" algn="l" rtl="0">
              <a:lnSpc>
                <a:spcPct val="100000"/>
              </a:lnSpc>
              <a:spcBef>
                <a:spcPts val="640"/>
              </a:spcBef>
              <a:spcAft>
                <a:spcPts val="0"/>
              </a:spcAft>
              <a:buClr>
                <a:schemeClr val="lt2"/>
              </a:buClr>
              <a:buSzPts val="1900"/>
              <a:buFont typeface="Noto Sans Symbols"/>
              <a:buChar char="□"/>
            </a:pPr>
            <a:r>
              <a:rPr lang="en-US" sz="1900"/>
              <a:t>Address and </a:t>
            </a:r>
            <a:r>
              <a:rPr lang="en-US" sz="19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monitor out-of-district special education tuitions</a:t>
            </a:r>
            <a:endParaRPr sz="1900"/>
          </a:p>
          <a:p>
            <a:pPr marL="469900" marR="0" lvl="0" indent="-448310" algn="l" rtl="0">
              <a:lnSpc>
                <a:spcPct val="100000"/>
              </a:lnSpc>
              <a:spcBef>
                <a:spcPts val="640"/>
              </a:spcBef>
              <a:spcAft>
                <a:spcPts val="0"/>
              </a:spcAft>
              <a:buClr>
                <a:schemeClr val="lt2"/>
              </a:buClr>
              <a:buSzPts val="1900"/>
              <a:buFont typeface="Noto Sans Symbols"/>
              <a:buChar char="□"/>
            </a:pPr>
            <a:r>
              <a:rPr lang="en-US" sz="1900"/>
              <a:t>HS music teacher</a:t>
            </a:r>
            <a:endParaRPr sz="1900"/>
          </a:p>
          <a:p>
            <a:pPr marL="469900" marR="0" lvl="0" indent="-448310" algn="l" rtl="0">
              <a:lnSpc>
                <a:spcPct val="100000"/>
              </a:lnSpc>
              <a:spcBef>
                <a:spcPts val="640"/>
              </a:spcBef>
              <a:spcAft>
                <a:spcPts val="0"/>
              </a:spcAft>
              <a:buClr>
                <a:schemeClr val="lt2"/>
              </a:buClr>
              <a:buSzPts val="1900"/>
              <a:buFont typeface="Noto Sans Symbols"/>
              <a:buChar char="□"/>
            </a:pPr>
            <a:r>
              <a:rPr lang="en-US" sz="1900"/>
              <a:t>Elementary technology teacher</a:t>
            </a:r>
            <a:endParaRPr sz="1900"/>
          </a:p>
          <a:p>
            <a:pPr marL="469900" marR="0" lvl="0" indent="-448310" algn="l" rtl="0">
              <a:lnSpc>
                <a:spcPct val="100000"/>
              </a:lnSpc>
              <a:spcBef>
                <a:spcPts val="640"/>
              </a:spcBef>
              <a:spcAft>
                <a:spcPts val="0"/>
              </a:spcAft>
              <a:buClr>
                <a:schemeClr val="lt2"/>
              </a:buClr>
              <a:buSzPts val="1900"/>
              <a:buFont typeface="Noto Sans Symbols"/>
              <a:buChar char="□"/>
            </a:pPr>
            <a:r>
              <a:rPr lang="en-US" sz="1900"/>
              <a:t>Facilities planning scheduler</a:t>
            </a:r>
            <a:endParaRPr sz="1900"/>
          </a:p>
          <a:p>
            <a:pPr marL="469900" lvl="0" indent="-448310" algn="l" rtl="0">
              <a:lnSpc>
                <a:spcPct val="100000"/>
              </a:lnSpc>
              <a:spcBef>
                <a:spcPts val="640"/>
              </a:spcBef>
              <a:spcAft>
                <a:spcPts val="0"/>
              </a:spcAft>
              <a:buClr>
                <a:schemeClr val="lt2"/>
              </a:buClr>
              <a:buSzPts val="1900"/>
              <a:buFont typeface="Noto Sans Symbols"/>
              <a:buChar char="□"/>
            </a:pPr>
            <a:r>
              <a:rPr lang="en-US" sz="1900"/>
              <a:t>4 kindergarten aides </a:t>
            </a:r>
            <a:endParaRPr sz="1900"/>
          </a:p>
          <a:p>
            <a:pPr marL="469900" lvl="0" indent="-448310" algn="l" rtl="0">
              <a:lnSpc>
                <a:spcPct val="100000"/>
              </a:lnSpc>
              <a:spcBef>
                <a:spcPts val="640"/>
              </a:spcBef>
              <a:spcAft>
                <a:spcPts val="0"/>
              </a:spcAft>
              <a:buClr>
                <a:schemeClr val="lt2"/>
              </a:buClr>
              <a:buSzPts val="1900"/>
              <a:buFont typeface="Noto Sans Symbols"/>
              <a:buChar char="□"/>
            </a:pPr>
            <a:r>
              <a:rPr lang="en-US" sz="1900"/>
              <a:t>MS and HS math tutor / aides</a:t>
            </a:r>
            <a:endParaRPr sz="1900"/>
          </a:p>
          <a:p>
            <a:pPr marL="469900" marR="0" lvl="0" indent="-448310" algn="l" rtl="0">
              <a:lnSpc>
                <a:spcPct val="100000"/>
              </a:lnSpc>
              <a:spcBef>
                <a:spcPts val="640"/>
              </a:spcBef>
              <a:spcAft>
                <a:spcPts val="0"/>
              </a:spcAft>
              <a:buClr>
                <a:schemeClr val="lt2"/>
              </a:buClr>
              <a:buSzPts val="1900"/>
              <a:buFont typeface="Noto Sans Symbols"/>
              <a:buChar char="□"/>
            </a:pPr>
            <a:r>
              <a:rPr lang="en-US" sz="1900"/>
              <a:t>COVID-19 recovery initiatives</a:t>
            </a:r>
            <a:endParaRPr sz="1900"/>
          </a:p>
          <a:p>
            <a:pPr marL="469900" marR="0" lvl="0" indent="-448310" algn="l" rtl="0">
              <a:lnSpc>
                <a:spcPct val="100000"/>
              </a:lnSpc>
              <a:spcBef>
                <a:spcPts val="640"/>
              </a:spcBef>
              <a:spcAft>
                <a:spcPts val="0"/>
              </a:spcAft>
              <a:buClr>
                <a:schemeClr val="lt2"/>
              </a:buClr>
              <a:buSzPts val="1900"/>
              <a:buFont typeface="Noto Sans Symbols"/>
              <a:buChar char="□"/>
            </a:pPr>
            <a:r>
              <a:rPr lang="en-US" sz="1900"/>
              <a:t>Strategic Plan initiatives</a:t>
            </a:r>
            <a:endParaRPr sz="1900"/>
          </a:p>
          <a:p>
            <a:pPr marL="469900" marR="0" lvl="0" indent="-448310" algn="l" rtl="0">
              <a:lnSpc>
                <a:spcPct val="100000"/>
              </a:lnSpc>
              <a:spcBef>
                <a:spcPts val="640"/>
              </a:spcBef>
              <a:spcAft>
                <a:spcPts val="0"/>
              </a:spcAft>
              <a:buClr>
                <a:schemeClr val="lt2"/>
              </a:buClr>
              <a:buSzPts val="1900"/>
              <a:buFont typeface="Noto Sans Symbols"/>
              <a:buChar char="□"/>
            </a:pPr>
            <a:r>
              <a:rPr lang="en-US" sz="1900"/>
              <a:t>Future Capital projects</a:t>
            </a:r>
            <a:endParaRPr sz="1900"/>
          </a:p>
          <a:p>
            <a:pPr marL="469900" marR="0" lvl="0" indent="-448310" algn="l" rtl="0">
              <a:lnSpc>
                <a:spcPct val="100000"/>
              </a:lnSpc>
              <a:spcBef>
                <a:spcPts val="640"/>
              </a:spcBef>
              <a:spcAft>
                <a:spcPts val="0"/>
              </a:spcAft>
              <a:buClr>
                <a:schemeClr val="lt2"/>
              </a:buClr>
              <a:buSzPts val="1900"/>
              <a:buFont typeface="Noto Sans Symbols"/>
              <a:buChar char="□"/>
            </a:pPr>
            <a:r>
              <a:rPr lang="en-US" sz="1900"/>
              <a:t>Clipper Community Complex needs</a:t>
            </a:r>
            <a:endParaRPr sz="1900"/>
          </a:p>
          <a:p>
            <a:pPr marL="469900" marR="0" lvl="0" indent="0" algn="l" rtl="0">
              <a:lnSpc>
                <a:spcPct val="100000"/>
              </a:lnSpc>
              <a:spcBef>
                <a:spcPts val="640"/>
              </a:spcBef>
              <a:spcAft>
                <a:spcPts val="0"/>
              </a:spcAft>
              <a:buSzPts val="2240"/>
              <a:buNone/>
            </a:pPr>
            <a:endParaRPr sz="2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g10dd1537795_1_6"/>
          <p:cNvSpPr txBox="1">
            <a:spLocks noGrp="1"/>
          </p:cNvSpPr>
          <p:nvPr>
            <p:ph type="title"/>
          </p:nvPr>
        </p:nvSpPr>
        <p:spPr>
          <a:xfrm>
            <a:off x="457150" y="6858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sz="3900"/>
              <a:t>DISTRICT-WIDE INCLUSION SPECIALIST</a:t>
            </a:r>
            <a:endParaRPr sz="3900"/>
          </a:p>
        </p:txBody>
      </p:sp>
      <p:sp>
        <p:nvSpPr>
          <p:cNvPr id="112" name="Google Shape;112;g10dd1537795_1_6"/>
          <p:cNvSpPr txBox="1">
            <a:spLocks noGrp="1"/>
          </p:cNvSpPr>
          <p:nvPr>
            <p:ph type="body" idx="1"/>
          </p:nvPr>
        </p:nvSpPr>
        <p:spPr>
          <a:xfrm>
            <a:off x="457150" y="2036300"/>
            <a:ext cx="8229600" cy="4110300"/>
          </a:xfrm>
          <a:prstGeom prst="rect">
            <a:avLst/>
          </a:prstGeom>
          <a:noFill/>
          <a:ln>
            <a:noFill/>
          </a:ln>
        </p:spPr>
        <p:txBody>
          <a:bodyPr spcFirstLastPara="1" wrap="square" lIns="91425" tIns="91425" rIns="91425" bIns="91425" anchor="t" anchorCtr="0">
            <a:noAutofit/>
          </a:bodyPr>
          <a:lstStyle/>
          <a:p>
            <a:pPr marL="457200" lvl="0" indent="-419100" algn="l" rtl="0">
              <a:lnSpc>
                <a:spcPct val="100000"/>
              </a:lnSpc>
              <a:spcBef>
                <a:spcPts val="0"/>
              </a:spcBef>
              <a:spcAft>
                <a:spcPts val="0"/>
              </a:spcAft>
              <a:buClr>
                <a:srgbClr val="000000"/>
              </a:buClr>
              <a:buSzPts val="3000"/>
              <a:buChar char="❏"/>
            </a:pPr>
            <a:r>
              <a:rPr lang="en-US" sz="300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Support in-program development to allow more students to remain in-district </a:t>
            </a:r>
            <a:endParaRPr sz="300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endParaRPr>
          </a:p>
          <a:p>
            <a:pPr marL="457200" lvl="0" indent="-419100" algn="l" rtl="0">
              <a:lnSpc>
                <a:spcPct val="100000"/>
              </a:lnSpc>
              <a:spcBef>
                <a:spcPts val="0"/>
              </a:spcBef>
              <a:spcAft>
                <a:spcPts val="0"/>
              </a:spcAft>
              <a:buClr>
                <a:srgbClr val="000000"/>
              </a:buClr>
              <a:buSzPts val="3000"/>
              <a:buChar char="❏"/>
            </a:pPr>
            <a:r>
              <a:rPr lang="en-US" sz="3000">
                <a:solidFill>
                  <a:srgbClr val="000000"/>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Make recommendations for future programming development</a:t>
            </a:r>
            <a:endParaRPr sz="3000">
              <a:solidFill>
                <a:srgbClr val="000000"/>
              </a:solidFill>
            </a:endParaRPr>
          </a:p>
          <a:p>
            <a:pPr marL="457200" lvl="0" indent="-419100" algn="l" rtl="0">
              <a:lnSpc>
                <a:spcPct val="100000"/>
              </a:lnSpc>
              <a:spcBef>
                <a:spcPts val="0"/>
              </a:spcBef>
              <a:spcAft>
                <a:spcPts val="0"/>
              </a:spcAft>
              <a:buClr>
                <a:srgbClr val="000000"/>
              </a:buClr>
              <a:buSzPts val="3000"/>
              <a:buChar char="❏"/>
            </a:pPr>
            <a:r>
              <a:rPr lang="en-US" sz="3000">
                <a:solidFill>
                  <a:srgbClr val="000000"/>
                </a:solidFill>
              </a:rPr>
              <a:t>Provide advice and expertise to teachers, students and the school community to support the creation of consistent and effective academic, behavioral, and social/emotional learning experiences for students with disabilities</a:t>
            </a:r>
            <a:endParaRPr sz="3000">
              <a:solidFill>
                <a:srgbClr val="000000"/>
              </a:solidFill>
            </a:endParaRPr>
          </a:p>
          <a:p>
            <a:pPr marL="457200" lvl="0" indent="0" algn="l" rtl="0">
              <a:lnSpc>
                <a:spcPct val="100000"/>
              </a:lnSpc>
              <a:spcBef>
                <a:spcPts val="0"/>
              </a:spcBef>
              <a:spcAft>
                <a:spcPts val="0"/>
              </a:spcAft>
              <a:buSzPts val="2240"/>
              <a:buNone/>
            </a:pPr>
            <a:endParaRPr sz="3000">
              <a:solidFill>
                <a:srgbClr val="000000"/>
              </a:solidFill>
            </a:endParaRPr>
          </a:p>
          <a:p>
            <a:pPr marL="457200" lvl="0" indent="0" algn="l" rtl="0">
              <a:lnSpc>
                <a:spcPct val="100000"/>
              </a:lnSpc>
              <a:spcBef>
                <a:spcPts val="0"/>
              </a:spcBef>
              <a:spcAft>
                <a:spcPts val="0"/>
              </a:spcAft>
              <a:buSzPts val="2240"/>
              <a:buNone/>
            </a:pPr>
            <a:endParaRPr sz="3000">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g111bed03eb6_0_168"/>
          <p:cNvSpPr txBox="1">
            <a:spLocks noGrp="1"/>
          </p:cNvSpPr>
          <p:nvPr>
            <p:ph type="title"/>
          </p:nvPr>
        </p:nvSpPr>
        <p:spPr>
          <a:xfrm>
            <a:off x="457200" y="381000"/>
            <a:ext cx="8229600" cy="14478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2"/>
              </a:buClr>
              <a:buSzPts val="4400"/>
              <a:buFont typeface="Times New Roman"/>
              <a:buNone/>
            </a:pPr>
            <a:r>
              <a:rPr lang="en-US" sz="4000" b="0" i="0" u="none" strike="noStrike" cap="none">
                <a:solidFill>
                  <a:schemeClr val="dk2"/>
                </a:solidFill>
                <a:latin typeface="Times New Roman"/>
                <a:ea typeface="Times New Roman"/>
                <a:cs typeface="Times New Roman"/>
                <a:sym typeface="Times New Roman"/>
              </a:rPr>
              <a:t>OUT</a:t>
            </a:r>
            <a:r>
              <a:rPr lang="en-US" sz="4000"/>
              <a:t>-</a:t>
            </a:r>
            <a:r>
              <a:rPr lang="en-US" sz="4000" b="0" i="0" u="none" strike="noStrike" cap="none">
                <a:solidFill>
                  <a:schemeClr val="dk2"/>
                </a:solidFill>
                <a:latin typeface="Times New Roman"/>
                <a:ea typeface="Times New Roman"/>
                <a:cs typeface="Times New Roman"/>
                <a:sym typeface="Times New Roman"/>
              </a:rPr>
              <a:t>OF</a:t>
            </a:r>
            <a:r>
              <a:rPr lang="en-US" sz="4000"/>
              <a:t>-</a:t>
            </a:r>
            <a:r>
              <a:rPr lang="en-US" sz="4000" b="0" i="0" u="none" strike="noStrike" cap="none">
                <a:solidFill>
                  <a:schemeClr val="dk2"/>
                </a:solidFill>
                <a:latin typeface="Times New Roman"/>
                <a:ea typeface="Times New Roman"/>
                <a:cs typeface="Times New Roman"/>
                <a:sym typeface="Times New Roman"/>
              </a:rPr>
              <a:t>DISTRICT </a:t>
            </a:r>
            <a:r>
              <a:rPr lang="en-US" sz="4000"/>
              <a:t>SPECIAL EDUCATION </a:t>
            </a:r>
            <a:r>
              <a:rPr lang="en-US" sz="4000" b="0" i="0" u="none" strike="noStrike" cap="none">
                <a:solidFill>
                  <a:schemeClr val="dk2"/>
                </a:solidFill>
                <a:latin typeface="Times New Roman"/>
                <a:ea typeface="Times New Roman"/>
                <a:cs typeface="Times New Roman"/>
                <a:sym typeface="Times New Roman"/>
              </a:rPr>
              <a:t>TUITIONS </a:t>
            </a:r>
            <a:endParaRPr sz="4000" b="0" i="0" u="none" strike="noStrike" cap="none">
              <a:solidFill>
                <a:srgbClr val="FF0000"/>
              </a:solidFill>
              <a:latin typeface="Times New Roman"/>
              <a:ea typeface="Times New Roman"/>
              <a:cs typeface="Times New Roman"/>
              <a:sym typeface="Times New Roman"/>
            </a:endParaRPr>
          </a:p>
        </p:txBody>
      </p:sp>
      <p:sp>
        <p:nvSpPr>
          <p:cNvPr id="118" name="Google Shape;118;g111bed03eb6_0_168"/>
          <p:cNvSpPr txBox="1">
            <a:spLocks noGrp="1"/>
          </p:cNvSpPr>
          <p:nvPr>
            <p:ph type="body" idx="1"/>
          </p:nvPr>
        </p:nvSpPr>
        <p:spPr>
          <a:xfrm>
            <a:off x="457200" y="1920250"/>
            <a:ext cx="8458200" cy="3958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2240"/>
              <a:buNone/>
            </a:pPr>
            <a:r>
              <a:rPr lang="en-US" sz="2600" b="0" i="0" u="none" strike="noStrike" cap="none">
                <a:solidFill>
                  <a:schemeClr val="accent4"/>
                </a:solidFill>
                <a:latin typeface="Times New Roman"/>
                <a:ea typeface="Times New Roman"/>
                <a:cs typeface="Times New Roman"/>
                <a:sym typeface="Times New Roman"/>
              </a:rPr>
              <a:t>Continue to address out</a:t>
            </a:r>
            <a:r>
              <a:rPr lang="en-US" sz="2600">
                <a:solidFill>
                  <a:schemeClr val="accent4"/>
                </a:solidFill>
              </a:rPr>
              <a:t>-</a:t>
            </a:r>
            <a:r>
              <a:rPr lang="en-US" sz="2600" b="0" i="0" u="none" strike="noStrike" cap="none">
                <a:solidFill>
                  <a:schemeClr val="accent4"/>
                </a:solidFill>
                <a:latin typeface="Times New Roman"/>
                <a:ea typeface="Times New Roman"/>
                <a:cs typeface="Times New Roman"/>
                <a:sym typeface="Times New Roman"/>
              </a:rPr>
              <a:t>of</a:t>
            </a:r>
            <a:r>
              <a:rPr lang="en-US" sz="2600">
                <a:solidFill>
                  <a:schemeClr val="accent4"/>
                </a:solidFill>
              </a:rPr>
              <a:t>-</a:t>
            </a:r>
            <a:r>
              <a:rPr lang="en-US" sz="2600" b="0" i="0" u="none" strike="noStrike" cap="none">
                <a:solidFill>
                  <a:schemeClr val="accent4"/>
                </a:solidFill>
                <a:latin typeface="Times New Roman"/>
                <a:ea typeface="Times New Roman"/>
                <a:cs typeface="Times New Roman"/>
                <a:sym typeface="Times New Roman"/>
              </a:rPr>
              <a:t>district </a:t>
            </a:r>
            <a:r>
              <a:rPr lang="en-US" sz="2600">
                <a:solidFill>
                  <a:schemeClr val="accent4"/>
                </a:solidFill>
              </a:rPr>
              <a:t>special education </a:t>
            </a:r>
            <a:r>
              <a:rPr lang="en-US" sz="2600" b="0" i="0" u="none" strike="noStrike" cap="none">
                <a:solidFill>
                  <a:schemeClr val="accent4"/>
                </a:solidFill>
                <a:latin typeface="Times New Roman"/>
                <a:ea typeface="Times New Roman"/>
                <a:cs typeface="Times New Roman"/>
                <a:sym typeface="Times New Roman"/>
              </a:rPr>
              <a:t>tuitions</a:t>
            </a:r>
            <a:endParaRPr sz="2600" b="0" i="0" u="none" strike="noStrike" cap="none">
              <a:solidFill>
                <a:schemeClr val="accent4"/>
              </a:solidFill>
              <a:latin typeface="Times New Roman"/>
              <a:ea typeface="Times New Roman"/>
              <a:cs typeface="Times New Roman"/>
              <a:sym typeface="Times New Roman"/>
            </a:endParaRPr>
          </a:p>
          <a:p>
            <a:pPr marL="908050" marR="0" lvl="1" indent="-468312" algn="l" rtl="0">
              <a:lnSpc>
                <a:spcPct val="100000"/>
              </a:lnSpc>
              <a:spcBef>
                <a:spcPts val="560"/>
              </a:spcBef>
              <a:spcAft>
                <a:spcPts val="0"/>
              </a:spcAft>
              <a:buClr>
                <a:schemeClr val="accent4"/>
              </a:buClr>
              <a:buSzPts val="2600"/>
              <a:buFont typeface="Noto Sans Symbols"/>
              <a:buChar char="❏"/>
            </a:pPr>
            <a:r>
              <a:rPr lang="en-US" sz="2600">
                <a:solidFill>
                  <a:schemeClr val="accent4"/>
                </a:solidFill>
              </a:rPr>
              <a:t>Circuit Breaker reserves are highly strained at this time</a:t>
            </a:r>
            <a:endParaRPr sz="2600">
              <a:solidFill>
                <a:schemeClr val="accent4"/>
              </a:solidFill>
            </a:endParaRPr>
          </a:p>
          <a:p>
            <a:pPr marL="908050" marR="0" lvl="1" indent="-468312" algn="l" rtl="0">
              <a:lnSpc>
                <a:spcPct val="100000"/>
              </a:lnSpc>
              <a:spcBef>
                <a:spcPts val="560"/>
              </a:spcBef>
              <a:spcAft>
                <a:spcPts val="0"/>
              </a:spcAft>
              <a:buClr>
                <a:schemeClr val="accent4"/>
              </a:buClr>
              <a:buSzPts val="2600"/>
              <a:buFont typeface="Noto Sans Symbols"/>
              <a:buChar char="❏"/>
            </a:pPr>
            <a:r>
              <a:rPr lang="en-US" sz="2600">
                <a:solidFill>
                  <a:schemeClr val="accent4"/>
                </a:solidFill>
              </a:rPr>
              <a:t>We will be asking to increase the out-of-district special education tuition stabilization fund by $300,000 during the Special Town meeting</a:t>
            </a:r>
            <a:endParaRPr sz="2600">
              <a:solidFill>
                <a:schemeClr val="accent4"/>
              </a:solidFill>
            </a:endParaRPr>
          </a:p>
          <a:p>
            <a:pPr marL="908050" marR="0" lvl="1" indent="-468312" algn="l" rtl="0">
              <a:lnSpc>
                <a:spcPct val="100000"/>
              </a:lnSpc>
              <a:spcBef>
                <a:spcPts val="560"/>
              </a:spcBef>
              <a:spcAft>
                <a:spcPts val="0"/>
              </a:spcAft>
              <a:buClr>
                <a:schemeClr val="accent4"/>
              </a:buClr>
              <a:buSzPts val="2600"/>
              <a:buChar char="❏"/>
            </a:pPr>
            <a:r>
              <a:rPr lang="en-US" sz="2600">
                <a:solidFill>
                  <a:schemeClr val="accent4"/>
                </a:solidFill>
              </a:rPr>
              <a:t>We will be asking to authorize the use of $395,000 for out-of-district special education tuitions to be used in FY’23 during the Regular Town meeting</a:t>
            </a:r>
            <a:endParaRPr sz="2600">
              <a:solidFill>
                <a:schemeClr val="accent4"/>
              </a:solidFill>
            </a:endParaRPr>
          </a:p>
          <a:p>
            <a:pPr marL="908050" marR="0" lvl="1" indent="-468312" algn="l" rtl="0">
              <a:lnSpc>
                <a:spcPct val="100000"/>
              </a:lnSpc>
              <a:spcBef>
                <a:spcPts val="560"/>
              </a:spcBef>
              <a:spcAft>
                <a:spcPts val="0"/>
              </a:spcAft>
              <a:buClr>
                <a:schemeClr val="accent4"/>
              </a:buClr>
              <a:buSzPts val="2600"/>
              <a:buFont typeface="Noto Sans Symbols"/>
              <a:buChar char="❏"/>
            </a:pPr>
            <a:r>
              <a:rPr lang="en-US" sz="2600">
                <a:solidFill>
                  <a:schemeClr val="accent4"/>
                </a:solidFill>
              </a:rPr>
              <a:t>We are currently projecting a $528,000 gap between our Circuit Break receipts and yearly rollover</a:t>
            </a:r>
            <a:endParaRPr sz="2600">
              <a:solidFill>
                <a:schemeClr val="accent4"/>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gbf15a9d43d_1_115"/>
          <p:cNvSpPr txBox="1">
            <a:spLocks noGrp="1"/>
          </p:cNvSpPr>
          <p:nvPr>
            <p:ph type="title"/>
          </p:nvPr>
        </p:nvSpPr>
        <p:spPr>
          <a:xfrm>
            <a:off x="457150" y="6858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sz="3900"/>
              <a:t>HIGH SCHOOL MUSIC TEACHER</a:t>
            </a:r>
            <a:endParaRPr sz="3900"/>
          </a:p>
        </p:txBody>
      </p:sp>
      <p:sp>
        <p:nvSpPr>
          <p:cNvPr id="125" name="Google Shape;125;gbf15a9d43d_1_115"/>
          <p:cNvSpPr txBox="1">
            <a:spLocks noGrp="1"/>
          </p:cNvSpPr>
          <p:nvPr>
            <p:ph type="body" idx="1"/>
          </p:nvPr>
        </p:nvSpPr>
        <p:spPr>
          <a:xfrm>
            <a:off x="457150" y="1973000"/>
            <a:ext cx="8229600" cy="4402200"/>
          </a:xfrm>
          <a:prstGeom prst="rect">
            <a:avLst/>
          </a:prstGeom>
          <a:noFill/>
          <a:ln>
            <a:noFill/>
          </a:ln>
        </p:spPr>
        <p:txBody>
          <a:bodyPr spcFirstLastPara="1" wrap="square" lIns="91425" tIns="91425" rIns="91425" bIns="91425" anchor="t" anchorCtr="0">
            <a:noAutofit/>
          </a:bodyPr>
          <a:lstStyle/>
          <a:p>
            <a:pPr marL="457200" lvl="0" indent="-370840" algn="l" rtl="0">
              <a:lnSpc>
                <a:spcPct val="100000"/>
              </a:lnSpc>
              <a:spcBef>
                <a:spcPts val="0"/>
              </a:spcBef>
              <a:spcAft>
                <a:spcPts val="0"/>
              </a:spcAft>
              <a:buClr>
                <a:srgbClr val="000000"/>
              </a:buClr>
              <a:buSzPts val="2240"/>
              <a:buChar char="❏"/>
            </a:pPr>
            <a:r>
              <a:rPr lang="en-US">
                <a:solidFill>
                  <a:srgbClr val="000000"/>
                </a:solidFill>
              </a:rPr>
              <a:t>During the FY’22 school year we funded the High School music teacher through the ESSER III grant</a:t>
            </a:r>
            <a:endParaRPr>
              <a:solidFill>
                <a:srgbClr val="000000"/>
              </a:solidFill>
            </a:endParaRPr>
          </a:p>
          <a:p>
            <a:pPr marL="457200" lvl="0" indent="-370840" algn="l" rtl="0">
              <a:lnSpc>
                <a:spcPct val="100000"/>
              </a:lnSpc>
              <a:spcBef>
                <a:spcPts val="0"/>
              </a:spcBef>
              <a:spcAft>
                <a:spcPts val="0"/>
              </a:spcAft>
              <a:buClr>
                <a:srgbClr val="000000"/>
              </a:buClr>
              <a:buSzPts val="2240"/>
              <a:buChar char="❏"/>
            </a:pPr>
            <a:r>
              <a:rPr lang="en-US">
                <a:solidFill>
                  <a:srgbClr val="000000"/>
                </a:solidFill>
              </a:rPr>
              <a:t>This program has met our year one expectations</a:t>
            </a:r>
            <a:endParaRPr>
              <a:solidFill>
                <a:srgbClr val="000000"/>
              </a:solidFill>
            </a:endParaRPr>
          </a:p>
          <a:p>
            <a:pPr marL="457200" lvl="0" indent="-370840" algn="l" rtl="0">
              <a:lnSpc>
                <a:spcPct val="100000"/>
              </a:lnSpc>
              <a:spcBef>
                <a:spcPts val="0"/>
              </a:spcBef>
              <a:spcAft>
                <a:spcPts val="0"/>
              </a:spcAft>
              <a:buClr>
                <a:srgbClr val="000000"/>
              </a:buClr>
              <a:buSzPts val="2240"/>
              <a:buChar char="❏"/>
            </a:pPr>
            <a:r>
              <a:rPr lang="en-US">
                <a:solidFill>
                  <a:srgbClr val="000000"/>
                </a:solidFill>
              </a:rPr>
              <a:t>Student engagement for students interested in music has increased</a:t>
            </a:r>
            <a:endParaRPr>
              <a:solidFill>
                <a:srgbClr val="000000"/>
              </a:solidFill>
            </a:endParaRPr>
          </a:p>
          <a:p>
            <a:pPr marL="457200" lvl="0" indent="-370840" algn="l" rtl="0">
              <a:lnSpc>
                <a:spcPct val="100000"/>
              </a:lnSpc>
              <a:spcBef>
                <a:spcPts val="0"/>
              </a:spcBef>
              <a:spcAft>
                <a:spcPts val="0"/>
              </a:spcAft>
              <a:buClr>
                <a:srgbClr val="000000"/>
              </a:buClr>
              <a:buSzPts val="2240"/>
              <a:buChar char="❏"/>
            </a:pPr>
            <a:r>
              <a:rPr lang="en-US">
                <a:solidFill>
                  <a:srgbClr val="000000"/>
                </a:solidFill>
              </a:rPr>
              <a:t>New courses offer a more well-rounded comprehensive music experience</a:t>
            </a:r>
            <a:endParaRPr>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g10dd1537795_1_0"/>
          <p:cNvSpPr txBox="1">
            <a:spLocks noGrp="1"/>
          </p:cNvSpPr>
          <p:nvPr>
            <p:ph type="title"/>
          </p:nvPr>
        </p:nvSpPr>
        <p:spPr>
          <a:xfrm>
            <a:off x="457150" y="6858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sz="3900"/>
              <a:t>ELEMENTARY INSTRUCTIONAL TECHNOLOGY TEACHER</a:t>
            </a:r>
            <a:endParaRPr sz="3900"/>
          </a:p>
        </p:txBody>
      </p:sp>
      <p:sp>
        <p:nvSpPr>
          <p:cNvPr id="132" name="Google Shape;132;g10dd1537795_1_0"/>
          <p:cNvSpPr txBox="1">
            <a:spLocks noGrp="1"/>
          </p:cNvSpPr>
          <p:nvPr>
            <p:ph type="body" idx="1"/>
          </p:nvPr>
        </p:nvSpPr>
        <p:spPr>
          <a:xfrm>
            <a:off x="457150" y="1750250"/>
            <a:ext cx="8229600" cy="4244100"/>
          </a:xfrm>
          <a:prstGeom prst="rect">
            <a:avLst/>
          </a:prstGeom>
          <a:noFill/>
          <a:ln>
            <a:noFill/>
          </a:ln>
        </p:spPr>
        <p:txBody>
          <a:bodyPr spcFirstLastPara="1" wrap="square" lIns="91425" tIns="91425" rIns="91425" bIns="91425" anchor="t" anchorCtr="0">
            <a:noAutofit/>
          </a:bodyPr>
          <a:lstStyle/>
          <a:p>
            <a:pPr marL="457200" lvl="0" indent="-358140" algn="l" rtl="0">
              <a:lnSpc>
                <a:spcPct val="100000"/>
              </a:lnSpc>
              <a:spcBef>
                <a:spcPts val="0"/>
              </a:spcBef>
              <a:spcAft>
                <a:spcPts val="0"/>
              </a:spcAft>
              <a:buClr>
                <a:srgbClr val="000000"/>
              </a:buClr>
              <a:buSzPts val="2040"/>
              <a:buChar char="❏"/>
            </a:pPr>
            <a:r>
              <a:rPr lang="en-US" sz="3000">
                <a:solidFill>
                  <a:srgbClr val="000000"/>
                </a:solidFill>
              </a:rPr>
              <a:t>This position will complete our efforts to have one technology teacher in each elementary school</a:t>
            </a:r>
            <a:endParaRPr sz="3000">
              <a:solidFill>
                <a:srgbClr val="000000"/>
              </a:solidFill>
            </a:endParaRPr>
          </a:p>
          <a:p>
            <a:pPr marL="457200" lvl="0" indent="-358140" algn="l" rtl="0">
              <a:lnSpc>
                <a:spcPct val="100000"/>
              </a:lnSpc>
              <a:spcBef>
                <a:spcPts val="0"/>
              </a:spcBef>
              <a:spcAft>
                <a:spcPts val="0"/>
              </a:spcAft>
              <a:buClr>
                <a:srgbClr val="000000"/>
              </a:buClr>
              <a:buSzPts val="2040"/>
              <a:buChar char="❏"/>
            </a:pPr>
            <a:r>
              <a:rPr lang="en-US" sz="3000">
                <a:solidFill>
                  <a:srgbClr val="000000"/>
                </a:solidFill>
              </a:rPr>
              <a:t>Provides direct instruction to all students grades K-5</a:t>
            </a:r>
            <a:endParaRPr sz="3000">
              <a:solidFill>
                <a:srgbClr val="000000"/>
              </a:solidFill>
            </a:endParaRPr>
          </a:p>
          <a:p>
            <a:pPr marL="457200" lvl="0" indent="-358140" algn="l" rtl="0">
              <a:lnSpc>
                <a:spcPct val="100000"/>
              </a:lnSpc>
              <a:spcBef>
                <a:spcPts val="0"/>
              </a:spcBef>
              <a:spcAft>
                <a:spcPts val="0"/>
              </a:spcAft>
              <a:buClr>
                <a:srgbClr val="000000"/>
              </a:buClr>
              <a:buSzPts val="2040"/>
              <a:buChar char="❏"/>
            </a:pPr>
            <a:r>
              <a:rPr lang="en-US" sz="3000">
                <a:solidFill>
                  <a:srgbClr val="000000"/>
                </a:solidFill>
              </a:rPr>
              <a:t>State Digital Literacy Standards and appropriate technology use incorporated</a:t>
            </a:r>
            <a:endParaRPr sz="3000">
              <a:solidFill>
                <a:srgbClr val="000000"/>
              </a:solidFill>
            </a:endParaRPr>
          </a:p>
          <a:p>
            <a:pPr marL="457200" lvl="0" indent="-358140" algn="l" rtl="0">
              <a:lnSpc>
                <a:spcPct val="100000"/>
              </a:lnSpc>
              <a:spcBef>
                <a:spcPts val="0"/>
              </a:spcBef>
              <a:spcAft>
                <a:spcPts val="0"/>
              </a:spcAft>
              <a:buClr>
                <a:srgbClr val="000000"/>
              </a:buClr>
              <a:buSzPts val="2040"/>
              <a:buChar char="❏"/>
            </a:pPr>
            <a:r>
              <a:rPr lang="en-US" sz="3000">
                <a:solidFill>
                  <a:srgbClr val="000000"/>
                </a:solidFill>
              </a:rPr>
              <a:t>New emphasis on keyboarding allowing students to independently apply technology skills in a school setting</a:t>
            </a:r>
            <a:endParaRPr sz="3000">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g10dd1537795_1_18"/>
          <p:cNvSpPr txBox="1">
            <a:spLocks noGrp="1"/>
          </p:cNvSpPr>
          <p:nvPr>
            <p:ph type="title"/>
          </p:nvPr>
        </p:nvSpPr>
        <p:spPr>
          <a:xfrm>
            <a:off x="457150" y="6858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sz="3900"/>
              <a:t>FACULTY FTEs</a:t>
            </a:r>
            <a:endParaRPr sz="3900"/>
          </a:p>
        </p:txBody>
      </p:sp>
      <p:sp>
        <p:nvSpPr>
          <p:cNvPr id="139" name="Google Shape;139;g10dd1537795_1_18"/>
          <p:cNvSpPr txBox="1">
            <a:spLocks noGrp="1"/>
          </p:cNvSpPr>
          <p:nvPr>
            <p:ph type="body" idx="1"/>
          </p:nvPr>
        </p:nvSpPr>
        <p:spPr>
          <a:xfrm>
            <a:off x="457150" y="1828800"/>
            <a:ext cx="8229600" cy="4546500"/>
          </a:xfrm>
          <a:prstGeom prst="rect">
            <a:avLst/>
          </a:prstGeom>
          <a:noFill/>
          <a:ln>
            <a:noFill/>
          </a:ln>
        </p:spPr>
        <p:txBody>
          <a:bodyPr spcFirstLastPara="1" wrap="square" lIns="91425" tIns="91425" rIns="91425" bIns="91425" anchor="t" anchorCtr="0">
            <a:noAutofit/>
          </a:bodyPr>
          <a:lstStyle/>
          <a:p>
            <a:pPr marL="457200" lvl="0" indent="-370840" algn="l" rtl="0">
              <a:lnSpc>
                <a:spcPct val="100000"/>
              </a:lnSpc>
              <a:spcBef>
                <a:spcPts val="0"/>
              </a:spcBef>
              <a:spcAft>
                <a:spcPts val="0"/>
              </a:spcAft>
              <a:buClr>
                <a:srgbClr val="000000"/>
              </a:buClr>
              <a:buSzPts val="2240"/>
              <a:buChar char="❏"/>
            </a:pPr>
            <a:r>
              <a:rPr lang="en-US">
                <a:solidFill>
                  <a:srgbClr val="000000"/>
                </a:solidFill>
              </a:rPr>
              <a:t>During the FY’22 school year, the Vision Specialist was eliminated due to programing changes</a:t>
            </a:r>
            <a:endParaRPr>
              <a:solidFill>
                <a:srgbClr val="000000"/>
              </a:solidFill>
            </a:endParaRPr>
          </a:p>
          <a:p>
            <a:pPr marL="457200" lvl="0" indent="-370840" algn="l" rtl="0">
              <a:lnSpc>
                <a:spcPct val="100000"/>
              </a:lnSpc>
              <a:spcBef>
                <a:spcPts val="0"/>
              </a:spcBef>
              <a:spcAft>
                <a:spcPts val="0"/>
              </a:spcAft>
              <a:buClr>
                <a:srgbClr val="000000"/>
              </a:buClr>
              <a:buSzPts val="2240"/>
              <a:buChar char="❏"/>
            </a:pPr>
            <a:r>
              <a:rPr lang="en-US">
                <a:solidFill>
                  <a:srgbClr val="000000"/>
                </a:solidFill>
              </a:rPr>
              <a:t>There have been four faculty retirements for the FY’23 budget</a:t>
            </a:r>
            <a:endParaRPr>
              <a:solidFill>
                <a:srgbClr val="000000"/>
              </a:solidFill>
            </a:endParaRPr>
          </a:p>
          <a:p>
            <a:pPr marL="457200" lvl="0" indent="-370840" algn="l" rtl="0">
              <a:lnSpc>
                <a:spcPct val="100000"/>
              </a:lnSpc>
              <a:spcBef>
                <a:spcPts val="0"/>
              </a:spcBef>
              <a:spcAft>
                <a:spcPts val="0"/>
              </a:spcAft>
              <a:buClr>
                <a:srgbClr val="000000"/>
              </a:buClr>
              <a:buSzPts val="2240"/>
              <a:buChar char="❏"/>
            </a:pPr>
            <a:r>
              <a:rPr lang="en-US">
                <a:solidFill>
                  <a:srgbClr val="000000"/>
                </a:solidFill>
              </a:rPr>
              <a:t>There is a net add of two FTEs for the district faculty</a:t>
            </a:r>
            <a:endParaRPr>
              <a:solidFill>
                <a:srgbClr val="000000"/>
              </a:solidFill>
            </a:endParaRPr>
          </a:p>
          <a:p>
            <a:pPr marL="457200" lvl="0" indent="-370840" algn="l" rtl="0">
              <a:lnSpc>
                <a:spcPct val="100000"/>
              </a:lnSpc>
              <a:spcBef>
                <a:spcPts val="0"/>
              </a:spcBef>
              <a:spcAft>
                <a:spcPts val="0"/>
              </a:spcAft>
              <a:buClr>
                <a:srgbClr val="000000"/>
              </a:buClr>
              <a:buSzPts val="2240"/>
              <a:buChar char="❏"/>
            </a:pPr>
            <a:r>
              <a:rPr lang="en-US">
                <a:solidFill>
                  <a:srgbClr val="000000"/>
                </a:solidFill>
              </a:rPr>
              <a:t>These positions address student learning, engagement, and efficiencies</a:t>
            </a:r>
            <a:endParaRPr>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g10dd1537795_1_12"/>
          <p:cNvSpPr txBox="1">
            <a:spLocks noGrp="1"/>
          </p:cNvSpPr>
          <p:nvPr>
            <p:ph type="title"/>
          </p:nvPr>
        </p:nvSpPr>
        <p:spPr>
          <a:xfrm>
            <a:off x="457150" y="6858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sz="3900"/>
              <a:t>FACILITIES PLANNER SCHEDULER - RESTRUCTURE</a:t>
            </a:r>
            <a:endParaRPr sz="3900"/>
          </a:p>
        </p:txBody>
      </p:sp>
      <p:sp>
        <p:nvSpPr>
          <p:cNvPr id="146" name="Google Shape;146;g10dd1537795_1_12"/>
          <p:cNvSpPr txBox="1">
            <a:spLocks noGrp="1"/>
          </p:cNvSpPr>
          <p:nvPr>
            <p:ph type="body" idx="1"/>
          </p:nvPr>
        </p:nvSpPr>
        <p:spPr>
          <a:xfrm>
            <a:off x="457150" y="1828800"/>
            <a:ext cx="8229600" cy="4546500"/>
          </a:xfrm>
          <a:prstGeom prst="rect">
            <a:avLst/>
          </a:prstGeom>
          <a:noFill/>
          <a:ln>
            <a:noFill/>
          </a:ln>
        </p:spPr>
        <p:txBody>
          <a:bodyPr spcFirstLastPara="1" wrap="square" lIns="91425" tIns="91425" rIns="91425" bIns="91425" anchor="t" anchorCtr="0">
            <a:noAutofit/>
          </a:bodyPr>
          <a:lstStyle/>
          <a:p>
            <a:pPr marL="457200" lvl="0" indent="-387350" algn="l" rtl="0">
              <a:lnSpc>
                <a:spcPct val="100000"/>
              </a:lnSpc>
              <a:spcBef>
                <a:spcPts val="0"/>
              </a:spcBef>
              <a:spcAft>
                <a:spcPts val="0"/>
              </a:spcAft>
              <a:buClr>
                <a:srgbClr val="000000"/>
              </a:buClr>
              <a:buSzPts val="2500"/>
              <a:buChar char="❏"/>
            </a:pPr>
            <a:r>
              <a:rPr lang="en-US" sz="2500">
                <a:solidFill>
                  <a:srgbClr val="000000"/>
                </a:solidFill>
              </a:rPr>
              <a:t>Reallocate 16th custodial position (hired during COVID)</a:t>
            </a:r>
            <a:endParaRPr sz="2500">
              <a:solidFill>
                <a:srgbClr val="000000"/>
              </a:solidFill>
            </a:endParaRPr>
          </a:p>
          <a:p>
            <a:pPr marL="457200" lvl="0" indent="-387350" algn="l" rtl="0">
              <a:lnSpc>
                <a:spcPct val="100000"/>
              </a:lnSpc>
              <a:spcBef>
                <a:spcPts val="0"/>
              </a:spcBef>
              <a:spcAft>
                <a:spcPts val="0"/>
              </a:spcAft>
              <a:buClr>
                <a:srgbClr val="000000"/>
              </a:buClr>
              <a:buSzPts val="2500"/>
              <a:buChar char="❏"/>
            </a:pPr>
            <a:r>
              <a:rPr lang="en-US" sz="2500">
                <a:solidFill>
                  <a:srgbClr val="000000"/>
                </a:solidFill>
              </a:rPr>
              <a:t>Manage state inspections (elevators, health, smoke alarms)</a:t>
            </a:r>
            <a:endParaRPr sz="2500">
              <a:solidFill>
                <a:srgbClr val="000000"/>
              </a:solidFill>
            </a:endParaRPr>
          </a:p>
          <a:p>
            <a:pPr marL="457200" lvl="0" indent="-387350" algn="l" rtl="0">
              <a:lnSpc>
                <a:spcPct val="100000"/>
              </a:lnSpc>
              <a:spcBef>
                <a:spcPts val="0"/>
              </a:spcBef>
              <a:spcAft>
                <a:spcPts val="0"/>
              </a:spcAft>
              <a:buClr>
                <a:srgbClr val="000000"/>
              </a:buClr>
              <a:buSzPts val="2500"/>
              <a:buChar char="❏"/>
            </a:pPr>
            <a:r>
              <a:rPr lang="en-US" sz="2500">
                <a:solidFill>
                  <a:srgbClr val="000000"/>
                </a:solidFill>
              </a:rPr>
              <a:t>Manage vendor scheduling and ordering</a:t>
            </a:r>
            <a:endParaRPr sz="2500">
              <a:solidFill>
                <a:srgbClr val="000000"/>
              </a:solidFill>
            </a:endParaRPr>
          </a:p>
          <a:p>
            <a:pPr marL="457200" lvl="0" indent="-387350" algn="l" rtl="0">
              <a:lnSpc>
                <a:spcPct val="100000"/>
              </a:lnSpc>
              <a:spcBef>
                <a:spcPts val="0"/>
              </a:spcBef>
              <a:spcAft>
                <a:spcPts val="0"/>
              </a:spcAft>
              <a:buClr>
                <a:srgbClr val="000000"/>
              </a:buClr>
              <a:buSzPts val="2500"/>
              <a:buChar char="❏"/>
            </a:pPr>
            <a:r>
              <a:rPr lang="en-US" sz="2500">
                <a:solidFill>
                  <a:srgbClr val="000000"/>
                </a:solidFill>
              </a:rPr>
              <a:t>Manage bidding and engineering relationships</a:t>
            </a:r>
            <a:endParaRPr sz="2500">
              <a:solidFill>
                <a:srgbClr val="000000"/>
              </a:solidFill>
            </a:endParaRPr>
          </a:p>
          <a:p>
            <a:pPr marL="457200" lvl="0" indent="-387350" algn="l" rtl="0">
              <a:lnSpc>
                <a:spcPct val="100000"/>
              </a:lnSpc>
              <a:spcBef>
                <a:spcPts val="0"/>
              </a:spcBef>
              <a:spcAft>
                <a:spcPts val="0"/>
              </a:spcAft>
              <a:buClr>
                <a:srgbClr val="000000"/>
              </a:buClr>
              <a:buSzPts val="2500"/>
              <a:buChar char="❏"/>
            </a:pPr>
            <a:r>
              <a:rPr lang="en-US" sz="2500">
                <a:solidFill>
                  <a:srgbClr val="000000"/>
                </a:solidFill>
              </a:rPr>
              <a:t>Capital projects</a:t>
            </a:r>
            <a:endParaRPr sz="2500">
              <a:solidFill>
                <a:srgbClr val="000000"/>
              </a:solidFill>
            </a:endParaRPr>
          </a:p>
          <a:p>
            <a:pPr marL="457200" lvl="0" indent="-387350" algn="l" rtl="0">
              <a:lnSpc>
                <a:spcPct val="100000"/>
              </a:lnSpc>
              <a:spcBef>
                <a:spcPts val="0"/>
              </a:spcBef>
              <a:spcAft>
                <a:spcPts val="0"/>
              </a:spcAft>
              <a:buClr>
                <a:srgbClr val="000000"/>
              </a:buClr>
              <a:buSzPts val="2500"/>
              <a:buChar char="❏"/>
            </a:pPr>
            <a:r>
              <a:rPr lang="en-US" sz="2500">
                <a:solidFill>
                  <a:srgbClr val="000000"/>
                </a:solidFill>
              </a:rPr>
              <a:t>Organize work orders and parts ordering</a:t>
            </a:r>
            <a:endParaRPr sz="2500">
              <a:solidFill>
                <a:srgbClr val="000000"/>
              </a:solidFill>
            </a:endParaRPr>
          </a:p>
          <a:p>
            <a:pPr marL="457200" lvl="0" indent="-387350" algn="l" rtl="0">
              <a:lnSpc>
                <a:spcPct val="100000"/>
              </a:lnSpc>
              <a:spcBef>
                <a:spcPts val="0"/>
              </a:spcBef>
              <a:spcAft>
                <a:spcPts val="0"/>
              </a:spcAft>
              <a:buClr>
                <a:srgbClr val="000000"/>
              </a:buClr>
              <a:buSzPts val="2500"/>
              <a:buChar char="❏"/>
            </a:pPr>
            <a:r>
              <a:rPr lang="en-US" sz="2500">
                <a:solidFill>
                  <a:srgbClr val="000000"/>
                </a:solidFill>
              </a:rPr>
              <a:t>Allow facilities manager to directly impact school upgrades</a:t>
            </a:r>
            <a:endParaRPr sz="2500">
              <a:solidFill>
                <a:srgbClr val="000000"/>
              </a:solidFill>
            </a:endParaRPr>
          </a:p>
          <a:p>
            <a:pPr marL="457200" lvl="0" indent="-387350" algn="l" rtl="0">
              <a:lnSpc>
                <a:spcPct val="100000"/>
              </a:lnSpc>
              <a:spcBef>
                <a:spcPts val="0"/>
              </a:spcBef>
              <a:spcAft>
                <a:spcPts val="0"/>
              </a:spcAft>
              <a:buClr>
                <a:srgbClr val="000000"/>
              </a:buClr>
              <a:buSzPts val="2500"/>
              <a:buChar char="❏"/>
            </a:pPr>
            <a:r>
              <a:rPr lang="en-US" sz="2500">
                <a:solidFill>
                  <a:srgbClr val="000000"/>
                </a:solidFill>
              </a:rPr>
              <a:t>Allow a greater reliance on in-house repairs versus vendor contracts</a:t>
            </a:r>
            <a:endParaRPr sz="2500">
              <a:solidFill>
                <a:srgbClr val="000000"/>
              </a:solidFill>
            </a:endParaRPr>
          </a:p>
          <a:p>
            <a:pPr marL="0" lvl="0" indent="0" algn="l" rtl="0">
              <a:lnSpc>
                <a:spcPct val="100000"/>
              </a:lnSpc>
              <a:spcBef>
                <a:spcPts val="0"/>
              </a:spcBef>
              <a:spcAft>
                <a:spcPts val="0"/>
              </a:spcAft>
              <a:buSzPts val="2240"/>
              <a:buNone/>
            </a:pPr>
            <a:endParaRPr sz="2700">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5"/>
          <p:cNvSpPr txBox="1">
            <a:spLocks noGrp="1"/>
          </p:cNvSpPr>
          <p:nvPr>
            <p:ph type="title"/>
          </p:nvPr>
        </p:nvSpPr>
        <p:spPr>
          <a:xfrm>
            <a:off x="457150" y="6858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sz="3900"/>
              <a:t>FOUR ELEMENTARY KINDERGARTEN AIDES</a:t>
            </a:r>
            <a:endParaRPr sz="3900"/>
          </a:p>
        </p:txBody>
      </p:sp>
      <p:sp>
        <p:nvSpPr>
          <p:cNvPr id="153" name="Google Shape;153;p25"/>
          <p:cNvSpPr txBox="1">
            <a:spLocks noGrp="1"/>
          </p:cNvSpPr>
          <p:nvPr>
            <p:ph type="body" idx="1"/>
          </p:nvPr>
        </p:nvSpPr>
        <p:spPr>
          <a:xfrm>
            <a:off x="457150" y="1732550"/>
            <a:ext cx="8229600" cy="4642800"/>
          </a:xfrm>
          <a:prstGeom prst="rect">
            <a:avLst/>
          </a:prstGeom>
          <a:noFill/>
          <a:ln>
            <a:noFill/>
          </a:ln>
        </p:spPr>
        <p:txBody>
          <a:bodyPr spcFirstLastPara="1" wrap="square" lIns="91425" tIns="91425" rIns="91425" bIns="91425" anchor="t" anchorCtr="0">
            <a:noAutofit/>
          </a:bodyPr>
          <a:lstStyle/>
          <a:p>
            <a:pPr marL="457200" lvl="0" indent="-361950" algn="l" rtl="0">
              <a:lnSpc>
                <a:spcPct val="100000"/>
              </a:lnSpc>
              <a:spcBef>
                <a:spcPts val="0"/>
              </a:spcBef>
              <a:spcAft>
                <a:spcPts val="0"/>
              </a:spcAft>
              <a:buClr>
                <a:srgbClr val="000000"/>
              </a:buClr>
              <a:buSzPts val="2100"/>
              <a:buFont typeface="Noto Sans Symbols"/>
              <a:buChar char="❏"/>
            </a:pPr>
            <a:r>
              <a:rPr lang="en-US" sz="2100">
                <a:solidFill>
                  <a:srgbClr val="000000"/>
                </a:solidFill>
              </a:rPr>
              <a:t>Kindergarten academic requirements have changed significantly over the last 10 years</a:t>
            </a:r>
            <a:endParaRPr sz="2100">
              <a:solidFill>
                <a:srgbClr val="000000"/>
              </a:solidFill>
            </a:endParaRPr>
          </a:p>
          <a:p>
            <a:pPr marL="457200" lvl="0" indent="-361950" algn="l" rtl="0">
              <a:lnSpc>
                <a:spcPct val="100000"/>
              </a:lnSpc>
              <a:spcBef>
                <a:spcPts val="0"/>
              </a:spcBef>
              <a:spcAft>
                <a:spcPts val="0"/>
              </a:spcAft>
              <a:buClr>
                <a:srgbClr val="000000"/>
              </a:buClr>
              <a:buSzPts val="2100"/>
              <a:buFont typeface="Noto Sans Symbols"/>
              <a:buChar char="❏"/>
            </a:pPr>
            <a:r>
              <a:rPr lang="en-US" sz="2100">
                <a:solidFill>
                  <a:srgbClr val="000000"/>
                </a:solidFill>
              </a:rPr>
              <a:t>The kindergarten program has evolved from a half-day structure to a full-day choice structure</a:t>
            </a:r>
            <a:endParaRPr sz="2100">
              <a:solidFill>
                <a:srgbClr val="000000"/>
              </a:solidFill>
            </a:endParaRPr>
          </a:p>
          <a:p>
            <a:pPr marL="457200" lvl="0" indent="-361950" algn="l" rtl="0">
              <a:lnSpc>
                <a:spcPct val="100000"/>
              </a:lnSpc>
              <a:spcBef>
                <a:spcPts val="0"/>
              </a:spcBef>
              <a:spcAft>
                <a:spcPts val="0"/>
              </a:spcAft>
              <a:buClr>
                <a:srgbClr val="000000"/>
              </a:buClr>
              <a:buSzPts val="2100"/>
              <a:buFont typeface="Noto Sans Symbols"/>
              <a:buChar char="❏"/>
            </a:pPr>
            <a:r>
              <a:rPr lang="en-US" sz="2100">
                <a:solidFill>
                  <a:srgbClr val="000000"/>
                </a:solidFill>
              </a:rPr>
              <a:t>Kindergarten aides are well established in surrounding South Shore communities</a:t>
            </a:r>
            <a:endParaRPr sz="2100">
              <a:solidFill>
                <a:srgbClr val="000000"/>
              </a:solidFill>
            </a:endParaRPr>
          </a:p>
          <a:p>
            <a:pPr marL="457200" lvl="0" indent="-361950" algn="l" rtl="0">
              <a:lnSpc>
                <a:spcPct val="100000"/>
              </a:lnSpc>
              <a:spcBef>
                <a:spcPts val="0"/>
              </a:spcBef>
              <a:spcAft>
                <a:spcPts val="0"/>
              </a:spcAft>
              <a:buClr>
                <a:srgbClr val="000000"/>
              </a:buClr>
              <a:buSzPts val="2100"/>
              <a:buFont typeface="Noto Sans Symbols"/>
              <a:buChar char="❏"/>
            </a:pPr>
            <a:r>
              <a:rPr lang="en-US" sz="2100">
                <a:solidFill>
                  <a:srgbClr val="000000"/>
                </a:solidFill>
              </a:rPr>
              <a:t>Last year we added four elementary kindergarten aides</a:t>
            </a:r>
            <a:endParaRPr sz="2100">
              <a:solidFill>
                <a:srgbClr val="000000"/>
              </a:solidFill>
            </a:endParaRPr>
          </a:p>
          <a:p>
            <a:pPr marL="457200" lvl="0" indent="-361950" algn="l" rtl="0">
              <a:lnSpc>
                <a:spcPct val="100000"/>
              </a:lnSpc>
              <a:spcBef>
                <a:spcPts val="0"/>
              </a:spcBef>
              <a:spcAft>
                <a:spcPts val="0"/>
              </a:spcAft>
              <a:buClr>
                <a:srgbClr val="000000"/>
              </a:buClr>
              <a:buSzPts val="2100"/>
              <a:buFont typeface="Noto Sans Symbols"/>
              <a:buChar char="❏"/>
            </a:pPr>
            <a:r>
              <a:rPr lang="en-US" sz="2100">
                <a:solidFill>
                  <a:srgbClr val="000000"/>
                </a:solidFill>
              </a:rPr>
              <a:t>We need to add four more aides to complete the process</a:t>
            </a:r>
            <a:endParaRPr sz="2100">
              <a:solidFill>
                <a:srgbClr val="000000"/>
              </a:solidFill>
            </a:endParaRPr>
          </a:p>
          <a:p>
            <a:pPr marL="457200" lvl="0" indent="-361950" algn="l" rtl="0">
              <a:lnSpc>
                <a:spcPct val="100000"/>
              </a:lnSpc>
              <a:spcBef>
                <a:spcPts val="0"/>
              </a:spcBef>
              <a:spcAft>
                <a:spcPts val="0"/>
              </a:spcAft>
              <a:buClr>
                <a:srgbClr val="000000"/>
              </a:buClr>
              <a:buSzPts val="2100"/>
              <a:buFont typeface="Noto Sans Symbols"/>
              <a:buChar char="❏"/>
            </a:pPr>
            <a:r>
              <a:rPr lang="en-US" sz="2100">
                <a:solidFill>
                  <a:srgbClr val="000000"/>
                </a:solidFill>
              </a:rPr>
              <a:t>Like last year two of these aides become a part of the budget and two become a part of the full-day kindergarten fee structure</a:t>
            </a:r>
            <a:endParaRPr sz="2100">
              <a:solidFill>
                <a:srgbClr val="000000"/>
              </a:solidFill>
            </a:endParaRPr>
          </a:p>
          <a:p>
            <a:pPr marL="457200" lvl="0" indent="-361950" algn="l" rtl="0">
              <a:lnSpc>
                <a:spcPct val="100000"/>
              </a:lnSpc>
              <a:spcBef>
                <a:spcPts val="0"/>
              </a:spcBef>
              <a:spcAft>
                <a:spcPts val="0"/>
              </a:spcAft>
              <a:buClr>
                <a:srgbClr val="000000"/>
              </a:buClr>
              <a:buSzPts val="2100"/>
              <a:buFont typeface="Noto Sans Symbols"/>
              <a:buChar char="❏"/>
            </a:pPr>
            <a:r>
              <a:rPr lang="en-US" sz="2100">
                <a:solidFill>
                  <a:srgbClr val="000000"/>
                </a:solidFill>
              </a:rPr>
              <a:t>Depending on kindergarten enrollment we may need to adjust kindergarten fees in May</a:t>
            </a:r>
            <a:endParaRPr sz="2100">
              <a:solidFill>
                <a:srgbClr val="000000"/>
              </a:solidFill>
            </a:endParaRPr>
          </a:p>
          <a:p>
            <a:pPr marL="457200" lvl="0" indent="-361950" algn="l" rtl="0">
              <a:lnSpc>
                <a:spcPct val="100000"/>
              </a:lnSpc>
              <a:spcBef>
                <a:spcPts val="0"/>
              </a:spcBef>
              <a:spcAft>
                <a:spcPts val="0"/>
              </a:spcAft>
              <a:buClr>
                <a:srgbClr val="000000"/>
              </a:buClr>
              <a:buSzPts val="2100"/>
              <a:buFont typeface="Noto Sans Symbols"/>
              <a:buChar char="❏"/>
            </a:pPr>
            <a:r>
              <a:rPr lang="en-US" sz="2100">
                <a:solidFill>
                  <a:srgbClr val="000000"/>
                </a:solidFill>
              </a:rPr>
              <a:t>The aides support teacher-directed instructional modifications, cooperative play, integration of daily routines, monitoring, and supervising</a:t>
            </a:r>
            <a:endParaRPr sz="2100">
              <a:solidFill>
                <a:srgbClr val="000000"/>
              </a:solidFill>
            </a:endParaRPr>
          </a:p>
          <a:p>
            <a:pPr marL="457200" lvl="0" indent="0" algn="l" rtl="0">
              <a:lnSpc>
                <a:spcPct val="100000"/>
              </a:lnSpc>
              <a:spcBef>
                <a:spcPts val="0"/>
              </a:spcBef>
              <a:spcAft>
                <a:spcPts val="0"/>
              </a:spcAft>
              <a:buSzPts val="2240"/>
              <a:buNone/>
            </a:pPr>
            <a:endParaRPr sz="2400">
              <a:solidFill>
                <a:srgbClr val="000000"/>
              </a:solidFill>
            </a:endParaRPr>
          </a:p>
          <a:p>
            <a:pPr marL="457200" lvl="0" indent="0" algn="l" rtl="0">
              <a:lnSpc>
                <a:spcPct val="100000"/>
              </a:lnSpc>
              <a:spcBef>
                <a:spcPts val="0"/>
              </a:spcBef>
              <a:spcAft>
                <a:spcPts val="0"/>
              </a:spcAft>
              <a:buSzPts val="2240"/>
              <a:buNone/>
            </a:pPr>
            <a:endParaRPr sz="2400">
              <a:solidFill>
                <a:srgbClr val="0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g10dd1537795_1_24"/>
          <p:cNvSpPr txBox="1">
            <a:spLocks noGrp="1"/>
          </p:cNvSpPr>
          <p:nvPr>
            <p:ph type="title"/>
          </p:nvPr>
        </p:nvSpPr>
        <p:spPr>
          <a:xfrm>
            <a:off x="457150" y="6858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sz="3900"/>
              <a:t>MIDDLE AND HIGH SCHOOL MATH TUTOR / AIDES</a:t>
            </a:r>
            <a:endParaRPr sz="3900"/>
          </a:p>
        </p:txBody>
      </p:sp>
      <p:sp>
        <p:nvSpPr>
          <p:cNvPr id="160" name="Google Shape;160;g10dd1537795_1_24"/>
          <p:cNvSpPr txBox="1">
            <a:spLocks noGrp="1"/>
          </p:cNvSpPr>
          <p:nvPr>
            <p:ph type="body" idx="1"/>
          </p:nvPr>
        </p:nvSpPr>
        <p:spPr>
          <a:xfrm>
            <a:off x="457150" y="1828800"/>
            <a:ext cx="8229600" cy="4546500"/>
          </a:xfrm>
          <a:prstGeom prst="rect">
            <a:avLst/>
          </a:prstGeom>
          <a:noFill/>
          <a:ln>
            <a:noFill/>
          </a:ln>
        </p:spPr>
        <p:txBody>
          <a:bodyPr spcFirstLastPara="1" wrap="square" lIns="91425" tIns="91425" rIns="91425" bIns="91425" anchor="t" anchorCtr="0">
            <a:noAutofit/>
          </a:bodyPr>
          <a:lstStyle/>
          <a:p>
            <a:pPr marL="457200" lvl="0" indent="-351790" algn="l" rtl="0">
              <a:lnSpc>
                <a:spcPct val="100000"/>
              </a:lnSpc>
              <a:spcBef>
                <a:spcPts val="0"/>
              </a:spcBef>
              <a:spcAft>
                <a:spcPts val="0"/>
              </a:spcAft>
              <a:buClr>
                <a:srgbClr val="000000"/>
              </a:buClr>
              <a:buSzPts val="1940"/>
              <a:buChar char="❏"/>
            </a:pPr>
            <a:r>
              <a:rPr lang="en-US" sz="2900">
                <a:solidFill>
                  <a:srgbClr val="000000"/>
                </a:solidFill>
              </a:rPr>
              <a:t>The Middle and High School math tutor / aides have been funded out of ESSER III grant funds in FY’22</a:t>
            </a:r>
            <a:endParaRPr sz="2900">
              <a:solidFill>
                <a:srgbClr val="000000"/>
              </a:solidFill>
            </a:endParaRPr>
          </a:p>
          <a:p>
            <a:pPr marL="457200" lvl="0" indent="-351790" algn="l" rtl="0">
              <a:lnSpc>
                <a:spcPct val="100000"/>
              </a:lnSpc>
              <a:spcBef>
                <a:spcPts val="0"/>
              </a:spcBef>
              <a:spcAft>
                <a:spcPts val="0"/>
              </a:spcAft>
              <a:buClr>
                <a:srgbClr val="000000"/>
              </a:buClr>
              <a:buSzPts val="1940"/>
              <a:buChar char="❏"/>
            </a:pPr>
            <a:r>
              <a:rPr lang="en-US" sz="2900">
                <a:solidFill>
                  <a:srgbClr val="000000"/>
                </a:solidFill>
              </a:rPr>
              <a:t>They will be funded out of ESSER II grant funds for FY’23</a:t>
            </a:r>
            <a:endParaRPr sz="2900">
              <a:solidFill>
                <a:srgbClr val="000000"/>
              </a:solidFill>
            </a:endParaRPr>
          </a:p>
          <a:p>
            <a:pPr marL="457200" lvl="0" indent="-351790" algn="l" rtl="0">
              <a:lnSpc>
                <a:spcPct val="100000"/>
              </a:lnSpc>
              <a:spcBef>
                <a:spcPts val="0"/>
              </a:spcBef>
              <a:spcAft>
                <a:spcPts val="0"/>
              </a:spcAft>
              <a:buClr>
                <a:srgbClr val="000000"/>
              </a:buClr>
              <a:buSzPts val="1940"/>
              <a:buChar char="❏"/>
            </a:pPr>
            <a:r>
              <a:rPr lang="en-US" sz="2900">
                <a:solidFill>
                  <a:srgbClr val="000000"/>
                </a:solidFill>
              </a:rPr>
              <a:t>The aides serve students who have either not received the instruction for certain math topics or have not had the repetition or practice to develop mastery for certain skills due to the pandemic</a:t>
            </a:r>
            <a:endParaRPr sz="2900">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g10dd1537795_1_30"/>
          <p:cNvSpPr txBox="1">
            <a:spLocks noGrp="1"/>
          </p:cNvSpPr>
          <p:nvPr>
            <p:ph type="title"/>
          </p:nvPr>
        </p:nvSpPr>
        <p:spPr>
          <a:xfrm>
            <a:off x="457150" y="6858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sz="3900"/>
              <a:t>ELEMENTARY ACTIVITY PROGRAM </a:t>
            </a:r>
            <a:endParaRPr sz="3900"/>
          </a:p>
        </p:txBody>
      </p:sp>
      <p:sp>
        <p:nvSpPr>
          <p:cNvPr id="167" name="Google Shape;167;g10dd1537795_1_30"/>
          <p:cNvSpPr txBox="1">
            <a:spLocks noGrp="1"/>
          </p:cNvSpPr>
          <p:nvPr>
            <p:ph type="body" idx="1"/>
          </p:nvPr>
        </p:nvSpPr>
        <p:spPr>
          <a:xfrm>
            <a:off x="457150" y="1828800"/>
            <a:ext cx="8229600" cy="4546500"/>
          </a:xfrm>
          <a:prstGeom prst="rect">
            <a:avLst/>
          </a:prstGeom>
          <a:noFill/>
          <a:ln>
            <a:noFill/>
          </a:ln>
        </p:spPr>
        <p:txBody>
          <a:bodyPr spcFirstLastPara="1" wrap="square" lIns="91425" tIns="91425" rIns="91425" bIns="91425" anchor="t" anchorCtr="0">
            <a:noAutofit/>
          </a:bodyPr>
          <a:lstStyle/>
          <a:p>
            <a:pPr marL="457200" lvl="0" indent="-358140" algn="l" rtl="0">
              <a:lnSpc>
                <a:spcPct val="100000"/>
              </a:lnSpc>
              <a:spcBef>
                <a:spcPts val="0"/>
              </a:spcBef>
              <a:spcAft>
                <a:spcPts val="0"/>
              </a:spcAft>
              <a:buClr>
                <a:srgbClr val="000000"/>
              </a:buClr>
              <a:buSzPts val="2040"/>
              <a:buChar char="❏"/>
            </a:pPr>
            <a:r>
              <a:rPr lang="en-US" sz="3000">
                <a:solidFill>
                  <a:srgbClr val="000000"/>
                </a:solidFill>
              </a:rPr>
              <a:t>The elementary schools are seeking to pilot 5 activity programs during the FY’23 school year</a:t>
            </a:r>
            <a:endParaRPr sz="3000">
              <a:solidFill>
                <a:srgbClr val="000000"/>
              </a:solidFill>
            </a:endParaRPr>
          </a:p>
          <a:p>
            <a:pPr marL="457200" lvl="0" indent="-358140" algn="l" rtl="0">
              <a:lnSpc>
                <a:spcPct val="100000"/>
              </a:lnSpc>
              <a:spcBef>
                <a:spcPts val="0"/>
              </a:spcBef>
              <a:spcAft>
                <a:spcPts val="0"/>
              </a:spcAft>
              <a:buClr>
                <a:srgbClr val="000000"/>
              </a:buClr>
              <a:buSzPts val="2040"/>
              <a:buChar char="❏"/>
            </a:pPr>
            <a:r>
              <a:rPr lang="en-US" sz="3000">
                <a:solidFill>
                  <a:srgbClr val="000000"/>
                </a:solidFill>
              </a:rPr>
              <a:t>These activities are modeled on the Middle School Activity program where activities run for six weeks with a $300 stipend</a:t>
            </a:r>
            <a:endParaRPr sz="3000">
              <a:solidFill>
                <a:srgbClr val="000000"/>
              </a:solidFill>
            </a:endParaRPr>
          </a:p>
          <a:p>
            <a:pPr marL="457200" lvl="0" indent="-358140" algn="l" rtl="0">
              <a:lnSpc>
                <a:spcPct val="100000"/>
              </a:lnSpc>
              <a:spcBef>
                <a:spcPts val="0"/>
              </a:spcBef>
              <a:spcAft>
                <a:spcPts val="0"/>
              </a:spcAft>
              <a:buClr>
                <a:srgbClr val="000000"/>
              </a:buClr>
              <a:buSzPts val="2040"/>
              <a:buChar char="❏"/>
            </a:pPr>
            <a:r>
              <a:rPr lang="en-US" sz="3000">
                <a:solidFill>
                  <a:srgbClr val="000000"/>
                </a:solidFill>
              </a:rPr>
              <a:t>5 activities have been proposed at each school</a:t>
            </a:r>
            <a:endParaRPr sz="3000">
              <a:solidFill>
                <a:srgbClr val="000000"/>
              </a:solidFill>
            </a:endParaRPr>
          </a:p>
          <a:p>
            <a:pPr marL="457200" lvl="0" indent="-358140" algn="l" rtl="0">
              <a:lnSpc>
                <a:spcPct val="100000"/>
              </a:lnSpc>
              <a:spcBef>
                <a:spcPts val="0"/>
              </a:spcBef>
              <a:spcAft>
                <a:spcPts val="0"/>
              </a:spcAft>
              <a:buClr>
                <a:srgbClr val="000000"/>
              </a:buClr>
              <a:buSzPts val="2040"/>
              <a:buChar char="❏"/>
            </a:pPr>
            <a:r>
              <a:rPr lang="en-US" sz="3000">
                <a:solidFill>
                  <a:srgbClr val="000000"/>
                </a:solidFill>
              </a:rPr>
              <a:t>These activities engage students in learning and or leadership activities before or after school</a:t>
            </a:r>
            <a:endParaRPr sz="3000">
              <a:solidFill>
                <a:srgbClr val="000000"/>
              </a:solidFill>
            </a:endParaRPr>
          </a:p>
          <a:p>
            <a:pPr marL="457200" lvl="0" indent="0" algn="l" rtl="0">
              <a:lnSpc>
                <a:spcPct val="100000"/>
              </a:lnSpc>
              <a:spcBef>
                <a:spcPts val="0"/>
              </a:spcBef>
              <a:spcAft>
                <a:spcPts val="0"/>
              </a:spcAft>
              <a:buSzPts val="2240"/>
              <a:buNone/>
            </a:pPr>
            <a:endParaRPr sz="2800">
              <a:solidFill>
                <a:srgbClr val="00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4"/>
          <p:cNvSpPr txBox="1">
            <a:spLocks noGrp="1"/>
          </p:cNvSpPr>
          <p:nvPr>
            <p:ph type="title"/>
          </p:nvPr>
        </p:nvSpPr>
        <p:spPr>
          <a:xfrm>
            <a:off x="457200" y="381000"/>
            <a:ext cx="8229600" cy="14478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2"/>
              </a:buClr>
              <a:buSzPts val="4400"/>
              <a:buFont typeface="Times New Roman"/>
              <a:buNone/>
            </a:pPr>
            <a:r>
              <a:rPr lang="en-US" sz="4000" b="0" i="0" u="none" strike="noStrike" cap="none">
                <a:solidFill>
                  <a:schemeClr val="dk2"/>
                </a:solidFill>
                <a:latin typeface="Times New Roman"/>
                <a:ea typeface="Times New Roman"/>
                <a:cs typeface="Times New Roman"/>
                <a:sym typeface="Times New Roman"/>
              </a:rPr>
              <a:t>OUT</a:t>
            </a:r>
            <a:r>
              <a:rPr lang="en-US" sz="4000"/>
              <a:t>-</a:t>
            </a:r>
            <a:r>
              <a:rPr lang="en-US" sz="4000" b="0" i="0" u="none" strike="noStrike" cap="none">
                <a:solidFill>
                  <a:schemeClr val="dk2"/>
                </a:solidFill>
                <a:latin typeface="Times New Roman"/>
                <a:ea typeface="Times New Roman"/>
                <a:cs typeface="Times New Roman"/>
                <a:sym typeface="Times New Roman"/>
              </a:rPr>
              <a:t>OF</a:t>
            </a:r>
            <a:r>
              <a:rPr lang="en-US" sz="4000"/>
              <a:t>-</a:t>
            </a:r>
            <a:r>
              <a:rPr lang="en-US" sz="4000" b="0" i="0" u="none" strike="noStrike" cap="none">
                <a:solidFill>
                  <a:schemeClr val="dk2"/>
                </a:solidFill>
                <a:latin typeface="Times New Roman"/>
                <a:ea typeface="Times New Roman"/>
                <a:cs typeface="Times New Roman"/>
                <a:sym typeface="Times New Roman"/>
              </a:rPr>
              <a:t>DISTRICT </a:t>
            </a:r>
            <a:r>
              <a:rPr lang="en-US" sz="4000"/>
              <a:t>SPECIAL EDUCATION </a:t>
            </a:r>
            <a:r>
              <a:rPr lang="en-US" sz="4000" b="0" i="0" u="none" strike="noStrike" cap="none">
                <a:solidFill>
                  <a:schemeClr val="dk2"/>
                </a:solidFill>
                <a:latin typeface="Times New Roman"/>
                <a:ea typeface="Times New Roman"/>
                <a:cs typeface="Times New Roman"/>
                <a:sym typeface="Times New Roman"/>
              </a:rPr>
              <a:t>TUITIONS </a:t>
            </a:r>
            <a:endParaRPr sz="4000" b="0" i="0" u="none" strike="noStrike" cap="none">
              <a:solidFill>
                <a:srgbClr val="FF0000"/>
              </a:solidFill>
              <a:latin typeface="Times New Roman"/>
              <a:ea typeface="Times New Roman"/>
              <a:cs typeface="Times New Roman"/>
              <a:sym typeface="Times New Roman"/>
            </a:endParaRPr>
          </a:p>
        </p:txBody>
      </p:sp>
      <p:sp>
        <p:nvSpPr>
          <p:cNvPr id="173" name="Google Shape;173;p14"/>
          <p:cNvSpPr txBox="1">
            <a:spLocks noGrp="1"/>
          </p:cNvSpPr>
          <p:nvPr>
            <p:ph type="body" idx="1"/>
          </p:nvPr>
        </p:nvSpPr>
        <p:spPr>
          <a:xfrm>
            <a:off x="457200" y="1763475"/>
            <a:ext cx="8229600" cy="4367400"/>
          </a:xfrm>
          <a:prstGeom prst="rect">
            <a:avLst/>
          </a:prstGeom>
          <a:noFill/>
          <a:ln>
            <a:noFill/>
          </a:ln>
        </p:spPr>
        <p:txBody>
          <a:bodyPr spcFirstLastPara="1" wrap="square" lIns="91425" tIns="45700" rIns="91425" bIns="45700" anchor="t" anchorCtr="0">
            <a:noAutofit/>
          </a:bodyPr>
          <a:lstStyle/>
          <a:p>
            <a:pPr marL="457200" lvl="0" indent="-387350" algn="l" rtl="0">
              <a:lnSpc>
                <a:spcPct val="100000"/>
              </a:lnSpc>
              <a:spcBef>
                <a:spcPts val="0"/>
              </a:spcBef>
              <a:spcAft>
                <a:spcPts val="0"/>
              </a:spcAft>
              <a:buSzPts val="2500"/>
              <a:buChar char="❏"/>
            </a:pPr>
            <a:r>
              <a:rPr lang="en-US" sz="2500"/>
              <a:t>After the Executive Budget was finalized, the Chapter 70 projected allocation increase came in higher than expected at $659,529</a:t>
            </a:r>
            <a:endParaRPr sz="2500"/>
          </a:p>
          <a:p>
            <a:pPr marL="457200" lvl="0" indent="-387350" algn="l" rtl="0">
              <a:lnSpc>
                <a:spcPct val="100000"/>
              </a:lnSpc>
              <a:spcBef>
                <a:spcPts val="0"/>
              </a:spcBef>
              <a:spcAft>
                <a:spcPts val="0"/>
              </a:spcAft>
              <a:buSzPts val="2500"/>
              <a:buChar char="❏"/>
            </a:pPr>
            <a:r>
              <a:rPr lang="en-US" sz="2500"/>
              <a:t>A School Committee Sub Committee met with the Town Administrator and Selectboard Chair on 3/2</a:t>
            </a:r>
            <a:endParaRPr sz="2500"/>
          </a:p>
          <a:p>
            <a:pPr marL="457200" lvl="0" indent="-387350" algn="l" rtl="0">
              <a:lnSpc>
                <a:spcPct val="100000"/>
              </a:lnSpc>
              <a:spcBef>
                <a:spcPts val="0"/>
              </a:spcBef>
              <a:spcAft>
                <a:spcPts val="0"/>
              </a:spcAft>
              <a:buSzPts val="2500"/>
              <a:buChar char="❏"/>
            </a:pPr>
            <a:r>
              <a:rPr lang="en-US" sz="2500"/>
              <a:t>Out-of-district special education tuitions were a main focus</a:t>
            </a:r>
            <a:endParaRPr sz="2500"/>
          </a:p>
          <a:p>
            <a:pPr marL="457200" lvl="0" indent="-387350" algn="l" rtl="0">
              <a:lnSpc>
                <a:spcPct val="100000"/>
              </a:lnSpc>
              <a:spcBef>
                <a:spcPts val="0"/>
              </a:spcBef>
              <a:spcAft>
                <a:spcPts val="0"/>
              </a:spcAft>
              <a:buSzPts val="2500"/>
              <a:buChar char="❏"/>
            </a:pPr>
            <a:r>
              <a:rPr lang="en-US" sz="2500"/>
              <a:t>The Stabilization fund will be addressed at the Special and Town Meetings</a:t>
            </a:r>
            <a:endParaRPr sz="2500"/>
          </a:p>
          <a:p>
            <a:pPr marL="457200" lvl="0" indent="-387350" algn="l" rtl="0">
              <a:lnSpc>
                <a:spcPct val="100000"/>
              </a:lnSpc>
              <a:spcBef>
                <a:spcPts val="0"/>
              </a:spcBef>
              <a:spcAft>
                <a:spcPts val="0"/>
              </a:spcAft>
              <a:buSzPts val="2500"/>
              <a:buChar char="❏"/>
            </a:pPr>
            <a:r>
              <a:rPr lang="en-US" sz="2500"/>
              <a:t>There is an understanding that a 5% or more operational increase will be needed to address special education services and out-of-district special education tuition for the FY’24 budget</a:t>
            </a:r>
            <a:endParaRPr sz="2500"/>
          </a:p>
          <a:p>
            <a:pPr marL="457200" lvl="0" indent="0" algn="l" rtl="0">
              <a:lnSpc>
                <a:spcPct val="100000"/>
              </a:lnSpc>
              <a:spcBef>
                <a:spcPts val="0"/>
              </a:spcBef>
              <a:spcAft>
                <a:spcPts val="0"/>
              </a:spcAft>
              <a:buSzPts val="2240"/>
              <a:buNone/>
            </a:pPr>
            <a:endParaRPr sz="2500">
              <a:solidFill>
                <a:srgbClr val="FF0000"/>
              </a:solidFill>
            </a:endParaRPr>
          </a:p>
          <a:p>
            <a:pPr marL="914400" lvl="0" indent="0" algn="l" rtl="0">
              <a:lnSpc>
                <a:spcPct val="100000"/>
              </a:lnSpc>
              <a:spcBef>
                <a:spcPts val="560"/>
              </a:spcBef>
              <a:spcAft>
                <a:spcPts val="0"/>
              </a:spcAft>
              <a:buSzPts val="2240"/>
              <a:buNone/>
            </a:pPr>
            <a:endParaRPr sz="24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g1194cfd0a05_0_0"/>
          <p:cNvSpPr txBox="1">
            <a:spLocks noGrp="1"/>
          </p:cNvSpPr>
          <p:nvPr>
            <p:ph type="title"/>
          </p:nvPr>
        </p:nvSpPr>
        <p:spPr>
          <a:xfrm>
            <a:off x="457200" y="5334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a:t>CHAPTER 70</a:t>
            </a:r>
            <a:endParaRPr/>
          </a:p>
        </p:txBody>
      </p:sp>
      <p:sp>
        <p:nvSpPr>
          <p:cNvPr id="180" name="Google Shape;180;g1194cfd0a05_0_0"/>
          <p:cNvSpPr txBox="1">
            <a:spLocks noGrp="1"/>
          </p:cNvSpPr>
          <p:nvPr>
            <p:ph type="body" idx="1"/>
          </p:nvPr>
        </p:nvSpPr>
        <p:spPr>
          <a:xfrm>
            <a:off x="457200" y="1828800"/>
            <a:ext cx="8229600" cy="4302000"/>
          </a:xfrm>
          <a:prstGeom prst="rect">
            <a:avLst/>
          </a:prstGeom>
          <a:noFill/>
          <a:ln>
            <a:noFill/>
          </a:ln>
        </p:spPr>
        <p:txBody>
          <a:bodyPr spcFirstLastPara="1" wrap="square" lIns="91425" tIns="91425" rIns="91425" bIns="91425" anchor="t" anchorCtr="0">
            <a:noAutofit/>
          </a:bodyPr>
          <a:lstStyle/>
          <a:p>
            <a:pPr marL="908050" lvl="1" indent="-468312" algn="l" rtl="0">
              <a:lnSpc>
                <a:spcPct val="100000"/>
              </a:lnSpc>
              <a:spcBef>
                <a:spcPts val="560"/>
              </a:spcBef>
              <a:spcAft>
                <a:spcPts val="0"/>
              </a:spcAft>
              <a:buClr>
                <a:schemeClr val="accent4"/>
              </a:buClr>
              <a:buSzPts val="2600"/>
              <a:buFont typeface="Times New Roman"/>
              <a:buChar char="❏"/>
            </a:pPr>
            <a:r>
              <a:rPr lang="en-US" sz="2600">
                <a:solidFill>
                  <a:srgbClr val="222222"/>
                </a:solidFill>
                <a:highlight>
                  <a:srgbClr val="FFFFFF"/>
                </a:highlight>
              </a:rPr>
              <a:t>The Chapter 70 program is the major program of state aid to public elementary and secondary schools. In addition to providing state aid to support school operations, it also establishes minimum spending requirements for each school district and minimum requirements for each municipality's share of school costs. (DESE)</a:t>
            </a:r>
            <a:endParaRPr sz="2600">
              <a:solidFill>
                <a:srgbClr val="222222"/>
              </a:solidFill>
              <a:highlight>
                <a:srgbClr val="FFFFFF"/>
              </a:highlight>
            </a:endParaRPr>
          </a:p>
          <a:p>
            <a:pPr marL="908050" lvl="1" indent="-468312" algn="l" rtl="0">
              <a:lnSpc>
                <a:spcPct val="100000"/>
              </a:lnSpc>
              <a:spcBef>
                <a:spcPts val="560"/>
              </a:spcBef>
              <a:spcAft>
                <a:spcPts val="0"/>
              </a:spcAft>
              <a:buClr>
                <a:srgbClr val="222222"/>
              </a:buClr>
              <a:buSzPts val="2600"/>
              <a:buFont typeface="Times New Roman"/>
              <a:buChar char="❏"/>
            </a:pPr>
            <a:r>
              <a:rPr lang="en-US" sz="2600">
                <a:solidFill>
                  <a:srgbClr val="222222"/>
                </a:solidFill>
                <a:highlight>
                  <a:srgbClr val="FFFFFF"/>
                </a:highlight>
              </a:rPr>
              <a:t>Chapter 70 is a formula based upon many elements including student enrollment that provides state aid to school districts through their municipality</a:t>
            </a:r>
            <a:endParaRPr sz="2600">
              <a:solidFill>
                <a:srgbClr val="222222"/>
              </a:solidFill>
              <a:highlight>
                <a:srgbClr val="FFFFFF"/>
              </a:highlight>
            </a:endParaRPr>
          </a:p>
          <a:p>
            <a:pPr marL="914400" lvl="0" indent="0" algn="l" rtl="0">
              <a:lnSpc>
                <a:spcPct val="100000"/>
              </a:lnSpc>
              <a:spcBef>
                <a:spcPts val="640"/>
              </a:spcBef>
              <a:spcAft>
                <a:spcPts val="0"/>
              </a:spcAft>
              <a:buSzPts val="2240"/>
              <a:buNone/>
            </a:pPr>
            <a:endParaRPr sz="2600">
              <a:solidFill>
                <a:srgbClr val="222222"/>
              </a:solidFill>
              <a:highlight>
                <a:srgbClr val="FFFFFF"/>
              </a:highlight>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1198f77967a_0_0"/>
          <p:cNvSpPr txBox="1">
            <a:spLocks noGrp="1"/>
          </p:cNvSpPr>
          <p:nvPr>
            <p:ph type="title"/>
          </p:nvPr>
        </p:nvSpPr>
        <p:spPr>
          <a:xfrm>
            <a:off x="457200" y="5334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endParaRPr/>
          </a:p>
        </p:txBody>
      </p:sp>
      <p:sp>
        <p:nvSpPr>
          <p:cNvPr id="187" name="Google Shape;187;g1198f77967a_0_0"/>
          <p:cNvSpPr txBox="1">
            <a:spLocks noGrp="1"/>
          </p:cNvSpPr>
          <p:nvPr>
            <p:ph type="body" idx="1"/>
          </p:nvPr>
        </p:nvSpPr>
        <p:spPr>
          <a:xfrm>
            <a:off x="457200" y="1828800"/>
            <a:ext cx="8229600" cy="4781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40"/>
              </a:spcBef>
              <a:spcAft>
                <a:spcPts val="0"/>
              </a:spcAft>
              <a:buSzPts val="2240"/>
              <a:buNone/>
            </a:pPr>
            <a:endParaRPr/>
          </a:p>
        </p:txBody>
      </p:sp>
      <p:pic>
        <p:nvPicPr>
          <p:cNvPr id="188" name="Google Shape;188;g1198f77967a_0_0" title="Chart"/>
          <p:cNvPicPr preferRelativeResize="0"/>
          <p:nvPr/>
        </p:nvPicPr>
        <p:blipFill rotWithShape="1">
          <a:blip r:embed="rId3">
            <a:alphaModFix/>
          </a:blip>
          <a:srcRect/>
          <a:stretch/>
        </p:blipFill>
        <p:spPr>
          <a:xfrm>
            <a:off x="285750" y="619201"/>
            <a:ext cx="8572500" cy="60976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g1194cfd0a05_1_6"/>
          <p:cNvSpPr txBox="1">
            <a:spLocks noGrp="1"/>
          </p:cNvSpPr>
          <p:nvPr>
            <p:ph type="title"/>
          </p:nvPr>
        </p:nvSpPr>
        <p:spPr>
          <a:xfrm>
            <a:off x="457200" y="5334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a:t>CHAPTER 70</a:t>
            </a:r>
            <a:endParaRPr/>
          </a:p>
        </p:txBody>
      </p:sp>
      <p:sp>
        <p:nvSpPr>
          <p:cNvPr id="195" name="Google Shape;195;g1194cfd0a05_1_6"/>
          <p:cNvSpPr txBox="1">
            <a:spLocks noGrp="1"/>
          </p:cNvSpPr>
          <p:nvPr>
            <p:ph type="body" idx="1"/>
          </p:nvPr>
        </p:nvSpPr>
        <p:spPr>
          <a:xfrm>
            <a:off x="457200" y="1828800"/>
            <a:ext cx="8229600" cy="4302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40"/>
              </a:spcBef>
              <a:spcAft>
                <a:spcPts val="0"/>
              </a:spcAft>
              <a:buSzPts val="2240"/>
              <a:buNone/>
            </a:pPr>
            <a:endParaRPr/>
          </a:p>
        </p:txBody>
      </p:sp>
      <p:pic>
        <p:nvPicPr>
          <p:cNvPr id="196" name="Google Shape;196;g1194cfd0a05_1_6" title="Chart"/>
          <p:cNvPicPr preferRelativeResize="0"/>
          <p:nvPr/>
        </p:nvPicPr>
        <p:blipFill rotWithShape="1">
          <a:blip r:embed="rId3">
            <a:alphaModFix/>
          </a:blip>
          <a:srcRect/>
          <a:stretch/>
        </p:blipFill>
        <p:spPr>
          <a:xfrm>
            <a:off x="0" y="1828800"/>
            <a:ext cx="9143999" cy="48348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g1194cfd0a05_1_12"/>
          <p:cNvSpPr txBox="1">
            <a:spLocks noGrp="1"/>
          </p:cNvSpPr>
          <p:nvPr>
            <p:ph type="title"/>
          </p:nvPr>
        </p:nvSpPr>
        <p:spPr>
          <a:xfrm>
            <a:off x="245675" y="809750"/>
            <a:ext cx="87414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a:t>SPECIAL EDUCATION SERVICES ARE AN ENTITLEMENT</a:t>
            </a:r>
            <a:endParaRPr/>
          </a:p>
        </p:txBody>
      </p:sp>
      <p:sp>
        <p:nvSpPr>
          <p:cNvPr id="203" name="Google Shape;203;g1194cfd0a05_1_12"/>
          <p:cNvSpPr txBox="1">
            <a:spLocks noGrp="1"/>
          </p:cNvSpPr>
          <p:nvPr>
            <p:ph type="body" idx="1"/>
          </p:nvPr>
        </p:nvSpPr>
        <p:spPr>
          <a:xfrm>
            <a:off x="457200" y="1828800"/>
            <a:ext cx="8229600" cy="4302000"/>
          </a:xfrm>
          <a:prstGeom prst="rect">
            <a:avLst/>
          </a:prstGeom>
          <a:noFill/>
          <a:ln>
            <a:noFill/>
          </a:ln>
        </p:spPr>
        <p:txBody>
          <a:bodyPr spcFirstLastPara="1" wrap="square" lIns="91425" tIns="91425" rIns="91425" bIns="91425" anchor="t" anchorCtr="0">
            <a:noAutofit/>
          </a:bodyPr>
          <a:lstStyle/>
          <a:p>
            <a:pPr marL="908050" lvl="1" indent="-436562" algn="l" rtl="0">
              <a:lnSpc>
                <a:spcPct val="100000"/>
              </a:lnSpc>
              <a:spcBef>
                <a:spcPts val="560"/>
              </a:spcBef>
              <a:spcAft>
                <a:spcPts val="0"/>
              </a:spcAft>
              <a:buClr>
                <a:schemeClr val="dk1"/>
              </a:buClr>
              <a:buSzPts val="2100"/>
              <a:buChar char="❏"/>
            </a:pPr>
            <a:r>
              <a:rPr lang="en-US"/>
              <a:t>Public schools have a State and Federal responsibility to provide a Free and Appropriate Public Education (FAPE) to students (ages 3-21) with disabilities</a:t>
            </a:r>
            <a:endParaRPr/>
          </a:p>
          <a:p>
            <a:pPr marL="908050" lvl="1" indent="-436562" algn="l" rtl="0">
              <a:lnSpc>
                <a:spcPct val="100000"/>
              </a:lnSpc>
              <a:spcBef>
                <a:spcPts val="560"/>
              </a:spcBef>
              <a:spcAft>
                <a:spcPts val="0"/>
              </a:spcAft>
              <a:buSzPts val="2100"/>
              <a:buChar char="❏"/>
            </a:pPr>
            <a:r>
              <a:rPr lang="en-US"/>
              <a:t>Our first dollars must be applied to this entitlement</a:t>
            </a:r>
            <a:endParaRPr/>
          </a:p>
          <a:p>
            <a:pPr marL="908050" lvl="1" indent="-436562" algn="l" rtl="0">
              <a:lnSpc>
                <a:spcPct val="100000"/>
              </a:lnSpc>
              <a:spcBef>
                <a:spcPts val="560"/>
              </a:spcBef>
              <a:spcAft>
                <a:spcPts val="0"/>
              </a:spcAft>
              <a:buSzPts val="2100"/>
              <a:buChar char="❏"/>
            </a:pPr>
            <a:r>
              <a:rPr lang="en-US"/>
              <a:t>If we are unable to meet the requirements the overall budget must be reduced during the school year</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g1194cfd0a05_1_0"/>
          <p:cNvSpPr txBox="1">
            <a:spLocks noGrp="1"/>
          </p:cNvSpPr>
          <p:nvPr>
            <p:ph type="title"/>
          </p:nvPr>
        </p:nvSpPr>
        <p:spPr>
          <a:xfrm>
            <a:off x="508375" y="6858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a:t>EXTERNAL SPECIAL EDUCATION NEEDS</a:t>
            </a:r>
            <a:endParaRPr/>
          </a:p>
        </p:txBody>
      </p:sp>
      <p:sp>
        <p:nvSpPr>
          <p:cNvPr id="210" name="Google Shape;210;g1194cfd0a05_1_0"/>
          <p:cNvSpPr txBox="1">
            <a:spLocks noGrp="1"/>
          </p:cNvSpPr>
          <p:nvPr>
            <p:ph type="body" idx="1"/>
          </p:nvPr>
        </p:nvSpPr>
        <p:spPr>
          <a:xfrm>
            <a:off x="457200" y="1828800"/>
            <a:ext cx="8229600" cy="4302000"/>
          </a:xfrm>
          <a:prstGeom prst="rect">
            <a:avLst/>
          </a:prstGeom>
          <a:noFill/>
          <a:ln>
            <a:noFill/>
          </a:ln>
        </p:spPr>
        <p:txBody>
          <a:bodyPr spcFirstLastPara="1" wrap="square" lIns="91425" tIns="91425" rIns="91425" bIns="91425" anchor="t" anchorCtr="0">
            <a:noAutofit/>
          </a:bodyPr>
          <a:lstStyle/>
          <a:p>
            <a:pPr marL="908050" lvl="1" indent="-468312" algn="l" rtl="0">
              <a:lnSpc>
                <a:spcPct val="100000"/>
              </a:lnSpc>
              <a:spcBef>
                <a:spcPts val="560"/>
              </a:spcBef>
              <a:spcAft>
                <a:spcPts val="0"/>
              </a:spcAft>
              <a:buClr>
                <a:schemeClr val="accent4"/>
              </a:buClr>
              <a:buSzPts val="2600"/>
              <a:buChar char="❏"/>
            </a:pPr>
            <a:r>
              <a:rPr lang="en-US" sz="2600">
                <a:solidFill>
                  <a:schemeClr val="accent4"/>
                </a:solidFill>
              </a:rPr>
              <a:t>Special education students placed by the district in out-of-district special education programs</a:t>
            </a:r>
            <a:endParaRPr sz="2600">
              <a:solidFill>
                <a:schemeClr val="accent4"/>
              </a:solidFill>
            </a:endParaRPr>
          </a:p>
          <a:p>
            <a:pPr marL="1371600" lvl="2" indent="-393700" algn="l" rtl="0">
              <a:lnSpc>
                <a:spcPct val="100000"/>
              </a:lnSpc>
              <a:spcBef>
                <a:spcPts val="480"/>
              </a:spcBef>
              <a:spcAft>
                <a:spcPts val="0"/>
              </a:spcAft>
              <a:buClr>
                <a:schemeClr val="accent4"/>
              </a:buClr>
              <a:buSzPts val="2600"/>
              <a:buChar char="□"/>
            </a:pPr>
            <a:r>
              <a:rPr lang="en-US" sz="2600">
                <a:solidFill>
                  <a:schemeClr val="accent4"/>
                </a:solidFill>
              </a:rPr>
              <a:t>Case management (29 students)</a:t>
            </a:r>
            <a:endParaRPr sz="2600">
              <a:solidFill>
                <a:schemeClr val="accent4"/>
              </a:solidFill>
            </a:endParaRPr>
          </a:p>
          <a:p>
            <a:pPr marL="1828800" lvl="3" indent="-393700" algn="l" rtl="0">
              <a:lnSpc>
                <a:spcPct val="100000"/>
              </a:lnSpc>
              <a:spcBef>
                <a:spcPts val="400"/>
              </a:spcBef>
              <a:spcAft>
                <a:spcPts val="0"/>
              </a:spcAft>
              <a:buClr>
                <a:schemeClr val="accent4"/>
              </a:buClr>
              <a:buSzPts val="2600"/>
              <a:buChar char="■"/>
            </a:pPr>
            <a:r>
              <a:rPr lang="en-US" sz="2600">
                <a:solidFill>
                  <a:schemeClr val="accent4"/>
                </a:solidFill>
              </a:rPr>
              <a:t>monitor progress</a:t>
            </a:r>
            <a:endParaRPr sz="2600">
              <a:solidFill>
                <a:schemeClr val="accent4"/>
              </a:solidFill>
            </a:endParaRPr>
          </a:p>
          <a:p>
            <a:pPr marL="1828800" lvl="3" indent="-393700" algn="l" rtl="0">
              <a:lnSpc>
                <a:spcPct val="100000"/>
              </a:lnSpc>
              <a:spcBef>
                <a:spcPts val="400"/>
              </a:spcBef>
              <a:spcAft>
                <a:spcPts val="0"/>
              </a:spcAft>
              <a:buClr>
                <a:schemeClr val="accent4"/>
              </a:buClr>
              <a:buSzPts val="2600"/>
              <a:buChar char="■"/>
            </a:pPr>
            <a:r>
              <a:rPr lang="en-US" sz="2600">
                <a:solidFill>
                  <a:schemeClr val="accent4"/>
                </a:solidFill>
              </a:rPr>
              <a:t>course selection for NPS diploma</a:t>
            </a:r>
            <a:endParaRPr sz="2600">
              <a:solidFill>
                <a:schemeClr val="accent4"/>
              </a:solidFill>
            </a:endParaRPr>
          </a:p>
          <a:p>
            <a:pPr marL="1828800" lvl="3" indent="-393700" algn="l" rtl="0">
              <a:lnSpc>
                <a:spcPct val="100000"/>
              </a:lnSpc>
              <a:spcBef>
                <a:spcPts val="400"/>
              </a:spcBef>
              <a:spcAft>
                <a:spcPts val="0"/>
              </a:spcAft>
              <a:buClr>
                <a:schemeClr val="accent4"/>
              </a:buClr>
              <a:buSzPts val="2600"/>
              <a:buChar char="■"/>
            </a:pPr>
            <a:r>
              <a:rPr lang="en-US" sz="2600">
                <a:solidFill>
                  <a:schemeClr val="accent4"/>
                </a:solidFill>
              </a:rPr>
              <a:t>maintain connections to district through co-curricular activities</a:t>
            </a:r>
            <a:endParaRPr sz="2600">
              <a:solidFill>
                <a:schemeClr val="accent4"/>
              </a:solidFill>
            </a:endParaRPr>
          </a:p>
          <a:p>
            <a:pPr marL="1828800" lvl="3" indent="-393700" algn="l" rtl="0">
              <a:lnSpc>
                <a:spcPct val="100000"/>
              </a:lnSpc>
              <a:spcBef>
                <a:spcPts val="400"/>
              </a:spcBef>
              <a:spcAft>
                <a:spcPts val="0"/>
              </a:spcAft>
              <a:buClr>
                <a:schemeClr val="accent4"/>
              </a:buClr>
              <a:buSzPts val="2600"/>
              <a:buChar char="■"/>
            </a:pPr>
            <a:r>
              <a:rPr lang="en-US" sz="2600">
                <a:solidFill>
                  <a:schemeClr val="accent4"/>
                </a:solidFill>
              </a:rPr>
              <a:t>onsite observation of the programs</a:t>
            </a:r>
            <a:endParaRPr sz="2600">
              <a:solidFill>
                <a:schemeClr val="accent4"/>
              </a:solidFill>
            </a:endParaRPr>
          </a:p>
          <a:p>
            <a:pPr marL="1828800" lvl="3" indent="-393700" algn="l" rtl="0">
              <a:lnSpc>
                <a:spcPct val="100000"/>
              </a:lnSpc>
              <a:spcBef>
                <a:spcPts val="400"/>
              </a:spcBef>
              <a:spcAft>
                <a:spcPts val="0"/>
              </a:spcAft>
              <a:buClr>
                <a:schemeClr val="accent4"/>
              </a:buClr>
              <a:buSzPts val="2600"/>
              <a:buChar char="■"/>
            </a:pPr>
            <a:r>
              <a:rPr lang="en-US" sz="2600">
                <a:solidFill>
                  <a:schemeClr val="accent4"/>
                </a:solidFill>
              </a:rPr>
              <a:t>schedule, attend, and complete regulated paperwork, annual meetings, and re-evaluation meetings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g1194cfd0a05_0_6"/>
          <p:cNvSpPr txBox="1">
            <a:spLocks noGrp="1"/>
          </p:cNvSpPr>
          <p:nvPr>
            <p:ph type="title"/>
          </p:nvPr>
        </p:nvSpPr>
        <p:spPr>
          <a:xfrm>
            <a:off x="508375" y="6858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a:t>EXTERNAL SPECIAL EDUCATION NEEDS</a:t>
            </a:r>
            <a:endParaRPr/>
          </a:p>
        </p:txBody>
      </p:sp>
      <p:sp>
        <p:nvSpPr>
          <p:cNvPr id="217" name="Google Shape;217;g1194cfd0a05_0_6"/>
          <p:cNvSpPr txBox="1">
            <a:spLocks noGrp="1"/>
          </p:cNvSpPr>
          <p:nvPr>
            <p:ph type="body" idx="1"/>
          </p:nvPr>
        </p:nvSpPr>
        <p:spPr>
          <a:xfrm>
            <a:off x="457200" y="1828800"/>
            <a:ext cx="8229600" cy="4302000"/>
          </a:xfrm>
          <a:prstGeom prst="rect">
            <a:avLst/>
          </a:prstGeom>
          <a:noFill/>
          <a:ln>
            <a:noFill/>
          </a:ln>
        </p:spPr>
        <p:txBody>
          <a:bodyPr spcFirstLastPara="1" wrap="square" lIns="91425" tIns="91425" rIns="91425" bIns="91425" anchor="t" anchorCtr="0">
            <a:noAutofit/>
          </a:bodyPr>
          <a:lstStyle/>
          <a:p>
            <a:pPr marL="908050" lvl="1" indent="-430212" algn="l" rtl="0">
              <a:lnSpc>
                <a:spcPct val="100000"/>
              </a:lnSpc>
              <a:spcBef>
                <a:spcPts val="560"/>
              </a:spcBef>
              <a:spcAft>
                <a:spcPts val="0"/>
              </a:spcAft>
              <a:buClr>
                <a:schemeClr val="accent4"/>
              </a:buClr>
              <a:buSzPts val="2000"/>
              <a:buChar char="❏"/>
            </a:pPr>
            <a:r>
              <a:rPr lang="en-US" sz="2000">
                <a:solidFill>
                  <a:schemeClr val="accent4"/>
                </a:solidFill>
              </a:rPr>
              <a:t>Special education students receiving equitable services</a:t>
            </a:r>
            <a:endParaRPr sz="2000">
              <a:solidFill>
                <a:schemeClr val="accent4"/>
              </a:solidFill>
            </a:endParaRPr>
          </a:p>
          <a:p>
            <a:pPr marL="908050" lvl="1" indent="-430212" algn="l" rtl="0">
              <a:lnSpc>
                <a:spcPct val="100000"/>
              </a:lnSpc>
              <a:spcBef>
                <a:spcPts val="560"/>
              </a:spcBef>
              <a:spcAft>
                <a:spcPts val="0"/>
              </a:spcAft>
              <a:buClr>
                <a:schemeClr val="accent4"/>
              </a:buClr>
              <a:buSzPts val="2000"/>
              <a:buChar char="❏"/>
            </a:pPr>
            <a:r>
              <a:rPr lang="en-US" sz="2000">
                <a:solidFill>
                  <a:schemeClr val="accent4"/>
                </a:solidFill>
              </a:rPr>
              <a:t>Students placed by the parent in a private school or home school who require special education services</a:t>
            </a:r>
            <a:endParaRPr sz="2000">
              <a:solidFill>
                <a:schemeClr val="accent4"/>
              </a:solidFill>
            </a:endParaRPr>
          </a:p>
          <a:p>
            <a:pPr marL="1371600" lvl="2" indent="-355600" algn="l" rtl="0">
              <a:lnSpc>
                <a:spcPct val="100000"/>
              </a:lnSpc>
              <a:spcBef>
                <a:spcPts val="480"/>
              </a:spcBef>
              <a:spcAft>
                <a:spcPts val="0"/>
              </a:spcAft>
              <a:buClr>
                <a:schemeClr val="accent4"/>
              </a:buClr>
              <a:buSzPts val="2000"/>
              <a:buChar char="□"/>
            </a:pPr>
            <a:r>
              <a:rPr lang="en-US" sz="2000">
                <a:solidFill>
                  <a:schemeClr val="accent4"/>
                </a:solidFill>
              </a:rPr>
              <a:t>Case management (14 students)</a:t>
            </a:r>
            <a:endParaRPr sz="2000">
              <a:solidFill>
                <a:schemeClr val="accent4"/>
              </a:solidFill>
            </a:endParaRPr>
          </a:p>
          <a:p>
            <a:pPr marL="1828800" lvl="3" indent="-355600" algn="l" rtl="0">
              <a:lnSpc>
                <a:spcPct val="100000"/>
              </a:lnSpc>
              <a:spcBef>
                <a:spcPts val="400"/>
              </a:spcBef>
              <a:spcAft>
                <a:spcPts val="0"/>
              </a:spcAft>
              <a:buClr>
                <a:schemeClr val="accent4"/>
              </a:buClr>
              <a:buSzPts val="2000"/>
              <a:buChar char="■"/>
            </a:pPr>
            <a:r>
              <a:rPr lang="en-US">
                <a:solidFill>
                  <a:schemeClr val="accent4"/>
                </a:solidFill>
              </a:rPr>
              <a:t>monitor progress</a:t>
            </a:r>
            <a:endParaRPr>
              <a:solidFill>
                <a:schemeClr val="accent4"/>
              </a:solidFill>
            </a:endParaRPr>
          </a:p>
          <a:p>
            <a:pPr marL="1828800" lvl="3" indent="-355600" algn="l" rtl="0">
              <a:lnSpc>
                <a:spcPct val="100000"/>
              </a:lnSpc>
              <a:spcBef>
                <a:spcPts val="400"/>
              </a:spcBef>
              <a:spcAft>
                <a:spcPts val="0"/>
              </a:spcAft>
              <a:buClr>
                <a:schemeClr val="accent4"/>
              </a:buClr>
              <a:buSzPts val="2000"/>
              <a:buChar char="■"/>
            </a:pPr>
            <a:r>
              <a:rPr lang="en-US">
                <a:solidFill>
                  <a:schemeClr val="accent4"/>
                </a:solidFill>
              </a:rPr>
              <a:t>schedule, attend, and complete regulated paperwork annual meetings and re-evaluation meetings</a:t>
            </a:r>
            <a:endParaRPr>
              <a:solidFill>
                <a:schemeClr val="accent4"/>
              </a:solidFill>
            </a:endParaRPr>
          </a:p>
          <a:p>
            <a:pPr marL="1828800" lvl="3" indent="-355600" algn="l" rtl="0">
              <a:lnSpc>
                <a:spcPct val="100000"/>
              </a:lnSpc>
              <a:spcBef>
                <a:spcPts val="400"/>
              </a:spcBef>
              <a:spcAft>
                <a:spcPts val="0"/>
              </a:spcAft>
              <a:buClr>
                <a:schemeClr val="accent4"/>
              </a:buClr>
              <a:buSzPts val="2000"/>
              <a:buChar char="■"/>
            </a:pPr>
            <a:r>
              <a:rPr lang="en-US">
                <a:solidFill>
                  <a:schemeClr val="accent4"/>
                </a:solidFill>
              </a:rPr>
              <a:t>require a State IEP and a Federal service plan</a:t>
            </a:r>
            <a:endParaRPr>
              <a:solidFill>
                <a:schemeClr val="accent4"/>
              </a:solidFill>
            </a:endParaRPr>
          </a:p>
          <a:p>
            <a:pPr marL="1828800" lvl="3" indent="-355600" algn="l" rtl="0">
              <a:lnSpc>
                <a:spcPct val="100000"/>
              </a:lnSpc>
              <a:spcBef>
                <a:spcPts val="400"/>
              </a:spcBef>
              <a:spcAft>
                <a:spcPts val="0"/>
              </a:spcAft>
              <a:buClr>
                <a:schemeClr val="accent4"/>
              </a:buClr>
              <a:buSzPts val="2000"/>
              <a:buChar char="■"/>
            </a:pPr>
            <a:r>
              <a:rPr lang="en-US">
                <a:solidFill>
                  <a:schemeClr val="accent4"/>
                </a:solidFill>
              </a:rPr>
              <a:t>four meetings a year around service plans and one for IEPs</a:t>
            </a:r>
            <a:endParaRPr>
              <a:solidFill>
                <a:schemeClr val="accent4"/>
              </a:solidFill>
            </a:endParaRPr>
          </a:p>
          <a:p>
            <a:pPr marL="1828800" lvl="3" indent="-355600" algn="l" rtl="0">
              <a:lnSpc>
                <a:spcPct val="100000"/>
              </a:lnSpc>
              <a:spcBef>
                <a:spcPts val="400"/>
              </a:spcBef>
              <a:spcAft>
                <a:spcPts val="0"/>
              </a:spcAft>
              <a:buClr>
                <a:schemeClr val="accent4"/>
              </a:buClr>
              <a:buSzPts val="2000"/>
              <a:buChar char="■"/>
            </a:pPr>
            <a:r>
              <a:rPr lang="en-US">
                <a:solidFill>
                  <a:schemeClr val="accent4"/>
                </a:solidFill>
              </a:rPr>
              <a:t>propose a schedule to receive services within the district and propose a schedule to receive their services identified in their service plan</a:t>
            </a:r>
            <a:endParaRPr>
              <a:solidFill>
                <a:schemeClr val="accent4"/>
              </a:solidFill>
            </a:endParaRPr>
          </a:p>
          <a:p>
            <a:pPr marL="1828800" lvl="3" indent="-355600" algn="l" rtl="0">
              <a:lnSpc>
                <a:spcPct val="100000"/>
              </a:lnSpc>
              <a:spcBef>
                <a:spcPts val="400"/>
              </a:spcBef>
              <a:spcAft>
                <a:spcPts val="0"/>
              </a:spcAft>
              <a:buClr>
                <a:schemeClr val="accent4"/>
              </a:buClr>
              <a:buSzPts val="2000"/>
              <a:buChar char="■"/>
            </a:pPr>
            <a:r>
              <a:rPr lang="en-US">
                <a:solidFill>
                  <a:schemeClr val="accent4"/>
                </a:solidFill>
              </a:rPr>
              <a:t>required and regulated by our IDEA grant application and allocation</a:t>
            </a:r>
            <a:endParaRPr>
              <a:solidFill>
                <a:schemeClr val="accent4"/>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g1194cfd0a05_0_12"/>
          <p:cNvSpPr txBox="1">
            <a:spLocks noGrp="1"/>
          </p:cNvSpPr>
          <p:nvPr>
            <p:ph type="title"/>
          </p:nvPr>
        </p:nvSpPr>
        <p:spPr>
          <a:xfrm>
            <a:off x="508375" y="6858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a:t>EXTERNAL SPECIAL EDUCATION NEEDS-SERVICE</a:t>
            </a:r>
            <a:endParaRPr/>
          </a:p>
        </p:txBody>
      </p:sp>
      <p:sp>
        <p:nvSpPr>
          <p:cNvPr id="224" name="Google Shape;224;g1194cfd0a05_0_12"/>
          <p:cNvSpPr txBox="1">
            <a:spLocks noGrp="1"/>
          </p:cNvSpPr>
          <p:nvPr>
            <p:ph type="body" idx="1"/>
          </p:nvPr>
        </p:nvSpPr>
        <p:spPr>
          <a:xfrm>
            <a:off x="174000" y="1828800"/>
            <a:ext cx="8751600" cy="4302000"/>
          </a:xfrm>
          <a:prstGeom prst="rect">
            <a:avLst/>
          </a:prstGeom>
          <a:noFill/>
          <a:ln>
            <a:noFill/>
          </a:ln>
        </p:spPr>
        <p:txBody>
          <a:bodyPr spcFirstLastPara="1" wrap="square" lIns="91425" tIns="91425" rIns="91425" bIns="91425" anchor="t" anchorCtr="0">
            <a:noAutofit/>
          </a:bodyPr>
          <a:lstStyle/>
          <a:p>
            <a:pPr marL="908050" lvl="1" indent="-430212" algn="l" rtl="0">
              <a:lnSpc>
                <a:spcPct val="100000"/>
              </a:lnSpc>
              <a:spcBef>
                <a:spcPts val="560"/>
              </a:spcBef>
              <a:spcAft>
                <a:spcPts val="0"/>
              </a:spcAft>
              <a:buClr>
                <a:schemeClr val="accent4"/>
              </a:buClr>
              <a:buSzPts val="2000"/>
              <a:buChar char="❏"/>
            </a:pPr>
            <a:r>
              <a:rPr lang="en-US" sz="2000">
                <a:solidFill>
                  <a:schemeClr val="accent4"/>
                </a:solidFill>
              </a:rPr>
              <a:t>Currently performed by the Director of Student Services and District- Wide Behavior Specialist</a:t>
            </a:r>
            <a:endParaRPr sz="2000">
              <a:solidFill>
                <a:schemeClr val="accent4"/>
              </a:solidFill>
            </a:endParaRPr>
          </a:p>
          <a:p>
            <a:pPr marL="908050" lvl="1" indent="-430212" algn="l" rtl="0">
              <a:lnSpc>
                <a:spcPct val="100000"/>
              </a:lnSpc>
              <a:spcBef>
                <a:spcPts val="560"/>
              </a:spcBef>
              <a:spcAft>
                <a:spcPts val="0"/>
              </a:spcAft>
              <a:buClr>
                <a:schemeClr val="accent4"/>
              </a:buClr>
              <a:buSzPts val="2000"/>
              <a:buChar char="❏"/>
            </a:pPr>
            <a:r>
              <a:rPr lang="en-US" sz="2000">
                <a:solidFill>
                  <a:schemeClr val="accent4"/>
                </a:solidFill>
              </a:rPr>
              <a:t>The proposed District-Wide Inclusion Specialist will support these needs, but the focus needs to be internal so that programming can be developed to keep students in district and return to the district</a:t>
            </a:r>
            <a:endParaRPr sz="2000">
              <a:solidFill>
                <a:schemeClr val="accent4"/>
              </a:solidFill>
            </a:endParaRPr>
          </a:p>
          <a:p>
            <a:pPr marL="908050" lvl="1" indent="-430212" algn="l" rtl="0">
              <a:lnSpc>
                <a:spcPct val="100000"/>
              </a:lnSpc>
              <a:spcBef>
                <a:spcPts val="560"/>
              </a:spcBef>
              <a:spcAft>
                <a:spcPts val="0"/>
              </a:spcAft>
              <a:buClr>
                <a:schemeClr val="accent4"/>
              </a:buClr>
              <a:buSzPts val="2000"/>
              <a:buChar char="❏"/>
            </a:pPr>
            <a:r>
              <a:rPr lang="en-US" sz="2000">
                <a:solidFill>
                  <a:schemeClr val="accent4"/>
                </a:solidFill>
              </a:rPr>
              <a:t>The Special Education department will need a full-time Out-of-District Coordinator to address all external special education needs</a:t>
            </a:r>
            <a:endParaRPr sz="2000">
              <a:solidFill>
                <a:schemeClr val="accent4"/>
              </a:solidFill>
            </a:endParaRPr>
          </a:p>
          <a:p>
            <a:pPr marL="908050" lvl="1" indent="-430212" algn="l" rtl="0">
              <a:lnSpc>
                <a:spcPct val="100000"/>
              </a:lnSpc>
              <a:spcBef>
                <a:spcPts val="560"/>
              </a:spcBef>
              <a:spcAft>
                <a:spcPts val="0"/>
              </a:spcAft>
              <a:buClr>
                <a:schemeClr val="accent4"/>
              </a:buClr>
              <a:buSzPts val="2000"/>
              <a:buChar char="❏"/>
            </a:pPr>
            <a:r>
              <a:rPr lang="en-US" sz="2000">
                <a:solidFill>
                  <a:schemeClr val="accent4"/>
                </a:solidFill>
              </a:rPr>
              <a:t>The pandemic has exponentially increased the demands of case management for external placements</a:t>
            </a:r>
            <a:endParaRPr sz="2000">
              <a:solidFill>
                <a:schemeClr val="accent4"/>
              </a:solidFill>
            </a:endParaRPr>
          </a:p>
          <a:p>
            <a:pPr marL="908050" lvl="1" indent="-430212" algn="l" rtl="0">
              <a:lnSpc>
                <a:spcPct val="100000"/>
              </a:lnSpc>
              <a:spcBef>
                <a:spcPts val="560"/>
              </a:spcBef>
              <a:spcAft>
                <a:spcPts val="0"/>
              </a:spcAft>
              <a:buClr>
                <a:schemeClr val="accent4"/>
              </a:buClr>
              <a:buSzPts val="2000"/>
              <a:buChar char="❏"/>
            </a:pPr>
            <a:r>
              <a:rPr lang="en-US" sz="2000">
                <a:solidFill>
                  <a:schemeClr val="accent4"/>
                </a:solidFill>
              </a:rPr>
              <a:t>The effects of the pandemic on students is yet to be fully understood</a:t>
            </a:r>
            <a:endParaRPr sz="2000">
              <a:solidFill>
                <a:schemeClr val="accent4"/>
              </a:solidFill>
            </a:endParaRPr>
          </a:p>
          <a:p>
            <a:pPr marL="908050" lvl="1" indent="-430212" algn="l" rtl="0">
              <a:lnSpc>
                <a:spcPct val="100000"/>
              </a:lnSpc>
              <a:spcBef>
                <a:spcPts val="560"/>
              </a:spcBef>
              <a:spcAft>
                <a:spcPts val="0"/>
              </a:spcAft>
              <a:buClr>
                <a:schemeClr val="accent4"/>
              </a:buClr>
              <a:buSzPts val="2000"/>
              <a:buChar char="❏"/>
            </a:pPr>
            <a:r>
              <a:rPr lang="en-US" sz="2000">
                <a:solidFill>
                  <a:schemeClr val="accent4"/>
                </a:solidFill>
              </a:rPr>
              <a:t>Academic, social emotional, and behavioral needs continue to be exposed due to the pandemic</a:t>
            </a:r>
            <a:endParaRPr sz="2000">
              <a:solidFill>
                <a:schemeClr val="accent4"/>
              </a:solidFill>
            </a:endParaRPr>
          </a:p>
          <a:p>
            <a:pPr marL="908050" lvl="1" indent="-430212" algn="l" rtl="0">
              <a:lnSpc>
                <a:spcPct val="100000"/>
              </a:lnSpc>
              <a:spcBef>
                <a:spcPts val="560"/>
              </a:spcBef>
              <a:spcAft>
                <a:spcPts val="0"/>
              </a:spcAft>
              <a:buClr>
                <a:schemeClr val="accent4"/>
              </a:buClr>
              <a:buSzPts val="2000"/>
              <a:buChar char="❏"/>
            </a:pPr>
            <a:r>
              <a:rPr lang="en-US" sz="2000">
                <a:solidFill>
                  <a:schemeClr val="accent4"/>
                </a:solidFill>
              </a:rPr>
              <a:t>Approved special education schools have had difficulty maintaining staff and programing, resulting in students placements constantly changing</a:t>
            </a:r>
            <a:endParaRPr sz="2000">
              <a:solidFill>
                <a:schemeClr val="accent4"/>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g1194cfd0a05_0_24"/>
          <p:cNvSpPr txBox="1">
            <a:spLocks noGrp="1"/>
          </p:cNvSpPr>
          <p:nvPr>
            <p:ph type="title"/>
          </p:nvPr>
        </p:nvSpPr>
        <p:spPr>
          <a:xfrm>
            <a:off x="508375" y="6858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a:t>INTERNAL SPECIAL EDUCATION NEEDS</a:t>
            </a:r>
            <a:endParaRPr/>
          </a:p>
        </p:txBody>
      </p:sp>
      <p:sp>
        <p:nvSpPr>
          <p:cNvPr id="231" name="Google Shape;231;g1194cfd0a05_0_24"/>
          <p:cNvSpPr txBox="1">
            <a:spLocks noGrp="1"/>
          </p:cNvSpPr>
          <p:nvPr>
            <p:ph type="body" idx="1"/>
          </p:nvPr>
        </p:nvSpPr>
        <p:spPr>
          <a:xfrm>
            <a:off x="457200" y="1828800"/>
            <a:ext cx="8229600" cy="4302000"/>
          </a:xfrm>
          <a:prstGeom prst="rect">
            <a:avLst/>
          </a:prstGeom>
          <a:noFill/>
          <a:ln>
            <a:noFill/>
          </a:ln>
        </p:spPr>
        <p:txBody>
          <a:bodyPr spcFirstLastPara="1" wrap="square" lIns="91425" tIns="91425" rIns="91425" bIns="91425" anchor="t" anchorCtr="0">
            <a:noAutofit/>
          </a:bodyPr>
          <a:lstStyle/>
          <a:p>
            <a:pPr marL="908050" lvl="1" indent="-455612" algn="l" rtl="0">
              <a:lnSpc>
                <a:spcPct val="100000"/>
              </a:lnSpc>
              <a:spcBef>
                <a:spcPts val="560"/>
              </a:spcBef>
              <a:spcAft>
                <a:spcPts val="0"/>
              </a:spcAft>
              <a:buClr>
                <a:schemeClr val="accent4"/>
              </a:buClr>
              <a:buSzPts val="2400"/>
              <a:buChar char="❏"/>
            </a:pPr>
            <a:r>
              <a:rPr lang="en-US" sz="2400">
                <a:solidFill>
                  <a:schemeClr val="accent4"/>
                </a:solidFill>
              </a:rPr>
              <a:t>Special education students served within the District </a:t>
            </a:r>
            <a:endParaRPr sz="2400">
              <a:solidFill>
                <a:schemeClr val="accent4"/>
              </a:solidFill>
            </a:endParaRPr>
          </a:p>
          <a:p>
            <a:pPr marL="1371600" lvl="2" indent="-381000" algn="l" rtl="0">
              <a:lnSpc>
                <a:spcPct val="100000"/>
              </a:lnSpc>
              <a:spcBef>
                <a:spcPts val="480"/>
              </a:spcBef>
              <a:spcAft>
                <a:spcPts val="0"/>
              </a:spcAft>
              <a:buClr>
                <a:schemeClr val="accent4"/>
              </a:buClr>
              <a:buSzPts val="2400"/>
              <a:buChar char="□"/>
            </a:pPr>
            <a:r>
              <a:rPr lang="en-US">
                <a:solidFill>
                  <a:schemeClr val="accent4"/>
                </a:solidFill>
              </a:rPr>
              <a:t>Case management (360 students)</a:t>
            </a:r>
            <a:endParaRPr>
              <a:solidFill>
                <a:schemeClr val="accent4"/>
              </a:solidFill>
            </a:endParaRPr>
          </a:p>
          <a:p>
            <a:pPr marL="1828800" lvl="3" indent="-381000" algn="l" rtl="0">
              <a:lnSpc>
                <a:spcPct val="100000"/>
              </a:lnSpc>
              <a:spcBef>
                <a:spcPts val="400"/>
              </a:spcBef>
              <a:spcAft>
                <a:spcPts val="0"/>
              </a:spcAft>
              <a:buClr>
                <a:schemeClr val="accent4"/>
              </a:buClr>
              <a:buSzPts val="2400"/>
              <a:buChar char="■"/>
            </a:pPr>
            <a:r>
              <a:rPr lang="en-US" sz="2400">
                <a:solidFill>
                  <a:schemeClr val="accent4"/>
                </a:solidFill>
              </a:rPr>
              <a:t>Assistant Principals chair eligibility meetings - over 100 a year each</a:t>
            </a:r>
            <a:endParaRPr sz="2400">
              <a:solidFill>
                <a:schemeClr val="accent4"/>
              </a:solidFill>
            </a:endParaRPr>
          </a:p>
          <a:p>
            <a:pPr marL="1828800" lvl="3" indent="-381000" algn="l" rtl="0">
              <a:lnSpc>
                <a:spcPct val="100000"/>
              </a:lnSpc>
              <a:spcBef>
                <a:spcPts val="400"/>
              </a:spcBef>
              <a:spcAft>
                <a:spcPts val="0"/>
              </a:spcAft>
              <a:buClr>
                <a:schemeClr val="accent4"/>
              </a:buClr>
              <a:buSzPts val="2400"/>
              <a:buChar char="■"/>
            </a:pPr>
            <a:r>
              <a:rPr lang="en-US" sz="2400">
                <a:solidFill>
                  <a:schemeClr val="accent4"/>
                </a:solidFill>
              </a:rPr>
              <a:t>Each student has a case manager</a:t>
            </a:r>
            <a:endParaRPr sz="2400">
              <a:solidFill>
                <a:schemeClr val="accent4"/>
              </a:solidFill>
            </a:endParaRPr>
          </a:p>
          <a:p>
            <a:pPr marL="1828800" lvl="3" indent="-381000" algn="l" rtl="0">
              <a:lnSpc>
                <a:spcPct val="100000"/>
              </a:lnSpc>
              <a:spcBef>
                <a:spcPts val="400"/>
              </a:spcBef>
              <a:spcAft>
                <a:spcPts val="0"/>
              </a:spcAft>
              <a:buClr>
                <a:schemeClr val="accent4"/>
              </a:buClr>
              <a:buSzPts val="2400"/>
              <a:buChar char="■"/>
            </a:pPr>
            <a:r>
              <a:rPr lang="en-US" sz="2400">
                <a:solidFill>
                  <a:schemeClr val="accent4"/>
                </a:solidFill>
              </a:rPr>
              <a:t>Case managers responsible for all regulated paperwork: schedule meetings, write the IEP, write progress reports with each report card, all documents reviewed by Director of Student Services, participate in IST meetings, and provide specially designed instruction outlined in each student’s IEP</a:t>
            </a:r>
            <a:endParaRPr sz="2400">
              <a:solidFill>
                <a:schemeClr val="accent4"/>
              </a:solidFill>
            </a:endParaRPr>
          </a:p>
          <a:p>
            <a:pPr marL="1828800" lvl="0" indent="0" algn="l" rtl="0">
              <a:lnSpc>
                <a:spcPct val="100000"/>
              </a:lnSpc>
              <a:spcBef>
                <a:spcPts val="640"/>
              </a:spcBef>
              <a:spcAft>
                <a:spcPts val="0"/>
              </a:spcAft>
              <a:buSzPts val="2240"/>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g1198f77967a_1_0"/>
          <p:cNvSpPr txBox="1">
            <a:spLocks noGrp="1"/>
          </p:cNvSpPr>
          <p:nvPr>
            <p:ph type="title"/>
          </p:nvPr>
        </p:nvSpPr>
        <p:spPr>
          <a:xfrm>
            <a:off x="508375" y="6858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a:t>INTERNAL SPECIAL EDUCATION NEEDS-SERVICE</a:t>
            </a:r>
            <a:endParaRPr/>
          </a:p>
        </p:txBody>
      </p:sp>
      <p:sp>
        <p:nvSpPr>
          <p:cNvPr id="238" name="Google Shape;238;g1198f77967a_1_0"/>
          <p:cNvSpPr txBox="1">
            <a:spLocks noGrp="1"/>
          </p:cNvSpPr>
          <p:nvPr>
            <p:ph type="body" idx="1"/>
          </p:nvPr>
        </p:nvSpPr>
        <p:spPr>
          <a:xfrm>
            <a:off x="174000" y="1951900"/>
            <a:ext cx="8751600" cy="4179000"/>
          </a:xfrm>
          <a:prstGeom prst="rect">
            <a:avLst/>
          </a:prstGeom>
          <a:noFill/>
          <a:ln>
            <a:noFill/>
          </a:ln>
        </p:spPr>
        <p:txBody>
          <a:bodyPr spcFirstLastPara="1" wrap="square" lIns="91425" tIns="91425" rIns="91425" bIns="91425" anchor="t" anchorCtr="0">
            <a:noAutofit/>
          </a:bodyPr>
          <a:lstStyle/>
          <a:p>
            <a:pPr marL="908050" lvl="1" indent="-449262" algn="l" rtl="0">
              <a:lnSpc>
                <a:spcPct val="100000"/>
              </a:lnSpc>
              <a:spcBef>
                <a:spcPts val="560"/>
              </a:spcBef>
              <a:spcAft>
                <a:spcPts val="0"/>
              </a:spcAft>
              <a:buClr>
                <a:schemeClr val="accent4"/>
              </a:buClr>
              <a:buSzPts val="2300"/>
              <a:buChar char="❏"/>
            </a:pPr>
            <a:r>
              <a:rPr lang="en-US" sz="2300">
                <a:solidFill>
                  <a:schemeClr val="accent4"/>
                </a:solidFill>
              </a:rPr>
              <a:t>Case managers need to spend quality time providing student services</a:t>
            </a:r>
            <a:endParaRPr sz="2300">
              <a:solidFill>
                <a:schemeClr val="accent4"/>
              </a:solidFill>
            </a:endParaRPr>
          </a:p>
          <a:p>
            <a:pPr marL="908050" lvl="1" indent="-449262" algn="l" rtl="0">
              <a:lnSpc>
                <a:spcPct val="100000"/>
              </a:lnSpc>
              <a:spcBef>
                <a:spcPts val="560"/>
              </a:spcBef>
              <a:spcAft>
                <a:spcPts val="0"/>
              </a:spcAft>
              <a:buClr>
                <a:schemeClr val="accent4"/>
              </a:buClr>
              <a:buSzPts val="2300"/>
              <a:buChar char="❏"/>
            </a:pPr>
            <a:r>
              <a:rPr lang="en-US" sz="2300">
                <a:solidFill>
                  <a:schemeClr val="accent4"/>
                </a:solidFill>
              </a:rPr>
              <a:t>Quality time is disrupted by student dysregulation and absences</a:t>
            </a:r>
            <a:endParaRPr sz="2300">
              <a:solidFill>
                <a:schemeClr val="accent4"/>
              </a:solidFill>
            </a:endParaRPr>
          </a:p>
          <a:p>
            <a:pPr marL="908050" lvl="1" indent="-449262" algn="l" rtl="0">
              <a:lnSpc>
                <a:spcPct val="100000"/>
              </a:lnSpc>
              <a:spcBef>
                <a:spcPts val="560"/>
              </a:spcBef>
              <a:spcAft>
                <a:spcPts val="0"/>
              </a:spcAft>
              <a:buClr>
                <a:schemeClr val="accent4"/>
              </a:buClr>
              <a:buSzPts val="2300"/>
              <a:buChar char="❏"/>
            </a:pPr>
            <a:r>
              <a:rPr lang="en-US" sz="2300">
                <a:solidFill>
                  <a:schemeClr val="accent4"/>
                </a:solidFill>
              </a:rPr>
              <a:t>Support needed for regulatory paperwork</a:t>
            </a:r>
            <a:endParaRPr sz="2300">
              <a:solidFill>
                <a:schemeClr val="accent4"/>
              </a:solidFill>
            </a:endParaRPr>
          </a:p>
          <a:p>
            <a:pPr marL="908050" lvl="1" indent="-449262" algn="l" rtl="0">
              <a:lnSpc>
                <a:spcPct val="100000"/>
              </a:lnSpc>
              <a:spcBef>
                <a:spcPts val="560"/>
              </a:spcBef>
              <a:spcAft>
                <a:spcPts val="0"/>
              </a:spcAft>
              <a:buClr>
                <a:schemeClr val="accent4"/>
              </a:buClr>
              <a:buSzPts val="2300"/>
              <a:buChar char="❏"/>
            </a:pPr>
            <a:r>
              <a:rPr lang="en-US" sz="2300">
                <a:solidFill>
                  <a:schemeClr val="accent4"/>
                </a:solidFill>
              </a:rPr>
              <a:t>Specifically the coordinating of meetings with staff and families, inclusive of appropriate space and teacher coverage</a:t>
            </a:r>
            <a:endParaRPr sz="2300">
              <a:solidFill>
                <a:schemeClr val="accent4"/>
              </a:solidFill>
            </a:endParaRPr>
          </a:p>
          <a:p>
            <a:pPr marL="908050" lvl="1" indent="-449262" algn="l" rtl="0">
              <a:lnSpc>
                <a:spcPct val="100000"/>
              </a:lnSpc>
              <a:spcBef>
                <a:spcPts val="560"/>
              </a:spcBef>
              <a:spcAft>
                <a:spcPts val="0"/>
              </a:spcAft>
              <a:buClr>
                <a:schemeClr val="accent4"/>
              </a:buClr>
              <a:buSzPts val="2300"/>
              <a:buChar char="❏"/>
            </a:pPr>
            <a:r>
              <a:rPr lang="en-US" sz="2300">
                <a:solidFill>
                  <a:schemeClr val="accent4"/>
                </a:solidFill>
              </a:rPr>
              <a:t>Support from the District-Wide Inclusion Specialist is expected to provide strategies, training, and support an increase in student regulation</a:t>
            </a:r>
            <a:endParaRPr sz="2300">
              <a:solidFill>
                <a:schemeClr val="accent4"/>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4"/>
          <p:cNvSpPr txBox="1">
            <a:spLocks noGrp="1"/>
          </p:cNvSpPr>
          <p:nvPr>
            <p:ph type="title" idx="4294967295"/>
          </p:nvPr>
        </p:nvSpPr>
        <p:spPr>
          <a:xfrm>
            <a:off x="287875" y="685800"/>
            <a:ext cx="88560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Clr>
                <a:srgbClr val="000000"/>
              </a:buClr>
              <a:buSzPts val="1100"/>
              <a:buFont typeface="Arial"/>
              <a:buNone/>
            </a:pPr>
            <a:r>
              <a:rPr lang="en-US" sz="3800"/>
              <a:t>OUT-OF-DISTRICT SPECIAL EDUCATION TUITIONS (Actuals-FY’21)</a:t>
            </a:r>
            <a:endParaRPr sz="3800"/>
          </a:p>
        </p:txBody>
      </p:sp>
      <p:graphicFrame>
        <p:nvGraphicFramePr>
          <p:cNvPr id="245" name="Google Shape;245;p4"/>
          <p:cNvGraphicFramePr/>
          <p:nvPr/>
        </p:nvGraphicFramePr>
        <p:xfrm>
          <a:off x="287875" y="2476500"/>
          <a:ext cx="3000000" cy="3000000"/>
        </p:xfrm>
        <a:graphic>
          <a:graphicData uri="http://schemas.openxmlformats.org/drawingml/2006/table">
            <a:tbl>
              <a:tblPr>
                <a:noFill/>
                <a:tableStyleId>{BD1CB529-96B6-4149-8EEF-A1BB364F475F}</a:tableStyleId>
              </a:tblPr>
              <a:tblGrid>
                <a:gridCol w="1679775">
                  <a:extLst>
                    <a:ext uri="{9D8B030D-6E8A-4147-A177-3AD203B41FA5}">
                      <a16:colId xmlns:a16="http://schemas.microsoft.com/office/drawing/2014/main" val="20000"/>
                    </a:ext>
                  </a:extLst>
                </a:gridCol>
                <a:gridCol w="1679775">
                  <a:extLst>
                    <a:ext uri="{9D8B030D-6E8A-4147-A177-3AD203B41FA5}">
                      <a16:colId xmlns:a16="http://schemas.microsoft.com/office/drawing/2014/main" val="20001"/>
                    </a:ext>
                  </a:extLst>
                </a:gridCol>
                <a:gridCol w="1679775">
                  <a:extLst>
                    <a:ext uri="{9D8B030D-6E8A-4147-A177-3AD203B41FA5}">
                      <a16:colId xmlns:a16="http://schemas.microsoft.com/office/drawing/2014/main" val="20002"/>
                    </a:ext>
                  </a:extLst>
                </a:gridCol>
                <a:gridCol w="1679775">
                  <a:extLst>
                    <a:ext uri="{9D8B030D-6E8A-4147-A177-3AD203B41FA5}">
                      <a16:colId xmlns:a16="http://schemas.microsoft.com/office/drawing/2014/main" val="20003"/>
                    </a:ext>
                  </a:extLst>
                </a:gridCol>
                <a:gridCol w="1679775">
                  <a:extLst>
                    <a:ext uri="{9D8B030D-6E8A-4147-A177-3AD203B41FA5}">
                      <a16:colId xmlns:a16="http://schemas.microsoft.com/office/drawing/2014/main" val="20004"/>
                    </a:ext>
                  </a:extLst>
                </a:gridCol>
              </a:tblGrid>
              <a:tr h="381000">
                <a:tc>
                  <a:txBody>
                    <a:bodyPr/>
                    <a:lstStyle/>
                    <a:p>
                      <a:pPr marL="0" marR="0" lvl="0" indent="0" algn="l" rtl="0">
                        <a:lnSpc>
                          <a:spcPct val="100000"/>
                        </a:lnSpc>
                        <a:spcBef>
                          <a:spcPts val="0"/>
                        </a:spcBef>
                        <a:spcAft>
                          <a:spcPts val="0"/>
                        </a:spcAft>
                        <a:buClr>
                          <a:srgbClr val="000000"/>
                        </a:buClr>
                        <a:buSzPts val="1400"/>
                        <a:buFont typeface="Arial"/>
                        <a:buNone/>
                      </a:pPr>
                      <a:endParaRPr sz="1700" u="none" strike="noStrike" cap="none">
                        <a:latin typeface="Times New Roman"/>
                        <a:ea typeface="Times New Roman"/>
                        <a:cs typeface="Times New Roman"/>
                        <a:sym typeface="Times New Roman"/>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700" b="1" u="none" strike="noStrike" cap="none">
                          <a:latin typeface="Times New Roman"/>
                          <a:ea typeface="Times New Roman"/>
                          <a:cs typeface="Times New Roman"/>
                          <a:sym typeface="Times New Roman"/>
                        </a:rPr>
                        <a:t>FY’16</a:t>
                      </a:r>
                      <a:endParaRPr sz="1700" b="1" u="none" strike="noStrike" cap="none">
                        <a:latin typeface="Times New Roman"/>
                        <a:ea typeface="Times New Roman"/>
                        <a:cs typeface="Times New Roman"/>
                        <a:sym typeface="Times New Roman"/>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700" b="1" u="none" strike="noStrike" cap="none">
                          <a:latin typeface="Times New Roman"/>
                          <a:ea typeface="Times New Roman"/>
                          <a:cs typeface="Times New Roman"/>
                          <a:sym typeface="Times New Roman"/>
                        </a:rPr>
                        <a:t>FY’21</a:t>
                      </a:r>
                      <a:endParaRPr sz="1700" b="1" u="none" strike="noStrike" cap="none">
                        <a:latin typeface="Times New Roman"/>
                        <a:ea typeface="Times New Roman"/>
                        <a:cs typeface="Times New Roman"/>
                        <a:sym typeface="Times New Roman"/>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700" b="1" u="none" strike="noStrike" cap="none">
                          <a:latin typeface="Times New Roman"/>
                          <a:ea typeface="Times New Roman"/>
                          <a:cs typeface="Times New Roman"/>
                          <a:sym typeface="Times New Roman"/>
                        </a:rPr>
                        <a:t>Total Increase</a:t>
                      </a:r>
                      <a:endParaRPr sz="1700" b="1" u="none" strike="noStrike" cap="none">
                        <a:latin typeface="Times New Roman"/>
                        <a:ea typeface="Times New Roman"/>
                        <a:cs typeface="Times New Roman"/>
                        <a:sym typeface="Times New Roman"/>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700" b="1" u="none" strike="noStrike" cap="none">
                          <a:latin typeface="Times New Roman"/>
                          <a:ea typeface="Times New Roman"/>
                          <a:cs typeface="Times New Roman"/>
                          <a:sym typeface="Times New Roman"/>
                        </a:rPr>
                        <a:t>% increase</a:t>
                      </a:r>
                      <a:endParaRPr sz="1700" b="1" u="none" strike="noStrike" cap="none">
                        <a:latin typeface="Times New Roman"/>
                        <a:ea typeface="Times New Roman"/>
                        <a:cs typeface="Times New Roman"/>
                        <a:sym typeface="Times New Roman"/>
                      </a:endParaRPr>
                    </a:p>
                  </a:txBody>
                  <a:tcPr marL="91425" marR="91425" marT="91425" marB="91425"/>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700" u="none" strike="noStrike" cap="none">
                          <a:latin typeface="Times New Roman"/>
                          <a:ea typeface="Times New Roman"/>
                          <a:cs typeface="Times New Roman"/>
                          <a:sym typeface="Times New Roman"/>
                        </a:rPr>
                        <a:t>SC Budget</a:t>
                      </a:r>
                      <a:endParaRPr sz="1700" u="none" strike="noStrike" cap="none">
                        <a:latin typeface="Times New Roman"/>
                        <a:ea typeface="Times New Roman"/>
                        <a:cs typeface="Times New Roman"/>
                        <a:sym typeface="Times New Roman"/>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700" u="none" strike="noStrike" cap="none">
                          <a:latin typeface="Times New Roman"/>
                          <a:ea typeface="Times New Roman"/>
                          <a:cs typeface="Times New Roman"/>
                          <a:sym typeface="Times New Roman"/>
                        </a:rPr>
                        <a:t>$24,587,972</a:t>
                      </a:r>
                      <a:endParaRPr sz="1700" u="none" strike="noStrike" cap="none">
                        <a:latin typeface="Times New Roman"/>
                        <a:ea typeface="Times New Roman"/>
                        <a:cs typeface="Times New Roman"/>
                        <a:sym typeface="Times New Roman"/>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700" u="none" strike="noStrike" cap="none">
                          <a:latin typeface="Times New Roman"/>
                          <a:ea typeface="Times New Roman"/>
                          <a:cs typeface="Times New Roman"/>
                          <a:sym typeface="Times New Roman"/>
                        </a:rPr>
                        <a:t>$29,159,539</a:t>
                      </a:r>
                      <a:endParaRPr sz="1700" u="none" strike="noStrike" cap="none">
                        <a:latin typeface="Times New Roman"/>
                        <a:ea typeface="Times New Roman"/>
                        <a:cs typeface="Times New Roman"/>
                        <a:sym typeface="Times New Roman"/>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700" u="none" strike="noStrike" cap="none">
                          <a:latin typeface="Times New Roman"/>
                          <a:ea typeface="Times New Roman"/>
                          <a:cs typeface="Times New Roman"/>
                          <a:sym typeface="Times New Roman"/>
                        </a:rPr>
                        <a:t>$4,571,567</a:t>
                      </a:r>
                      <a:endParaRPr sz="1700" u="none" strike="noStrike" cap="none">
                        <a:latin typeface="Times New Roman"/>
                        <a:ea typeface="Times New Roman"/>
                        <a:cs typeface="Times New Roman"/>
                        <a:sym typeface="Times New Roman"/>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r>
                        <a:rPr lang="en-US" sz="1700" u="none" strike="noStrike" cap="none">
                          <a:latin typeface="Times New Roman"/>
                          <a:ea typeface="Times New Roman"/>
                          <a:cs typeface="Times New Roman"/>
                          <a:sym typeface="Times New Roman"/>
                        </a:rPr>
                        <a:t>18.6%</a:t>
                      </a:r>
                      <a:endParaRPr sz="1700" u="none" strike="noStrike" cap="none">
                        <a:latin typeface="Times New Roman"/>
                        <a:ea typeface="Times New Roman"/>
                        <a:cs typeface="Times New Roman"/>
                        <a:sym typeface="Times New Roman"/>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700" u="none" strike="noStrike" cap="none">
                          <a:latin typeface="Times New Roman"/>
                          <a:ea typeface="Times New Roman"/>
                          <a:cs typeface="Times New Roman"/>
                          <a:sym typeface="Times New Roman"/>
                        </a:rPr>
                        <a:t>Special Ed Tuitions Budget</a:t>
                      </a:r>
                      <a:endParaRPr sz="1700" u="none" strike="noStrike" cap="none">
                        <a:latin typeface="Times New Roman"/>
                        <a:ea typeface="Times New Roman"/>
                        <a:cs typeface="Times New Roman"/>
                        <a:sym typeface="Times New Roman"/>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endParaRPr sz="17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r>
                        <a:rPr lang="en-US" sz="1700" u="none" strike="noStrike" cap="none">
                          <a:latin typeface="Times New Roman"/>
                          <a:ea typeface="Times New Roman"/>
                          <a:cs typeface="Times New Roman"/>
                          <a:sym typeface="Times New Roman"/>
                        </a:rPr>
                        <a:t>$949,607</a:t>
                      </a:r>
                      <a:endParaRPr sz="1700" u="none" strike="noStrike" cap="none">
                        <a:latin typeface="Times New Roman"/>
                        <a:ea typeface="Times New Roman"/>
                        <a:cs typeface="Times New Roman"/>
                        <a:sym typeface="Times New Roman"/>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endParaRPr sz="17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r>
                        <a:rPr lang="en-US" sz="1700" u="none" strike="noStrike" cap="none">
                          <a:latin typeface="Times New Roman"/>
                          <a:ea typeface="Times New Roman"/>
                          <a:cs typeface="Times New Roman"/>
                          <a:sym typeface="Times New Roman"/>
                        </a:rPr>
                        <a:t>$1,420,000</a:t>
                      </a:r>
                      <a:endParaRPr sz="1700" u="none" strike="noStrike" cap="none">
                        <a:latin typeface="Times New Roman"/>
                        <a:ea typeface="Times New Roman"/>
                        <a:cs typeface="Times New Roman"/>
                        <a:sym typeface="Times New Roman"/>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endParaRPr sz="17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r>
                        <a:rPr lang="en-US" sz="1700" u="none" strike="noStrike" cap="none">
                          <a:latin typeface="Times New Roman"/>
                          <a:ea typeface="Times New Roman"/>
                          <a:cs typeface="Times New Roman"/>
                          <a:sym typeface="Times New Roman"/>
                        </a:rPr>
                        <a:t>$470,393</a:t>
                      </a:r>
                      <a:endParaRPr sz="1700" u="none" strike="noStrike" cap="none">
                        <a:latin typeface="Times New Roman"/>
                        <a:ea typeface="Times New Roman"/>
                        <a:cs typeface="Times New Roman"/>
                        <a:sym typeface="Times New Roman"/>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endParaRPr sz="17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r>
                        <a:rPr lang="en-US" sz="1700" u="none" strike="noStrike" cap="none">
                          <a:latin typeface="Times New Roman"/>
                          <a:ea typeface="Times New Roman"/>
                          <a:cs typeface="Times New Roman"/>
                          <a:sym typeface="Times New Roman"/>
                        </a:rPr>
                        <a:t>49.54%</a:t>
                      </a:r>
                      <a:endParaRPr sz="1700" u="none" strike="noStrike" cap="none">
                        <a:latin typeface="Times New Roman"/>
                        <a:ea typeface="Times New Roman"/>
                        <a:cs typeface="Times New Roman"/>
                        <a:sym typeface="Times New Roman"/>
                      </a:endParaRPr>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700" u="none" strike="noStrike" cap="none">
                          <a:latin typeface="Times New Roman"/>
                          <a:ea typeface="Times New Roman"/>
                          <a:cs typeface="Times New Roman"/>
                          <a:sym typeface="Times New Roman"/>
                        </a:rPr>
                        <a:t>Expended from Operational Budget</a:t>
                      </a:r>
                      <a:endParaRPr sz="1700" u="none" strike="noStrike" cap="none">
                        <a:latin typeface="Times New Roman"/>
                        <a:ea typeface="Times New Roman"/>
                        <a:cs typeface="Times New Roman"/>
                        <a:sym typeface="Times New Roman"/>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endParaRPr sz="17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endParaRPr sz="17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r>
                        <a:rPr lang="en-US" sz="1700" u="none" strike="noStrike" cap="none">
                          <a:latin typeface="Times New Roman"/>
                          <a:ea typeface="Times New Roman"/>
                          <a:cs typeface="Times New Roman"/>
                          <a:sym typeface="Times New Roman"/>
                        </a:rPr>
                        <a:t>$1,128,922</a:t>
                      </a:r>
                      <a:endParaRPr sz="1700" u="none" strike="noStrike" cap="none">
                        <a:latin typeface="Times New Roman"/>
                        <a:ea typeface="Times New Roman"/>
                        <a:cs typeface="Times New Roman"/>
                        <a:sym typeface="Times New Roman"/>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endParaRPr sz="17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endParaRPr sz="17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r>
                        <a:rPr lang="en-US" sz="1700" u="none" strike="noStrike" cap="none">
                          <a:latin typeface="Times New Roman"/>
                          <a:ea typeface="Times New Roman"/>
                          <a:cs typeface="Times New Roman"/>
                          <a:sym typeface="Times New Roman"/>
                        </a:rPr>
                        <a:t>$1,771,389</a:t>
                      </a:r>
                      <a:endParaRPr sz="1700" u="none" strike="noStrike" cap="none">
                        <a:latin typeface="Times New Roman"/>
                        <a:ea typeface="Times New Roman"/>
                        <a:cs typeface="Times New Roman"/>
                        <a:sym typeface="Times New Roman"/>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endParaRPr sz="17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endParaRPr sz="17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r>
                        <a:rPr lang="en-US" sz="1700" u="none" strike="noStrike" cap="none">
                          <a:latin typeface="Times New Roman"/>
                          <a:ea typeface="Times New Roman"/>
                          <a:cs typeface="Times New Roman"/>
                          <a:sym typeface="Times New Roman"/>
                        </a:rPr>
                        <a:t>$642,467</a:t>
                      </a:r>
                      <a:endParaRPr sz="1700" u="none" strike="noStrike" cap="none">
                        <a:latin typeface="Times New Roman"/>
                        <a:ea typeface="Times New Roman"/>
                        <a:cs typeface="Times New Roman"/>
                        <a:sym typeface="Times New Roman"/>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endParaRPr sz="17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endParaRPr sz="17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r>
                        <a:rPr lang="en-US" sz="1700" u="none" strike="noStrike" cap="none">
                          <a:latin typeface="Times New Roman"/>
                          <a:ea typeface="Times New Roman"/>
                          <a:cs typeface="Times New Roman"/>
                          <a:sym typeface="Times New Roman"/>
                        </a:rPr>
                        <a:t>56.91%</a:t>
                      </a:r>
                      <a:endParaRPr sz="1700" u="none" strike="noStrike" cap="none">
                        <a:latin typeface="Times New Roman"/>
                        <a:ea typeface="Times New Roman"/>
                        <a:cs typeface="Times New Roman"/>
                        <a:sym typeface="Times New Roman"/>
                      </a:endParaRPr>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Clr>
                          <a:srgbClr val="000000"/>
                        </a:buClr>
                        <a:buSzPts val="1400"/>
                        <a:buFont typeface="Arial"/>
                        <a:buNone/>
                      </a:pPr>
                      <a:r>
                        <a:rPr lang="en-US" sz="1700" u="none" strike="noStrike" cap="none">
                          <a:latin typeface="Times New Roman"/>
                          <a:ea typeface="Times New Roman"/>
                          <a:cs typeface="Times New Roman"/>
                          <a:sym typeface="Times New Roman"/>
                        </a:rPr>
                        <a:t>Total Expenditure on Tuitions</a:t>
                      </a:r>
                      <a:endParaRPr sz="1700" u="none" strike="noStrike" cap="none">
                        <a:latin typeface="Times New Roman"/>
                        <a:ea typeface="Times New Roman"/>
                        <a:cs typeface="Times New Roman"/>
                        <a:sym typeface="Times New Roman"/>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endParaRPr sz="17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r>
                        <a:rPr lang="en-US" sz="1700" u="none" strike="noStrike" cap="none">
                          <a:latin typeface="Times New Roman"/>
                          <a:ea typeface="Times New Roman"/>
                          <a:cs typeface="Times New Roman"/>
                          <a:sym typeface="Times New Roman"/>
                        </a:rPr>
                        <a:t>$1,975,002</a:t>
                      </a:r>
                      <a:endParaRPr sz="1700" u="none" strike="noStrike" cap="none">
                        <a:latin typeface="Times New Roman"/>
                        <a:ea typeface="Times New Roman"/>
                        <a:cs typeface="Times New Roman"/>
                        <a:sym typeface="Times New Roman"/>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endParaRPr sz="17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r>
                        <a:rPr lang="en-US" sz="1700" u="none" strike="noStrike" cap="none">
                          <a:latin typeface="Times New Roman"/>
                          <a:ea typeface="Times New Roman"/>
                          <a:cs typeface="Times New Roman"/>
                          <a:sym typeface="Times New Roman"/>
                        </a:rPr>
                        <a:t>$2,675,943</a:t>
                      </a:r>
                      <a:endParaRPr sz="1700" u="none" strike="noStrike" cap="none">
                        <a:latin typeface="Times New Roman"/>
                        <a:ea typeface="Times New Roman"/>
                        <a:cs typeface="Times New Roman"/>
                        <a:sym typeface="Times New Roman"/>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endParaRPr sz="17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r>
                        <a:rPr lang="en-US" sz="1700" u="none" strike="noStrike" cap="none">
                          <a:latin typeface="Times New Roman"/>
                          <a:ea typeface="Times New Roman"/>
                          <a:cs typeface="Times New Roman"/>
                          <a:sym typeface="Times New Roman"/>
                        </a:rPr>
                        <a:t>$700,941</a:t>
                      </a:r>
                      <a:endParaRPr sz="17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endParaRPr sz="1700" u="none" strike="noStrike" cap="none">
                        <a:latin typeface="Times New Roman"/>
                        <a:ea typeface="Times New Roman"/>
                        <a:cs typeface="Times New Roman"/>
                        <a:sym typeface="Times New Roman"/>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400"/>
                        <a:buFont typeface="Arial"/>
                        <a:buNone/>
                      </a:pPr>
                      <a:endParaRPr sz="17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1400"/>
                        <a:buFont typeface="Arial"/>
                        <a:buNone/>
                      </a:pPr>
                      <a:r>
                        <a:rPr lang="en-US" sz="1700" u="none" strike="noStrike" cap="none">
                          <a:latin typeface="Times New Roman"/>
                          <a:ea typeface="Times New Roman"/>
                          <a:cs typeface="Times New Roman"/>
                          <a:sym typeface="Times New Roman"/>
                        </a:rPr>
                        <a:t>35.49%</a:t>
                      </a:r>
                      <a:endParaRPr sz="1700" u="none" strike="noStrike" cap="none">
                        <a:latin typeface="Times New Roman"/>
                        <a:ea typeface="Times New Roman"/>
                        <a:cs typeface="Times New Roman"/>
                        <a:sym typeface="Times New Roman"/>
                      </a:endParaRPr>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5"/>
          <p:cNvSpPr txBox="1">
            <a:spLocks noGrp="1"/>
          </p:cNvSpPr>
          <p:nvPr>
            <p:ph type="title"/>
          </p:nvPr>
        </p:nvSpPr>
        <p:spPr>
          <a:xfrm>
            <a:off x="457200" y="395950"/>
            <a:ext cx="8229600" cy="14325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sz="3900"/>
              <a:t>OUT-OF-DISTRICT SPECIAL EDUCATION TUITIONS</a:t>
            </a:r>
            <a:endParaRPr sz="3900"/>
          </a:p>
        </p:txBody>
      </p:sp>
      <p:sp>
        <p:nvSpPr>
          <p:cNvPr id="252" name="Google Shape;252;p5"/>
          <p:cNvSpPr txBox="1">
            <a:spLocks noGrp="1"/>
          </p:cNvSpPr>
          <p:nvPr>
            <p:ph type="body" idx="1"/>
          </p:nvPr>
        </p:nvSpPr>
        <p:spPr>
          <a:xfrm>
            <a:off x="457200" y="1828450"/>
            <a:ext cx="8229600" cy="50295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40"/>
              </a:spcBef>
              <a:spcAft>
                <a:spcPts val="0"/>
              </a:spcAft>
              <a:buSzPts val="2240"/>
              <a:buNone/>
            </a:pPr>
            <a:r>
              <a:rPr lang="en-US" sz="2400">
                <a:solidFill>
                  <a:schemeClr val="accent4"/>
                </a:solidFill>
              </a:rPr>
              <a:t>Other sources of revenue applied to out-of-district special education tuitions</a:t>
            </a:r>
            <a:endParaRPr sz="2400">
              <a:solidFill>
                <a:schemeClr val="accent4"/>
              </a:solidFill>
            </a:endParaRPr>
          </a:p>
          <a:p>
            <a:pPr marL="0" lvl="0" indent="0" algn="l" rtl="0">
              <a:lnSpc>
                <a:spcPct val="100000"/>
              </a:lnSpc>
              <a:spcBef>
                <a:spcPts val="640"/>
              </a:spcBef>
              <a:spcAft>
                <a:spcPts val="0"/>
              </a:spcAft>
              <a:buSzPts val="2240"/>
              <a:buNone/>
            </a:pPr>
            <a:r>
              <a:rPr lang="en-US" sz="2400">
                <a:solidFill>
                  <a:schemeClr val="accent4"/>
                </a:solidFill>
              </a:rPr>
              <a:t>In 2016 the Town approved the Special Education Stabilization Fund for the purpose of funding extraordinary statutorily mandated special education out-of-district costs</a:t>
            </a:r>
            <a:endParaRPr sz="2400">
              <a:solidFill>
                <a:schemeClr val="accent4"/>
              </a:solidFill>
            </a:endParaRPr>
          </a:p>
          <a:p>
            <a:pPr marL="914400" lvl="1" indent="-381000" algn="l" rtl="0">
              <a:lnSpc>
                <a:spcPct val="100000"/>
              </a:lnSpc>
              <a:spcBef>
                <a:spcPts val="0"/>
              </a:spcBef>
              <a:spcAft>
                <a:spcPts val="0"/>
              </a:spcAft>
              <a:buClr>
                <a:schemeClr val="accent4"/>
              </a:buClr>
              <a:buSzPts val="2400"/>
              <a:buFont typeface="Noto Sans Symbols"/>
              <a:buChar char="❏"/>
            </a:pPr>
            <a:r>
              <a:rPr lang="en-US" sz="2400">
                <a:solidFill>
                  <a:schemeClr val="accent4"/>
                </a:solidFill>
              </a:rPr>
              <a:t>2017 - Special Town Meeting approved $50,000</a:t>
            </a:r>
            <a:endParaRPr sz="2400">
              <a:solidFill>
                <a:schemeClr val="accent4"/>
              </a:solidFill>
            </a:endParaRPr>
          </a:p>
          <a:p>
            <a:pPr marL="914400" lvl="1" indent="-381000" algn="l" rtl="0">
              <a:lnSpc>
                <a:spcPct val="100000"/>
              </a:lnSpc>
              <a:spcBef>
                <a:spcPts val="0"/>
              </a:spcBef>
              <a:spcAft>
                <a:spcPts val="0"/>
              </a:spcAft>
              <a:buClr>
                <a:schemeClr val="accent4"/>
              </a:buClr>
              <a:buSzPts val="2400"/>
              <a:buFont typeface="Noto Sans Symbols"/>
              <a:buChar char="❏"/>
            </a:pPr>
            <a:r>
              <a:rPr lang="en-US" sz="2400">
                <a:solidFill>
                  <a:schemeClr val="accent4"/>
                </a:solidFill>
              </a:rPr>
              <a:t>2018 - Special Town Meeting approved $50,000</a:t>
            </a:r>
            <a:endParaRPr sz="2400">
              <a:solidFill>
                <a:schemeClr val="accent4"/>
              </a:solidFill>
            </a:endParaRPr>
          </a:p>
          <a:p>
            <a:pPr marL="0" lvl="0" indent="0" algn="l" rtl="0">
              <a:lnSpc>
                <a:spcPct val="100000"/>
              </a:lnSpc>
              <a:spcBef>
                <a:spcPts val="0"/>
              </a:spcBef>
              <a:spcAft>
                <a:spcPts val="0"/>
              </a:spcAft>
              <a:buSzPts val="2240"/>
              <a:buNone/>
            </a:pPr>
            <a:r>
              <a:rPr lang="en-US" sz="2400">
                <a:solidFill>
                  <a:schemeClr val="accent4"/>
                </a:solidFill>
              </a:rPr>
              <a:t>Circuit Breaker Extraordinary Relief </a:t>
            </a:r>
            <a:endParaRPr sz="2400">
              <a:solidFill>
                <a:schemeClr val="accent4"/>
              </a:solidFill>
            </a:endParaRPr>
          </a:p>
          <a:p>
            <a:pPr marL="914400" lvl="1" indent="-381000" algn="l" rtl="0">
              <a:lnSpc>
                <a:spcPct val="100000"/>
              </a:lnSpc>
              <a:spcBef>
                <a:spcPts val="0"/>
              </a:spcBef>
              <a:spcAft>
                <a:spcPts val="0"/>
              </a:spcAft>
              <a:buClr>
                <a:schemeClr val="accent4"/>
              </a:buClr>
              <a:buSzPts val="2400"/>
              <a:buFont typeface="Noto Sans Symbols"/>
              <a:buChar char="❏"/>
            </a:pPr>
            <a:r>
              <a:rPr lang="en-US" sz="2400">
                <a:solidFill>
                  <a:schemeClr val="accent4"/>
                </a:solidFill>
              </a:rPr>
              <a:t>2016 - State granted NPS $116,653</a:t>
            </a:r>
            <a:endParaRPr sz="2400">
              <a:solidFill>
                <a:schemeClr val="accent4"/>
              </a:solidFill>
            </a:endParaRPr>
          </a:p>
          <a:p>
            <a:pPr marL="914400" lvl="1" indent="-381000" algn="l" rtl="0">
              <a:lnSpc>
                <a:spcPct val="100000"/>
              </a:lnSpc>
              <a:spcBef>
                <a:spcPts val="0"/>
              </a:spcBef>
              <a:spcAft>
                <a:spcPts val="0"/>
              </a:spcAft>
              <a:buClr>
                <a:schemeClr val="accent4"/>
              </a:buClr>
              <a:buSzPts val="2400"/>
              <a:buFont typeface="Noto Sans Symbols"/>
              <a:buChar char="❏"/>
            </a:pPr>
            <a:r>
              <a:rPr lang="en-US" sz="2400">
                <a:solidFill>
                  <a:schemeClr val="accent4"/>
                </a:solidFill>
              </a:rPr>
              <a:t>2018 - State granted NPS $47,513</a:t>
            </a:r>
            <a:endParaRPr sz="2400">
              <a:solidFill>
                <a:schemeClr val="accent4"/>
              </a:solidFill>
            </a:endParaRPr>
          </a:p>
          <a:p>
            <a:pPr marL="0" lvl="0" indent="0" algn="l" rtl="0">
              <a:lnSpc>
                <a:spcPct val="100000"/>
              </a:lnSpc>
              <a:spcBef>
                <a:spcPts val="640"/>
              </a:spcBef>
              <a:spcAft>
                <a:spcPts val="0"/>
              </a:spcAft>
              <a:buSzPts val="2240"/>
              <a:buNone/>
            </a:pPr>
            <a:r>
              <a:rPr lang="en-US" sz="2200">
                <a:solidFill>
                  <a:schemeClr val="accent4"/>
                </a:solidFill>
              </a:rPr>
              <a:t>Note: Circuit Breaker has not been fully rolled over year to year since FY’15 into FY’16</a:t>
            </a:r>
            <a:endParaRPr sz="2200">
              <a:solidFill>
                <a:schemeClr val="accent4"/>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6"/>
          <p:cNvSpPr txBox="1">
            <a:spLocks noGrp="1"/>
          </p:cNvSpPr>
          <p:nvPr>
            <p:ph type="title"/>
          </p:nvPr>
        </p:nvSpPr>
        <p:spPr>
          <a:xfrm>
            <a:off x="457200" y="5334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a:t>CIRCUIT BREAKER</a:t>
            </a:r>
            <a:endParaRPr/>
          </a:p>
        </p:txBody>
      </p:sp>
      <p:sp>
        <p:nvSpPr>
          <p:cNvPr id="259" name="Google Shape;259;p6"/>
          <p:cNvSpPr txBox="1">
            <a:spLocks noGrp="1"/>
          </p:cNvSpPr>
          <p:nvPr>
            <p:ph type="body" idx="1"/>
          </p:nvPr>
        </p:nvSpPr>
        <p:spPr>
          <a:xfrm>
            <a:off x="457200" y="1828800"/>
            <a:ext cx="8229600" cy="4302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rgbClr val="000000"/>
              </a:buClr>
              <a:buSzPts val="1100"/>
              <a:buFont typeface="Arial"/>
              <a:buNone/>
            </a:pPr>
            <a:r>
              <a:rPr lang="en-US" sz="1700" b="1">
                <a:solidFill>
                  <a:srgbClr val="000000"/>
                </a:solidFill>
              </a:rPr>
              <a:t>What is Circuit Breaker? </a:t>
            </a:r>
            <a:r>
              <a:rPr lang="en-US" sz="1700">
                <a:solidFill>
                  <a:srgbClr val="000000"/>
                </a:solidFill>
              </a:rPr>
              <a:t>The state special education reimbursement program, started in FY’04 to provide additional state funding to districts for high-cost special education students.</a:t>
            </a:r>
            <a:endParaRPr sz="170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sz="1700" b="1">
                <a:solidFill>
                  <a:srgbClr val="000000"/>
                </a:solidFill>
              </a:rPr>
              <a:t>Threshold:  </a:t>
            </a:r>
            <a:r>
              <a:rPr lang="en-US" sz="1700">
                <a:solidFill>
                  <a:srgbClr val="000000"/>
                </a:solidFill>
              </a:rPr>
              <a:t>Circuit breaker is designed to cover a portion of tuition. The threshold for eligibility is tied to four times the state average foundation budget per pupil as calculated under the chapter 70 program, with the state paying up to 75 percent of the costs above that threshold.</a:t>
            </a:r>
            <a:endParaRPr sz="170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sz="1700" b="1">
                <a:solidFill>
                  <a:srgbClr val="000000"/>
                </a:solidFill>
              </a:rPr>
              <a:t>Reimbursement:  </a:t>
            </a:r>
            <a:r>
              <a:rPr lang="en-US" sz="1700">
                <a:solidFill>
                  <a:srgbClr val="000000"/>
                </a:solidFill>
              </a:rPr>
              <a:t>Circuit breaker reimbursements are for the district’s prior year’s expenses. Each summer, districts submit claim forms to DESE listing the types and amounts of special education instructional services provided to each student during the previous fiscal year. Administrative, evaluation and overhead costs are not reimbursable.</a:t>
            </a:r>
            <a:endParaRPr sz="170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sz="1700" b="1">
                <a:solidFill>
                  <a:srgbClr val="000000"/>
                </a:solidFill>
              </a:rPr>
              <a:t>Carryover:  </a:t>
            </a:r>
            <a:r>
              <a:rPr lang="en-US" sz="1700">
                <a:solidFill>
                  <a:srgbClr val="000000"/>
                </a:solidFill>
              </a:rPr>
              <a:t>Districts may expend these funds in the year received or carryover into the following fiscal year for any special education related purposes.</a:t>
            </a:r>
            <a:endParaRPr sz="170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sz="1700" b="1">
                <a:solidFill>
                  <a:srgbClr val="000000"/>
                </a:solidFill>
              </a:rPr>
              <a:t>Expenditures:  </a:t>
            </a:r>
            <a:r>
              <a:rPr lang="en-US" sz="1700">
                <a:solidFill>
                  <a:srgbClr val="000000"/>
                </a:solidFill>
              </a:rPr>
              <a:t>Amount of circuit breaker used to cover tuition costs in current year.</a:t>
            </a:r>
            <a:endParaRPr sz="170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sz="1700" b="1">
                <a:solidFill>
                  <a:srgbClr val="000000"/>
                </a:solidFill>
              </a:rPr>
              <a:t>Balance:  </a:t>
            </a:r>
            <a:r>
              <a:rPr lang="en-US" sz="1700">
                <a:solidFill>
                  <a:srgbClr val="000000"/>
                </a:solidFill>
              </a:rPr>
              <a:t>Circuit breaker funds in reserve.</a:t>
            </a:r>
            <a:endParaRPr sz="1700">
              <a:solidFill>
                <a:srgbClr val="000000"/>
              </a:solidFill>
            </a:endParaRPr>
          </a:p>
          <a:p>
            <a:pPr marL="0" lvl="0" indent="0" algn="l" rtl="0">
              <a:lnSpc>
                <a:spcPct val="115000"/>
              </a:lnSpc>
              <a:spcBef>
                <a:spcPts val="0"/>
              </a:spcBef>
              <a:spcAft>
                <a:spcPts val="0"/>
              </a:spcAft>
              <a:buClr>
                <a:srgbClr val="000000"/>
              </a:buClr>
              <a:buSzPts val="1100"/>
              <a:buFont typeface="Arial"/>
              <a:buNone/>
            </a:pPr>
            <a:endParaRPr sz="1000">
              <a:solidFill>
                <a:srgbClr val="000000"/>
              </a:solidFill>
            </a:endParaRPr>
          </a:p>
          <a:p>
            <a:pPr marL="0" lvl="0" indent="0" algn="l" rtl="0">
              <a:lnSpc>
                <a:spcPct val="100000"/>
              </a:lnSpc>
              <a:spcBef>
                <a:spcPts val="640"/>
              </a:spcBef>
              <a:spcAft>
                <a:spcPts val="0"/>
              </a:spcAft>
              <a:buSzPts val="2240"/>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7"/>
          <p:cNvSpPr txBox="1">
            <a:spLocks noGrp="1"/>
          </p:cNvSpPr>
          <p:nvPr>
            <p:ph type="title"/>
          </p:nvPr>
        </p:nvSpPr>
        <p:spPr>
          <a:xfrm>
            <a:off x="457200" y="5334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a:t>CIRCUIT BREAKER EXAMPLE</a:t>
            </a:r>
            <a:endParaRPr/>
          </a:p>
        </p:txBody>
      </p:sp>
      <p:sp>
        <p:nvSpPr>
          <p:cNvPr id="266" name="Google Shape;266;p7"/>
          <p:cNvSpPr txBox="1">
            <a:spLocks noGrp="1"/>
          </p:cNvSpPr>
          <p:nvPr>
            <p:ph type="body" idx="1"/>
          </p:nvPr>
        </p:nvSpPr>
        <p:spPr>
          <a:xfrm>
            <a:off x="457200" y="2173450"/>
            <a:ext cx="8229600" cy="3957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000000"/>
              </a:buClr>
              <a:buSzPts val="1100"/>
              <a:buFont typeface="Arial"/>
              <a:buNone/>
            </a:pPr>
            <a:r>
              <a:rPr lang="en-US" sz="900">
                <a:solidFill>
                  <a:schemeClr val="dk1"/>
                </a:solidFill>
                <a:latin typeface="Arial"/>
                <a:ea typeface="Arial"/>
                <a:cs typeface="Arial"/>
                <a:sym typeface="Arial"/>
              </a:rPr>
              <a:t> </a:t>
            </a:r>
            <a:r>
              <a:rPr lang="en-US" sz="2400" u="sng">
                <a:solidFill>
                  <a:schemeClr val="accent4"/>
                </a:solidFill>
              </a:rPr>
              <a:t>Circuit Breaker Example</a:t>
            </a:r>
            <a:endParaRPr sz="2400" u="sng">
              <a:solidFill>
                <a:schemeClr val="accent4"/>
              </a:solidFill>
            </a:endParaRPr>
          </a:p>
          <a:p>
            <a:pPr marL="457200" lvl="0" indent="0" algn="l" rtl="0">
              <a:lnSpc>
                <a:spcPct val="100000"/>
              </a:lnSpc>
              <a:spcBef>
                <a:spcPts val="0"/>
              </a:spcBef>
              <a:spcAft>
                <a:spcPts val="0"/>
              </a:spcAft>
              <a:buSzPts val="2240"/>
              <a:buNone/>
            </a:pPr>
            <a:endParaRPr sz="2400">
              <a:solidFill>
                <a:schemeClr val="accent4"/>
              </a:solidFill>
            </a:endParaRPr>
          </a:p>
          <a:p>
            <a:pPr marL="0" lvl="0" indent="0" algn="l" rtl="0">
              <a:lnSpc>
                <a:spcPct val="100000"/>
              </a:lnSpc>
              <a:spcBef>
                <a:spcPts val="0"/>
              </a:spcBef>
              <a:spcAft>
                <a:spcPts val="0"/>
              </a:spcAft>
              <a:buSzPts val="2240"/>
              <a:buNone/>
            </a:pPr>
            <a:r>
              <a:rPr lang="en-US" sz="2400">
                <a:solidFill>
                  <a:schemeClr val="accent4"/>
                </a:solidFill>
              </a:rPr>
              <a:t>If a student is placed at a Private School at $72,000 per year </a:t>
            </a:r>
            <a:endParaRPr sz="2400">
              <a:solidFill>
                <a:schemeClr val="accent4"/>
              </a:solidFill>
            </a:endParaRPr>
          </a:p>
          <a:p>
            <a:pPr marL="558800" lvl="0" indent="-342900" algn="l" rtl="0">
              <a:lnSpc>
                <a:spcPct val="100000"/>
              </a:lnSpc>
              <a:spcBef>
                <a:spcPts val="958"/>
              </a:spcBef>
              <a:spcAft>
                <a:spcPts val="0"/>
              </a:spcAft>
              <a:buClr>
                <a:schemeClr val="accent4"/>
              </a:buClr>
              <a:buSzPts val="1800"/>
              <a:buFont typeface="Noto Sans Symbols"/>
              <a:buChar char="❏"/>
            </a:pPr>
            <a:r>
              <a:rPr lang="en-US" sz="2400">
                <a:solidFill>
                  <a:schemeClr val="accent4"/>
                </a:solidFill>
              </a:rPr>
              <a:t>Tuition: $72,000</a:t>
            </a:r>
            <a:endParaRPr sz="2400">
              <a:solidFill>
                <a:schemeClr val="accent4"/>
              </a:solidFill>
            </a:endParaRPr>
          </a:p>
          <a:p>
            <a:pPr marL="558800" lvl="0" indent="-342900" algn="l" rtl="0">
              <a:lnSpc>
                <a:spcPct val="100000"/>
              </a:lnSpc>
              <a:spcBef>
                <a:spcPts val="958"/>
              </a:spcBef>
              <a:spcAft>
                <a:spcPts val="0"/>
              </a:spcAft>
              <a:buClr>
                <a:schemeClr val="accent4"/>
              </a:buClr>
              <a:buSzPts val="1800"/>
              <a:buFont typeface="Noto Sans Symbols"/>
              <a:buChar char="❏"/>
            </a:pPr>
            <a:r>
              <a:rPr lang="en-US" sz="2400">
                <a:solidFill>
                  <a:schemeClr val="accent4"/>
                </a:solidFill>
              </a:rPr>
              <a:t>Less threshold: $45,792</a:t>
            </a:r>
            <a:endParaRPr sz="2400">
              <a:solidFill>
                <a:schemeClr val="accent4"/>
              </a:solidFill>
            </a:endParaRPr>
          </a:p>
          <a:p>
            <a:pPr marL="558800" lvl="0" indent="-342900" algn="l" rtl="0">
              <a:lnSpc>
                <a:spcPct val="100000"/>
              </a:lnSpc>
              <a:spcBef>
                <a:spcPts val="958"/>
              </a:spcBef>
              <a:spcAft>
                <a:spcPts val="0"/>
              </a:spcAft>
              <a:buClr>
                <a:schemeClr val="accent4"/>
              </a:buClr>
              <a:buSzPts val="1800"/>
              <a:buFont typeface="Noto Sans Symbols"/>
              <a:buChar char="❏"/>
            </a:pPr>
            <a:r>
              <a:rPr lang="en-US" sz="2400">
                <a:solidFill>
                  <a:schemeClr val="accent4"/>
                </a:solidFill>
              </a:rPr>
              <a:t>$26,208 x 75% = $19,656 (reimbursed by State)</a:t>
            </a:r>
            <a:endParaRPr sz="2400">
              <a:solidFill>
                <a:schemeClr val="accent4"/>
              </a:solidFill>
            </a:endParaRPr>
          </a:p>
          <a:p>
            <a:pPr marL="558800" lvl="0" indent="-342900" algn="l" rtl="0">
              <a:lnSpc>
                <a:spcPct val="100000"/>
              </a:lnSpc>
              <a:spcBef>
                <a:spcPts val="958"/>
              </a:spcBef>
              <a:spcAft>
                <a:spcPts val="0"/>
              </a:spcAft>
              <a:buClr>
                <a:schemeClr val="accent4"/>
              </a:buClr>
              <a:buSzPts val="1800"/>
              <a:buFont typeface="Noto Sans Symbols"/>
              <a:buChar char="❏"/>
            </a:pPr>
            <a:r>
              <a:rPr lang="en-US" sz="2400">
                <a:solidFill>
                  <a:schemeClr val="accent4"/>
                </a:solidFill>
              </a:rPr>
              <a:t>Actual cost to district: $52,344</a:t>
            </a:r>
            <a:endParaRPr>
              <a:solidFill>
                <a:schemeClr val="accent4"/>
              </a:solidFill>
            </a:endParaRPr>
          </a:p>
          <a:p>
            <a:pPr marL="501650" lvl="0" indent="-171450" algn="l" rtl="0">
              <a:lnSpc>
                <a:spcPct val="100000"/>
              </a:lnSpc>
              <a:spcBef>
                <a:spcPts val="958"/>
              </a:spcBef>
              <a:spcAft>
                <a:spcPts val="0"/>
              </a:spcAft>
              <a:buClr>
                <a:srgbClr val="000000"/>
              </a:buClr>
              <a:buSzPts val="1800"/>
              <a:buFont typeface="Noto Sans Symbols"/>
              <a:buNone/>
            </a:pPr>
            <a:endParaRPr sz="1800">
              <a:solidFill>
                <a:srgbClr val="000000"/>
              </a:solidFill>
            </a:endParaRPr>
          </a:p>
          <a:p>
            <a:pPr marL="381000" lvl="0" indent="-50800" algn="l" rtl="0">
              <a:lnSpc>
                <a:spcPct val="100000"/>
              </a:lnSpc>
              <a:spcBef>
                <a:spcPts val="958"/>
              </a:spcBef>
              <a:spcAft>
                <a:spcPts val="0"/>
              </a:spcAft>
              <a:buClr>
                <a:srgbClr val="000000"/>
              </a:buClr>
              <a:buSzPts val="1800"/>
              <a:buFont typeface="Roboto"/>
              <a:buNone/>
            </a:pPr>
            <a:endParaRPr sz="1800">
              <a:solidFill>
                <a:srgbClr val="000000"/>
              </a:solidFill>
            </a:endParaRPr>
          </a:p>
          <a:p>
            <a:pPr marL="0" lvl="0" indent="0" algn="l" rtl="0">
              <a:lnSpc>
                <a:spcPct val="100000"/>
              </a:lnSpc>
              <a:spcBef>
                <a:spcPts val="958"/>
              </a:spcBef>
              <a:spcAft>
                <a:spcPts val="0"/>
              </a:spcAft>
              <a:buSzPts val="2240"/>
              <a:buNone/>
            </a:pPr>
            <a:endParaRPr sz="1800">
              <a:solidFill>
                <a:srgbClr val="FF0000"/>
              </a:solidFill>
            </a:endParaRPr>
          </a:p>
          <a:p>
            <a:pPr marL="0" lvl="0" indent="0" algn="l" rtl="0">
              <a:lnSpc>
                <a:spcPct val="100000"/>
              </a:lnSpc>
              <a:spcBef>
                <a:spcPts val="640"/>
              </a:spcBef>
              <a:spcAft>
                <a:spcPts val="0"/>
              </a:spcAft>
              <a:buSzPts val="2240"/>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8"/>
          <p:cNvSpPr txBox="1">
            <a:spLocks noGrp="1"/>
          </p:cNvSpPr>
          <p:nvPr>
            <p:ph type="title"/>
          </p:nvPr>
        </p:nvSpPr>
        <p:spPr>
          <a:xfrm>
            <a:off x="457200" y="5334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sz="3900"/>
              <a:t>CIRCUIT BREAKER EXAMPLE WITH TRANSPORTATION (TBD)</a:t>
            </a:r>
            <a:endParaRPr sz="3900"/>
          </a:p>
        </p:txBody>
      </p:sp>
      <p:sp>
        <p:nvSpPr>
          <p:cNvPr id="273" name="Google Shape;273;p8"/>
          <p:cNvSpPr txBox="1">
            <a:spLocks noGrp="1"/>
          </p:cNvSpPr>
          <p:nvPr>
            <p:ph type="body" idx="1"/>
          </p:nvPr>
        </p:nvSpPr>
        <p:spPr>
          <a:xfrm>
            <a:off x="457200" y="1828800"/>
            <a:ext cx="8229600" cy="4302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000000"/>
              </a:buClr>
              <a:buSzPts val="1100"/>
              <a:buFont typeface="Arial"/>
              <a:buNone/>
            </a:pPr>
            <a:r>
              <a:rPr lang="en-US" sz="2400" u="sng">
                <a:solidFill>
                  <a:srgbClr val="000000"/>
                </a:solidFill>
              </a:rPr>
              <a:t>Circuit Breaker Example</a:t>
            </a:r>
            <a:endParaRPr sz="2400" u="sng">
              <a:solidFill>
                <a:srgbClr val="000000"/>
              </a:solidFill>
            </a:endParaRPr>
          </a:p>
          <a:p>
            <a:pPr marL="0" lvl="0" indent="0" algn="l" rtl="0">
              <a:lnSpc>
                <a:spcPct val="100000"/>
              </a:lnSpc>
              <a:spcBef>
                <a:spcPts val="0"/>
              </a:spcBef>
              <a:spcAft>
                <a:spcPts val="0"/>
              </a:spcAft>
              <a:buSzPts val="2240"/>
              <a:buNone/>
            </a:pPr>
            <a:r>
              <a:rPr lang="en-US" sz="2400">
                <a:solidFill>
                  <a:srgbClr val="000000"/>
                </a:solidFill>
              </a:rPr>
              <a:t>If a student is placed at a Private School at $72,000 per year </a:t>
            </a:r>
            <a:endParaRPr sz="2400">
              <a:solidFill>
                <a:srgbClr val="000000"/>
              </a:solidFill>
            </a:endParaRPr>
          </a:p>
          <a:p>
            <a:pPr marL="558800" lvl="0" indent="-342900" algn="l" rtl="0">
              <a:lnSpc>
                <a:spcPct val="100000"/>
              </a:lnSpc>
              <a:spcBef>
                <a:spcPts val="958"/>
              </a:spcBef>
              <a:spcAft>
                <a:spcPts val="0"/>
              </a:spcAft>
              <a:buClr>
                <a:srgbClr val="000000"/>
              </a:buClr>
              <a:buSzPts val="1800"/>
              <a:buFont typeface="Noto Sans Symbols"/>
              <a:buChar char="❏"/>
            </a:pPr>
            <a:r>
              <a:rPr lang="en-US" sz="2400">
                <a:solidFill>
                  <a:srgbClr val="000000"/>
                </a:solidFill>
              </a:rPr>
              <a:t>Tuition: $72,000</a:t>
            </a:r>
            <a:endParaRPr sz="2400">
              <a:solidFill>
                <a:srgbClr val="000000"/>
              </a:solidFill>
            </a:endParaRPr>
          </a:p>
          <a:p>
            <a:pPr marL="558800" lvl="0" indent="-342900" algn="l" rtl="0">
              <a:lnSpc>
                <a:spcPct val="100000"/>
              </a:lnSpc>
              <a:spcBef>
                <a:spcPts val="958"/>
              </a:spcBef>
              <a:spcAft>
                <a:spcPts val="0"/>
              </a:spcAft>
              <a:buClr>
                <a:srgbClr val="000000"/>
              </a:buClr>
              <a:buSzPts val="1800"/>
              <a:buFont typeface="Noto Sans Symbols"/>
              <a:buChar char="❏"/>
            </a:pPr>
            <a:r>
              <a:rPr lang="en-US" sz="2400">
                <a:solidFill>
                  <a:srgbClr val="000000"/>
                </a:solidFill>
              </a:rPr>
              <a:t>Less threshold: $45,792</a:t>
            </a:r>
            <a:endParaRPr sz="2400">
              <a:solidFill>
                <a:srgbClr val="000000"/>
              </a:solidFill>
            </a:endParaRPr>
          </a:p>
          <a:p>
            <a:pPr marL="558800" lvl="0" indent="-342900" algn="l" rtl="0">
              <a:lnSpc>
                <a:spcPct val="100000"/>
              </a:lnSpc>
              <a:spcBef>
                <a:spcPts val="958"/>
              </a:spcBef>
              <a:spcAft>
                <a:spcPts val="0"/>
              </a:spcAft>
              <a:buClr>
                <a:srgbClr val="000000"/>
              </a:buClr>
              <a:buSzPts val="1800"/>
              <a:buFont typeface="Noto Sans Symbols"/>
              <a:buChar char="❏"/>
            </a:pPr>
            <a:r>
              <a:rPr lang="en-US" sz="2400">
                <a:solidFill>
                  <a:srgbClr val="000000"/>
                </a:solidFill>
              </a:rPr>
              <a:t>$26,208 x 75% = $19,656 (reimbursed by State)</a:t>
            </a:r>
            <a:endParaRPr sz="2400">
              <a:solidFill>
                <a:srgbClr val="000000"/>
              </a:solidFill>
            </a:endParaRPr>
          </a:p>
          <a:p>
            <a:pPr marL="558800" lvl="0" indent="-342900" algn="l" rtl="0">
              <a:lnSpc>
                <a:spcPct val="100000"/>
              </a:lnSpc>
              <a:spcBef>
                <a:spcPts val="958"/>
              </a:spcBef>
              <a:spcAft>
                <a:spcPts val="0"/>
              </a:spcAft>
              <a:buClr>
                <a:srgbClr val="000000"/>
              </a:buClr>
              <a:buSzPts val="1800"/>
              <a:buFont typeface="Noto Sans Symbols"/>
              <a:buChar char="❏"/>
            </a:pPr>
            <a:r>
              <a:rPr lang="en-US" sz="2400">
                <a:solidFill>
                  <a:srgbClr val="000000"/>
                </a:solidFill>
              </a:rPr>
              <a:t>Transportation: $16,000</a:t>
            </a:r>
            <a:endParaRPr/>
          </a:p>
          <a:p>
            <a:pPr marL="558800" lvl="0" indent="-342900" algn="l" rtl="0">
              <a:lnSpc>
                <a:spcPct val="100000"/>
              </a:lnSpc>
              <a:spcBef>
                <a:spcPts val="958"/>
              </a:spcBef>
              <a:spcAft>
                <a:spcPts val="0"/>
              </a:spcAft>
              <a:buClr>
                <a:srgbClr val="000000"/>
              </a:buClr>
              <a:buSzPts val="1800"/>
              <a:buFont typeface="Noto Sans Symbols"/>
              <a:buChar char="❏"/>
            </a:pPr>
            <a:r>
              <a:rPr lang="en-US" sz="2400">
                <a:solidFill>
                  <a:srgbClr val="000000"/>
                </a:solidFill>
              </a:rPr>
              <a:t>Eligible Transportation: $16,000 x 50% = $8,000</a:t>
            </a:r>
            <a:endParaRPr/>
          </a:p>
          <a:p>
            <a:pPr marL="558800" lvl="0" indent="-342900" algn="l" rtl="0">
              <a:lnSpc>
                <a:spcPct val="100000"/>
              </a:lnSpc>
              <a:spcBef>
                <a:spcPts val="958"/>
              </a:spcBef>
              <a:spcAft>
                <a:spcPts val="0"/>
              </a:spcAft>
              <a:buClr>
                <a:srgbClr val="000000"/>
              </a:buClr>
              <a:buSzPts val="1800"/>
              <a:buFont typeface="Noto Sans Symbols"/>
              <a:buChar char="❏"/>
            </a:pPr>
            <a:r>
              <a:rPr lang="en-US" sz="2400">
                <a:solidFill>
                  <a:srgbClr val="000000"/>
                </a:solidFill>
              </a:rPr>
              <a:t>$8,000 x 75% - $6,000</a:t>
            </a:r>
            <a:endParaRPr/>
          </a:p>
          <a:p>
            <a:pPr marL="558800" lvl="0" indent="-342900" algn="l" rtl="0">
              <a:lnSpc>
                <a:spcPct val="100000"/>
              </a:lnSpc>
              <a:spcBef>
                <a:spcPts val="958"/>
              </a:spcBef>
              <a:spcAft>
                <a:spcPts val="0"/>
              </a:spcAft>
              <a:buClr>
                <a:srgbClr val="000000"/>
              </a:buClr>
              <a:buSzPts val="1800"/>
              <a:buFont typeface="Noto Sans Symbols"/>
              <a:buChar char="❏"/>
            </a:pPr>
            <a:r>
              <a:rPr lang="en-US" sz="2400">
                <a:solidFill>
                  <a:srgbClr val="000000"/>
                </a:solidFill>
              </a:rPr>
              <a:t>New Circuit Breaker reimbursement: $19,656 + $6,000 = $25,656</a:t>
            </a:r>
            <a:endParaRPr/>
          </a:p>
          <a:p>
            <a:pPr marL="215900" lvl="0" indent="0" algn="l" rtl="0">
              <a:lnSpc>
                <a:spcPct val="100000"/>
              </a:lnSpc>
              <a:spcBef>
                <a:spcPts val="958"/>
              </a:spcBef>
              <a:spcAft>
                <a:spcPts val="0"/>
              </a:spcAft>
              <a:buClr>
                <a:srgbClr val="000000"/>
              </a:buClr>
              <a:buSzPts val="1800"/>
              <a:buNone/>
            </a:pPr>
            <a:endParaRPr sz="1800">
              <a:solidFill>
                <a:srgbClr val="000000"/>
              </a:solidFill>
            </a:endParaRPr>
          </a:p>
          <a:p>
            <a:pPr marL="0" lvl="0" indent="0" algn="l" rtl="0">
              <a:lnSpc>
                <a:spcPct val="100000"/>
              </a:lnSpc>
              <a:spcBef>
                <a:spcPts val="958"/>
              </a:spcBef>
              <a:spcAft>
                <a:spcPts val="0"/>
              </a:spcAft>
              <a:buSzPts val="2240"/>
              <a:buNone/>
            </a:pPr>
            <a:endParaRPr sz="1800">
              <a:solidFill>
                <a:srgbClr val="FF0000"/>
              </a:solidFill>
            </a:endParaRPr>
          </a:p>
          <a:p>
            <a:pPr marL="0" lvl="0" indent="0" algn="l" rtl="0">
              <a:lnSpc>
                <a:spcPct val="100000"/>
              </a:lnSpc>
              <a:spcBef>
                <a:spcPts val="640"/>
              </a:spcBef>
              <a:spcAft>
                <a:spcPts val="0"/>
              </a:spcAft>
              <a:buSzPts val="2240"/>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9"/>
          <p:cNvSpPr txBox="1">
            <a:spLocks noGrp="1"/>
          </p:cNvSpPr>
          <p:nvPr>
            <p:ph type="title"/>
          </p:nvPr>
        </p:nvSpPr>
        <p:spPr>
          <a:xfrm>
            <a:off x="457200" y="8077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a:t>CONTINUUM OF SPECIAL EDUCATION SERVICES</a:t>
            </a:r>
            <a:endParaRPr/>
          </a:p>
        </p:txBody>
      </p:sp>
      <p:sp>
        <p:nvSpPr>
          <p:cNvPr id="280" name="Google Shape;280;p9"/>
          <p:cNvSpPr txBox="1">
            <a:spLocks noGrp="1"/>
          </p:cNvSpPr>
          <p:nvPr>
            <p:ph type="body" idx="1"/>
          </p:nvPr>
        </p:nvSpPr>
        <p:spPr>
          <a:xfrm>
            <a:off x="457200" y="2211300"/>
            <a:ext cx="8229600" cy="3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rgbClr val="000000"/>
              </a:buClr>
              <a:buSzPts val="1100"/>
              <a:buFont typeface="Arial"/>
              <a:buNone/>
            </a:pPr>
            <a:r>
              <a:rPr lang="en-US" sz="1700" b="1">
                <a:solidFill>
                  <a:srgbClr val="000000"/>
                </a:solidFill>
              </a:rPr>
              <a:t>FAPE:  </a:t>
            </a:r>
            <a:r>
              <a:rPr lang="en-US" sz="1700">
                <a:solidFill>
                  <a:srgbClr val="000000"/>
                </a:solidFill>
              </a:rPr>
              <a:t>All students with disabilities are eligible for a Free and Appropriate Public Education.</a:t>
            </a:r>
            <a:endParaRPr sz="170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sz="1700" b="1">
                <a:solidFill>
                  <a:srgbClr val="000000"/>
                </a:solidFill>
              </a:rPr>
              <a:t>In District Programs:  </a:t>
            </a:r>
            <a:r>
              <a:rPr lang="en-US" sz="1700">
                <a:solidFill>
                  <a:srgbClr val="000000"/>
                </a:solidFill>
              </a:rPr>
              <a:t>Services delivered: a general education environment with supports.</a:t>
            </a:r>
            <a:endParaRPr sz="1700">
              <a:solidFill>
                <a:srgbClr val="000000"/>
              </a:solidFill>
            </a:endParaRPr>
          </a:p>
          <a:p>
            <a:pPr marL="0" lvl="0" indent="0" algn="l" rtl="0">
              <a:lnSpc>
                <a:spcPct val="115000"/>
              </a:lnSpc>
              <a:spcBef>
                <a:spcPts val="0"/>
              </a:spcBef>
              <a:spcAft>
                <a:spcPts val="0"/>
              </a:spcAft>
              <a:buSzPts val="2240"/>
              <a:buNone/>
            </a:pPr>
            <a:r>
              <a:rPr lang="en-US" sz="1700" b="1">
                <a:solidFill>
                  <a:srgbClr val="000000"/>
                </a:solidFill>
              </a:rPr>
              <a:t>Out of District Programs:  </a:t>
            </a:r>
            <a:r>
              <a:rPr lang="en-US" sz="1700">
                <a:solidFill>
                  <a:srgbClr val="000000"/>
                </a:solidFill>
              </a:rPr>
              <a:t>A special education program located in a building or facility outside of the general education environment that provides educational services primarily to students with disabilities. </a:t>
            </a:r>
            <a:endParaRPr sz="170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sz="1700" b="1">
                <a:solidFill>
                  <a:srgbClr val="000000"/>
                </a:solidFill>
              </a:rPr>
              <a:t>Private Schools:  </a:t>
            </a:r>
            <a:r>
              <a:rPr lang="en-US" sz="1700">
                <a:solidFill>
                  <a:srgbClr val="000000"/>
                </a:solidFill>
              </a:rPr>
              <a:t>A private day or residential school, within or outside Massachusetts, that has applied to and received approval from DESE. </a:t>
            </a:r>
            <a:endParaRPr sz="170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sz="1700" b="1">
                <a:solidFill>
                  <a:srgbClr val="000000"/>
                </a:solidFill>
              </a:rPr>
              <a:t>Collaborative Programs:  </a:t>
            </a:r>
            <a:r>
              <a:rPr lang="en-US" sz="1700">
                <a:solidFill>
                  <a:srgbClr val="000000"/>
                </a:solidFill>
                <a:highlight>
                  <a:srgbClr val="FFFFFF"/>
                </a:highlight>
              </a:rPr>
              <a:t>Educational Collaboratives are formed by local school districts to create special education programs that supplement and strengthen the programs and services of member school districts.</a:t>
            </a:r>
            <a:endParaRPr sz="1700">
              <a:solidFill>
                <a:srgbClr val="000000"/>
              </a:solidFill>
            </a:endParaRPr>
          </a:p>
          <a:p>
            <a:pPr marL="0" lvl="0" indent="0" algn="l" rtl="0">
              <a:lnSpc>
                <a:spcPct val="115000"/>
              </a:lnSpc>
              <a:spcBef>
                <a:spcPts val="0"/>
              </a:spcBef>
              <a:spcAft>
                <a:spcPts val="0"/>
              </a:spcAft>
              <a:buClr>
                <a:srgbClr val="000000"/>
              </a:buClr>
              <a:buSzPts val="1100"/>
              <a:buFont typeface="Arial"/>
              <a:buNone/>
            </a:pPr>
            <a:r>
              <a:rPr lang="en-US" sz="1700" b="1">
                <a:solidFill>
                  <a:srgbClr val="000000"/>
                </a:solidFill>
              </a:rPr>
              <a:t>Other Mass Districts:  </a:t>
            </a:r>
            <a:r>
              <a:rPr lang="en-US" sz="1700">
                <a:solidFill>
                  <a:srgbClr val="000000"/>
                </a:solidFill>
              </a:rPr>
              <a:t>A program operated by a public school district in Massachusetts for resident students.</a:t>
            </a:r>
            <a:endParaRPr sz="1700">
              <a:solidFill>
                <a:srgbClr val="000000"/>
              </a:solidFill>
            </a:endParaRPr>
          </a:p>
          <a:p>
            <a:pPr marL="0" lvl="0" indent="0" algn="l" rtl="0">
              <a:lnSpc>
                <a:spcPct val="100000"/>
              </a:lnSpc>
              <a:spcBef>
                <a:spcPts val="640"/>
              </a:spcBef>
              <a:spcAft>
                <a:spcPts val="0"/>
              </a:spcAft>
              <a:buSzPts val="2240"/>
              <a:buNone/>
            </a:pP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g11150539ff6_0_0"/>
          <p:cNvSpPr txBox="1">
            <a:spLocks noGrp="1"/>
          </p:cNvSpPr>
          <p:nvPr>
            <p:ph type="title"/>
          </p:nvPr>
        </p:nvSpPr>
        <p:spPr>
          <a:xfrm>
            <a:off x="457200" y="6858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sz="4000"/>
              <a:t>OUT-OF-DISTRICT SPECIAL EDUCATION TUITIONS (10/1/21)</a:t>
            </a:r>
            <a:endParaRPr/>
          </a:p>
        </p:txBody>
      </p:sp>
      <p:sp>
        <p:nvSpPr>
          <p:cNvPr id="287" name="Google Shape;287;g11150539ff6_0_0"/>
          <p:cNvSpPr txBox="1">
            <a:spLocks noGrp="1"/>
          </p:cNvSpPr>
          <p:nvPr>
            <p:ph type="body" idx="1"/>
          </p:nvPr>
        </p:nvSpPr>
        <p:spPr>
          <a:xfrm>
            <a:off x="457200" y="1828800"/>
            <a:ext cx="8229600" cy="4302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40"/>
              </a:spcBef>
              <a:spcAft>
                <a:spcPts val="0"/>
              </a:spcAft>
              <a:buSzPts val="2240"/>
              <a:buNone/>
            </a:pPr>
            <a:endParaRPr/>
          </a:p>
        </p:txBody>
      </p:sp>
      <p:pic>
        <p:nvPicPr>
          <p:cNvPr id="288" name="Google Shape;288;g11150539ff6_0_0" title="Chart"/>
          <p:cNvPicPr preferRelativeResize="0"/>
          <p:nvPr/>
        </p:nvPicPr>
        <p:blipFill rotWithShape="1">
          <a:blip r:embed="rId3">
            <a:alphaModFix/>
          </a:blip>
          <a:srcRect/>
          <a:stretch/>
        </p:blipFill>
        <p:spPr>
          <a:xfrm>
            <a:off x="350800" y="1828800"/>
            <a:ext cx="8572500" cy="50292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g11150539ff6_0_7"/>
          <p:cNvSpPr txBox="1">
            <a:spLocks noGrp="1"/>
          </p:cNvSpPr>
          <p:nvPr>
            <p:ph type="title"/>
          </p:nvPr>
        </p:nvSpPr>
        <p:spPr>
          <a:xfrm>
            <a:off x="457200" y="611475"/>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sz="4000"/>
              <a:t>OUT-OF-DISTRICT SPECIAL EDUCATION TUITIONS</a:t>
            </a:r>
            <a:endParaRPr/>
          </a:p>
        </p:txBody>
      </p:sp>
      <p:sp>
        <p:nvSpPr>
          <p:cNvPr id="295" name="Google Shape;295;g11150539ff6_0_7"/>
          <p:cNvSpPr txBox="1">
            <a:spLocks noGrp="1"/>
          </p:cNvSpPr>
          <p:nvPr>
            <p:ph type="body" idx="1"/>
          </p:nvPr>
        </p:nvSpPr>
        <p:spPr>
          <a:xfrm>
            <a:off x="457200" y="1828800"/>
            <a:ext cx="8229600" cy="4302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40"/>
              </a:spcBef>
              <a:spcAft>
                <a:spcPts val="0"/>
              </a:spcAft>
              <a:buSzPts val="2240"/>
              <a:buNone/>
            </a:pPr>
            <a:endParaRPr/>
          </a:p>
        </p:txBody>
      </p:sp>
      <p:pic>
        <p:nvPicPr>
          <p:cNvPr id="296" name="Google Shape;296;g11150539ff6_0_7" title="Chart"/>
          <p:cNvPicPr preferRelativeResize="0"/>
          <p:nvPr/>
        </p:nvPicPr>
        <p:blipFill rotWithShape="1">
          <a:blip r:embed="rId3">
            <a:alphaModFix/>
          </a:blip>
          <a:srcRect/>
          <a:stretch/>
        </p:blipFill>
        <p:spPr>
          <a:xfrm>
            <a:off x="457200" y="1754475"/>
            <a:ext cx="8229600" cy="500984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g11150539ff6_0_14"/>
          <p:cNvSpPr txBox="1">
            <a:spLocks noGrp="1"/>
          </p:cNvSpPr>
          <p:nvPr>
            <p:ph type="title"/>
          </p:nvPr>
        </p:nvSpPr>
        <p:spPr>
          <a:xfrm>
            <a:off x="457200" y="6245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sz="4000"/>
              <a:t>OUT-OF-DISTRICT SPECIAL EDUCATION TUITIONS</a:t>
            </a:r>
            <a:endParaRPr/>
          </a:p>
        </p:txBody>
      </p:sp>
      <p:sp>
        <p:nvSpPr>
          <p:cNvPr id="303" name="Google Shape;303;g11150539ff6_0_14"/>
          <p:cNvSpPr txBox="1">
            <a:spLocks noGrp="1"/>
          </p:cNvSpPr>
          <p:nvPr>
            <p:ph type="body" idx="1"/>
          </p:nvPr>
        </p:nvSpPr>
        <p:spPr>
          <a:xfrm>
            <a:off x="457200" y="1828800"/>
            <a:ext cx="8229600" cy="4302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40"/>
              </a:spcBef>
              <a:spcAft>
                <a:spcPts val="0"/>
              </a:spcAft>
              <a:buSzPts val="2240"/>
              <a:buNone/>
            </a:pPr>
            <a:endParaRPr/>
          </a:p>
        </p:txBody>
      </p:sp>
      <p:pic>
        <p:nvPicPr>
          <p:cNvPr id="304" name="Google Shape;304;g11150539ff6_0_14" title="Chart"/>
          <p:cNvPicPr preferRelativeResize="0"/>
          <p:nvPr/>
        </p:nvPicPr>
        <p:blipFill rotWithShape="1">
          <a:blip r:embed="rId3">
            <a:alphaModFix/>
          </a:blip>
          <a:srcRect/>
          <a:stretch/>
        </p:blipFill>
        <p:spPr>
          <a:xfrm>
            <a:off x="457200" y="1828800"/>
            <a:ext cx="8229601" cy="5029199"/>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g11150539ff6_0_62"/>
          <p:cNvSpPr txBox="1">
            <a:spLocks noGrp="1"/>
          </p:cNvSpPr>
          <p:nvPr>
            <p:ph type="title"/>
          </p:nvPr>
        </p:nvSpPr>
        <p:spPr>
          <a:xfrm>
            <a:off x="457200" y="5334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sz="3200"/>
              <a:t>OUT-OF-DISTRICT SPECIAL EDUCATION TUITIONS PROJECTED FY’23 2/2/2022</a:t>
            </a:r>
            <a:endParaRPr/>
          </a:p>
        </p:txBody>
      </p:sp>
      <p:pic>
        <p:nvPicPr>
          <p:cNvPr id="311" name="Google Shape;311;g11150539ff6_0_62"/>
          <p:cNvPicPr preferRelativeResize="0"/>
          <p:nvPr/>
        </p:nvPicPr>
        <p:blipFill rotWithShape="1">
          <a:blip r:embed="rId3">
            <a:alphaModFix/>
          </a:blip>
          <a:srcRect/>
          <a:stretch/>
        </p:blipFill>
        <p:spPr>
          <a:xfrm>
            <a:off x="152400" y="1828800"/>
            <a:ext cx="8839201" cy="4839249"/>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g117e3db690c_1_0"/>
          <p:cNvSpPr txBox="1">
            <a:spLocks noGrp="1"/>
          </p:cNvSpPr>
          <p:nvPr>
            <p:ph type="title"/>
          </p:nvPr>
        </p:nvSpPr>
        <p:spPr>
          <a:xfrm>
            <a:off x="457200" y="5334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Clr>
                <a:srgbClr val="000000"/>
              </a:buClr>
              <a:buSzPts val="1400"/>
              <a:buFont typeface="Arial"/>
              <a:buNone/>
            </a:pPr>
            <a:r>
              <a:rPr lang="en-US" sz="3200"/>
              <a:t>OUT-OF-DISTRICT SPECIAL EDUCATION TUITIONS PROJECTED FY’23 3/2/2022</a:t>
            </a:r>
            <a:endParaRPr/>
          </a:p>
        </p:txBody>
      </p:sp>
      <p:pic>
        <p:nvPicPr>
          <p:cNvPr id="318" name="Google Shape;318;g117e3db690c_1_0"/>
          <p:cNvPicPr preferRelativeResize="0"/>
          <p:nvPr/>
        </p:nvPicPr>
        <p:blipFill rotWithShape="1">
          <a:blip r:embed="rId3">
            <a:alphaModFix/>
          </a:blip>
          <a:srcRect/>
          <a:stretch/>
        </p:blipFill>
        <p:spPr>
          <a:xfrm>
            <a:off x="152400" y="1828800"/>
            <a:ext cx="8839201" cy="483647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g111bed03eb6_0_248"/>
          <p:cNvSpPr txBox="1">
            <a:spLocks noGrp="1"/>
          </p:cNvSpPr>
          <p:nvPr>
            <p:ph type="title"/>
          </p:nvPr>
        </p:nvSpPr>
        <p:spPr>
          <a:xfrm>
            <a:off x="252675" y="619125"/>
            <a:ext cx="8608500" cy="11811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sz="3900"/>
              <a:t>STRATEGIC PLAN INITIATIVES/</a:t>
            </a:r>
            <a:endParaRPr sz="3900"/>
          </a:p>
          <a:p>
            <a:pPr marL="0" lvl="0" indent="0" algn="l" rtl="0">
              <a:lnSpc>
                <a:spcPct val="100000"/>
              </a:lnSpc>
              <a:spcBef>
                <a:spcPts val="0"/>
              </a:spcBef>
              <a:spcAft>
                <a:spcPts val="0"/>
              </a:spcAft>
              <a:buSzPts val="1400"/>
              <a:buNone/>
            </a:pPr>
            <a:r>
              <a:rPr lang="en-US" sz="3900"/>
              <a:t>COVID-19 RECOVERY INITIATIVES</a:t>
            </a:r>
            <a:endParaRPr sz="3900"/>
          </a:p>
        </p:txBody>
      </p:sp>
      <p:sp>
        <p:nvSpPr>
          <p:cNvPr id="325" name="Google Shape;325;g111bed03eb6_0_248"/>
          <p:cNvSpPr txBox="1">
            <a:spLocks noGrp="1"/>
          </p:cNvSpPr>
          <p:nvPr>
            <p:ph type="body" idx="1"/>
          </p:nvPr>
        </p:nvSpPr>
        <p:spPr>
          <a:xfrm>
            <a:off x="457200" y="1867575"/>
            <a:ext cx="8229600" cy="4302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40"/>
              </a:spcBef>
              <a:spcAft>
                <a:spcPts val="0"/>
              </a:spcAft>
              <a:buSzPts val="2240"/>
              <a:buNone/>
            </a:pPr>
            <a:r>
              <a:rPr lang="en-US"/>
              <a:t>Maintain</a:t>
            </a:r>
            <a:endParaRPr/>
          </a:p>
          <a:p>
            <a:pPr marL="914400" lvl="1" indent="-361950" algn="l" rtl="0">
              <a:lnSpc>
                <a:spcPct val="100000"/>
              </a:lnSpc>
              <a:spcBef>
                <a:spcPts val="560"/>
              </a:spcBef>
              <a:spcAft>
                <a:spcPts val="0"/>
              </a:spcAft>
              <a:buSzPts val="2100"/>
              <a:buChar char="❏"/>
            </a:pPr>
            <a:r>
              <a:rPr lang="en-US"/>
              <a:t>Learning environment needs</a:t>
            </a:r>
            <a:endParaRPr/>
          </a:p>
          <a:p>
            <a:pPr marL="914400" lvl="1" indent="-361950" algn="l" rtl="0">
              <a:lnSpc>
                <a:spcPct val="100000"/>
              </a:lnSpc>
              <a:spcBef>
                <a:spcPts val="0"/>
              </a:spcBef>
              <a:spcAft>
                <a:spcPts val="0"/>
              </a:spcAft>
              <a:buSzPts val="2100"/>
              <a:buChar char="❏"/>
            </a:pPr>
            <a:r>
              <a:rPr lang="en-US"/>
              <a:t>Assessment tools</a:t>
            </a:r>
            <a:endParaRPr/>
          </a:p>
          <a:p>
            <a:pPr marL="914400" lvl="1" indent="-361950" algn="l" rtl="0">
              <a:lnSpc>
                <a:spcPct val="100000"/>
              </a:lnSpc>
              <a:spcBef>
                <a:spcPts val="0"/>
              </a:spcBef>
              <a:spcAft>
                <a:spcPts val="0"/>
              </a:spcAft>
              <a:buSzPts val="2100"/>
              <a:buChar char="❏"/>
            </a:pPr>
            <a:r>
              <a:rPr lang="en-US"/>
              <a:t>Instructional resources</a:t>
            </a:r>
            <a:endParaRPr/>
          </a:p>
          <a:p>
            <a:pPr marL="914400" lvl="1" indent="-361950" algn="l" rtl="0">
              <a:lnSpc>
                <a:spcPct val="100000"/>
              </a:lnSpc>
              <a:spcBef>
                <a:spcPts val="0"/>
              </a:spcBef>
              <a:spcAft>
                <a:spcPts val="0"/>
              </a:spcAft>
              <a:buSzPts val="2100"/>
              <a:buChar char="❏"/>
            </a:pPr>
            <a:r>
              <a:rPr lang="en-US"/>
              <a:t>COVID-19 recovery initiatives</a:t>
            </a:r>
            <a:endParaRPr/>
          </a:p>
          <a:p>
            <a:pPr marL="1371600" lvl="2" indent="-327660" algn="l" rtl="0">
              <a:lnSpc>
                <a:spcPct val="100000"/>
              </a:lnSpc>
              <a:spcBef>
                <a:spcPts val="0"/>
              </a:spcBef>
              <a:spcAft>
                <a:spcPts val="0"/>
              </a:spcAft>
              <a:buSzPts val="1560"/>
              <a:buChar char="❏"/>
            </a:pPr>
            <a:r>
              <a:rPr lang="en-US"/>
              <a:t>2 math tutor / aides (ESSER grants)</a:t>
            </a:r>
            <a:endParaRPr/>
          </a:p>
          <a:p>
            <a:pPr marL="914400" lvl="1" indent="-361950" algn="l" rtl="0">
              <a:lnSpc>
                <a:spcPct val="100000"/>
              </a:lnSpc>
              <a:spcBef>
                <a:spcPts val="0"/>
              </a:spcBef>
              <a:spcAft>
                <a:spcPts val="0"/>
              </a:spcAft>
              <a:buSzPts val="2100"/>
              <a:buChar char="❏"/>
            </a:pPr>
            <a:r>
              <a:rPr lang="en-US"/>
              <a:t>Safe learning environment</a:t>
            </a:r>
            <a:endParaRPr/>
          </a:p>
          <a:p>
            <a:pPr marL="914400" lvl="1" indent="-361950" algn="l" rtl="0">
              <a:lnSpc>
                <a:spcPct val="100000"/>
              </a:lnSpc>
              <a:spcBef>
                <a:spcPts val="0"/>
              </a:spcBef>
              <a:spcAft>
                <a:spcPts val="0"/>
              </a:spcAft>
              <a:buSzPts val="2100"/>
              <a:buChar char="❏"/>
            </a:pPr>
            <a:r>
              <a:rPr lang="en-US"/>
              <a:t>Student academic and social/emotional confidence</a:t>
            </a:r>
            <a:endParaRPr/>
          </a:p>
          <a:p>
            <a:pPr marL="914400" lvl="1" indent="-361950" algn="l" rtl="0">
              <a:lnSpc>
                <a:spcPct val="100000"/>
              </a:lnSpc>
              <a:spcBef>
                <a:spcPts val="0"/>
              </a:spcBef>
              <a:spcAft>
                <a:spcPts val="0"/>
              </a:spcAft>
              <a:buSzPts val="2100"/>
              <a:buChar char="❏"/>
            </a:pPr>
            <a:r>
              <a:rPr lang="en-US"/>
              <a:t>Academic stamina</a:t>
            </a:r>
            <a:endParaRPr/>
          </a:p>
          <a:p>
            <a:pPr marL="0" lvl="0" indent="0" algn="l" rtl="0">
              <a:lnSpc>
                <a:spcPct val="100000"/>
              </a:lnSpc>
              <a:spcBef>
                <a:spcPts val="640"/>
              </a:spcBef>
              <a:spcAft>
                <a:spcPts val="0"/>
              </a:spcAft>
              <a:buSzPts val="2240"/>
              <a:buNone/>
            </a:pPr>
            <a:endParaRPr/>
          </a:p>
          <a:p>
            <a:pPr marL="0" lvl="0" indent="0" algn="l" rtl="0">
              <a:lnSpc>
                <a:spcPct val="100000"/>
              </a:lnSpc>
              <a:spcBef>
                <a:spcPts val="640"/>
              </a:spcBef>
              <a:spcAft>
                <a:spcPts val="0"/>
              </a:spcAft>
              <a:buSzPts val="2240"/>
              <a:buNone/>
            </a:pP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27"/>
          <p:cNvSpPr txBox="1">
            <a:spLocks noGrp="1"/>
          </p:cNvSpPr>
          <p:nvPr>
            <p:ph type="title"/>
          </p:nvPr>
        </p:nvSpPr>
        <p:spPr>
          <a:xfrm>
            <a:off x="457150" y="6858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sz="3900">
                <a:solidFill>
                  <a:schemeClr val="dk1"/>
                </a:solidFill>
              </a:rPr>
              <a:t>STUDENT OPPORTUNITIES ACT (SOA)  </a:t>
            </a:r>
            <a:endParaRPr sz="3900">
              <a:solidFill>
                <a:schemeClr val="dk1"/>
              </a:solidFill>
            </a:endParaRPr>
          </a:p>
        </p:txBody>
      </p:sp>
      <p:sp>
        <p:nvSpPr>
          <p:cNvPr id="332" name="Google Shape;332;p27"/>
          <p:cNvSpPr txBox="1">
            <a:spLocks noGrp="1"/>
          </p:cNvSpPr>
          <p:nvPr>
            <p:ph type="body" idx="1"/>
          </p:nvPr>
        </p:nvSpPr>
        <p:spPr>
          <a:xfrm>
            <a:off x="457150" y="1740875"/>
            <a:ext cx="8229600" cy="4634400"/>
          </a:xfrm>
          <a:prstGeom prst="rect">
            <a:avLst/>
          </a:prstGeom>
          <a:noFill/>
          <a:ln>
            <a:noFill/>
          </a:ln>
        </p:spPr>
        <p:txBody>
          <a:bodyPr spcFirstLastPara="1" wrap="square" lIns="91425" tIns="91425" rIns="91425" bIns="91425" anchor="t" anchorCtr="0">
            <a:noAutofit/>
          </a:bodyPr>
          <a:lstStyle/>
          <a:p>
            <a:pPr marL="457200" lvl="0" indent="-374650" algn="l" rtl="0">
              <a:lnSpc>
                <a:spcPct val="100000"/>
              </a:lnSpc>
              <a:spcBef>
                <a:spcPts val="0"/>
              </a:spcBef>
              <a:spcAft>
                <a:spcPts val="0"/>
              </a:spcAft>
              <a:buClr>
                <a:srgbClr val="000000"/>
              </a:buClr>
              <a:buSzPts val="2300"/>
              <a:buFont typeface="Noto Sans Symbols"/>
              <a:buChar char="❏"/>
            </a:pPr>
            <a:r>
              <a:rPr lang="en-US" sz="2300">
                <a:solidFill>
                  <a:srgbClr val="000000"/>
                </a:solidFill>
              </a:rPr>
              <a:t>SOA passed under MGL Chapter 132 of the Acts of 2019 on November 26, 2019</a:t>
            </a:r>
            <a:endParaRPr sz="3100"/>
          </a:p>
          <a:p>
            <a:pPr marL="457200" lvl="0" indent="-374650" algn="l" rtl="0">
              <a:lnSpc>
                <a:spcPct val="100000"/>
              </a:lnSpc>
              <a:spcBef>
                <a:spcPts val="0"/>
              </a:spcBef>
              <a:spcAft>
                <a:spcPts val="0"/>
              </a:spcAft>
              <a:buClr>
                <a:srgbClr val="000000"/>
              </a:buClr>
              <a:buSzPts val="2300"/>
              <a:buFont typeface="Noto Sans Symbols"/>
              <a:buChar char="❏"/>
            </a:pPr>
            <a:r>
              <a:rPr lang="en-US" sz="2300">
                <a:solidFill>
                  <a:srgbClr val="000000"/>
                </a:solidFill>
              </a:rPr>
              <a:t>Districts are required to target Chapter 70 funds to close accountability gaps among student subgroups</a:t>
            </a:r>
            <a:endParaRPr sz="3100"/>
          </a:p>
          <a:p>
            <a:pPr marL="457200" lvl="0" indent="-374650" algn="l" rtl="0">
              <a:lnSpc>
                <a:spcPct val="100000"/>
              </a:lnSpc>
              <a:spcBef>
                <a:spcPts val="0"/>
              </a:spcBef>
              <a:spcAft>
                <a:spcPts val="0"/>
              </a:spcAft>
              <a:buClr>
                <a:srgbClr val="000000"/>
              </a:buClr>
              <a:buSzPts val="2300"/>
              <a:buFont typeface="Noto Sans Symbols"/>
              <a:buChar char="❏"/>
            </a:pPr>
            <a:r>
              <a:rPr lang="en-US" sz="2300">
                <a:solidFill>
                  <a:srgbClr val="000000"/>
                </a:solidFill>
              </a:rPr>
              <a:t>NPS has submitted the required amendment to its three year plan to the Department of Elementary and Secondary Schools </a:t>
            </a:r>
            <a:endParaRPr sz="2300">
              <a:solidFill>
                <a:srgbClr val="000000"/>
              </a:solidFill>
            </a:endParaRPr>
          </a:p>
          <a:p>
            <a:pPr marL="457200" lvl="0" indent="-374650" algn="l" rtl="0">
              <a:lnSpc>
                <a:spcPct val="100000"/>
              </a:lnSpc>
              <a:spcBef>
                <a:spcPts val="0"/>
              </a:spcBef>
              <a:spcAft>
                <a:spcPts val="0"/>
              </a:spcAft>
              <a:buClr>
                <a:srgbClr val="000000"/>
              </a:buClr>
              <a:buSzPts val="2300"/>
              <a:buFont typeface="Noto Sans Symbols"/>
              <a:buChar char="❏"/>
            </a:pPr>
            <a:r>
              <a:rPr lang="en-US" sz="2300">
                <a:solidFill>
                  <a:srgbClr val="000000"/>
                </a:solidFill>
              </a:rPr>
              <a:t>Focus areas include High School music participation, kindergarten aides to support holistic student needs, and an early literacy elementary Fundations phonics program</a:t>
            </a:r>
            <a:endParaRPr sz="2300">
              <a:solidFill>
                <a:srgbClr val="000000"/>
              </a:solidFill>
            </a:endParaRPr>
          </a:p>
          <a:p>
            <a:pPr marL="457200" lvl="0" indent="-374650" algn="l" rtl="0">
              <a:lnSpc>
                <a:spcPct val="100000"/>
              </a:lnSpc>
              <a:spcBef>
                <a:spcPts val="0"/>
              </a:spcBef>
              <a:spcAft>
                <a:spcPts val="0"/>
              </a:spcAft>
              <a:buClr>
                <a:srgbClr val="000000"/>
              </a:buClr>
              <a:buSzPts val="2300"/>
              <a:buChar char="❏"/>
            </a:pPr>
            <a:r>
              <a:rPr lang="en-US" sz="2300">
                <a:solidFill>
                  <a:srgbClr val="000000"/>
                </a:solidFill>
              </a:rPr>
              <a:t>Districts are required to implement metrics to track student progress and subgroup gap closing</a:t>
            </a:r>
            <a:endParaRPr sz="2300">
              <a:solidFill>
                <a:srgbClr val="000000"/>
              </a:solidFill>
            </a:endParaRPr>
          </a:p>
          <a:p>
            <a:pPr marL="457200" lvl="0" indent="-374650" algn="l" rtl="0">
              <a:lnSpc>
                <a:spcPct val="100000"/>
              </a:lnSpc>
              <a:spcBef>
                <a:spcPts val="0"/>
              </a:spcBef>
              <a:spcAft>
                <a:spcPts val="0"/>
              </a:spcAft>
              <a:buClr>
                <a:srgbClr val="000000"/>
              </a:buClr>
              <a:buSzPts val="2300"/>
              <a:buChar char="❏"/>
            </a:pPr>
            <a:r>
              <a:rPr lang="en-US" sz="2300">
                <a:solidFill>
                  <a:srgbClr val="000000"/>
                </a:solidFill>
              </a:rPr>
              <a:t>While the SOA provides school funding, it does not provide funding for the oversight and implementation of the programs or regulations</a:t>
            </a:r>
            <a:endParaRPr sz="2300">
              <a:solidFill>
                <a:srgbClr val="00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g111bed03eb6_0_329"/>
          <p:cNvSpPr txBox="1">
            <a:spLocks noGrp="1"/>
          </p:cNvSpPr>
          <p:nvPr>
            <p:ph type="title" idx="4294967295"/>
          </p:nvPr>
        </p:nvSpPr>
        <p:spPr>
          <a:xfrm>
            <a:off x="457200" y="533400"/>
            <a:ext cx="8229600" cy="1143000"/>
          </a:xfrm>
          <a:prstGeom prst="rect">
            <a:avLst/>
          </a:prstGeom>
          <a:noFill/>
          <a:ln>
            <a:noFill/>
          </a:ln>
        </p:spPr>
        <p:txBody>
          <a:bodyPr spcFirstLastPara="1" wrap="square" lIns="92075" tIns="46025" rIns="92075" bIns="46025" anchor="ctr" anchorCtr="0">
            <a:noAutofit/>
          </a:bodyPr>
          <a:lstStyle/>
          <a:p>
            <a:pPr marL="0" marR="0" lvl="0" indent="0" algn="l" rtl="0">
              <a:lnSpc>
                <a:spcPct val="100000"/>
              </a:lnSpc>
              <a:spcBef>
                <a:spcPts val="0"/>
              </a:spcBef>
              <a:spcAft>
                <a:spcPts val="0"/>
              </a:spcAft>
              <a:buClr>
                <a:schemeClr val="dk2"/>
              </a:buClr>
              <a:buSzPts val="4400"/>
              <a:buFont typeface="Times New Roman"/>
              <a:buNone/>
            </a:pPr>
            <a:r>
              <a:rPr lang="en-US" sz="4000"/>
              <a:t>EXECUTIVE BUDGET</a:t>
            </a:r>
            <a:endParaRPr sz="4000" b="0" i="0" u="none" strike="noStrike" cap="none">
              <a:solidFill>
                <a:srgbClr val="FF0000"/>
              </a:solidFill>
              <a:latin typeface="Times New Roman"/>
              <a:ea typeface="Times New Roman"/>
              <a:cs typeface="Times New Roman"/>
              <a:sym typeface="Times New Roman"/>
            </a:endParaRPr>
          </a:p>
        </p:txBody>
      </p:sp>
      <p:sp>
        <p:nvSpPr>
          <p:cNvPr id="338" name="Google Shape;338;g111bed03eb6_0_329"/>
          <p:cNvSpPr txBox="1">
            <a:spLocks noGrp="1"/>
          </p:cNvSpPr>
          <p:nvPr>
            <p:ph type="body" idx="4294967295"/>
          </p:nvPr>
        </p:nvSpPr>
        <p:spPr>
          <a:xfrm>
            <a:off x="381000" y="1812600"/>
            <a:ext cx="8382000" cy="4302000"/>
          </a:xfrm>
          <a:prstGeom prst="rect">
            <a:avLst/>
          </a:prstGeom>
          <a:noFill/>
          <a:ln>
            <a:noFill/>
          </a:ln>
        </p:spPr>
        <p:txBody>
          <a:bodyPr spcFirstLastPara="1" wrap="square" lIns="92075" tIns="46025" rIns="92075" bIns="46025" anchor="t" anchorCtr="0">
            <a:noAutofit/>
          </a:bodyPr>
          <a:lstStyle/>
          <a:p>
            <a:pPr marL="0" lvl="0" indent="0" algn="just" rtl="0">
              <a:lnSpc>
                <a:spcPct val="100000"/>
              </a:lnSpc>
              <a:spcBef>
                <a:spcPts val="640"/>
              </a:spcBef>
              <a:spcAft>
                <a:spcPts val="0"/>
              </a:spcAft>
              <a:buSzPts val="2240"/>
              <a:buNone/>
            </a:pPr>
            <a:r>
              <a:rPr lang="en-US"/>
              <a:t>The budget roll up by category shows the Initial and  Executive Budgets</a:t>
            </a:r>
            <a:endParaRPr/>
          </a:p>
          <a:p>
            <a:pPr marL="469900" lvl="0" indent="0" algn="just" rtl="0">
              <a:lnSpc>
                <a:spcPct val="100000"/>
              </a:lnSpc>
              <a:spcBef>
                <a:spcPts val="640"/>
              </a:spcBef>
              <a:spcAft>
                <a:spcPts val="0"/>
              </a:spcAft>
              <a:buSzPts val="2240"/>
              <a:buNone/>
            </a:pPr>
            <a:endParaRPr/>
          </a:p>
          <a:p>
            <a:pPr marL="908050" lvl="0" indent="0" algn="just" rtl="0">
              <a:lnSpc>
                <a:spcPct val="100000"/>
              </a:lnSpc>
              <a:spcBef>
                <a:spcPts val="640"/>
              </a:spcBef>
              <a:spcAft>
                <a:spcPts val="0"/>
              </a:spcAft>
              <a:buSzPts val="2240"/>
              <a:buNone/>
            </a:pPr>
            <a:endParaRPr/>
          </a:p>
          <a:p>
            <a:pPr marL="469900" marR="0" lvl="0" indent="0" algn="l" rtl="0">
              <a:lnSpc>
                <a:spcPct val="100000"/>
              </a:lnSpc>
              <a:spcBef>
                <a:spcPts val="560"/>
              </a:spcBef>
              <a:spcAft>
                <a:spcPts val="0"/>
              </a:spcAft>
              <a:buSzPts val="2240"/>
              <a:buNone/>
            </a:pPr>
            <a:endParaRPr sz="3000" b="0"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g111bed03eb6_0_334"/>
          <p:cNvSpPr txBox="1"/>
          <p:nvPr/>
        </p:nvSpPr>
        <p:spPr>
          <a:xfrm>
            <a:off x="381000" y="457200"/>
            <a:ext cx="8229600" cy="1323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3366"/>
              </a:buClr>
              <a:buSzPts val="4000"/>
              <a:buFont typeface="Times New Roman"/>
              <a:buNone/>
            </a:pPr>
            <a:r>
              <a:rPr lang="en-US" sz="4000" b="0" i="0" u="none" strike="noStrike" cap="none">
                <a:solidFill>
                  <a:srgbClr val="003366"/>
                </a:solidFill>
                <a:latin typeface="Times New Roman"/>
                <a:ea typeface="Times New Roman"/>
                <a:cs typeface="Times New Roman"/>
                <a:sym typeface="Times New Roman"/>
              </a:rPr>
              <a:t>FY'23 EXECUTIVE BUDGET BY CATEGORY</a:t>
            </a:r>
            <a:endParaRPr sz="1400" b="0" i="0" u="none" strike="noStrike" cap="none">
              <a:solidFill>
                <a:srgbClr val="FF0000"/>
              </a:solidFill>
              <a:latin typeface="Arial"/>
              <a:ea typeface="Arial"/>
              <a:cs typeface="Arial"/>
              <a:sym typeface="Arial"/>
            </a:endParaRPr>
          </a:p>
        </p:txBody>
      </p:sp>
      <p:pic>
        <p:nvPicPr>
          <p:cNvPr id="344" name="Google Shape;344;g111bed03eb6_0_334"/>
          <p:cNvPicPr preferRelativeResize="0"/>
          <p:nvPr/>
        </p:nvPicPr>
        <p:blipFill rotWithShape="1">
          <a:blip r:embed="rId3">
            <a:alphaModFix/>
          </a:blip>
          <a:srcRect/>
          <a:stretch/>
        </p:blipFill>
        <p:spPr>
          <a:xfrm>
            <a:off x="152400" y="1933500"/>
            <a:ext cx="8991599" cy="32173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g111bed03eb6_0_339"/>
          <p:cNvSpPr txBox="1"/>
          <p:nvPr/>
        </p:nvSpPr>
        <p:spPr>
          <a:xfrm>
            <a:off x="381000" y="457200"/>
            <a:ext cx="8229600" cy="1323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2"/>
              </a:buClr>
              <a:buSzPts val="4000"/>
              <a:buFont typeface="Times New Roman"/>
              <a:buNone/>
            </a:pPr>
            <a:r>
              <a:rPr lang="en-US" sz="4000" b="0" i="0" u="none" strike="noStrike" cap="none">
                <a:solidFill>
                  <a:schemeClr val="dk2"/>
                </a:solidFill>
                <a:latin typeface="Times New Roman"/>
                <a:ea typeface="Times New Roman"/>
                <a:cs typeface="Times New Roman"/>
                <a:sym typeface="Times New Roman"/>
              </a:rPr>
              <a:t>FY'23 EXECUTIVE BUDGET BY CATEGORY</a:t>
            </a:r>
            <a:endParaRPr sz="1400" b="0" i="0" u="none" strike="noStrike" cap="none">
              <a:solidFill>
                <a:srgbClr val="FF0000"/>
              </a:solidFill>
              <a:latin typeface="Arial"/>
              <a:ea typeface="Arial"/>
              <a:cs typeface="Arial"/>
              <a:sym typeface="Arial"/>
            </a:endParaRPr>
          </a:p>
          <a:p>
            <a:pPr marL="0" marR="0" lvl="0" indent="0" algn="l" rtl="0">
              <a:lnSpc>
                <a:spcPct val="100000"/>
              </a:lnSpc>
              <a:spcBef>
                <a:spcPts val="0"/>
              </a:spcBef>
              <a:spcAft>
                <a:spcPts val="0"/>
              </a:spcAft>
              <a:buClr>
                <a:srgbClr val="003366"/>
              </a:buClr>
              <a:buSzPts val="4000"/>
              <a:buFont typeface="Times New Roman"/>
              <a:buNone/>
            </a:pPr>
            <a:endParaRPr sz="4000" b="0" i="0" u="none" strike="noStrike" cap="none">
              <a:solidFill>
                <a:srgbClr val="003366"/>
              </a:solidFill>
              <a:latin typeface="Times New Roman"/>
              <a:ea typeface="Times New Roman"/>
              <a:cs typeface="Times New Roman"/>
              <a:sym typeface="Times New Roman"/>
            </a:endParaRPr>
          </a:p>
        </p:txBody>
      </p:sp>
      <p:pic>
        <p:nvPicPr>
          <p:cNvPr id="350" name="Google Shape;350;g111bed03eb6_0_339"/>
          <p:cNvPicPr preferRelativeResize="0"/>
          <p:nvPr/>
        </p:nvPicPr>
        <p:blipFill rotWithShape="1">
          <a:blip r:embed="rId3">
            <a:alphaModFix/>
          </a:blip>
          <a:srcRect/>
          <a:stretch/>
        </p:blipFill>
        <p:spPr>
          <a:xfrm>
            <a:off x="152400" y="1781100"/>
            <a:ext cx="8991601" cy="50769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pic>
        <p:nvPicPr>
          <p:cNvPr id="356" name="Google Shape;356;g111bed03eb6_0_344"/>
          <p:cNvPicPr preferRelativeResize="0"/>
          <p:nvPr/>
        </p:nvPicPr>
        <p:blipFill rotWithShape="1">
          <a:blip r:embed="rId3">
            <a:alphaModFix/>
          </a:blip>
          <a:srcRect/>
          <a:stretch/>
        </p:blipFill>
        <p:spPr>
          <a:xfrm>
            <a:off x="87550" y="1786650"/>
            <a:ext cx="8973775" cy="4998400"/>
          </a:xfrm>
          <a:prstGeom prst="rect">
            <a:avLst/>
          </a:prstGeom>
          <a:noFill/>
          <a:ln>
            <a:noFill/>
          </a:ln>
        </p:spPr>
      </p:pic>
      <p:sp>
        <p:nvSpPr>
          <p:cNvPr id="357" name="Google Shape;357;g111bed03eb6_0_344"/>
          <p:cNvSpPr txBox="1">
            <a:spLocks noGrp="1"/>
          </p:cNvSpPr>
          <p:nvPr>
            <p:ph type="title"/>
          </p:nvPr>
        </p:nvSpPr>
        <p:spPr>
          <a:xfrm>
            <a:off x="457200" y="64365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sz="4000"/>
              <a:t>FY'23 EXECUTIVE BUDGET BY CATEGORY</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g111bed03eb6_0_350"/>
          <p:cNvSpPr txBox="1">
            <a:spLocks noGrp="1"/>
          </p:cNvSpPr>
          <p:nvPr>
            <p:ph type="title" idx="4294967295"/>
          </p:nvPr>
        </p:nvSpPr>
        <p:spPr>
          <a:xfrm>
            <a:off x="457200" y="838200"/>
            <a:ext cx="8229600" cy="838200"/>
          </a:xfrm>
          <a:prstGeom prst="rect">
            <a:avLst/>
          </a:prstGeom>
          <a:noFill/>
          <a:ln>
            <a:noFill/>
          </a:ln>
        </p:spPr>
        <p:txBody>
          <a:bodyPr spcFirstLastPara="1" wrap="square" lIns="92075" tIns="46025" rIns="92075" bIns="46025" anchor="ctr" anchorCtr="0">
            <a:noAutofit/>
          </a:bodyPr>
          <a:lstStyle/>
          <a:p>
            <a:pPr marL="0" marR="0" lvl="0" indent="0" algn="l" rtl="0">
              <a:lnSpc>
                <a:spcPct val="100000"/>
              </a:lnSpc>
              <a:spcBef>
                <a:spcPts val="0"/>
              </a:spcBef>
              <a:spcAft>
                <a:spcPts val="0"/>
              </a:spcAft>
              <a:buClr>
                <a:schemeClr val="dk2"/>
              </a:buClr>
              <a:buSzPts val="4400"/>
              <a:buFont typeface="Times New Roman"/>
              <a:buNone/>
            </a:pPr>
            <a:r>
              <a:rPr lang="en-US" sz="4000" b="0" i="0" u="none" strike="noStrike" cap="none">
                <a:solidFill>
                  <a:schemeClr val="dk2"/>
                </a:solidFill>
                <a:latin typeface="Times New Roman"/>
                <a:ea typeface="Times New Roman"/>
                <a:cs typeface="Times New Roman"/>
                <a:sym typeface="Times New Roman"/>
              </a:rPr>
              <a:t>CUTS FROM INITIAL BUDGET</a:t>
            </a:r>
            <a:r>
              <a:rPr lang="en-US" sz="4400" b="0" i="0" u="none" strike="noStrike" cap="none">
                <a:solidFill>
                  <a:schemeClr val="dk2"/>
                </a:solidFill>
                <a:latin typeface="Times New Roman"/>
                <a:ea typeface="Times New Roman"/>
                <a:cs typeface="Times New Roman"/>
                <a:sym typeface="Times New Roman"/>
              </a:rPr>
              <a:t> </a:t>
            </a:r>
            <a:endParaRPr sz="4400" b="0" i="0" u="none" strike="noStrike" cap="none">
              <a:solidFill>
                <a:srgbClr val="FF0000"/>
              </a:solidFill>
              <a:latin typeface="Times New Roman"/>
              <a:ea typeface="Times New Roman"/>
              <a:cs typeface="Times New Roman"/>
              <a:sym typeface="Times New Roman"/>
            </a:endParaRPr>
          </a:p>
        </p:txBody>
      </p:sp>
      <p:sp>
        <p:nvSpPr>
          <p:cNvPr id="363" name="Google Shape;363;g111bed03eb6_0_350"/>
          <p:cNvSpPr txBox="1">
            <a:spLocks noGrp="1"/>
          </p:cNvSpPr>
          <p:nvPr>
            <p:ph type="body" idx="4294967295"/>
          </p:nvPr>
        </p:nvSpPr>
        <p:spPr>
          <a:xfrm>
            <a:off x="457200" y="1828800"/>
            <a:ext cx="8229600" cy="4302000"/>
          </a:xfrm>
          <a:prstGeom prst="rect">
            <a:avLst/>
          </a:prstGeom>
          <a:noFill/>
          <a:ln>
            <a:noFill/>
          </a:ln>
        </p:spPr>
        <p:txBody>
          <a:bodyPr spcFirstLastPara="1" wrap="square" lIns="92075" tIns="46025" rIns="92075" bIns="46025" anchor="t" anchorCtr="0">
            <a:noAutofit/>
          </a:bodyPr>
          <a:lstStyle/>
          <a:p>
            <a:pPr marL="0" marR="0" lvl="0" indent="0" algn="l" rtl="0">
              <a:lnSpc>
                <a:spcPct val="100000"/>
              </a:lnSpc>
              <a:spcBef>
                <a:spcPts val="0"/>
              </a:spcBef>
              <a:spcAft>
                <a:spcPts val="0"/>
              </a:spcAft>
              <a:buSzPts val="2240"/>
              <a:buNone/>
            </a:pPr>
            <a:r>
              <a:rPr lang="en-US" sz="3000" b="0" i="0" u="none" strike="noStrike" cap="none">
                <a:solidFill>
                  <a:schemeClr val="dk1"/>
                </a:solidFill>
                <a:latin typeface="Times New Roman"/>
                <a:ea typeface="Times New Roman"/>
                <a:cs typeface="Times New Roman"/>
                <a:sym typeface="Times New Roman"/>
              </a:rPr>
              <a:t>Staffing Requested:</a:t>
            </a:r>
            <a:endParaRPr sz="3000" b="0" i="0" u="none" strike="noStrike" cap="none">
              <a:solidFill>
                <a:schemeClr val="dk1"/>
              </a:solidFill>
              <a:latin typeface="Times New Roman"/>
              <a:ea typeface="Times New Roman"/>
              <a:cs typeface="Times New Roman"/>
              <a:sym typeface="Times New Roman"/>
            </a:endParaRPr>
          </a:p>
          <a:p>
            <a:pPr marL="908050" marR="0" lvl="1" indent="-474662" algn="l" rtl="0">
              <a:lnSpc>
                <a:spcPct val="100000"/>
              </a:lnSpc>
              <a:spcBef>
                <a:spcPts val="640"/>
              </a:spcBef>
              <a:spcAft>
                <a:spcPts val="0"/>
              </a:spcAft>
              <a:buClr>
                <a:schemeClr val="accent2"/>
              </a:buClr>
              <a:buSzPts val="3000"/>
              <a:buFont typeface="Noto Sans Symbols"/>
              <a:buChar char="❏"/>
            </a:pPr>
            <a:r>
              <a:rPr lang="en-US" sz="3000"/>
              <a:t>elementary</a:t>
            </a:r>
            <a:r>
              <a:rPr lang="en-US" sz="3000" b="0" i="0" u="none" strike="noStrike" cap="none">
                <a:solidFill>
                  <a:schemeClr val="dk1"/>
                </a:solidFill>
                <a:latin typeface="Times New Roman"/>
                <a:ea typeface="Times New Roman"/>
                <a:cs typeface="Times New Roman"/>
                <a:sym typeface="Times New Roman"/>
              </a:rPr>
              <a:t> 1 </a:t>
            </a:r>
            <a:r>
              <a:rPr lang="en-US" sz="3000"/>
              <a:t>math specialist</a:t>
            </a:r>
            <a:endParaRPr sz="3000"/>
          </a:p>
          <a:p>
            <a:pPr marL="908050" marR="0" lvl="1" indent="-474662" algn="l" rtl="0">
              <a:lnSpc>
                <a:spcPct val="100000"/>
              </a:lnSpc>
              <a:spcBef>
                <a:spcPts val="640"/>
              </a:spcBef>
              <a:spcAft>
                <a:spcPts val="0"/>
              </a:spcAft>
              <a:buClr>
                <a:schemeClr val="accent2"/>
              </a:buClr>
              <a:buSzPts val="3000"/>
              <a:buFont typeface="Noto Sans Symbols"/>
              <a:buChar char="❏"/>
            </a:pPr>
            <a:r>
              <a:rPr lang="en-US" sz="3000"/>
              <a:t>elementary 1 STEM specialist</a:t>
            </a:r>
            <a:r>
              <a:rPr lang="en-US" sz="3000" b="0" i="0" u="none" strike="noStrike" cap="none">
                <a:solidFill>
                  <a:schemeClr val="dk1"/>
                </a:solidFill>
                <a:latin typeface="Times New Roman"/>
                <a:ea typeface="Times New Roman"/>
                <a:cs typeface="Times New Roman"/>
                <a:sym typeface="Times New Roman"/>
              </a:rPr>
              <a:t> </a:t>
            </a:r>
            <a:endParaRPr sz="3000" b="0" i="0" u="none" strike="noStrike" cap="none">
              <a:solidFill>
                <a:schemeClr val="dk1"/>
              </a:solidFill>
              <a:latin typeface="Times New Roman"/>
              <a:ea typeface="Times New Roman"/>
              <a:cs typeface="Times New Roman"/>
              <a:sym typeface="Times New Roman"/>
            </a:endParaRPr>
          </a:p>
          <a:p>
            <a:pPr marL="908050" marR="0" lvl="1" indent="-474662" algn="l" rtl="0">
              <a:lnSpc>
                <a:spcPct val="100000"/>
              </a:lnSpc>
              <a:spcBef>
                <a:spcPts val="640"/>
              </a:spcBef>
              <a:spcAft>
                <a:spcPts val="0"/>
              </a:spcAft>
              <a:buClr>
                <a:schemeClr val="accent2"/>
              </a:buClr>
              <a:buSzPts val="3000"/>
              <a:buFont typeface="Noto Sans Symbols"/>
              <a:buChar char="❏"/>
            </a:pPr>
            <a:r>
              <a:rPr lang="en-US" sz="3000"/>
              <a:t>elementary .8 specialist FTE</a:t>
            </a:r>
            <a:endParaRPr sz="3000"/>
          </a:p>
          <a:p>
            <a:pPr marL="908050" marR="0" lvl="1" indent="-474662" algn="l" rtl="0">
              <a:lnSpc>
                <a:spcPct val="100000"/>
              </a:lnSpc>
              <a:spcBef>
                <a:spcPts val="640"/>
              </a:spcBef>
              <a:spcAft>
                <a:spcPts val="0"/>
              </a:spcAft>
              <a:buClr>
                <a:schemeClr val="accent2"/>
              </a:buClr>
              <a:buSzPts val="3000"/>
              <a:buFont typeface="Noto Sans Symbols"/>
              <a:buChar char="❏"/>
            </a:pPr>
            <a:r>
              <a:rPr lang="en-US" sz="3000"/>
              <a:t>elementary 2 building based aides</a:t>
            </a:r>
            <a:endParaRPr sz="3000"/>
          </a:p>
          <a:p>
            <a:pPr marL="908050" marR="0" lvl="1" indent="-474662" algn="l" rtl="0">
              <a:lnSpc>
                <a:spcPct val="100000"/>
              </a:lnSpc>
              <a:spcBef>
                <a:spcPts val="640"/>
              </a:spcBef>
              <a:spcAft>
                <a:spcPts val="0"/>
              </a:spcAft>
              <a:buClr>
                <a:schemeClr val="accent2"/>
              </a:buClr>
              <a:buSzPts val="3000"/>
              <a:buFont typeface="Noto Sans Symbols"/>
              <a:buChar char="❏"/>
            </a:pPr>
            <a:r>
              <a:rPr lang="en-US" sz="3000"/>
              <a:t>middle school 1</a:t>
            </a:r>
            <a:r>
              <a:rPr lang="en-US" sz="3000" b="0" i="0" u="none" strike="noStrike" cap="none">
                <a:solidFill>
                  <a:schemeClr val="dk1"/>
                </a:solidFill>
                <a:latin typeface="Times New Roman"/>
                <a:ea typeface="Times New Roman"/>
                <a:cs typeface="Times New Roman"/>
                <a:sym typeface="Times New Roman"/>
              </a:rPr>
              <a:t> </a:t>
            </a:r>
            <a:r>
              <a:rPr lang="en-US" sz="3000"/>
              <a:t>guidance counselor</a:t>
            </a:r>
            <a:r>
              <a:rPr lang="en-US" sz="3000" b="0" i="0" u="none" strike="noStrike" cap="none">
                <a:solidFill>
                  <a:schemeClr val="dk1"/>
                </a:solidFill>
                <a:latin typeface="Times New Roman"/>
                <a:ea typeface="Times New Roman"/>
                <a:cs typeface="Times New Roman"/>
                <a:sym typeface="Times New Roman"/>
              </a:rPr>
              <a:t> </a:t>
            </a:r>
            <a:endParaRPr sz="3000" b="0" i="0" u="none" strike="noStrike" cap="none">
              <a:solidFill>
                <a:schemeClr val="dk1"/>
              </a:solidFill>
              <a:latin typeface="Times New Roman"/>
              <a:ea typeface="Times New Roman"/>
              <a:cs typeface="Times New Roman"/>
              <a:sym typeface="Times New Roman"/>
            </a:endParaRPr>
          </a:p>
          <a:p>
            <a:pPr marL="908050" marR="0" lvl="1" indent="-474662" algn="l" rtl="0">
              <a:lnSpc>
                <a:spcPct val="100000"/>
              </a:lnSpc>
              <a:spcBef>
                <a:spcPts val="640"/>
              </a:spcBef>
              <a:spcAft>
                <a:spcPts val="0"/>
              </a:spcAft>
              <a:buClr>
                <a:schemeClr val="accent2"/>
              </a:buClr>
              <a:buSzPts val="3000"/>
              <a:buFont typeface="Noto Sans Symbols"/>
              <a:buChar char="❏"/>
            </a:pPr>
            <a:r>
              <a:rPr lang="en-US" sz="3000"/>
              <a:t>middle school 1 math specialist</a:t>
            </a:r>
            <a:endParaRPr sz="3000"/>
          </a:p>
          <a:p>
            <a:pPr marL="908050" marR="0" lvl="0" indent="0" algn="l" rtl="0">
              <a:lnSpc>
                <a:spcPct val="100000"/>
              </a:lnSpc>
              <a:spcBef>
                <a:spcPts val="640"/>
              </a:spcBef>
              <a:spcAft>
                <a:spcPts val="0"/>
              </a:spcAft>
              <a:buSzPts val="2240"/>
              <a:buNone/>
            </a:pPr>
            <a:endParaRPr sz="3000"/>
          </a:p>
          <a:p>
            <a:pPr marL="469900" marR="0" lvl="0" indent="-469900" algn="l" rtl="0">
              <a:lnSpc>
                <a:spcPct val="100000"/>
              </a:lnSpc>
              <a:spcBef>
                <a:spcPts val="560"/>
              </a:spcBef>
              <a:spcAft>
                <a:spcPts val="0"/>
              </a:spcAft>
              <a:buClr>
                <a:schemeClr val="lt2"/>
              </a:buClr>
              <a:buSzPts val="1960"/>
              <a:buFont typeface="Noto Sans Symbols"/>
              <a:buNone/>
            </a:pPr>
            <a:endParaRPr sz="1800" b="0" i="0" u="none" strike="noStrike" cap="none">
              <a:solidFill>
                <a:schemeClr val="dk1"/>
              </a:solidFill>
              <a:latin typeface="Times New Roman"/>
              <a:ea typeface="Times New Roman"/>
              <a:cs typeface="Times New Roman"/>
              <a:sym typeface="Times New Roman"/>
            </a:endParaRPr>
          </a:p>
          <a:p>
            <a:pPr marL="469900" marR="0" lvl="0" indent="-345440" algn="l" rtl="0">
              <a:lnSpc>
                <a:spcPct val="100000"/>
              </a:lnSpc>
              <a:spcBef>
                <a:spcPts val="560"/>
              </a:spcBef>
              <a:spcAft>
                <a:spcPts val="0"/>
              </a:spcAft>
              <a:buClr>
                <a:schemeClr val="lt2"/>
              </a:buClr>
              <a:buSzPts val="1960"/>
              <a:buFont typeface="Noto Sans Symbols"/>
              <a:buNone/>
            </a:pPr>
            <a:endParaRPr sz="3000" b="0"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g111bed03eb6_0_355"/>
          <p:cNvSpPr txBox="1">
            <a:spLocks noGrp="1"/>
          </p:cNvSpPr>
          <p:nvPr>
            <p:ph type="title" idx="4294967295"/>
          </p:nvPr>
        </p:nvSpPr>
        <p:spPr>
          <a:xfrm>
            <a:off x="457200" y="533400"/>
            <a:ext cx="8229600" cy="1143000"/>
          </a:xfrm>
          <a:prstGeom prst="rect">
            <a:avLst/>
          </a:prstGeom>
          <a:noFill/>
          <a:ln>
            <a:noFill/>
          </a:ln>
        </p:spPr>
        <p:txBody>
          <a:bodyPr spcFirstLastPara="1" wrap="square" lIns="92075" tIns="46025" rIns="92075" bIns="46025" anchor="ctr" anchorCtr="0">
            <a:noAutofit/>
          </a:bodyPr>
          <a:lstStyle/>
          <a:p>
            <a:pPr marL="0" marR="0" lvl="0" indent="0" algn="l" rtl="0">
              <a:lnSpc>
                <a:spcPct val="100000"/>
              </a:lnSpc>
              <a:spcBef>
                <a:spcPts val="0"/>
              </a:spcBef>
              <a:spcAft>
                <a:spcPts val="0"/>
              </a:spcAft>
              <a:buClr>
                <a:schemeClr val="dk2"/>
              </a:buClr>
              <a:buSzPts val="4400"/>
              <a:buFont typeface="Times New Roman"/>
              <a:buNone/>
            </a:pPr>
            <a:r>
              <a:rPr lang="en-US" sz="4000" b="0" i="0" u="none" strike="noStrike" cap="none">
                <a:solidFill>
                  <a:schemeClr val="dk2"/>
                </a:solidFill>
                <a:latin typeface="Times New Roman"/>
                <a:ea typeface="Times New Roman"/>
                <a:cs typeface="Times New Roman"/>
                <a:sym typeface="Times New Roman"/>
              </a:rPr>
              <a:t>FY</a:t>
            </a:r>
            <a:r>
              <a:rPr lang="en-US" sz="4000"/>
              <a:t>’23</a:t>
            </a:r>
            <a:r>
              <a:rPr lang="en-US" sz="4000" b="0" i="0" u="none" strike="noStrike" cap="none">
                <a:solidFill>
                  <a:schemeClr val="dk2"/>
                </a:solidFill>
                <a:latin typeface="Times New Roman"/>
                <a:ea typeface="Times New Roman"/>
                <a:cs typeface="Times New Roman"/>
                <a:sym typeface="Times New Roman"/>
              </a:rPr>
              <a:t> EXECUTIVE BUDGET VARIANCE TO FY’</a:t>
            </a:r>
            <a:r>
              <a:rPr lang="en-US" sz="4000"/>
              <a:t>22</a:t>
            </a:r>
            <a:r>
              <a:rPr lang="en-US" sz="4000" b="0" i="0" u="none" strike="noStrike" cap="none">
                <a:solidFill>
                  <a:schemeClr val="dk2"/>
                </a:solidFill>
                <a:latin typeface="Times New Roman"/>
                <a:ea typeface="Times New Roman"/>
                <a:cs typeface="Times New Roman"/>
                <a:sym typeface="Times New Roman"/>
              </a:rPr>
              <a:t> BUDGET</a:t>
            </a:r>
            <a:r>
              <a:rPr lang="en-US" sz="4400" b="0" i="0" u="none" strike="noStrike" cap="none">
                <a:solidFill>
                  <a:schemeClr val="dk2"/>
                </a:solidFill>
                <a:latin typeface="Times New Roman"/>
                <a:ea typeface="Times New Roman"/>
                <a:cs typeface="Times New Roman"/>
                <a:sym typeface="Times New Roman"/>
              </a:rPr>
              <a:t> </a:t>
            </a:r>
            <a:endParaRPr sz="4400" b="0" i="0" u="none" strike="noStrike" cap="none">
              <a:solidFill>
                <a:srgbClr val="FF0000"/>
              </a:solidFill>
              <a:latin typeface="Times New Roman"/>
              <a:ea typeface="Times New Roman"/>
              <a:cs typeface="Times New Roman"/>
              <a:sym typeface="Times New Roman"/>
            </a:endParaRPr>
          </a:p>
        </p:txBody>
      </p:sp>
      <p:sp>
        <p:nvSpPr>
          <p:cNvPr id="369" name="Google Shape;369;g111bed03eb6_0_355"/>
          <p:cNvSpPr txBox="1">
            <a:spLocks noGrp="1"/>
          </p:cNvSpPr>
          <p:nvPr>
            <p:ph type="body" idx="4294967295"/>
          </p:nvPr>
        </p:nvSpPr>
        <p:spPr>
          <a:xfrm>
            <a:off x="457200" y="1828800"/>
            <a:ext cx="8229600" cy="4773300"/>
          </a:xfrm>
          <a:prstGeom prst="rect">
            <a:avLst/>
          </a:prstGeom>
          <a:noFill/>
          <a:ln>
            <a:noFill/>
          </a:ln>
        </p:spPr>
        <p:txBody>
          <a:bodyPr spcFirstLastPara="1" wrap="square" lIns="92075" tIns="46025" rIns="92075" bIns="46025" anchor="t" anchorCtr="0">
            <a:noAutofit/>
          </a:bodyPr>
          <a:lstStyle/>
          <a:p>
            <a:pPr marL="0" marR="0" lvl="0" indent="0" algn="l" rtl="0">
              <a:lnSpc>
                <a:spcPct val="100000"/>
              </a:lnSpc>
              <a:spcBef>
                <a:spcPts val="0"/>
              </a:spcBef>
              <a:spcAft>
                <a:spcPts val="0"/>
              </a:spcAft>
              <a:buSzPts val="2240"/>
              <a:buNone/>
            </a:pPr>
            <a:r>
              <a:rPr lang="en-US" sz="2400" b="0" i="0" u="none" strike="noStrike" cap="none">
                <a:solidFill>
                  <a:schemeClr val="dk1"/>
                </a:solidFill>
                <a:latin typeface="Times New Roman"/>
                <a:ea typeface="Times New Roman"/>
                <a:cs typeface="Times New Roman"/>
                <a:sym typeface="Times New Roman"/>
              </a:rPr>
              <a:t>District Administration</a:t>
            </a:r>
            <a:endParaRPr sz="2400" b="0" i="0" u="none" strike="noStrike" cap="none">
              <a:solidFill>
                <a:schemeClr val="dk1"/>
              </a:solidFill>
              <a:latin typeface="Times New Roman"/>
              <a:ea typeface="Times New Roman"/>
              <a:cs typeface="Times New Roman"/>
              <a:sym typeface="Times New Roman"/>
            </a:endParaRPr>
          </a:p>
          <a:p>
            <a:pPr marL="908050" marR="0" lvl="1" indent="-436562" algn="l" rtl="0">
              <a:lnSpc>
                <a:spcPct val="100000"/>
              </a:lnSpc>
              <a:spcBef>
                <a:spcPts val="640"/>
              </a:spcBef>
              <a:spcAft>
                <a:spcPts val="0"/>
              </a:spcAft>
              <a:buClr>
                <a:schemeClr val="accent2"/>
              </a:buClr>
              <a:buSzPts val="2400"/>
              <a:buFont typeface="Noto Sans Symbols"/>
              <a:buChar char="❏"/>
            </a:pPr>
            <a:r>
              <a:rPr lang="en-US" sz="2400" b="0" i="0" u="none" strike="noStrike" cap="none">
                <a:solidFill>
                  <a:schemeClr val="dk1"/>
                </a:solidFill>
                <a:latin typeface="Times New Roman"/>
                <a:ea typeface="Times New Roman"/>
                <a:cs typeface="Times New Roman"/>
                <a:sym typeface="Times New Roman"/>
              </a:rPr>
              <a:t>Flat</a:t>
            </a:r>
            <a:endParaRPr sz="24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640"/>
              </a:spcBef>
              <a:spcAft>
                <a:spcPts val="0"/>
              </a:spcAft>
              <a:buSzPts val="2240"/>
              <a:buNone/>
            </a:pPr>
            <a:r>
              <a:rPr lang="en-US" sz="2400" b="0" i="0" u="none" strike="noStrike" cap="none">
                <a:solidFill>
                  <a:schemeClr val="dk1"/>
                </a:solidFill>
                <a:latin typeface="Times New Roman"/>
                <a:ea typeface="Times New Roman"/>
                <a:cs typeface="Times New Roman"/>
                <a:sym typeface="Times New Roman"/>
              </a:rPr>
              <a:t>Instructional Services</a:t>
            </a:r>
            <a:endParaRPr sz="2400" b="0" i="0" u="none" strike="noStrike" cap="none">
              <a:solidFill>
                <a:schemeClr val="dk1"/>
              </a:solidFill>
              <a:latin typeface="Times New Roman"/>
              <a:ea typeface="Times New Roman"/>
              <a:cs typeface="Times New Roman"/>
              <a:sym typeface="Times New Roman"/>
            </a:endParaRPr>
          </a:p>
          <a:p>
            <a:pPr marL="908050" marR="0" lvl="1" indent="-436562" algn="l" rtl="0">
              <a:lnSpc>
                <a:spcPct val="100000"/>
              </a:lnSpc>
              <a:spcBef>
                <a:spcPts val="640"/>
              </a:spcBef>
              <a:spcAft>
                <a:spcPts val="0"/>
              </a:spcAft>
              <a:buClr>
                <a:schemeClr val="accent2"/>
              </a:buClr>
              <a:buSzPts val="2400"/>
              <a:buFont typeface="Noto Sans Symbols"/>
              <a:buChar char="❏"/>
            </a:pPr>
            <a:r>
              <a:rPr lang="en-US" sz="2400"/>
              <a:t>Summer program - (grant) </a:t>
            </a:r>
            <a:endParaRPr sz="2400"/>
          </a:p>
          <a:p>
            <a:pPr marL="908050" marR="0" lvl="1" indent="-436562" algn="l" rtl="0">
              <a:lnSpc>
                <a:spcPct val="100000"/>
              </a:lnSpc>
              <a:spcBef>
                <a:spcPts val="640"/>
              </a:spcBef>
              <a:spcAft>
                <a:spcPts val="0"/>
              </a:spcAft>
              <a:buClr>
                <a:schemeClr val="accent2"/>
              </a:buClr>
              <a:buSzPts val="2400"/>
              <a:buFont typeface="Noto Sans Symbols"/>
              <a:buChar char="❏"/>
            </a:pPr>
            <a:r>
              <a:rPr lang="en-US" sz="2400"/>
              <a:t>Classroom teachers + (1 technology teacher)</a:t>
            </a:r>
            <a:endParaRPr sz="2400"/>
          </a:p>
          <a:p>
            <a:pPr marL="908050" marR="0" lvl="1" indent="-436562" algn="l" rtl="0">
              <a:lnSpc>
                <a:spcPct val="100000"/>
              </a:lnSpc>
              <a:spcBef>
                <a:spcPts val="640"/>
              </a:spcBef>
              <a:spcAft>
                <a:spcPts val="0"/>
              </a:spcAft>
              <a:buClr>
                <a:schemeClr val="accent2"/>
              </a:buClr>
              <a:buSzPts val="2400"/>
              <a:buFont typeface="Noto Sans Symbols"/>
              <a:buChar char="❏"/>
            </a:pPr>
            <a:r>
              <a:rPr lang="en-US" sz="2400"/>
              <a:t>Instructional coordinators + (1 DW special education teacher)</a:t>
            </a:r>
            <a:endParaRPr sz="2400"/>
          </a:p>
          <a:p>
            <a:pPr marL="908050" marR="0" lvl="1" indent="-436562" algn="l" rtl="0">
              <a:lnSpc>
                <a:spcPct val="100000"/>
              </a:lnSpc>
              <a:spcBef>
                <a:spcPts val="640"/>
              </a:spcBef>
              <a:spcAft>
                <a:spcPts val="0"/>
              </a:spcAft>
              <a:buClr>
                <a:schemeClr val="accent2"/>
              </a:buClr>
              <a:buSzPts val="2400"/>
              <a:buFont typeface="Noto Sans Symbols"/>
              <a:buChar char="❏"/>
            </a:pPr>
            <a:r>
              <a:rPr lang="en-US" sz="2400"/>
              <a:t>Aides + (4 kindergarten aides)</a:t>
            </a:r>
            <a:endParaRPr sz="2400"/>
          </a:p>
          <a:p>
            <a:pPr marL="908050" marR="0" lvl="1" indent="-436562" algn="l" rtl="0">
              <a:lnSpc>
                <a:spcPct val="100000"/>
              </a:lnSpc>
              <a:spcBef>
                <a:spcPts val="640"/>
              </a:spcBef>
              <a:spcAft>
                <a:spcPts val="0"/>
              </a:spcAft>
              <a:buClr>
                <a:schemeClr val="accent2"/>
              </a:buClr>
              <a:buSzPts val="2400"/>
              <a:buFont typeface="Noto Sans Symbols"/>
              <a:buChar char="❏"/>
            </a:pPr>
            <a:r>
              <a:rPr lang="en-US" sz="2400"/>
              <a:t>Medical therapeutic -  (contract reduction) </a:t>
            </a:r>
            <a:endParaRPr sz="2400"/>
          </a:p>
          <a:p>
            <a:pPr marL="908050" marR="0" lvl="1" indent="-436562" algn="l" rtl="0">
              <a:lnSpc>
                <a:spcPct val="100000"/>
              </a:lnSpc>
              <a:spcBef>
                <a:spcPts val="640"/>
              </a:spcBef>
              <a:spcAft>
                <a:spcPts val="0"/>
              </a:spcAft>
              <a:buClr>
                <a:schemeClr val="accent2"/>
              </a:buClr>
              <a:buSzPts val="2400"/>
              <a:buFont typeface="Noto Sans Symbols"/>
              <a:buChar char="❏"/>
            </a:pPr>
            <a:r>
              <a:rPr lang="en-US" sz="2400"/>
              <a:t>Instructional technology - (hardware)</a:t>
            </a:r>
            <a:endParaRPr sz="2400"/>
          </a:p>
          <a:p>
            <a:pPr marL="908050" marR="0" lvl="0" indent="0" algn="l" rtl="0">
              <a:lnSpc>
                <a:spcPct val="100000"/>
              </a:lnSpc>
              <a:spcBef>
                <a:spcPts val="640"/>
              </a:spcBef>
              <a:spcAft>
                <a:spcPts val="0"/>
              </a:spcAft>
              <a:buSzPts val="2240"/>
              <a:buNone/>
            </a:pPr>
            <a:endParaRPr sz="2400" b="0" i="0" u="none" strike="noStrike" cap="none">
              <a:solidFill>
                <a:schemeClr val="dk1"/>
              </a:solidFill>
              <a:latin typeface="Times New Roman"/>
              <a:ea typeface="Times New Roman"/>
              <a:cs typeface="Times New Roman"/>
              <a:sym typeface="Times New Roman"/>
            </a:endParaRPr>
          </a:p>
          <a:p>
            <a:pPr marL="457200" marR="0" lvl="0" indent="0" algn="l" rtl="0">
              <a:lnSpc>
                <a:spcPct val="100000"/>
              </a:lnSpc>
              <a:spcBef>
                <a:spcPts val="640"/>
              </a:spcBef>
              <a:spcAft>
                <a:spcPts val="0"/>
              </a:spcAft>
              <a:buClr>
                <a:schemeClr val="lt2"/>
              </a:buClr>
              <a:buSzPts val="2240"/>
              <a:buFont typeface="Noto Sans Symbols"/>
              <a:buNone/>
            </a:pPr>
            <a:endParaRPr sz="3200" b="0" i="0" u="none" strike="noStrike" cap="none">
              <a:solidFill>
                <a:schemeClr val="dk1"/>
              </a:solidFill>
              <a:latin typeface="Times New Roman"/>
              <a:ea typeface="Times New Roman"/>
              <a:cs typeface="Times New Roman"/>
              <a:sym typeface="Times New Roman"/>
            </a:endParaRPr>
          </a:p>
          <a:p>
            <a:pPr marL="908050" marR="0" lvl="1" indent="-341312" algn="l" rtl="0">
              <a:lnSpc>
                <a:spcPct val="100000"/>
              </a:lnSpc>
              <a:spcBef>
                <a:spcPts val="400"/>
              </a:spcBef>
              <a:spcAft>
                <a:spcPts val="0"/>
              </a:spcAft>
              <a:buClr>
                <a:schemeClr val="accent2"/>
              </a:buClr>
              <a:buSzPts val="1500"/>
              <a:buFont typeface="Noto Sans Symbols"/>
              <a:buNone/>
            </a:pPr>
            <a:endParaRPr sz="2000" b="0" i="0" u="none" strike="noStrike" cap="none">
              <a:solidFill>
                <a:schemeClr val="dk1"/>
              </a:solidFill>
              <a:latin typeface="Times New Roman"/>
              <a:ea typeface="Times New Roman"/>
              <a:cs typeface="Times New Roman"/>
              <a:sym typeface="Times New Roman"/>
            </a:endParaRPr>
          </a:p>
          <a:p>
            <a:pPr marL="908050" marR="0" lvl="1" indent="-341312" algn="l" rtl="0">
              <a:lnSpc>
                <a:spcPct val="100000"/>
              </a:lnSpc>
              <a:spcBef>
                <a:spcPts val="400"/>
              </a:spcBef>
              <a:spcAft>
                <a:spcPts val="0"/>
              </a:spcAft>
              <a:buClr>
                <a:schemeClr val="accent2"/>
              </a:buClr>
              <a:buSzPts val="1500"/>
              <a:buFont typeface="Noto Sans Symbols"/>
              <a:buNone/>
            </a:pPr>
            <a:endParaRPr sz="2000" b="0" i="0" u="none" strike="noStrike" cap="none">
              <a:solidFill>
                <a:schemeClr val="dk1"/>
              </a:solidFill>
              <a:latin typeface="Times New Roman"/>
              <a:ea typeface="Times New Roman"/>
              <a:cs typeface="Times New Roman"/>
              <a:sym typeface="Times New Roman"/>
            </a:endParaRPr>
          </a:p>
          <a:p>
            <a:pPr marL="469900" marR="0" lvl="0" indent="-381000" algn="l" rtl="0">
              <a:lnSpc>
                <a:spcPct val="100000"/>
              </a:lnSpc>
              <a:spcBef>
                <a:spcPts val="400"/>
              </a:spcBef>
              <a:spcAft>
                <a:spcPts val="0"/>
              </a:spcAft>
              <a:buClr>
                <a:schemeClr val="lt2"/>
              </a:buClr>
              <a:buSzPts val="1400"/>
              <a:buFont typeface="Noto Sans Symbols"/>
              <a:buNone/>
            </a:pPr>
            <a:endParaRPr sz="2000" b="0"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g111bed03eb6_0_360"/>
          <p:cNvSpPr txBox="1">
            <a:spLocks noGrp="1"/>
          </p:cNvSpPr>
          <p:nvPr>
            <p:ph type="title" idx="4294967295"/>
          </p:nvPr>
        </p:nvSpPr>
        <p:spPr>
          <a:xfrm>
            <a:off x="457200" y="389825"/>
            <a:ext cx="8229600" cy="1553400"/>
          </a:xfrm>
          <a:prstGeom prst="rect">
            <a:avLst/>
          </a:prstGeom>
          <a:noFill/>
          <a:ln>
            <a:noFill/>
          </a:ln>
        </p:spPr>
        <p:txBody>
          <a:bodyPr spcFirstLastPara="1" wrap="square" lIns="92075" tIns="46025" rIns="92075" bIns="46025" anchor="ctr" anchorCtr="0">
            <a:noAutofit/>
          </a:bodyPr>
          <a:lstStyle/>
          <a:p>
            <a:pPr marL="0" marR="0" lvl="0" indent="0" algn="l" rtl="0">
              <a:lnSpc>
                <a:spcPct val="100000"/>
              </a:lnSpc>
              <a:spcBef>
                <a:spcPts val="0"/>
              </a:spcBef>
              <a:spcAft>
                <a:spcPts val="0"/>
              </a:spcAft>
              <a:buClr>
                <a:schemeClr val="dk2"/>
              </a:buClr>
              <a:buSzPts val="4400"/>
              <a:buFont typeface="Times New Roman"/>
              <a:buNone/>
            </a:pPr>
            <a:r>
              <a:rPr lang="en-US" sz="4000" b="0" i="0" u="none" strike="noStrike" cap="none">
                <a:solidFill>
                  <a:schemeClr val="dk2"/>
                </a:solidFill>
                <a:latin typeface="Times New Roman"/>
                <a:ea typeface="Times New Roman"/>
                <a:cs typeface="Times New Roman"/>
                <a:sym typeface="Times New Roman"/>
              </a:rPr>
              <a:t>FY</a:t>
            </a:r>
            <a:r>
              <a:rPr lang="en-US" sz="4000"/>
              <a:t>’23</a:t>
            </a:r>
            <a:r>
              <a:rPr lang="en-US" sz="4000" b="0" i="0" u="none" strike="noStrike" cap="none">
                <a:solidFill>
                  <a:schemeClr val="dk2"/>
                </a:solidFill>
                <a:latin typeface="Times New Roman"/>
                <a:ea typeface="Times New Roman"/>
                <a:cs typeface="Times New Roman"/>
                <a:sym typeface="Times New Roman"/>
              </a:rPr>
              <a:t> EXECUTIVE BUDGET VARIANCE TO FY’</a:t>
            </a:r>
            <a:r>
              <a:rPr lang="en-US" sz="4000"/>
              <a:t>22</a:t>
            </a:r>
            <a:r>
              <a:rPr lang="en-US" sz="4000" b="0" i="0" u="none" strike="noStrike" cap="none">
                <a:solidFill>
                  <a:schemeClr val="dk2"/>
                </a:solidFill>
                <a:latin typeface="Times New Roman"/>
                <a:ea typeface="Times New Roman"/>
                <a:cs typeface="Times New Roman"/>
                <a:sym typeface="Times New Roman"/>
              </a:rPr>
              <a:t> BUDGET</a:t>
            </a:r>
            <a:r>
              <a:rPr lang="en-US" sz="4400" b="0" i="0" u="none" strike="noStrike" cap="none">
                <a:solidFill>
                  <a:schemeClr val="dk2"/>
                </a:solidFill>
                <a:latin typeface="Times New Roman"/>
                <a:ea typeface="Times New Roman"/>
                <a:cs typeface="Times New Roman"/>
                <a:sym typeface="Times New Roman"/>
              </a:rPr>
              <a:t> </a:t>
            </a:r>
            <a:endParaRPr sz="4400" b="0" i="0" u="none" strike="noStrike" cap="none">
              <a:solidFill>
                <a:srgbClr val="FF0000"/>
              </a:solidFill>
              <a:latin typeface="Times New Roman"/>
              <a:ea typeface="Times New Roman"/>
              <a:cs typeface="Times New Roman"/>
              <a:sym typeface="Times New Roman"/>
            </a:endParaRPr>
          </a:p>
        </p:txBody>
      </p:sp>
      <p:sp>
        <p:nvSpPr>
          <p:cNvPr id="375" name="Google Shape;375;g111bed03eb6_0_360"/>
          <p:cNvSpPr txBox="1">
            <a:spLocks noGrp="1"/>
          </p:cNvSpPr>
          <p:nvPr>
            <p:ph type="body" idx="4294967295"/>
          </p:nvPr>
        </p:nvSpPr>
        <p:spPr>
          <a:xfrm>
            <a:off x="381000" y="1943225"/>
            <a:ext cx="8382000" cy="4301700"/>
          </a:xfrm>
          <a:prstGeom prst="rect">
            <a:avLst/>
          </a:prstGeom>
          <a:noFill/>
          <a:ln>
            <a:noFill/>
          </a:ln>
        </p:spPr>
        <p:txBody>
          <a:bodyPr spcFirstLastPara="1" wrap="square" lIns="92075" tIns="46025" rIns="92075" bIns="46025" anchor="t" anchorCtr="0">
            <a:noAutofit/>
          </a:bodyPr>
          <a:lstStyle/>
          <a:p>
            <a:pPr marL="0" lvl="0" indent="0" algn="l" rtl="0">
              <a:lnSpc>
                <a:spcPct val="100000"/>
              </a:lnSpc>
              <a:spcBef>
                <a:spcPts val="0"/>
              </a:spcBef>
              <a:spcAft>
                <a:spcPts val="0"/>
              </a:spcAft>
              <a:buSzPts val="2240"/>
              <a:buNone/>
            </a:pPr>
            <a:r>
              <a:rPr lang="en-US" sz="2600"/>
              <a:t>Other School Services</a:t>
            </a:r>
            <a:endParaRPr sz="2600"/>
          </a:p>
          <a:p>
            <a:pPr marL="908050" lvl="1" indent="-468312" algn="l" rtl="0">
              <a:lnSpc>
                <a:spcPct val="100000"/>
              </a:lnSpc>
              <a:spcBef>
                <a:spcPts val="560"/>
              </a:spcBef>
              <a:spcAft>
                <a:spcPts val="0"/>
              </a:spcAft>
              <a:buClr>
                <a:schemeClr val="accent2"/>
              </a:buClr>
              <a:buSzPts val="2600"/>
              <a:buFont typeface="Noto Sans Symbols"/>
              <a:buChar char="❏"/>
            </a:pPr>
            <a:r>
              <a:rPr lang="en-US" sz="2600"/>
              <a:t>Transportation + (known contract,  McKinney-Vento), + (athletics and co-curricular stipends) </a:t>
            </a:r>
            <a:endParaRPr sz="2600"/>
          </a:p>
          <a:p>
            <a:pPr marL="0" marR="0" lvl="0" indent="0" algn="l" rtl="0">
              <a:lnSpc>
                <a:spcPct val="100000"/>
              </a:lnSpc>
              <a:spcBef>
                <a:spcPts val="560"/>
              </a:spcBef>
              <a:spcAft>
                <a:spcPts val="0"/>
              </a:spcAft>
              <a:buSzPts val="2240"/>
              <a:buNone/>
            </a:pPr>
            <a:r>
              <a:rPr lang="en-US" sz="2600" b="0" i="0" u="none" strike="noStrike" cap="none">
                <a:solidFill>
                  <a:schemeClr val="dk1"/>
                </a:solidFill>
                <a:latin typeface="Times New Roman"/>
                <a:ea typeface="Times New Roman"/>
                <a:cs typeface="Times New Roman"/>
                <a:sym typeface="Times New Roman"/>
              </a:rPr>
              <a:t>Operations and Maintenance</a:t>
            </a:r>
            <a:endParaRPr sz="2600" b="0" i="0" u="none" strike="noStrike" cap="none">
              <a:solidFill>
                <a:schemeClr val="dk1"/>
              </a:solidFill>
              <a:latin typeface="Times New Roman"/>
              <a:ea typeface="Times New Roman"/>
              <a:cs typeface="Times New Roman"/>
              <a:sym typeface="Times New Roman"/>
            </a:endParaRPr>
          </a:p>
          <a:p>
            <a:pPr marL="908050" marR="0" lvl="1" indent="-468312" algn="l" rtl="0">
              <a:lnSpc>
                <a:spcPct val="100000"/>
              </a:lnSpc>
              <a:spcBef>
                <a:spcPts val="560"/>
              </a:spcBef>
              <a:spcAft>
                <a:spcPts val="0"/>
              </a:spcAft>
              <a:buClr>
                <a:schemeClr val="accent2"/>
              </a:buClr>
              <a:buSzPts val="2600"/>
              <a:buFont typeface="Noto Sans Symbols"/>
              <a:buChar char="❏"/>
            </a:pPr>
            <a:r>
              <a:rPr lang="en-US" sz="2600"/>
              <a:t>Maintenance + (projects and increased rates)</a:t>
            </a:r>
            <a:endParaRPr sz="2600"/>
          </a:p>
          <a:p>
            <a:pPr marL="908050" marR="0" lvl="1" indent="-468312" algn="l" rtl="0">
              <a:lnSpc>
                <a:spcPct val="100000"/>
              </a:lnSpc>
              <a:spcBef>
                <a:spcPts val="560"/>
              </a:spcBef>
              <a:spcAft>
                <a:spcPts val="0"/>
              </a:spcAft>
              <a:buClr>
                <a:schemeClr val="accent2"/>
              </a:buClr>
              <a:buSzPts val="2600"/>
              <a:buFont typeface="Noto Sans Symbols"/>
              <a:buChar char="❏"/>
            </a:pPr>
            <a:r>
              <a:rPr lang="en-US" sz="2600"/>
              <a:t>Utilities + (rates and usage)</a:t>
            </a:r>
            <a:endParaRPr sz="2600"/>
          </a:p>
          <a:p>
            <a:pPr marL="0" marR="0" lvl="0" indent="0" algn="l" rtl="0">
              <a:lnSpc>
                <a:spcPct val="100000"/>
              </a:lnSpc>
              <a:spcBef>
                <a:spcPts val="560"/>
              </a:spcBef>
              <a:spcAft>
                <a:spcPts val="0"/>
              </a:spcAft>
              <a:buSzPts val="2240"/>
              <a:buNone/>
            </a:pPr>
            <a:r>
              <a:rPr lang="en-US" sz="2600" b="0" i="0" u="none" strike="noStrike" cap="none">
                <a:solidFill>
                  <a:schemeClr val="dk1"/>
                </a:solidFill>
                <a:latin typeface="Times New Roman"/>
                <a:ea typeface="Times New Roman"/>
                <a:cs typeface="Times New Roman"/>
                <a:sym typeface="Times New Roman"/>
              </a:rPr>
              <a:t>Other</a:t>
            </a:r>
            <a:r>
              <a:rPr lang="en-US" sz="2600"/>
              <a:t>: Special education out of district tuitions +</a:t>
            </a:r>
            <a:endParaRPr sz="2600"/>
          </a:p>
          <a:p>
            <a:pPr marL="0" marR="0" lvl="0" indent="0" algn="l" rtl="0">
              <a:lnSpc>
                <a:spcPct val="100000"/>
              </a:lnSpc>
              <a:spcBef>
                <a:spcPts val="560"/>
              </a:spcBef>
              <a:spcAft>
                <a:spcPts val="0"/>
              </a:spcAft>
              <a:buSzPts val="2240"/>
              <a:buNone/>
            </a:pPr>
            <a:r>
              <a:rPr lang="en-US" sz="2600" b="0" i="0" u="none" strike="noStrike" cap="none">
                <a:solidFill>
                  <a:schemeClr val="dk1"/>
                </a:solidFill>
                <a:latin typeface="Times New Roman"/>
                <a:ea typeface="Times New Roman"/>
                <a:cs typeface="Times New Roman"/>
                <a:sym typeface="Times New Roman"/>
              </a:rPr>
              <a:t>Other variances due to hiring and/or contractual</a:t>
            </a:r>
            <a:endParaRPr sz="26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560"/>
              </a:spcBef>
              <a:spcAft>
                <a:spcPts val="0"/>
              </a:spcAft>
              <a:buSzPts val="2240"/>
              <a:buNone/>
            </a:pPr>
            <a:r>
              <a:rPr lang="en-US" sz="2600" b="0" i="0" u="none" strike="noStrike" cap="none">
                <a:solidFill>
                  <a:schemeClr val="dk1"/>
                </a:solidFill>
                <a:latin typeface="Times New Roman"/>
                <a:ea typeface="Times New Roman"/>
                <a:cs typeface="Times New Roman"/>
                <a:sym typeface="Times New Roman"/>
              </a:rPr>
              <a:t>requirements</a:t>
            </a:r>
            <a:endParaRPr sz="2600" b="0"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g111bed03eb6_0_365"/>
          <p:cNvSpPr txBox="1">
            <a:spLocks noGrp="1"/>
          </p:cNvSpPr>
          <p:nvPr>
            <p:ph type="title"/>
          </p:nvPr>
        </p:nvSpPr>
        <p:spPr>
          <a:xfrm>
            <a:off x="457200" y="5334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a:t>ENROLLMENT REPORT</a:t>
            </a:r>
            <a:endParaRPr/>
          </a:p>
        </p:txBody>
      </p:sp>
      <p:pic>
        <p:nvPicPr>
          <p:cNvPr id="382" name="Google Shape;382;g111bed03eb6_0_365"/>
          <p:cNvPicPr preferRelativeResize="0"/>
          <p:nvPr/>
        </p:nvPicPr>
        <p:blipFill rotWithShape="1">
          <a:blip r:embed="rId3">
            <a:alphaModFix/>
          </a:blip>
          <a:srcRect/>
          <a:stretch/>
        </p:blipFill>
        <p:spPr>
          <a:xfrm>
            <a:off x="706775" y="1805800"/>
            <a:ext cx="7730449" cy="444349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g111bed03eb6_0_371"/>
          <p:cNvSpPr txBox="1">
            <a:spLocks noGrp="1"/>
          </p:cNvSpPr>
          <p:nvPr>
            <p:ph type="title"/>
          </p:nvPr>
        </p:nvSpPr>
        <p:spPr>
          <a:xfrm>
            <a:off x="457200" y="419100"/>
            <a:ext cx="8229600" cy="14859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2"/>
              </a:buClr>
              <a:buSzPts val="4400"/>
              <a:buFont typeface="Times New Roman"/>
              <a:buNone/>
            </a:pPr>
            <a:r>
              <a:rPr lang="en-US" sz="4000" b="0" i="0" u="none" strike="noStrike" cap="none">
                <a:solidFill>
                  <a:schemeClr val="dk2"/>
                </a:solidFill>
                <a:latin typeface="Times New Roman"/>
                <a:ea typeface="Times New Roman"/>
                <a:cs typeface="Times New Roman"/>
                <a:sym typeface="Times New Roman"/>
              </a:rPr>
              <a:t>CURRICULUM REVIEW </a:t>
            </a:r>
            <a:br>
              <a:rPr lang="en-US" sz="4000" b="0" i="0" u="none" strike="noStrike" cap="none">
                <a:solidFill>
                  <a:schemeClr val="dk2"/>
                </a:solidFill>
                <a:latin typeface="Times New Roman"/>
                <a:ea typeface="Times New Roman"/>
                <a:cs typeface="Times New Roman"/>
                <a:sym typeface="Times New Roman"/>
              </a:rPr>
            </a:br>
            <a:r>
              <a:rPr lang="en-US" sz="4000" b="0" i="0" u="none" strike="noStrike" cap="none">
                <a:solidFill>
                  <a:schemeClr val="dk2"/>
                </a:solidFill>
                <a:latin typeface="Times New Roman"/>
                <a:ea typeface="Times New Roman"/>
                <a:cs typeface="Times New Roman"/>
                <a:sym typeface="Times New Roman"/>
              </a:rPr>
              <a:t>AND ADOPTION</a:t>
            </a:r>
            <a:r>
              <a:rPr lang="en-US" sz="4400" b="0" i="0" u="none" strike="noStrike" cap="none">
                <a:solidFill>
                  <a:schemeClr val="dk2"/>
                </a:solidFill>
                <a:latin typeface="Times New Roman"/>
                <a:ea typeface="Times New Roman"/>
                <a:cs typeface="Times New Roman"/>
                <a:sym typeface="Times New Roman"/>
              </a:rPr>
              <a:t> </a:t>
            </a:r>
            <a:endParaRPr sz="4400" b="0" i="0" u="none" strike="noStrike" cap="none">
              <a:solidFill>
                <a:srgbClr val="FF0000"/>
              </a:solidFill>
              <a:latin typeface="Times New Roman"/>
              <a:ea typeface="Times New Roman"/>
              <a:cs typeface="Times New Roman"/>
              <a:sym typeface="Times New Roman"/>
            </a:endParaRPr>
          </a:p>
        </p:txBody>
      </p:sp>
      <p:cxnSp>
        <p:nvCxnSpPr>
          <p:cNvPr id="388" name="Google Shape;388;g111bed03eb6_0_371"/>
          <p:cNvCxnSpPr/>
          <p:nvPr/>
        </p:nvCxnSpPr>
        <p:spPr>
          <a:xfrm>
            <a:off x="0" y="1176337"/>
            <a:ext cx="9144000" cy="0"/>
          </a:xfrm>
          <a:prstGeom prst="straightConnector1">
            <a:avLst/>
          </a:prstGeom>
          <a:noFill/>
          <a:ln w="63500" cap="flat" cmpd="sng">
            <a:solidFill>
              <a:schemeClr val="lt1"/>
            </a:solidFill>
            <a:prstDash val="solid"/>
            <a:miter lim="800000"/>
            <a:headEnd type="none" w="sm" len="sm"/>
            <a:tailEnd type="none" w="sm" len="sm"/>
          </a:ln>
        </p:spPr>
      </p:cxnSp>
      <p:graphicFrame>
        <p:nvGraphicFramePr>
          <p:cNvPr id="389" name="Google Shape;389;g111bed03eb6_0_371"/>
          <p:cNvGraphicFramePr/>
          <p:nvPr/>
        </p:nvGraphicFramePr>
        <p:xfrm>
          <a:off x="400687" y="3960150"/>
          <a:ext cx="3000000" cy="3000000"/>
        </p:xfrm>
        <a:graphic>
          <a:graphicData uri="http://schemas.openxmlformats.org/drawingml/2006/table">
            <a:tbl>
              <a:tblPr>
                <a:noFill/>
                <a:tableStyleId>{BD1CB529-96B6-4149-8EEF-A1BB364F475F}</a:tableStyleId>
              </a:tblPr>
              <a:tblGrid>
                <a:gridCol w="2438400">
                  <a:extLst>
                    <a:ext uri="{9D8B030D-6E8A-4147-A177-3AD203B41FA5}">
                      <a16:colId xmlns:a16="http://schemas.microsoft.com/office/drawing/2014/main" val="20000"/>
                    </a:ext>
                  </a:extLst>
                </a:gridCol>
                <a:gridCol w="6000125">
                  <a:extLst>
                    <a:ext uri="{9D8B030D-6E8A-4147-A177-3AD203B41FA5}">
                      <a16:colId xmlns:a16="http://schemas.microsoft.com/office/drawing/2014/main" val="20001"/>
                    </a:ext>
                  </a:extLst>
                </a:gridCol>
              </a:tblGrid>
              <a:tr h="436525">
                <a:tc gridSpan="2">
                  <a:txBody>
                    <a:bodyPr/>
                    <a:lstStyle/>
                    <a:p>
                      <a:pPr marL="0" marR="0" lvl="0" indent="0" algn="ctr" rtl="0">
                        <a:lnSpc>
                          <a:spcPct val="100000"/>
                        </a:lnSpc>
                        <a:spcBef>
                          <a:spcPts val="0"/>
                        </a:spcBef>
                        <a:spcAft>
                          <a:spcPts val="0"/>
                        </a:spcAft>
                        <a:buClr>
                          <a:srgbClr val="FFFFFF"/>
                        </a:buClr>
                        <a:buSzPts val="1800"/>
                        <a:buFont typeface="Calibri"/>
                        <a:buNone/>
                      </a:pPr>
                      <a:r>
                        <a:rPr lang="en-US" sz="1800" b="1" i="0" u="none" strike="noStrike" cap="none">
                          <a:solidFill>
                            <a:srgbClr val="FFFFFF"/>
                          </a:solidFill>
                          <a:latin typeface="Calibri"/>
                          <a:ea typeface="Calibri"/>
                          <a:cs typeface="Calibri"/>
                          <a:sym typeface="Calibri"/>
                        </a:rPr>
                        <a:t>20</a:t>
                      </a:r>
                      <a:r>
                        <a:rPr lang="en-US" sz="1800" b="1" u="none" strike="noStrike" cap="none">
                          <a:solidFill>
                            <a:srgbClr val="FFFFFF"/>
                          </a:solidFill>
                          <a:latin typeface="Calibri"/>
                          <a:ea typeface="Calibri"/>
                          <a:cs typeface="Calibri"/>
                          <a:sym typeface="Calibri"/>
                        </a:rPr>
                        <a:t>22-</a:t>
                      </a:r>
                      <a:r>
                        <a:rPr lang="en-US" sz="1800" b="1" i="0" u="none" strike="noStrike" cap="none">
                          <a:solidFill>
                            <a:srgbClr val="FFFFFF"/>
                          </a:solidFill>
                          <a:latin typeface="Calibri"/>
                          <a:ea typeface="Calibri"/>
                          <a:cs typeface="Calibri"/>
                          <a:sym typeface="Calibri"/>
                        </a:rPr>
                        <a:t>20</a:t>
                      </a:r>
                      <a:r>
                        <a:rPr lang="en-US" sz="1800" b="1" u="none" strike="noStrike" cap="none">
                          <a:solidFill>
                            <a:srgbClr val="FFFFFF"/>
                          </a:solidFill>
                          <a:latin typeface="Calibri"/>
                          <a:ea typeface="Calibri"/>
                          <a:cs typeface="Calibri"/>
                          <a:sym typeface="Calibri"/>
                        </a:rPr>
                        <a:t>23</a:t>
                      </a:r>
                      <a:endParaRPr sz="1400" u="none" strike="noStrike" cap="none"/>
                    </a:p>
                  </a:txBody>
                  <a:tcPr marL="91450" marR="91450" marT="45700" marB="457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tc hMerge="1">
                  <a:txBody>
                    <a:bodyPr/>
                    <a:lstStyle/>
                    <a:p>
                      <a:endParaRPr lang="en-US"/>
                    </a:p>
                  </a:txBody>
                  <a:tcPr/>
                </a:tc>
                <a:extLst>
                  <a:ext uri="{0D108BD9-81ED-4DB2-BD59-A6C34878D82A}">
                    <a16:rowId xmlns:a16="http://schemas.microsoft.com/office/drawing/2014/main" val="10000"/>
                  </a:ext>
                </a:extLst>
              </a:tr>
              <a:tr h="381000">
                <a:tc>
                  <a:txBody>
                    <a:bodyPr/>
                    <a:lstStyle/>
                    <a:p>
                      <a:pPr marL="0" marR="0" lvl="0" indent="0" algn="ctr" rtl="0">
                        <a:lnSpc>
                          <a:spcPct val="100000"/>
                        </a:lnSpc>
                        <a:spcBef>
                          <a:spcPts val="0"/>
                        </a:spcBef>
                        <a:spcAft>
                          <a:spcPts val="0"/>
                        </a:spcAft>
                        <a:buClr>
                          <a:srgbClr val="000000"/>
                        </a:buClr>
                        <a:buSzPts val="1800"/>
                        <a:buFont typeface="Calibri"/>
                        <a:buNone/>
                      </a:pPr>
                      <a:r>
                        <a:rPr lang="en-US" sz="1800" i="0" u="none" strike="noStrike" cap="none">
                          <a:solidFill>
                            <a:srgbClr val="000000"/>
                          </a:solidFill>
                          <a:latin typeface="Calibri"/>
                          <a:ea typeface="Calibri"/>
                          <a:cs typeface="Calibri"/>
                          <a:sym typeface="Calibri"/>
                        </a:rPr>
                        <a:t>Elementary Schools </a:t>
                      </a:r>
                      <a:endParaRPr sz="1400" u="none" strike="noStrike" cap="none">
                        <a:latin typeface="Calibri"/>
                        <a:ea typeface="Calibri"/>
                        <a:cs typeface="Calibri"/>
                        <a:sym typeface="Calibri"/>
                      </a:endParaRPr>
                    </a:p>
                  </a:txBody>
                  <a:tcPr marL="91450" marR="91450" marT="45700" marB="457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457200" marR="0" lvl="0" indent="-342900" algn="l" rtl="0">
                        <a:lnSpc>
                          <a:spcPct val="100000"/>
                        </a:lnSpc>
                        <a:spcBef>
                          <a:spcPts val="0"/>
                        </a:spcBef>
                        <a:spcAft>
                          <a:spcPts val="0"/>
                        </a:spcAft>
                        <a:buClr>
                          <a:srgbClr val="000000"/>
                        </a:buClr>
                        <a:buSzPts val="1800"/>
                        <a:buFont typeface="Calibri"/>
                        <a:buChar char="●"/>
                      </a:pPr>
                      <a:r>
                        <a:rPr lang="en-US" sz="1800" u="none" strike="noStrike" cap="none">
                          <a:solidFill>
                            <a:schemeClr val="dk1"/>
                          </a:solidFill>
                          <a:latin typeface="Calibri"/>
                          <a:ea typeface="Calibri"/>
                          <a:cs typeface="Calibri"/>
                          <a:sym typeface="Calibri"/>
                        </a:rPr>
                        <a:t>Math</a:t>
                      </a:r>
                      <a:endParaRPr sz="1800" u="none" strike="noStrike" cap="none">
                        <a:solidFill>
                          <a:schemeClr val="dk1"/>
                        </a:solidFill>
                        <a:latin typeface="Calibri"/>
                        <a:ea typeface="Calibri"/>
                        <a:cs typeface="Calibri"/>
                        <a:sym typeface="Calibri"/>
                      </a:endParaRPr>
                    </a:p>
                  </a:txBody>
                  <a:tcPr marL="91450" marR="91450" marT="45700" marB="457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extLst>
                  <a:ext uri="{0D108BD9-81ED-4DB2-BD59-A6C34878D82A}">
                    <a16:rowId xmlns:a16="http://schemas.microsoft.com/office/drawing/2014/main" val="10001"/>
                  </a:ext>
                </a:extLst>
              </a:tr>
              <a:tr h="366700">
                <a:tc>
                  <a:txBody>
                    <a:bodyPr/>
                    <a:lstStyle/>
                    <a:p>
                      <a:pPr marL="0" marR="0" lvl="0" indent="0" algn="ctr" rtl="0">
                        <a:lnSpc>
                          <a:spcPct val="100000"/>
                        </a:lnSpc>
                        <a:spcBef>
                          <a:spcPts val="0"/>
                        </a:spcBef>
                        <a:spcAft>
                          <a:spcPts val="0"/>
                        </a:spcAft>
                        <a:buClr>
                          <a:srgbClr val="000000"/>
                        </a:buClr>
                        <a:buSzPts val="1800"/>
                        <a:buFont typeface="Calibri"/>
                        <a:buNone/>
                      </a:pPr>
                      <a:r>
                        <a:rPr lang="en-US" sz="1800" i="0" u="none" strike="noStrike" cap="none">
                          <a:solidFill>
                            <a:srgbClr val="000000"/>
                          </a:solidFill>
                          <a:latin typeface="Calibri"/>
                          <a:ea typeface="Calibri"/>
                          <a:cs typeface="Calibri"/>
                          <a:sym typeface="Calibri"/>
                        </a:rPr>
                        <a:t>Middle School</a:t>
                      </a:r>
                      <a:endParaRPr sz="1400" u="none" strike="noStrike" cap="none">
                        <a:latin typeface="Calibri"/>
                        <a:ea typeface="Calibri"/>
                        <a:cs typeface="Calibri"/>
                        <a:sym typeface="Calibri"/>
                      </a:endParaRPr>
                    </a:p>
                  </a:txBody>
                  <a:tcPr marL="91450" marR="91450" marT="45700" marB="457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9EDF4"/>
                    </a:solidFill>
                  </a:tcPr>
                </a:tc>
                <a:tc>
                  <a:txBody>
                    <a:bodyPr/>
                    <a:lstStyle/>
                    <a:p>
                      <a:pPr marL="457200" marR="0" lvl="0" indent="-342900" algn="l" rtl="0">
                        <a:lnSpc>
                          <a:spcPct val="100000"/>
                        </a:lnSpc>
                        <a:spcBef>
                          <a:spcPts val="0"/>
                        </a:spcBef>
                        <a:spcAft>
                          <a:spcPts val="0"/>
                        </a:spcAft>
                        <a:buClr>
                          <a:srgbClr val="000000"/>
                        </a:buClr>
                        <a:buSzPts val="1800"/>
                        <a:buFont typeface="Calibri"/>
                        <a:buChar char="●"/>
                      </a:pPr>
                      <a:r>
                        <a:rPr lang="en-US" sz="1800" u="none" strike="noStrike" cap="none">
                          <a:latin typeface="Calibri"/>
                          <a:ea typeface="Calibri"/>
                          <a:cs typeface="Calibri"/>
                          <a:sym typeface="Calibri"/>
                        </a:rPr>
                        <a:t>Science</a:t>
                      </a:r>
                      <a:endParaRPr sz="1800" u="none" strike="noStrike" cap="none">
                        <a:latin typeface="Calibri"/>
                        <a:ea typeface="Calibri"/>
                        <a:cs typeface="Calibri"/>
                        <a:sym typeface="Calibri"/>
                      </a:endParaRPr>
                    </a:p>
                  </a:txBody>
                  <a:tcPr marL="91450" marR="91450" marT="45700" marB="457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9EDF4"/>
                    </a:solidFill>
                  </a:tcPr>
                </a:tc>
                <a:extLst>
                  <a:ext uri="{0D108BD9-81ED-4DB2-BD59-A6C34878D82A}">
                    <a16:rowId xmlns:a16="http://schemas.microsoft.com/office/drawing/2014/main" val="10002"/>
                  </a:ext>
                </a:extLst>
              </a:tr>
              <a:tr h="411150">
                <a:tc>
                  <a:txBody>
                    <a:bodyPr/>
                    <a:lstStyle/>
                    <a:p>
                      <a:pPr marL="0" marR="0" lvl="0" indent="0" algn="ctr" rtl="0">
                        <a:lnSpc>
                          <a:spcPct val="100000"/>
                        </a:lnSpc>
                        <a:spcBef>
                          <a:spcPts val="0"/>
                        </a:spcBef>
                        <a:spcAft>
                          <a:spcPts val="0"/>
                        </a:spcAft>
                        <a:buClr>
                          <a:srgbClr val="000000"/>
                        </a:buClr>
                        <a:buSzPts val="1800"/>
                        <a:buFont typeface="Calibri"/>
                        <a:buNone/>
                      </a:pPr>
                      <a:r>
                        <a:rPr lang="en-US" sz="1800" i="0" u="none" strike="noStrike" cap="none">
                          <a:solidFill>
                            <a:srgbClr val="000000"/>
                          </a:solidFill>
                          <a:latin typeface="Calibri"/>
                          <a:ea typeface="Calibri"/>
                          <a:cs typeface="Calibri"/>
                          <a:sym typeface="Calibri"/>
                        </a:rPr>
                        <a:t>High School</a:t>
                      </a:r>
                      <a:endParaRPr sz="1400" u="none" strike="noStrike" cap="none">
                        <a:latin typeface="Calibri"/>
                        <a:ea typeface="Calibri"/>
                        <a:cs typeface="Calibri"/>
                        <a:sym typeface="Calibri"/>
                      </a:endParaRPr>
                    </a:p>
                  </a:txBody>
                  <a:tcPr marL="91450" marR="91450" marT="45700" marB="457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457200" marR="0" lvl="0" indent="-342900" algn="l" rtl="0">
                        <a:lnSpc>
                          <a:spcPct val="100000"/>
                        </a:lnSpc>
                        <a:spcBef>
                          <a:spcPts val="0"/>
                        </a:spcBef>
                        <a:spcAft>
                          <a:spcPts val="0"/>
                        </a:spcAft>
                        <a:buClr>
                          <a:srgbClr val="000000"/>
                        </a:buClr>
                        <a:buSzPts val="1800"/>
                        <a:buFont typeface="Calibri"/>
                        <a:buChar char="●"/>
                      </a:pPr>
                      <a:r>
                        <a:rPr lang="en-US" sz="1800" u="none" strike="noStrike" cap="none">
                          <a:latin typeface="Calibri"/>
                          <a:ea typeface="Calibri"/>
                          <a:cs typeface="Calibri"/>
                          <a:sym typeface="Calibri"/>
                        </a:rPr>
                        <a:t>Science and Social Studies</a:t>
                      </a:r>
                      <a:endParaRPr sz="1800" u="none" strike="noStrike" cap="none">
                        <a:latin typeface="Calibri"/>
                        <a:ea typeface="Calibri"/>
                        <a:cs typeface="Calibri"/>
                        <a:sym typeface="Calibri"/>
                      </a:endParaRPr>
                    </a:p>
                  </a:txBody>
                  <a:tcPr marL="91450" marR="91450" marT="45700" marB="457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extLst>
                  <a:ext uri="{0D108BD9-81ED-4DB2-BD59-A6C34878D82A}">
                    <a16:rowId xmlns:a16="http://schemas.microsoft.com/office/drawing/2014/main" val="10003"/>
                  </a:ext>
                </a:extLst>
              </a:tr>
              <a:tr h="457200">
                <a:tc>
                  <a:txBody>
                    <a:bodyPr/>
                    <a:lstStyle/>
                    <a:p>
                      <a:pPr marL="0" marR="0" lvl="0" indent="0" algn="ctr" rtl="0">
                        <a:lnSpc>
                          <a:spcPct val="100000"/>
                        </a:lnSpc>
                        <a:spcBef>
                          <a:spcPts val="0"/>
                        </a:spcBef>
                        <a:spcAft>
                          <a:spcPts val="0"/>
                        </a:spcAft>
                        <a:buClr>
                          <a:srgbClr val="000000"/>
                        </a:buClr>
                        <a:buSzPts val="1800"/>
                        <a:buFont typeface="Calibri"/>
                        <a:buNone/>
                      </a:pPr>
                      <a:r>
                        <a:rPr lang="en-US" sz="1800" i="0" u="none" strike="noStrike" cap="none">
                          <a:solidFill>
                            <a:srgbClr val="000000"/>
                          </a:solidFill>
                          <a:latin typeface="Calibri"/>
                          <a:ea typeface="Calibri"/>
                          <a:cs typeface="Calibri"/>
                          <a:sym typeface="Calibri"/>
                        </a:rPr>
                        <a:t>District</a:t>
                      </a:r>
                      <a:endParaRPr sz="1400" u="none" strike="noStrike" cap="none">
                        <a:latin typeface="Calibri"/>
                        <a:ea typeface="Calibri"/>
                        <a:cs typeface="Calibri"/>
                        <a:sym typeface="Calibri"/>
                      </a:endParaRPr>
                    </a:p>
                  </a:txBody>
                  <a:tcPr marL="91450" marR="91450" marT="45700" marB="457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9EDF4"/>
                    </a:solidFill>
                  </a:tcPr>
                </a:tc>
                <a:tc>
                  <a:txBody>
                    <a:bodyPr/>
                    <a:lstStyle/>
                    <a:p>
                      <a:pPr marL="457200" marR="0" lvl="0" indent="-342900" algn="l" rtl="0">
                        <a:lnSpc>
                          <a:spcPct val="100000"/>
                        </a:lnSpc>
                        <a:spcBef>
                          <a:spcPts val="0"/>
                        </a:spcBef>
                        <a:spcAft>
                          <a:spcPts val="0"/>
                        </a:spcAft>
                        <a:buClr>
                          <a:srgbClr val="000000"/>
                        </a:buClr>
                        <a:buSzPts val="1800"/>
                        <a:buFont typeface="Calibri"/>
                        <a:buChar char="●"/>
                      </a:pPr>
                      <a:r>
                        <a:rPr lang="en-US" sz="1800" u="none" strike="noStrike" cap="none">
                          <a:latin typeface="Calibri"/>
                          <a:ea typeface="Calibri"/>
                          <a:cs typeface="Calibri"/>
                          <a:sym typeface="Calibri"/>
                        </a:rPr>
                        <a:t>Initial Resource Requests</a:t>
                      </a:r>
                      <a:endParaRPr sz="1800" u="none" strike="noStrike" cap="none">
                        <a:latin typeface="Calibri"/>
                        <a:ea typeface="Calibri"/>
                        <a:cs typeface="Calibri"/>
                        <a:sym typeface="Calibri"/>
                      </a:endParaRPr>
                    </a:p>
                  </a:txBody>
                  <a:tcPr marL="91450" marR="91450" marT="45700" marB="457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9EDF4"/>
                    </a:solidFill>
                  </a:tcPr>
                </a:tc>
                <a:extLst>
                  <a:ext uri="{0D108BD9-81ED-4DB2-BD59-A6C34878D82A}">
                    <a16:rowId xmlns:a16="http://schemas.microsoft.com/office/drawing/2014/main" val="10004"/>
                  </a:ext>
                </a:extLst>
              </a:tr>
            </a:tbl>
          </a:graphicData>
        </a:graphic>
      </p:graphicFrame>
      <p:graphicFrame>
        <p:nvGraphicFramePr>
          <p:cNvPr id="390" name="Google Shape;390;g111bed03eb6_0_371"/>
          <p:cNvGraphicFramePr/>
          <p:nvPr/>
        </p:nvGraphicFramePr>
        <p:xfrm>
          <a:off x="400675" y="1819937"/>
          <a:ext cx="3000000" cy="3000000"/>
        </p:xfrm>
        <a:graphic>
          <a:graphicData uri="http://schemas.openxmlformats.org/drawingml/2006/table">
            <a:tbl>
              <a:tblPr>
                <a:noFill/>
                <a:tableStyleId>{BD1CB529-96B6-4149-8EEF-A1BB364F475F}</a:tableStyleId>
              </a:tblPr>
              <a:tblGrid>
                <a:gridCol w="2438400">
                  <a:extLst>
                    <a:ext uri="{9D8B030D-6E8A-4147-A177-3AD203B41FA5}">
                      <a16:colId xmlns:a16="http://schemas.microsoft.com/office/drawing/2014/main" val="20000"/>
                    </a:ext>
                  </a:extLst>
                </a:gridCol>
                <a:gridCol w="6000125">
                  <a:extLst>
                    <a:ext uri="{9D8B030D-6E8A-4147-A177-3AD203B41FA5}">
                      <a16:colId xmlns:a16="http://schemas.microsoft.com/office/drawing/2014/main" val="20001"/>
                    </a:ext>
                  </a:extLst>
                </a:gridCol>
              </a:tblGrid>
              <a:tr h="365125">
                <a:tc gridSpan="2">
                  <a:txBody>
                    <a:bodyPr/>
                    <a:lstStyle/>
                    <a:p>
                      <a:pPr marL="0" marR="0" lvl="0" indent="0" algn="ctr" rtl="0">
                        <a:lnSpc>
                          <a:spcPct val="100000"/>
                        </a:lnSpc>
                        <a:spcBef>
                          <a:spcPts val="0"/>
                        </a:spcBef>
                        <a:spcAft>
                          <a:spcPts val="0"/>
                        </a:spcAft>
                        <a:buClr>
                          <a:srgbClr val="FFFFFF"/>
                        </a:buClr>
                        <a:buSzPts val="1800"/>
                        <a:buFont typeface="Calibri"/>
                        <a:buNone/>
                      </a:pPr>
                      <a:r>
                        <a:rPr lang="en-US" sz="1800" b="1" i="0" u="none" strike="noStrike" cap="none">
                          <a:solidFill>
                            <a:srgbClr val="FFFFFF"/>
                          </a:solidFill>
                          <a:latin typeface="Calibri"/>
                          <a:ea typeface="Calibri"/>
                          <a:cs typeface="Calibri"/>
                          <a:sym typeface="Calibri"/>
                        </a:rPr>
                        <a:t>20</a:t>
                      </a:r>
                      <a:r>
                        <a:rPr lang="en-US" sz="1800" b="1" u="none" strike="noStrike" cap="none">
                          <a:solidFill>
                            <a:srgbClr val="FFFFFF"/>
                          </a:solidFill>
                          <a:latin typeface="Calibri"/>
                          <a:ea typeface="Calibri"/>
                          <a:cs typeface="Calibri"/>
                          <a:sym typeface="Calibri"/>
                        </a:rPr>
                        <a:t>21-</a:t>
                      </a:r>
                      <a:r>
                        <a:rPr lang="en-US" sz="1800" b="1" i="0" u="none" strike="noStrike" cap="none">
                          <a:solidFill>
                            <a:srgbClr val="FFFFFF"/>
                          </a:solidFill>
                          <a:latin typeface="Calibri"/>
                          <a:ea typeface="Calibri"/>
                          <a:cs typeface="Calibri"/>
                          <a:sym typeface="Calibri"/>
                        </a:rPr>
                        <a:t>20</a:t>
                      </a:r>
                      <a:r>
                        <a:rPr lang="en-US" sz="1800" b="1" u="none" strike="noStrike" cap="none">
                          <a:solidFill>
                            <a:srgbClr val="FFFFFF"/>
                          </a:solidFill>
                          <a:latin typeface="Calibri"/>
                          <a:ea typeface="Calibri"/>
                          <a:cs typeface="Calibri"/>
                          <a:sym typeface="Calibri"/>
                        </a:rPr>
                        <a:t>22</a:t>
                      </a:r>
                      <a:endParaRPr sz="1400" u="none" strike="noStrike" cap="none"/>
                    </a:p>
                  </a:txBody>
                  <a:tcPr marL="91450" marR="91450" marT="45700" marB="457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tc hMerge="1">
                  <a:txBody>
                    <a:bodyPr/>
                    <a:lstStyle/>
                    <a:p>
                      <a:endParaRPr lang="en-US"/>
                    </a:p>
                  </a:txBody>
                  <a:tcPr/>
                </a:tc>
                <a:extLst>
                  <a:ext uri="{0D108BD9-81ED-4DB2-BD59-A6C34878D82A}">
                    <a16:rowId xmlns:a16="http://schemas.microsoft.com/office/drawing/2014/main" val="10000"/>
                  </a:ext>
                </a:extLst>
              </a:tr>
              <a:tr h="366700">
                <a:tc>
                  <a:txBody>
                    <a:bodyPr/>
                    <a:lstStyle/>
                    <a:p>
                      <a:pPr marL="0" marR="0" lvl="0" indent="0" algn="ctr"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Elementary Schools </a:t>
                      </a:r>
                      <a:endParaRPr sz="1400" u="none" strike="noStrike" cap="none"/>
                    </a:p>
                  </a:txBody>
                  <a:tcPr marL="91450" marR="91450" marT="45700" marB="457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114300" marR="0" lvl="0" indent="-146050" algn="l" rtl="0">
                        <a:lnSpc>
                          <a:spcPct val="100000"/>
                        </a:lnSpc>
                        <a:spcBef>
                          <a:spcPts val="0"/>
                        </a:spcBef>
                        <a:spcAft>
                          <a:spcPts val="0"/>
                        </a:spcAft>
                        <a:buClr>
                          <a:srgbClr val="000000"/>
                        </a:buClr>
                        <a:buSzPts val="2300"/>
                        <a:buFont typeface="Calibri"/>
                        <a:buChar char="•"/>
                      </a:pPr>
                      <a:r>
                        <a:rPr lang="en-US" sz="1800" u="none" strike="noStrike" cap="none">
                          <a:solidFill>
                            <a:schemeClr val="dk1"/>
                          </a:solidFill>
                          <a:latin typeface="Calibri"/>
                          <a:ea typeface="Calibri"/>
                          <a:cs typeface="Calibri"/>
                          <a:sym typeface="Calibri"/>
                        </a:rPr>
                        <a:t>Math and ELA</a:t>
                      </a:r>
                      <a:endParaRPr sz="1400" u="none" strike="noStrike" cap="none">
                        <a:latin typeface="Calibri"/>
                        <a:ea typeface="Calibri"/>
                        <a:cs typeface="Calibri"/>
                        <a:sym typeface="Calibri"/>
                      </a:endParaRPr>
                    </a:p>
                  </a:txBody>
                  <a:tcPr marL="91450" marR="91450" marT="45700" marB="457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extLst>
                  <a:ext uri="{0D108BD9-81ED-4DB2-BD59-A6C34878D82A}">
                    <a16:rowId xmlns:a16="http://schemas.microsoft.com/office/drawing/2014/main" val="10001"/>
                  </a:ext>
                </a:extLst>
              </a:tr>
              <a:tr h="365125">
                <a:tc>
                  <a:txBody>
                    <a:bodyPr/>
                    <a:lstStyle/>
                    <a:p>
                      <a:pPr marL="0" marR="0" lvl="0" indent="0" algn="ctr"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Middle School</a:t>
                      </a:r>
                      <a:endParaRPr sz="1400" u="none" strike="noStrike" cap="none"/>
                    </a:p>
                  </a:txBody>
                  <a:tcPr marL="91450" marR="91450" marT="45700" marB="457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9EDF4"/>
                    </a:solidFill>
                  </a:tcPr>
                </a:tc>
                <a:tc>
                  <a:txBody>
                    <a:bodyPr/>
                    <a:lstStyle/>
                    <a:p>
                      <a:pPr marL="114300" marR="0" lvl="0" indent="-127000" algn="l" rtl="0">
                        <a:lnSpc>
                          <a:spcPct val="100000"/>
                        </a:lnSpc>
                        <a:spcBef>
                          <a:spcPts val="0"/>
                        </a:spcBef>
                        <a:spcAft>
                          <a:spcPts val="0"/>
                        </a:spcAft>
                        <a:buClr>
                          <a:srgbClr val="000000"/>
                        </a:buClr>
                        <a:buSzPts val="2000"/>
                        <a:buFont typeface="Calibri"/>
                        <a:buChar char="•"/>
                      </a:pPr>
                      <a:r>
                        <a:rPr lang="en-US" sz="1800" u="none" strike="noStrike" cap="none">
                          <a:solidFill>
                            <a:schemeClr val="dk1"/>
                          </a:solidFill>
                          <a:latin typeface="Calibri"/>
                          <a:ea typeface="Calibri"/>
                          <a:cs typeface="Calibri"/>
                          <a:sym typeface="Calibri"/>
                        </a:rPr>
                        <a:t>World Language and Science</a:t>
                      </a:r>
                      <a:endParaRPr sz="1400" u="none" strike="noStrike" cap="none">
                        <a:latin typeface="Calibri"/>
                        <a:ea typeface="Calibri"/>
                        <a:cs typeface="Calibri"/>
                        <a:sym typeface="Calibri"/>
                      </a:endParaRPr>
                    </a:p>
                  </a:txBody>
                  <a:tcPr marL="91450" marR="91450" marT="45700" marB="457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9EDF4"/>
                    </a:solidFill>
                  </a:tcPr>
                </a:tc>
                <a:extLst>
                  <a:ext uri="{0D108BD9-81ED-4DB2-BD59-A6C34878D82A}">
                    <a16:rowId xmlns:a16="http://schemas.microsoft.com/office/drawing/2014/main" val="10002"/>
                  </a:ext>
                </a:extLst>
              </a:tr>
              <a:tr h="366700">
                <a:tc>
                  <a:txBody>
                    <a:bodyPr/>
                    <a:lstStyle/>
                    <a:p>
                      <a:pPr marL="0" marR="0" lvl="0" indent="0" algn="ctr"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High School</a:t>
                      </a:r>
                      <a:endParaRPr sz="1400" u="none" strike="noStrike" cap="none"/>
                    </a:p>
                  </a:txBody>
                  <a:tcPr marL="91450" marR="91450" marT="45700" marB="457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114300" marR="0" lvl="0" indent="-127000" algn="l" rtl="0">
                        <a:lnSpc>
                          <a:spcPct val="100000"/>
                        </a:lnSpc>
                        <a:spcBef>
                          <a:spcPts val="0"/>
                        </a:spcBef>
                        <a:spcAft>
                          <a:spcPts val="0"/>
                        </a:spcAft>
                        <a:buClr>
                          <a:srgbClr val="000000"/>
                        </a:buClr>
                        <a:buSzPts val="2000"/>
                        <a:buFont typeface="Calibri"/>
                        <a:buChar char="•"/>
                      </a:pPr>
                      <a:r>
                        <a:rPr lang="en-US" sz="1800" u="none" strike="noStrike" cap="none">
                          <a:solidFill>
                            <a:schemeClr val="dk1"/>
                          </a:solidFill>
                          <a:latin typeface="Calibri"/>
                          <a:ea typeface="Calibri"/>
                          <a:cs typeface="Calibri"/>
                          <a:sym typeface="Calibri"/>
                        </a:rPr>
                        <a:t>World Language, Science, and Math</a:t>
                      </a:r>
                      <a:endParaRPr sz="1400" u="none" strike="noStrike" cap="none">
                        <a:latin typeface="Calibri"/>
                        <a:ea typeface="Calibri"/>
                        <a:cs typeface="Calibri"/>
                        <a:sym typeface="Calibri"/>
                      </a:endParaRPr>
                    </a:p>
                  </a:txBody>
                  <a:tcPr marL="91450" marR="91450" marT="45700" marB="457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extLst>
                  <a:ext uri="{0D108BD9-81ED-4DB2-BD59-A6C34878D82A}">
                    <a16:rowId xmlns:a16="http://schemas.microsoft.com/office/drawing/2014/main" val="10003"/>
                  </a:ext>
                </a:extLst>
              </a:tr>
              <a:tr h="365125">
                <a:tc>
                  <a:txBody>
                    <a:bodyPr/>
                    <a:lstStyle/>
                    <a:p>
                      <a:pPr marL="0" marR="0" lvl="0" indent="0" algn="ctr"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District</a:t>
                      </a:r>
                      <a:endParaRPr sz="1400" u="none" strike="noStrike" cap="none"/>
                    </a:p>
                  </a:txBody>
                  <a:tcPr marL="91450" marR="91450" marT="45700" marB="457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9EDF4"/>
                    </a:solidFill>
                  </a:tcPr>
                </a:tc>
                <a:tc>
                  <a:txBody>
                    <a:bodyPr/>
                    <a:lstStyle/>
                    <a:p>
                      <a:pPr marL="114300" marR="0" lvl="0" indent="-127000" algn="l" rtl="0">
                        <a:lnSpc>
                          <a:spcPct val="100000"/>
                        </a:lnSpc>
                        <a:spcBef>
                          <a:spcPts val="0"/>
                        </a:spcBef>
                        <a:spcAft>
                          <a:spcPts val="0"/>
                        </a:spcAft>
                        <a:buClr>
                          <a:srgbClr val="000000"/>
                        </a:buClr>
                        <a:buSzPts val="2000"/>
                        <a:buFont typeface="Calibri"/>
                        <a:buChar char="•"/>
                      </a:pPr>
                      <a:r>
                        <a:rPr lang="en-US" sz="1800" i="0" u="none" strike="noStrike" cap="none">
                          <a:solidFill>
                            <a:srgbClr val="000000"/>
                          </a:solidFill>
                          <a:latin typeface="Calibri"/>
                          <a:ea typeface="Calibri"/>
                          <a:cs typeface="Calibri"/>
                          <a:sym typeface="Calibri"/>
                        </a:rPr>
                        <a:t> Initial Resource Requests</a:t>
                      </a:r>
                      <a:endParaRPr sz="1400" u="none" strike="noStrike" cap="none">
                        <a:latin typeface="Calibri"/>
                        <a:ea typeface="Calibri"/>
                        <a:cs typeface="Calibri"/>
                        <a:sym typeface="Calibri"/>
                      </a:endParaRPr>
                    </a:p>
                  </a:txBody>
                  <a:tcPr marL="91450" marR="91450" marT="45700" marB="4570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9EDF4"/>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g111bed03eb6_0_378"/>
          <p:cNvSpPr txBox="1">
            <a:spLocks noGrp="1"/>
          </p:cNvSpPr>
          <p:nvPr>
            <p:ph type="title"/>
          </p:nvPr>
        </p:nvSpPr>
        <p:spPr>
          <a:xfrm>
            <a:off x="457200" y="762000"/>
            <a:ext cx="8229600" cy="6096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chemeClr val="dk2"/>
              </a:buClr>
              <a:buSzPts val="4400"/>
              <a:buFont typeface="Times New Roman"/>
              <a:buNone/>
            </a:pPr>
            <a:br>
              <a:rPr lang="en-US" sz="4400" b="0" i="0" u="none" strike="noStrike" cap="none">
                <a:solidFill>
                  <a:schemeClr val="dk2"/>
                </a:solidFill>
                <a:latin typeface="Times New Roman"/>
                <a:ea typeface="Times New Roman"/>
                <a:cs typeface="Times New Roman"/>
                <a:sym typeface="Times New Roman"/>
              </a:rPr>
            </a:br>
            <a:br>
              <a:rPr lang="en-US" sz="4400" b="0" i="0" u="none" strike="noStrike" cap="none">
                <a:solidFill>
                  <a:schemeClr val="dk2"/>
                </a:solidFill>
                <a:latin typeface="Times New Roman"/>
                <a:ea typeface="Times New Roman"/>
                <a:cs typeface="Times New Roman"/>
                <a:sym typeface="Times New Roman"/>
              </a:rPr>
            </a:br>
            <a:r>
              <a:rPr lang="en-US" sz="4000" b="0" i="0" u="none" strike="noStrike" cap="none">
                <a:solidFill>
                  <a:schemeClr val="dk2"/>
                </a:solidFill>
                <a:latin typeface="Times New Roman"/>
                <a:ea typeface="Times New Roman"/>
                <a:cs typeface="Times New Roman"/>
                <a:sym typeface="Times New Roman"/>
              </a:rPr>
              <a:t>TECHNOLOGY</a:t>
            </a:r>
            <a:endParaRPr sz="4000" b="0" i="0" u="none" strike="noStrike" cap="none">
              <a:solidFill>
                <a:srgbClr val="FF0000"/>
              </a:solidFill>
              <a:latin typeface="Times New Roman"/>
              <a:ea typeface="Times New Roman"/>
              <a:cs typeface="Times New Roman"/>
              <a:sym typeface="Times New Roman"/>
            </a:endParaRPr>
          </a:p>
        </p:txBody>
      </p:sp>
      <p:graphicFrame>
        <p:nvGraphicFramePr>
          <p:cNvPr id="396" name="Google Shape;396;g111bed03eb6_0_378"/>
          <p:cNvGraphicFramePr/>
          <p:nvPr/>
        </p:nvGraphicFramePr>
        <p:xfrm>
          <a:off x="229000" y="4159225"/>
          <a:ext cx="3000000" cy="3000000"/>
        </p:xfrm>
        <a:graphic>
          <a:graphicData uri="http://schemas.openxmlformats.org/drawingml/2006/table">
            <a:tbl>
              <a:tblPr>
                <a:noFill/>
                <a:tableStyleId>{BD1CB529-96B6-4149-8EEF-A1BB364F475F}</a:tableStyleId>
              </a:tblPr>
              <a:tblGrid>
                <a:gridCol w="2438400">
                  <a:extLst>
                    <a:ext uri="{9D8B030D-6E8A-4147-A177-3AD203B41FA5}">
                      <a16:colId xmlns:a16="http://schemas.microsoft.com/office/drawing/2014/main" val="20000"/>
                    </a:ext>
                  </a:extLst>
                </a:gridCol>
                <a:gridCol w="6171375">
                  <a:extLst>
                    <a:ext uri="{9D8B030D-6E8A-4147-A177-3AD203B41FA5}">
                      <a16:colId xmlns:a16="http://schemas.microsoft.com/office/drawing/2014/main" val="20001"/>
                    </a:ext>
                  </a:extLst>
                </a:gridCol>
              </a:tblGrid>
              <a:tr h="357500">
                <a:tc gridSpan="2">
                  <a:txBody>
                    <a:bodyPr/>
                    <a:lstStyle/>
                    <a:p>
                      <a:pPr marL="0" marR="0" lvl="0" indent="0" algn="ctr" rtl="0">
                        <a:lnSpc>
                          <a:spcPct val="100000"/>
                        </a:lnSpc>
                        <a:spcBef>
                          <a:spcPts val="0"/>
                        </a:spcBef>
                        <a:spcAft>
                          <a:spcPts val="0"/>
                        </a:spcAft>
                        <a:buClr>
                          <a:srgbClr val="FFFFFF"/>
                        </a:buClr>
                        <a:buSzPts val="1800"/>
                        <a:buFont typeface="Calibri"/>
                        <a:buNone/>
                      </a:pPr>
                      <a:r>
                        <a:rPr lang="en-US" sz="1800" b="1" i="0" u="none" strike="noStrike" cap="none">
                          <a:solidFill>
                            <a:srgbClr val="FFFFFF"/>
                          </a:solidFill>
                          <a:latin typeface="Calibri"/>
                          <a:ea typeface="Calibri"/>
                          <a:cs typeface="Calibri"/>
                          <a:sym typeface="Calibri"/>
                        </a:rPr>
                        <a:t>20</a:t>
                      </a:r>
                      <a:r>
                        <a:rPr lang="en-US" sz="1800" b="1" u="none" strike="noStrike" cap="none">
                          <a:solidFill>
                            <a:srgbClr val="FFFFFF"/>
                          </a:solidFill>
                          <a:latin typeface="Calibri"/>
                          <a:ea typeface="Calibri"/>
                          <a:cs typeface="Calibri"/>
                          <a:sym typeface="Calibri"/>
                        </a:rPr>
                        <a:t>22-2023</a:t>
                      </a:r>
                      <a:endParaRPr sz="1400" u="none" strike="noStrike" cap="none"/>
                    </a:p>
                  </a:txBody>
                  <a:tcPr marL="91450" marR="91450" marT="45750" marB="4575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tc hMerge="1">
                  <a:txBody>
                    <a:bodyPr/>
                    <a:lstStyle/>
                    <a:p>
                      <a:endParaRPr lang="en-US"/>
                    </a:p>
                  </a:txBody>
                  <a:tcPr/>
                </a:tc>
                <a:extLst>
                  <a:ext uri="{0D108BD9-81ED-4DB2-BD59-A6C34878D82A}">
                    <a16:rowId xmlns:a16="http://schemas.microsoft.com/office/drawing/2014/main" val="10000"/>
                  </a:ext>
                </a:extLst>
              </a:tr>
              <a:tr h="422850">
                <a:tc>
                  <a:txBody>
                    <a:bodyPr/>
                    <a:lstStyle/>
                    <a:p>
                      <a:pPr marL="0" marR="0" lvl="0" indent="0" algn="ctr"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Elementary Schools</a:t>
                      </a:r>
                      <a:endParaRPr sz="1400" u="none" strike="noStrike" cap="none"/>
                    </a:p>
                  </a:txBody>
                  <a:tcPr marL="91450" marR="91450" marT="45750" marB="4575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114300" algn="l" rtl="0">
                        <a:lnSpc>
                          <a:spcPct val="100000"/>
                        </a:lnSpc>
                        <a:spcBef>
                          <a:spcPts val="0"/>
                        </a:spcBef>
                        <a:spcAft>
                          <a:spcPts val="0"/>
                        </a:spcAft>
                        <a:buClr>
                          <a:srgbClr val="000000"/>
                        </a:buClr>
                        <a:buSzPts val="1800"/>
                        <a:buFont typeface="Calibri"/>
                        <a:buChar char="•"/>
                      </a:pPr>
                      <a:r>
                        <a:rPr lang="en-US" sz="1800" u="none" strike="noStrike" cap="none">
                          <a:latin typeface="Calibri"/>
                          <a:ea typeface="Calibri"/>
                          <a:cs typeface="Calibri"/>
                          <a:sym typeface="Calibri"/>
                        </a:rPr>
                        <a:t>Recycle portable labs and iPad carts</a:t>
                      </a:r>
                      <a:endParaRPr sz="1800" u="none" strike="noStrike" cap="none">
                        <a:latin typeface="Calibri"/>
                        <a:ea typeface="Calibri"/>
                        <a:cs typeface="Calibri"/>
                        <a:sym typeface="Calibri"/>
                      </a:endParaRPr>
                    </a:p>
                  </a:txBody>
                  <a:tcPr marL="91450" marR="91450" marT="45750" marB="4575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extLst>
                  <a:ext uri="{0D108BD9-81ED-4DB2-BD59-A6C34878D82A}">
                    <a16:rowId xmlns:a16="http://schemas.microsoft.com/office/drawing/2014/main" val="10001"/>
                  </a:ext>
                </a:extLst>
              </a:tr>
              <a:tr h="326850">
                <a:tc>
                  <a:txBody>
                    <a:bodyPr/>
                    <a:lstStyle/>
                    <a:p>
                      <a:pPr marL="0" marR="0" lvl="0" indent="0" algn="ctr"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Middle School</a:t>
                      </a:r>
                      <a:endParaRPr sz="1400" u="none" strike="noStrike" cap="none"/>
                    </a:p>
                  </a:txBody>
                  <a:tcPr marL="91450" marR="91450" marT="45750" marB="4575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9EDF4"/>
                    </a:solidFill>
                  </a:tcPr>
                </a:tc>
                <a:tc>
                  <a:txBody>
                    <a:bodyPr/>
                    <a:lstStyle/>
                    <a:p>
                      <a:pPr marL="0" marR="0" lvl="0" indent="-114300" algn="l" rtl="0">
                        <a:lnSpc>
                          <a:spcPct val="100000"/>
                        </a:lnSpc>
                        <a:spcBef>
                          <a:spcPts val="0"/>
                        </a:spcBef>
                        <a:spcAft>
                          <a:spcPts val="0"/>
                        </a:spcAft>
                        <a:buClr>
                          <a:srgbClr val="000000"/>
                        </a:buClr>
                        <a:buSzPts val="1800"/>
                        <a:buFont typeface="Calibri"/>
                        <a:buChar char="•"/>
                      </a:pPr>
                      <a:r>
                        <a:rPr lang="en-US" sz="1800" u="none" strike="noStrike" cap="none">
                          <a:latin typeface="Calibri"/>
                          <a:ea typeface="Calibri"/>
                          <a:cs typeface="Calibri"/>
                          <a:sym typeface="Calibri"/>
                        </a:rPr>
                        <a:t>Add new iPads for incoming 6</a:t>
                      </a:r>
                      <a:r>
                        <a:rPr lang="en-US" sz="1800" u="none" strike="noStrike" cap="none" baseline="30000">
                          <a:latin typeface="Calibri"/>
                          <a:ea typeface="Calibri"/>
                          <a:cs typeface="Calibri"/>
                          <a:sym typeface="Calibri"/>
                        </a:rPr>
                        <a:t>th</a:t>
                      </a:r>
                      <a:r>
                        <a:rPr lang="en-US" sz="1800" u="none" strike="noStrike" cap="none">
                          <a:latin typeface="Calibri"/>
                          <a:ea typeface="Calibri"/>
                          <a:cs typeface="Calibri"/>
                          <a:sym typeface="Calibri"/>
                        </a:rPr>
                        <a:t> graders </a:t>
                      </a:r>
                      <a:endParaRPr sz="1800" u="none" strike="noStrike" cap="none">
                        <a:latin typeface="Calibri"/>
                        <a:ea typeface="Calibri"/>
                        <a:cs typeface="Calibri"/>
                        <a:sym typeface="Calibri"/>
                      </a:endParaRPr>
                    </a:p>
                  </a:txBody>
                  <a:tcPr marL="91450" marR="91450" marT="45750" marB="4575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9EDF4"/>
                    </a:solidFill>
                  </a:tcPr>
                </a:tc>
                <a:extLst>
                  <a:ext uri="{0D108BD9-81ED-4DB2-BD59-A6C34878D82A}">
                    <a16:rowId xmlns:a16="http://schemas.microsoft.com/office/drawing/2014/main" val="10002"/>
                  </a:ext>
                </a:extLst>
              </a:tr>
              <a:tr h="572400">
                <a:tc>
                  <a:txBody>
                    <a:bodyPr/>
                    <a:lstStyle/>
                    <a:p>
                      <a:pPr marL="0" marR="0" lvl="0" indent="0" algn="ctr"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High School</a:t>
                      </a:r>
                      <a:endParaRPr sz="1400" u="none" strike="noStrike" cap="none"/>
                    </a:p>
                  </a:txBody>
                  <a:tcPr marL="91450" marR="91450" marT="45750" marB="4575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114300" algn="l" rtl="0">
                        <a:lnSpc>
                          <a:spcPct val="100000"/>
                        </a:lnSpc>
                        <a:spcBef>
                          <a:spcPts val="0"/>
                        </a:spcBef>
                        <a:spcAft>
                          <a:spcPts val="0"/>
                        </a:spcAft>
                        <a:buClr>
                          <a:srgbClr val="000000"/>
                        </a:buClr>
                        <a:buSzPts val="1800"/>
                        <a:buFont typeface="Calibri"/>
                        <a:buChar char="•"/>
                      </a:pPr>
                      <a:r>
                        <a:rPr lang="en-US" sz="1800" u="none" strike="noStrike" cap="none">
                          <a:latin typeface="Calibri"/>
                          <a:ea typeface="Calibri"/>
                          <a:cs typeface="Calibri"/>
                          <a:sym typeface="Calibri"/>
                        </a:rPr>
                        <a:t>Add new iPads for 9</a:t>
                      </a:r>
                      <a:r>
                        <a:rPr lang="en-US" sz="1800" u="none" strike="noStrike" cap="none" baseline="30000">
                          <a:latin typeface="Calibri"/>
                          <a:ea typeface="Calibri"/>
                          <a:cs typeface="Calibri"/>
                          <a:sym typeface="Calibri"/>
                        </a:rPr>
                        <a:t>th</a:t>
                      </a:r>
                      <a:r>
                        <a:rPr lang="en-US" sz="1800" u="none" strike="noStrike" cap="none">
                          <a:latin typeface="Calibri"/>
                          <a:ea typeface="Calibri"/>
                          <a:cs typeface="Calibri"/>
                          <a:sym typeface="Calibri"/>
                        </a:rPr>
                        <a:t> graders</a:t>
                      </a:r>
                      <a:endParaRPr sz="1800" u="none" strike="noStrike" cap="none">
                        <a:latin typeface="Calibri"/>
                        <a:ea typeface="Calibri"/>
                        <a:cs typeface="Calibri"/>
                        <a:sym typeface="Calibri"/>
                      </a:endParaRPr>
                    </a:p>
                  </a:txBody>
                  <a:tcPr marL="91450" marR="91450" marT="45750" marB="4575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extLst>
                  <a:ext uri="{0D108BD9-81ED-4DB2-BD59-A6C34878D82A}">
                    <a16:rowId xmlns:a16="http://schemas.microsoft.com/office/drawing/2014/main" val="10003"/>
                  </a:ext>
                </a:extLst>
              </a:tr>
              <a:tr h="758650">
                <a:tc>
                  <a:txBody>
                    <a:bodyPr/>
                    <a:lstStyle/>
                    <a:p>
                      <a:pPr marL="0" marR="0" lvl="0" indent="0" algn="ctr"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District</a:t>
                      </a:r>
                      <a:endParaRPr sz="1400" u="none" strike="noStrike" cap="none"/>
                    </a:p>
                  </a:txBody>
                  <a:tcPr marL="91450" marR="91450" marT="45750" marB="4575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2F2F2"/>
                    </a:solidFill>
                  </a:tcPr>
                </a:tc>
                <a:tc>
                  <a:txBody>
                    <a:bodyPr/>
                    <a:lstStyle/>
                    <a:p>
                      <a:pPr marL="0" marR="0" lvl="0" indent="-114300" algn="l" rtl="0">
                        <a:lnSpc>
                          <a:spcPct val="100000"/>
                        </a:lnSpc>
                        <a:spcBef>
                          <a:spcPts val="0"/>
                        </a:spcBef>
                        <a:spcAft>
                          <a:spcPts val="0"/>
                        </a:spcAft>
                        <a:buClr>
                          <a:srgbClr val="000000"/>
                        </a:buClr>
                        <a:buSzPts val="1800"/>
                        <a:buFont typeface="Calibri"/>
                        <a:buChar char="•"/>
                      </a:pPr>
                      <a:r>
                        <a:rPr lang="en-US" sz="1800" u="none" strike="noStrike" cap="none">
                          <a:latin typeface="Calibri"/>
                          <a:ea typeface="Calibri"/>
                          <a:cs typeface="Calibri"/>
                          <a:sym typeface="Calibri"/>
                        </a:rPr>
                        <a:t>Continue to improve deployment strategies</a:t>
                      </a:r>
                      <a:endParaRPr sz="1800" u="none" strike="noStrike" cap="none">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50" marR="91450" marT="45750" marB="4575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2F2F2"/>
                    </a:solidFill>
                  </a:tcPr>
                </a:tc>
                <a:extLst>
                  <a:ext uri="{0D108BD9-81ED-4DB2-BD59-A6C34878D82A}">
                    <a16:rowId xmlns:a16="http://schemas.microsoft.com/office/drawing/2014/main" val="10004"/>
                  </a:ext>
                </a:extLst>
              </a:tr>
            </a:tbl>
          </a:graphicData>
        </a:graphic>
      </p:graphicFrame>
      <p:graphicFrame>
        <p:nvGraphicFramePr>
          <p:cNvPr id="397" name="Google Shape;397;g111bed03eb6_0_378"/>
          <p:cNvGraphicFramePr/>
          <p:nvPr/>
        </p:nvGraphicFramePr>
        <p:xfrm>
          <a:off x="228600" y="1371625"/>
          <a:ext cx="3000000" cy="3000000"/>
        </p:xfrm>
        <a:graphic>
          <a:graphicData uri="http://schemas.openxmlformats.org/drawingml/2006/table">
            <a:tbl>
              <a:tblPr>
                <a:noFill/>
                <a:tableStyleId>{BD1CB529-96B6-4149-8EEF-A1BB364F475F}</a:tableStyleId>
              </a:tblPr>
              <a:tblGrid>
                <a:gridCol w="2417750">
                  <a:extLst>
                    <a:ext uri="{9D8B030D-6E8A-4147-A177-3AD203B41FA5}">
                      <a16:colId xmlns:a16="http://schemas.microsoft.com/office/drawing/2014/main" val="20000"/>
                    </a:ext>
                  </a:extLst>
                </a:gridCol>
                <a:gridCol w="6192825">
                  <a:extLst>
                    <a:ext uri="{9D8B030D-6E8A-4147-A177-3AD203B41FA5}">
                      <a16:colId xmlns:a16="http://schemas.microsoft.com/office/drawing/2014/main" val="20001"/>
                    </a:ext>
                  </a:extLst>
                </a:gridCol>
              </a:tblGrid>
              <a:tr h="390100">
                <a:tc gridSpan="2">
                  <a:txBody>
                    <a:bodyPr/>
                    <a:lstStyle/>
                    <a:p>
                      <a:pPr marL="0" marR="0" lvl="0" indent="0" algn="ctr" rtl="0">
                        <a:lnSpc>
                          <a:spcPct val="100000"/>
                        </a:lnSpc>
                        <a:spcBef>
                          <a:spcPts val="0"/>
                        </a:spcBef>
                        <a:spcAft>
                          <a:spcPts val="0"/>
                        </a:spcAft>
                        <a:buClr>
                          <a:srgbClr val="FFFFFF"/>
                        </a:buClr>
                        <a:buSzPts val="1800"/>
                        <a:buFont typeface="Calibri"/>
                        <a:buNone/>
                      </a:pPr>
                      <a:r>
                        <a:rPr lang="en-US" sz="1800" b="1" i="0" u="none" strike="noStrike" cap="none">
                          <a:solidFill>
                            <a:srgbClr val="FFFFFF"/>
                          </a:solidFill>
                          <a:latin typeface="Calibri"/>
                          <a:ea typeface="Calibri"/>
                          <a:cs typeface="Calibri"/>
                          <a:sym typeface="Calibri"/>
                        </a:rPr>
                        <a:t>20</a:t>
                      </a:r>
                      <a:r>
                        <a:rPr lang="en-US" sz="1800" b="1" u="none" strike="noStrike" cap="none">
                          <a:solidFill>
                            <a:srgbClr val="FFFFFF"/>
                          </a:solidFill>
                          <a:latin typeface="Calibri"/>
                          <a:ea typeface="Calibri"/>
                          <a:cs typeface="Calibri"/>
                          <a:sym typeface="Calibri"/>
                        </a:rPr>
                        <a:t>21-</a:t>
                      </a:r>
                      <a:r>
                        <a:rPr lang="en-US" sz="1800" b="1" i="0" u="none" strike="noStrike" cap="none">
                          <a:solidFill>
                            <a:srgbClr val="FFFFFF"/>
                          </a:solidFill>
                          <a:latin typeface="Calibri"/>
                          <a:ea typeface="Calibri"/>
                          <a:cs typeface="Calibri"/>
                          <a:sym typeface="Calibri"/>
                        </a:rPr>
                        <a:t>20</a:t>
                      </a:r>
                      <a:r>
                        <a:rPr lang="en-US" sz="1800" b="1" u="none" strike="noStrike" cap="none">
                          <a:solidFill>
                            <a:srgbClr val="FFFFFF"/>
                          </a:solidFill>
                          <a:latin typeface="Calibri"/>
                          <a:ea typeface="Calibri"/>
                          <a:cs typeface="Calibri"/>
                          <a:sym typeface="Calibri"/>
                        </a:rPr>
                        <a:t>22</a:t>
                      </a:r>
                      <a:endParaRPr sz="1400" u="none" strike="noStrike" cap="none"/>
                    </a:p>
                  </a:txBody>
                  <a:tcPr marL="0" marR="0" marT="45725" marB="4572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tc hMerge="1">
                  <a:txBody>
                    <a:bodyPr/>
                    <a:lstStyle/>
                    <a:p>
                      <a:endParaRPr lang="en-US"/>
                    </a:p>
                  </a:txBody>
                  <a:tcPr/>
                </a:tc>
                <a:extLst>
                  <a:ext uri="{0D108BD9-81ED-4DB2-BD59-A6C34878D82A}">
                    <a16:rowId xmlns:a16="http://schemas.microsoft.com/office/drawing/2014/main" val="10000"/>
                  </a:ext>
                </a:extLst>
              </a:tr>
            </a:tbl>
          </a:graphicData>
        </a:graphic>
      </p:graphicFrame>
      <p:graphicFrame>
        <p:nvGraphicFramePr>
          <p:cNvPr id="398" name="Google Shape;398;g111bed03eb6_0_378"/>
          <p:cNvGraphicFramePr/>
          <p:nvPr/>
        </p:nvGraphicFramePr>
        <p:xfrm>
          <a:off x="229000" y="1669750"/>
          <a:ext cx="3000000" cy="3000000"/>
        </p:xfrm>
        <a:graphic>
          <a:graphicData uri="http://schemas.openxmlformats.org/drawingml/2006/table">
            <a:tbl>
              <a:tblPr>
                <a:noFill/>
                <a:tableStyleId>{BD1CB529-96B6-4149-8EEF-A1BB364F475F}</a:tableStyleId>
              </a:tblPr>
              <a:tblGrid>
                <a:gridCol w="2438400">
                  <a:extLst>
                    <a:ext uri="{9D8B030D-6E8A-4147-A177-3AD203B41FA5}">
                      <a16:colId xmlns:a16="http://schemas.microsoft.com/office/drawing/2014/main" val="20000"/>
                    </a:ext>
                  </a:extLst>
                </a:gridCol>
                <a:gridCol w="6171375">
                  <a:extLst>
                    <a:ext uri="{9D8B030D-6E8A-4147-A177-3AD203B41FA5}">
                      <a16:colId xmlns:a16="http://schemas.microsoft.com/office/drawing/2014/main" val="20001"/>
                    </a:ext>
                  </a:extLst>
                </a:gridCol>
              </a:tblGrid>
              <a:tr h="506425">
                <a:tc>
                  <a:txBody>
                    <a:bodyPr/>
                    <a:lstStyle/>
                    <a:p>
                      <a:pPr marL="0" marR="0" lvl="0" indent="0" algn="ctr"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Elementary Schools</a:t>
                      </a:r>
                      <a:endParaRPr sz="1400" u="none" strike="noStrike" cap="none"/>
                    </a:p>
                  </a:txBody>
                  <a:tcPr marL="91450" marR="91450" marT="45750" marB="4575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114300" algn="l" rtl="0">
                        <a:lnSpc>
                          <a:spcPct val="100000"/>
                        </a:lnSpc>
                        <a:spcBef>
                          <a:spcPts val="0"/>
                        </a:spcBef>
                        <a:spcAft>
                          <a:spcPts val="0"/>
                        </a:spcAft>
                        <a:buClr>
                          <a:srgbClr val="000000"/>
                        </a:buClr>
                        <a:buSzPts val="1800"/>
                        <a:buFont typeface="Calibri"/>
                        <a:buChar char="•"/>
                      </a:pPr>
                      <a:r>
                        <a:rPr lang="en-US" sz="1800" u="none" strike="noStrike" cap="none">
                          <a:latin typeface="Calibri"/>
                          <a:ea typeface="Calibri"/>
                          <a:cs typeface="Calibri"/>
                          <a:sym typeface="Calibri"/>
                        </a:rPr>
                        <a:t>Recycle portable labs and iPad carts</a:t>
                      </a:r>
                      <a:endParaRPr sz="1800" u="none" strike="noStrike" cap="none">
                        <a:latin typeface="Calibri"/>
                        <a:ea typeface="Calibri"/>
                        <a:cs typeface="Calibri"/>
                        <a:sym typeface="Calibri"/>
                      </a:endParaRPr>
                    </a:p>
                  </a:txBody>
                  <a:tcPr marL="91450" marR="91450" marT="45750" marB="4575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extLst>
                  <a:ext uri="{0D108BD9-81ED-4DB2-BD59-A6C34878D82A}">
                    <a16:rowId xmlns:a16="http://schemas.microsoft.com/office/drawing/2014/main" val="10000"/>
                  </a:ext>
                </a:extLst>
              </a:tr>
              <a:tr h="330700">
                <a:tc>
                  <a:txBody>
                    <a:bodyPr/>
                    <a:lstStyle/>
                    <a:p>
                      <a:pPr marL="0" marR="0" lvl="0" indent="0" algn="ctr"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Middle School</a:t>
                      </a:r>
                      <a:endParaRPr sz="1400" u="none" strike="noStrike" cap="none"/>
                    </a:p>
                  </a:txBody>
                  <a:tcPr marL="91450" marR="91450" marT="45750" marB="4575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9EDF4"/>
                    </a:solidFill>
                  </a:tcPr>
                </a:tc>
                <a:tc>
                  <a:txBody>
                    <a:bodyPr/>
                    <a:lstStyle/>
                    <a:p>
                      <a:pPr marL="0" marR="0" lvl="0" indent="-114300" algn="l" rtl="0">
                        <a:lnSpc>
                          <a:spcPct val="100000"/>
                        </a:lnSpc>
                        <a:spcBef>
                          <a:spcPts val="0"/>
                        </a:spcBef>
                        <a:spcAft>
                          <a:spcPts val="0"/>
                        </a:spcAft>
                        <a:buClr>
                          <a:srgbClr val="000000"/>
                        </a:buClr>
                        <a:buSzPts val="1800"/>
                        <a:buFont typeface="Calibri"/>
                        <a:buChar char="•"/>
                      </a:pPr>
                      <a:r>
                        <a:rPr lang="en-US" sz="1800" u="none" strike="noStrike" cap="none">
                          <a:latin typeface="Calibri"/>
                          <a:ea typeface="Calibri"/>
                          <a:cs typeface="Calibri"/>
                          <a:sym typeface="Calibri"/>
                        </a:rPr>
                        <a:t>Add new iPads for incoming 6</a:t>
                      </a:r>
                      <a:r>
                        <a:rPr lang="en-US" sz="1800" u="none" strike="noStrike" cap="none" baseline="30000">
                          <a:latin typeface="Calibri"/>
                          <a:ea typeface="Calibri"/>
                          <a:cs typeface="Calibri"/>
                          <a:sym typeface="Calibri"/>
                        </a:rPr>
                        <a:t>th</a:t>
                      </a:r>
                      <a:r>
                        <a:rPr lang="en-US" sz="1800" u="none" strike="noStrike" cap="none">
                          <a:latin typeface="Calibri"/>
                          <a:ea typeface="Calibri"/>
                          <a:cs typeface="Calibri"/>
                          <a:sym typeface="Calibri"/>
                        </a:rPr>
                        <a:t> graders </a:t>
                      </a:r>
                      <a:endParaRPr sz="1800" u="none" strike="noStrike" cap="none">
                        <a:latin typeface="Calibri"/>
                        <a:ea typeface="Calibri"/>
                        <a:cs typeface="Calibri"/>
                        <a:sym typeface="Calibri"/>
                      </a:endParaRPr>
                    </a:p>
                    <a:p>
                      <a:pPr marL="0" marR="0" lvl="0" indent="-114300" algn="l" rtl="0">
                        <a:lnSpc>
                          <a:spcPct val="100000"/>
                        </a:lnSpc>
                        <a:spcBef>
                          <a:spcPts val="0"/>
                        </a:spcBef>
                        <a:spcAft>
                          <a:spcPts val="0"/>
                        </a:spcAft>
                        <a:buClr>
                          <a:srgbClr val="000000"/>
                        </a:buClr>
                        <a:buSzPts val="1800"/>
                        <a:buFont typeface="Calibri"/>
                        <a:buChar char="•"/>
                      </a:pPr>
                      <a:r>
                        <a:rPr lang="en-US" sz="1800" u="none" strike="noStrike" cap="none">
                          <a:latin typeface="Calibri"/>
                          <a:ea typeface="Calibri"/>
                          <a:cs typeface="Calibri"/>
                          <a:sym typeface="Calibri"/>
                        </a:rPr>
                        <a:t>Upgrade teacher computers</a:t>
                      </a:r>
                      <a:endParaRPr sz="1800" u="none" strike="noStrike" cap="none">
                        <a:latin typeface="Calibri"/>
                        <a:ea typeface="Calibri"/>
                        <a:cs typeface="Calibri"/>
                        <a:sym typeface="Calibri"/>
                      </a:endParaRPr>
                    </a:p>
                  </a:txBody>
                  <a:tcPr marL="91450" marR="91450" marT="45750" marB="4575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9EDF4"/>
                    </a:solidFill>
                  </a:tcPr>
                </a:tc>
                <a:extLst>
                  <a:ext uri="{0D108BD9-81ED-4DB2-BD59-A6C34878D82A}">
                    <a16:rowId xmlns:a16="http://schemas.microsoft.com/office/drawing/2014/main" val="10001"/>
                  </a:ext>
                </a:extLst>
              </a:tr>
              <a:tr h="356900">
                <a:tc>
                  <a:txBody>
                    <a:bodyPr/>
                    <a:lstStyle/>
                    <a:p>
                      <a:pPr marL="0" marR="0" lvl="0" indent="0" algn="ctr"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High School</a:t>
                      </a:r>
                      <a:endParaRPr sz="1400" u="none" strike="noStrike" cap="none"/>
                    </a:p>
                  </a:txBody>
                  <a:tcPr marL="91450" marR="91450" marT="45750" marB="4575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tc>
                  <a:txBody>
                    <a:bodyPr/>
                    <a:lstStyle/>
                    <a:p>
                      <a:pPr marL="0" marR="0" lvl="0" indent="-114300" algn="l" rtl="0">
                        <a:lnSpc>
                          <a:spcPct val="100000"/>
                        </a:lnSpc>
                        <a:spcBef>
                          <a:spcPts val="0"/>
                        </a:spcBef>
                        <a:spcAft>
                          <a:spcPts val="0"/>
                        </a:spcAft>
                        <a:buClr>
                          <a:srgbClr val="000000"/>
                        </a:buClr>
                        <a:buSzPts val="1800"/>
                        <a:buFont typeface="Calibri"/>
                        <a:buChar char="•"/>
                      </a:pPr>
                      <a:r>
                        <a:rPr lang="en-US" sz="1800" u="none" strike="noStrike" cap="none">
                          <a:latin typeface="Calibri"/>
                          <a:ea typeface="Calibri"/>
                          <a:cs typeface="Calibri"/>
                          <a:sym typeface="Calibri"/>
                        </a:rPr>
                        <a:t>Add new iPads for 9</a:t>
                      </a:r>
                      <a:r>
                        <a:rPr lang="en-US" sz="1800" u="none" strike="noStrike" cap="none" baseline="30000">
                          <a:latin typeface="Calibri"/>
                          <a:ea typeface="Calibri"/>
                          <a:cs typeface="Calibri"/>
                          <a:sym typeface="Calibri"/>
                        </a:rPr>
                        <a:t>th</a:t>
                      </a:r>
                      <a:r>
                        <a:rPr lang="en-US" sz="1800" u="none" strike="noStrike" cap="none">
                          <a:latin typeface="Calibri"/>
                          <a:ea typeface="Calibri"/>
                          <a:cs typeface="Calibri"/>
                          <a:sym typeface="Calibri"/>
                        </a:rPr>
                        <a:t> graders</a:t>
                      </a:r>
                      <a:endParaRPr sz="1800" u="none" strike="noStrike" cap="none">
                        <a:latin typeface="Calibri"/>
                        <a:ea typeface="Calibri"/>
                        <a:cs typeface="Calibri"/>
                        <a:sym typeface="Calibri"/>
                      </a:endParaRPr>
                    </a:p>
                  </a:txBody>
                  <a:tcPr marL="91450" marR="91450" marT="45750" marB="4575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D0D8E8"/>
                    </a:solidFill>
                  </a:tcPr>
                </a:tc>
                <a:extLst>
                  <a:ext uri="{0D108BD9-81ED-4DB2-BD59-A6C34878D82A}">
                    <a16:rowId xmlns:a16="http://schemas.microsoft.com/office/drawing/2014/main" val="10002"/>
                  </a:ext>
                </a:extLst>
              </a:tr>
              <a:tr h="828175">
                <a:tc>
                  <a:txBody>
                    <a:bodyPr/>
                    <a:lstStyle/>
                    <a:p>
                      <a:pPr marL="0" marR="0" lvl="0" indent="0" algn="ctr"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District</a:t>
                      </a:r>
                      <a:endParaRPr sz="1400" u="none" strike="noStrike" cap="none"/>
                    </a:p>
                  </a:txBody>
                  <a:tcPr marL="91450" marR="91450" marT="45750" marB="4575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2F2F2"/>
                    </a:solidFill>
                  </a:tcPr>
                </a:tc>
                <a:tc>
                  <a:txBody>
                    <a:bodyPr/>
                    <a:lstStyle/>
                    <a:p>
                      <a:pPr marL="0" marR="0" lvl="0" indent="-114300" algn="l" rtl="0">
                        <a:lnSpc>
                          <a:spcPct val="100000"/>
                        </a:lnSpc>
                        <a:spcBef>
                          <a:spcPts val="0"/>
                        </a:spcBef>
                        <a:spcAft>
                          <a:spcPts val="0"/>
                        </a:spcAft>
                        <a:buClr>
                          <a:srgbClr val="000000"/>
                        </a:buClr>
                        <a:buSzPts val="1800"/>
                        <a:buFont typeface="Calibri"/>
                        <a:buChar char="•"/>
                      </a:pPr>
                      <a:r>
                        <a:rPr lang="en-US" sz="1800" u="none" strike="noStrike" cap="none">
                          <a:latin typeface="Calibri"/>
                          <a:ea typeface="Calibri"/>
                          <a:cs typeface="Calibri"/>
                          <a:sym typeface="Calibri"/>
                        </a:rPr>
                        <a:t>Continue to improve deployment strategies</a:t>
                      </a:r>
                      <a:endParaRPr sz="1800" u="none" strike="noStrike" cap="none">
                        <a:latin typeface="Calibri"/>
                        <a:ea typeface="Calibri"/>
                        <a:cs typeface="Calibri"/>
                        <a:sym typeface="Calibri"/>
                      </a:endParaRPr>
                    </a:p>
                  </a:txBody>
                  <a:tcPr marL="91450" marR="91450" marT="45750" marB="45750">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2F2F2"/>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29"/>
          <p:cNvSpPr txBox="1">
            <a:spLocks noGrp="1"/>
          </p:cNvSpPr>
          <p:nvPr>
            <p:ph type="title" idx="4294967295"/>
          </p:nvPr>
        </p:nvSpPr>
        <p:spPr>
          <a:xfrm>
            <a:off x="457200" y="533400"/>
            <a:ext cx="8229600" cy="1143000"/>
          </a:xfrm>
          <a:prstGeom prst="rect">
            <a:avLst/>
          </a:prstGeom>
          <a:noFill/>
          <a:ln>
            <a:noFill/>
          </a:ln>
        </p:spPr>
        <p:txBody>
          <a:bodyPr spcFirstLastPara="1" wrap="square" lIns="92075" tIns="46025" rIns="92075" bIns="46025" anchor="ctr" anchorCtr="0">
            <a:noAutofit/>
          </a:bodyPr>
          <a:lstStyle/>
          <a:p>
            <a:pPr marL="0" marR="0" lvl="0" indent="0" algn="l" rtl="0">
              <a:lnSpc>
                <a:spcPct val="100000"/>
              </a:lnSpc>
              <a:spcBef>
                <a:spcPts val="0"/>
              </a:spcBef>
              <a:spcAft>
                <a:spcPts val="0"/>
              </a:spcAft>
              <a:buClr>
                <a:schemeClr val="dk2"/>
              </a:buClr>
              <a:buSzPts val="4400"/>
              <a:buFont typeface="Times New Roman"/>
              <a:buNone/>
            </a:pPr>
            <a:r>
              <a:rPr lang="en-US" sz="4000" b="0" i="0" u="none" strike="noStrike" cap="none">
                <a:solidFill>
                  <a:schemeClr val="dk2"/>
                </a:solidFill>
                <a:latin typeface="Times New Roman"/>
                <a:ea typeface="Times New Roman"/>
                <a:cs typeface="Times New Roman"/>
                <a:sym typeface="Times New Roman"/>
              </a:rPr>
              <a:t>FACILITY MAINTENANCE TRACKING</a:t>
            </a:r>
            <a:endParaRPr sz="4000"/>
          </a:p>
        </p:txBody>
      </p:sp>
      <p:sp>
        <p:nvSpPr>
          <p:cNvPr id="404" name="Google Shape;404;p29"/>
          <p:cNvSpPr txBox="1">
            <a:spLocks noGrp="1"/>
          </p:cNvSpPr>
          <p:nvPr>
            <p:ph type="body" idx="4294967295"/>
          </p:nvPr>
        </p:nvSpPr>
        <p:spPr>
          <a:xfrm>
            <a:off x="806225" y="2109025"/>
            <a:ext cx="8229600" cy="4054200"/>
          </a:xfrm>
          <a:prstGeom prst="rect">
            <a:avLst/>
          </a:prstGeom>
          <a:noFill/>
          <a:ln>
            <a:noFill/>
          </a:ln>
        </p:spPr>
        <p:txBody>
          <a:bodyPr spcFirstLastPara="1" wrap="square" lIns="92075" tIns="46025" rIns="92075" bIns="46025" anchor="t" anchorCtr="0">
            <a:noAutofit/>
          </a:bodyPr>
          <a:lstStyle/>
          <a:p>
            <a:pPr marL="469900" marR="0" lvl="0" indent="-469900" algn="l" rtl="0">
              <a:lnSpc>
                <a:spcPct val="100000"/>
              </a:lnSpc>
              <a:spcBef>
                <a:spcPts val="0"/>
              </a:spcBef>
              <a:spcAft>
                <a:spcPts val="0"/>
              </a:spcAft>
              <a:buClr>
                <a:schemeClr val="lt2"/>
              </a:buClr>
              <a:buSzPts val="2400"/>
              <a:buFont typeface="Noto Sans Symbols"/>
              <a:buChar char="❏"/>
            </a:pPr>
            <a:r>
              <a:rPr lang="en-US" sz="2400"/>
              <a:t>FY’16 - $111,661</a:t>
            </a:r>
            <a:endParaRPr sz="2400"/>
          </a:p>
          <a:p>
            <a:pPr marL="469900" marR="0" lvl="0" indent="-469900" algn="l" rtl="0">
              <a:lnSpc>
                <a:spcPct val="100000"/>
              </a:lnSpc>
              <a:spcBef>
                <a:spcPts val="0"/>
              </a:spcBef>
              <a:spcAft>
                <a:spcPts val="0"/>
              </a:spcAft>
              <a:buClr>
                <a:schemeClr val="lt2"/>
              </a:buClr>
              <a:buSzPts val="2400"/>
              <a:buFont typeface="Noto Sans Symbols"/>
              <a:buChar char="❏"/>
            </a:pPr>
            <a:r>
              <a:rPr lang="en-US" sz="2400"/>
              <a:t>FY’17 -   $74,957</a:t>
            </a:r>
            <a:endParaRPr sz="2400"/>
          </a:p>
          <a:p>
            <a:pPr marL="469900" marR="0" lvl="0" indent="-469900" algn="l" rtl="0">
              <a:lnSpc>
                <a:spcPct val="100000"/>
              </a:lnSpc>
              <a:spcBef>
                <a:spcPts val="0"/>
              </a:spcBef>
              <a:spcAft>
                <a:spcPts val="0"/>
              </a:spcAft>
              <a:buClr>
                <a:schemeClr val="lt2"/>
              </a:buClr>
              <a:buSzPts val="2400"/>
              <a:buFont typeface="Noto Sans Symbols"/>
              <a:buChar char="❏"/>
            </a:pPr>
            <a:r>
              <a:rPr lang="en-US" sz="2400"/>
              <a:t>FY’18 -   $93,655</a:t>
            </a:r>
            <a:endParaRPr sz="2400"/>
          </a:p>
          <a:p>
            <a:pPr marL="469900" marR="0" lvl="0" indent="-469900" algn="l" rtl="0">
              <a:lnSpc>
                <a:spcPct val="100000"/>
              </a:lnSpc>
              <a:spcBef>
                <a:spcPts val="0"/>
              </a:spcBef>
              <a:spcAft>
                <a:spcPts val="0"/>
              </a:spcAft>
              <a:buClr>
                <a:schemeClr val="lt2"/>
              </a:buClr>
              <a:buSzPts val="2400"/>
              <a:buFont typeface="Noto Sans Symbols"/>
              <a:buChar char="❏"/>
            </a:pPr>
            <a:r>
              <a:rPr lang="en-US" sz="2400"/>
              <a:t>FY’19 - $122,857</a:t>
            </a:r>
            <a:endParaRPr sz="2400"/>
          </a:p>
          <a:p>
            <a:pPr marL="469900" marR="0" lvl="0" indent="-469900" algn="l" rtl="0">
              <a:lnSpc>
                <a:spcPct val="100000"/>
              </a:lnSpc>
              <a:spcBef>
                <a:spcPts val="0"/>
              </a:spcBef>
              <a:spcAft>
                <a:spcPts val="0"/>
              </a:spcAft>
              <a:buClr>
                <a:schemeClr val="lt2"/>
              </a:buClr>
              <a:buSzPts val="2400"/>
              <a:buFont typeface="Noto Sans Symbols"/>
              <a:buChar char="❏"/>
            </a:pPr>
            <a:r>
              <a:rPr lang="en-US" sz="2400"/>
              <a:t>FY’20 - $132,688</a:t>
            </a:r>
            <a:endParaRPr sz="2400"/>
          </a:p>
          <a:p>
            <a:pPr marL="469900" marR="0" lvl="0" indent="-469900" algn="l" rtl="0">
              <a:lnSpc>
                <a:spcPct val="100000"/>
              </a:lnSpc>
              <a:spcBef>
                <a:spcPts val="0"/>
              </a:spcBef>
              <a:spcAft>
                <a:spcPts val="0"/>
              </a:spcAft>
              <a:buSzPts val="2400"/>
              <a:buChar char="❏"/>
            </a:pPr>
            <a:r>
              <a:rPr lang="en-US" sz="2400"/>
              <a:t>FY’21 - $257,023*</a:t>
            </a:r>
            <a:endParaRPr sz="2400"/>
          </a:p>
          <a:p>
            <a:pPr marL="0" marR="0" lvl="0" indent="0" algn="l" rtl="0">
              <a:lnSpc>
                <a:spcPct val="100000"/>
              </a:lnSpc>
              <a:spcBef>
                <a:spcPts val="0"/>
              </a:spcBef>
              <a:spcAft>
                <a:spcPts val="0"/>
              </a:spcAft>
              <a:buSzPts val="2240"/>
              <a:buNone/>
            </a:pPr>
            <a:endParaRPr sz="2400"/>
          </a:p>
          <a:p>
            <a:pPr marL="0" marR="0" lvl="0" indent="0" algn="l" rtl="0">
              <a:lnSpc>
                <a:spcPct val="100000"/>
              </a:lnSpc>
              <a:spcBef>
                <a:spcPts val="0"/>
              </a:spcBef>
              <a:spcAft>
                <a:spcPts val="0"/>
              </a:spcAft>
              <a:buSzPts val="2240"/>
              <a:buNone/>
            </a:pPr>
            <a:r>
              <a:rPr lang="en-US" sz="2400"/>
              <a:t>*Does not include Plymouth County</a:t>
            </a:r>
            <a:endParaRPr sz="2400"/>
          </a:p>
          <a:p>
            <a:pPr marL="0" marR="0" lvl="0" indent="0" algn="l" rtl="0">
              <a:lnSpc>
                <a:spcPct val="100000"/>
              </a:lnSpc>
              <a:spcBef>
                <a:spcPts val="0"/>
              </a:spcBef>
              <a:spcAft>
                <a:spcPts val="0"/>
              </a:spcAft>
              <a:buClr>
                <a:schemeClr val="lt2"/>
              </a:buClr>
              <a:buSzPts val="2400"/>
              <a:buFont typeface="Noto Sans Symbols"/>
              <a:buNone/>
            </a:pPr>
            <a:endParaRPr sz="2400"/>
          </a:p>
          <a:p>
            <a:pPr marL="0" marR="0" lvl="0" indent="0" algn="l" rtl="0">
              <a:lnSpc>
                <a:spcPct val="100000"/>
              </a:lnSpc>
              <a:spcBef>
                <a:spcPts val="0"/>
              </a:spcBef>
              <a:spcAft>
                <a:spcPts val="0"/>
              </a:spcAft>
              <a:buClr>
                <a:schemeClr val="lt2"/>
              </a:buClr>
              <a:buSzPts val="2400"/>
              <a:buNone/>
            </a:pPr>
            <a:endParaRPr sz="2400"/>
          </a:p>
          <a:p>
            <a:pPr marL="908050" marR="0" lvl="0" indent="0" algn="l" rtl="0">
              <a:lnSpc>
                <a:spcPct val="100000"/>
              </a:lnSpc>
              <a:spcBef>
                <a:spcPts val="480"/>
              </a:spcBef>
              <a:spcAft>
                <a:spcPts val="0"/>
              </a:spcAft>
              <a:buSzPts val="2240"/>
              <a:buNone/>
            </a:pPr>
            <a:endParaRPr sz="2000" b="0"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gbf15a9d43d_1_102"/>
          <p:cNvSpPr txBox="1">
            <a:spLocks noGrp="1"/>
          </p:cNvSpPr>
          <p:nvPr>
            <p:ph type="title" idx="4294967295"/>
          </p:nvPr>
        </p:nvSpPr>
        <p:spPr>
          <a:xfrm>
            <a:off x="457200" y="533400"/>
            <a:ext cx="8229600" cy="1143000"/>
          </a:xfrm>
          <a:prstGeom prst="rect">
            <a:avLst/>
          </a:prstGeom>
          <a:noFill/>
          <a:ln>
            <a:noFill/>
          </a:ln>
        </p:spPr>
        <p:txBody>
          <a:bodyPr spcFirstLastPara="1" wrap="square" lIns="92075" tIns="46025" rIns="92075" bIns="46025" anchor="ctr" anchorCtr="0">
            <a:noAutofit/>
          </a:bodyPr>
          <a:lstStyle/>
          <a:p>
            <a:pPr marL="0" marR="0" lvl="0" indent="0" algn="l" rtl="0">
              <a:lnSpc>
                <a:spcPct val="100000"/>
              </a:lnSpc>
              <a:spcBef>
                <a:spcPts val="0"/>
              </a:spcBef>
              <a:spcAft>
                <a:spcPts val="0"/>
              </a:spcAft>
              <a:buClr>
                <a:schemeClr val="dk2"/>
              </a:buClr>
              <a:buSzPts val="4400"/>
              <a:buFont typeface="Times New Roman"/>
              <a:buNone/>
            </a:pPr>
            <a:r>
              <a:rPr lang="en-US" sz="4000" b="0" i="0" u="none" strike="noStrike" cap="none">
                <a:solidFill>
                  <a:schemeClr val="dk2"/>
                </a:solidFill>
                <a:latin typeface="Times New Roman"/>
                <a:ea typeface="Times New Roman"/>
                <a:cs typeface="Times New Roman"/>
                <a:sym typeface="Times New Roman"/>
              </a:rPr>
              <a:t>PROACTIVE FACILITY MAINTENANCE FY</a:t>
            </a:r>
            <a:r>
              <a:rPr lang="en-US" sz="4000"/>
              <a:t>’22</a:t>
            </a:r>
            <a:endParaRPr sz="4000" b="0" i="0" u="none" strike="noStrike" cap="none">
              <a:solidFill>
                <a:srgbClr val="FF0000"/>
              </a:solidFill>
              <a:latin typeface="Times New Roman"/>
              <a:ea typeface="Times New Roman"/>
              <a:cs typeface="Times New Roman"/>
              <a:sym typeface="Times New Roman"/>
            </a:endParaRPr>
          </a:p>
        </p:txBody>
      </p:sp>
      <p:sp>
        <p:nvSpPr>
          <p:cNvPr id="410" name="Google Shape;410;gbf15a9d43d_1_102"/>
          <p:cNvSpPr/>
          <p:nvPr/>
        </p:nvSpPr>
        <p:spPr>
          <a:xfrm>
            <a:off x="457200" y="2032000"/>
            <a:ext cx="8500800" cy="46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300"/>
              <a:buFont typeface="Arial"/>
              <a:buNone/>
            </a:pPr>
            <a:r>
              <a:rPr lang="en-US" sz="2300" b="0" i="0" u="none" strike="noStrike" cap="none">
                <a:solidFill>
                  <a:schemeClr val="dk1"/>
                </a:solidFill>
                <a:latin typeface="Times New Roman"/>
                <a:ea typeface="Times New Roman"/>
                <a:cs typeface="Times New Roman"/>
                <a:sym typeface="Times New Roman"/>
              </a:rPr>
              <a:t>Aggressive pursuit of maintaining all facility areas</a:t>
            </a:r>
            <a:endParaRPr sz="2300" b="0" i="0" u="none" strike="noStrike" cap="none">
              <a:solidFill>
                <a:schemeClr val="dk1"/>
              </a:solidFill>
              <a:latin typeface="Times New Roman"/>
              <a:ea typeface="Times New Roman"/>
              <a:cs typeface="Times New Roman"/>
              <a:sym typeface="Times New Roman"/>
            </a:endParaRPr>
          </a:p>
          <a:p>
            <a:pPr marL="914400" marR="0" lvl="1" indent="-374650" algn="l" rtl="0">
              <a:lnSpc>
                <a:spcPct val="100000"/>
              </a:lnSpc>
              <a:spcBef>
                <a:spcPts val="480"/>
              </a:spcBef>
              <a:spcAft>
                <a:spcPts val="0"/>
              </a:spcAft>
              <a:buClr>
                <a:schemeClr val="accent2"/>
              </a:buClr>
              <a:buSzPts val="2300"/>
              <a:buFont typeface="Noto Sans Symbols"/>
              <a:buChar char="❏"/>
            </a:pPr>
            <a:r>
              <a:rPr lang="en-US" sz="2300" b="0" i="0" u="none" strike="noStrike" cap="none">
                <a:solidFill>
                  <a:schemeClr val="dk1"/>
                </a:solidFill>
                <a:latin typeface="Times New Roman"/>
                <a:ea typeface="Times New Roman"/>
                <a:cs typeface="Times New Roman"/>
                <a:sym typeface="Times New Roman"/>
              </a:rPr>
              <a:t>Gym floor refinishing, Vinal, Middle, High</a:t>
            </a:r>
            <a:endParaRPr sz="2300" b="0" i="0" u="none" strike="noStrike" cap="none">
              <a:solidFill>
                <a:schemeClr val="dk1"/>
              </a:solidFill>
              <a:latin typeface="Times New Roman"/>
              <a:ea typeface="Times New Roman"/>
              <a:cs typeface="Times New Roman"/>
              <a:sym typeface="Times New Roman"/>
            </a:endParaRPr>
          </a:p>
          <a:p>
            <a:pPr marL="914400" marR="0" lvl="1" indent="-374650" algn="l" rtl="0">
              <a:lnSpc>
                <a:spcPct val="100000"/>
              </a:lnSpc>
              <a:spcBef>
                <a:spcPts val="480"/>
              </a:spcBef>
              <a:spcAft>
                <a:spcPts val="0"/>
              </a:spcAft>
              <a:buClr>
                <a:schemeClr val="accent2"/>
              </a:buClr>
              <a:buSzPts val="2300"/>
              <a:buFont typeface="Noto Sans Symbols"/>
              <a:buChar char="❏"/>
            </a:pPr>
            <a:r>
              <a:rPr lang="en-US" sz="2300" b="0" i="0" u="none" strike="noStrike" cap="none">
                <a:solidFill>
                  <a:schemeClr val="dk1"/>
                </a:solidFill>
                <a:latin typeface="Times New Roman"/>
                <a:ea typeface="Times New Roman"/>
                <a:cs typeface="Times New Roman"/>
                <a:sym typeface="Times New Roman"/>
              </a:rPr>
              <a:t>Gym floor repairs, Middle</a:t>
            </a:r>
            <a:endParaRPr sz="2300" b="0" i="0" u="none" strike="noStrike" cap="none">
              <a:solidFill>
                <a:schemeClr val="dk1"/>
              </a:solidFill>
              <a:latin typeface="Times New Roman"/>
              <a:ea typeface="Times New Roman"/>
              <a:cs typeface="Times New Roman"/>
              <a:sym typeface="Times New Roman"/>
            </a:endParaRPr>
          </a:p>
          <a:p>
            <a:pPr marL="914400" marR="0" lvl="1" indent="-374650" algn="l" rtl="0">
              <a:lnSpc>
                <a:spcPct val="100000"/>
              </a:lnSpc>
              <a:spcBef>
                <a:spcPts val="480"/>
              </a:spcBef>
              <a:spcAft>
                <a:spcPts val="0"/>
              </a:spcAft>
              <a:buClr>
                <a:schemeClr val="accent2"/>
              </a:buClr>
              <a:buSzPts val="2300"/>
              <a:buFont typeface="Noto Sans Symbols"/>
              <a:buChar char="❏"/>
            </a:pPr>
            <a:r>
              <a:rPr lang="en-US" sz="2300" b="0" i="0" u="none" strike="noStrike" cap="none">
                <a:solidFill>
                  <a:schemeClr val="dk1"/>
                </a:solidFill>
                <a:latin typeface="Times New Roman"/>
                <a:ea typeface="Times New Roman"/>
                <a:cs typeface="Times New Roman"/>
                <a:sym typeface="Times New Roman"/>
              </a:rPr>
              <a:t>Added water fill stations, Cole, Vinal</a:t>
            </a:r>
            <a:endParaRPr sz="2300" b="0" i="0" u="none" strike="noStrike" cap="none">
              <a:solidFill>
                <a:schemeClr val="dk1"/>
              </a:solidFill>
              <a:latin typeface="Times New Roman"/>
              <a:ea typeface="Times New Roman"/>
              <a:cs typeface="Times New Roman"/>
              <a:sym typeface="Times New Roman"/>
            </a:endParaRPr>
          </a:p>
          <a:p>
            <a:pPr marL="914400" marR="0" lvl="1" indent="-374650" algn="l" rtl="0">
              <a:lnSpc>
                <a:spcPct val="100000"/>
              </a:lnSpc>
              <a:spcBef>
                <a:spcPts val="480"/>
              </a:spcBef>
              <a:spcAft>
                <a:spcPts val="0"/>
              </a:spcAft>
              <a:buClr>
                <a:schemeClr val="accent2"/>
              </a:buClr>
              <a:buSzPts val="2300"/>
              <a:buFont typeface="Noto Sans Symbols"/>
              <a:buChar char="❏"/>
            </a:pPr>
            <a:r>
              <a:rPr lang="en-US" sz="2300" b="0" i="0" u="none" strike="noStrike" cap="none">
                <a:solidFill>
                  <a:schemeClr val="dk1"/>
                </a:solidFill>
                <a:latin typeface="Times New Roman"/>
                <a:ea typeface="Times New Roman"/>
                <a:cs typeface="Times New Roman"/>
                <a:sym typeface="Times New Roman"/>
              </a:rPr>
              <a:t>Replace floor tiles, Cole, Vinal, Middle</a:t>
            </a:r>
            <a:endParaRPr sz="2300" b="0" i="0" u="none" strike="noStrike" cap="none">
              <a:solidFill>
                <a:schemeClr val="dk1"/>
              </a:solidFill>
              <a:latin typeface="Times New Roman"/>
              <a:ea typeface="Times New Roman"/>
              <a:cs typeface="Times New Roman"/>
              <a:sym typeface="Times New Roman"/>
            </a:endParaRPr>
          </a:p>
          <a:p>
            <a:pPr marL="914400" marR="0" lvl="1" indent="-374650" algn="l" rtl="0">
              <a:lnSpc>
                <a:spcPct val="100000"/>
              </a:lnSpc>
              <a:spcBef>
                <a:spcPts val="480"/>
              </a:spcBef>
              <a:spcAft>
                <a:spcPts val="0"/>
              </a:spcAft>
              <a:buClr>
                <a:schemeClr val="accent2"/>
              </a:buClr>
              <a:buSzPts val="2300"/>
              <a:buFont typeface="Noto Sans Symbols"/>
              <a:buChar char="❏"/>
            </a:pPr>
            <a:r>
              <a:rPr lang="en-US" sz="2300" b="0" i="0" u="none" strike="noStrike" cap="none">
                <a:solidFill>
                  <a:schemeClr val="dk1"/>
                </a:solidFill>
                <a:latin typeface="Times New Roman"/>
                <a:ea typeface="Times New Roman"/>
                <a:cs typeface="Times New Roman"/>
                <a:sym typeface="Times New Roman"/>
              </a:rPr>
              <a:t>Replace entryway carpets, Middle</a:t>
            </a:r>
            <a:endParaRPr sz="2300" b="0" i="0" u="none" strike="noStrike" cap="none">
              <a:solidFill>
                <a:schemeClr val="dk1"/>
              </a:solidFill>
              <a:latin typeface="Times New Roman"/>
              <a:ea typeface="Times New Roman"/>
              <a:cs typeface="Times New Roman"/>
              <a:sym typeface="Times New Roman"/>
            </a:endParaRPr>
          </a:p>
          <a:p>
            <a:pPr marL="914400" marR="0" lvl="1" indent="-374650" algn="l" rtl="0">
              <a:lnSpc>
                <a:spcPct val="100000"/>
              </a:lnSpc>
              <a:spcBef>
                <a:spcPts val="480"/>
              </a:spcBef>
              <a:spcAft>
                <a:spcPts val="0"/>
              </a:spcAft>
              <a:buClr>
                <a:schemeClr val="accent2"/>
              </a:buClr>
              <a:buSzPts val="2300"/>
              <a:buFont typeface="Noto Sans Symbols"/>
              <a:buChar char="❏"/>
            </a:pPr>
            <a:r>
              <a:rPr lang="en-US" sz="2300" b="0" i="0" u="none" strike="noStrike" cap="none">
                <a:solidFill>
                  <a:schemeClr val="dk1"/>
                </a:solidFill>
                <a:latin typeface="Times New Roman"/>
                <a:ea typeface="Times New Roman"/>
                <a:cs typeface="Times New Roman"/>
                <a:sym typeface="Times New Roman"/>
              </a:rPr>
              <a:t>Preventive maintenance throughout the District</a:t>
            </a:r>
            <a:endParaRPr sz="2300" b="0" i="0" u="none" strike="noStrike" cap="none">
              <a:solidFill>
                <a:schemeClr val="dk1"/>
              </a:solidFill>
              <a:latin typeface="Times New Roman"/>
              <a:ea typeface="Times New Roman"/>
              <a:cs typeface="Times New Roman"/>
              <a:sym typeface="Times New Roman"/>
            </a:endParaRPr>
          </a:p>
          <a:p>
            <a:pPr marL="1371600" marR="0" lvl="2" indent="-374650" algn="l" rtl="0">
              <a:lnSpc>
                <a:spcPct val="100000"/>
              </a:lnSpc>
              <a:spcBef>
                <a:spcPts val="480"/>
              </a:spcBef>
              <a:spcAft>
                <a:spcPts val="0"/>
              </a:spcAft>
              <a:buClr>
                <a:schemeClr val="lt2"/>
              </a:buClr>
              <a:buSzPts val="2300"/>
              <a:buFont typeface="Noto Sans Symbols"/>
              <a:buChar char="❏"/>
            </a:pPr>
            <a:r>
              <a:rPr lang="en-US" sz="2300" b="0" i="0" u="none" strike="noStrike" cap="none">
                <a:solidFill>
                  <a:schemeClr val="dk1"/>
                </a:solidFill>
                <a:latin typeface="Times New Roman"/>
                <a:ea typeface="Times New Roman"/>
                <a:cs typeface="Times New Roman"/>
                <a:sym typeface="Times New Roman"/>
              </a:rPr>
              <a:t>HVAC, boilers, furnaces, and painting</a:t>
            </a:r>
            <a:endParaRPr sz="2500" b="0"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gbf15a9d43d_1_17"/>
          <p:cNvSpPr txBox="1">
            <a:spLocks noGrp="1"/>
          </p:cNvSpPr>
          <p:nvPr>
            <p:ph type="title" idx="4294967295"/>
          </p:nvPr>
        </p:nvSpPr>
        <p:spPr>
          <a:xfrm>
            <a:off x="457200" y="533400"/>
            <a:ext cx="8229600" cy="1143000"/>
          </a:xfrm>
          <a:prstGeom prst="rect">
            <a:avLst/>
          </a:prstGeom>
          <a:noFill/>
          <a:ln>
            <a:noFill/>
          </a:ln>
        </p:spPr>
        <p:txBody>
          <a:bodyPr spcFirstLastPara="1" wrap="square" lIns="92075" tIns="46025" rIns="92075" bIns="46025" anchor="ctr" anchorCtr="0">
            <a:noAutofit/>
          </a:bodyPr>
          <a:lstStyle/>
          <a:p>
            <a:pPr marL="0" marR="0" lvl="0" indent="0" algn="l" rtl="0">
              <a:lnSpc>
                <a:spcPct val="100000"/>
              </a:lnSpc>
              <a:spcBef>
                <a:spcPts val="0"/>
              </a:spcBef>
              <a:spcAft>
                <a:spcPts val="0"/>
              </a:spcAft>
              <a:buClr>
                <a:schemeClr val="dk2"/>
              </a:buClr>
              <a:buSzPts val="4200"/>
              <a:buFont typeface="Times New Roman"/>
              <a:buNone/>
            </a:pPr>
            <a:r>
              <a:rPr lang="en-US" sz="4000" b="0" i="0" u="none" strike="noStrike" cap="none">
                <a:solidFill>
                  <a:schemeClr val="dk2"/>
                </a:solidFill>
                <a:latin typeface="Times New Roman"/>
                <a:ea typeface="Times New Roman"/>
                <a:cs typeface="Times New Roman"/>
                <a:sym typeface="Times New Roman"/>
              </a:rPr>
              <a:t>CAPITAL REQUESTS FROM FY</a:t>
            </a:r>
            <a:r>
              <a:rPr lang="en-US" sz="4000"/>
              <a:t>’22</a:t>
            </a:r>
            <a:endParaRPr sz="4400" b="0" i="0" u="none" strike="noStrike" cap="none">
              <a:solidFill>
                <a:srgbClr val="FF0000"/>
              </a:solidFill>
              <a:latin typeface="Times New Roman"/>
              <a:ea typeface="Times New Roman"/>
              <a:cs typeface="Times New Roman"/>
              <a:sym typeface="Times New Roman"/>
            </a:endParaRPr>
          </a:p>
        </p:txBody>
      </p:sp>
      <p:sp>
        <p:nvSpPr>
          <p:cNvPr id="416" name="Google Shape;416;gbf15a9d43d_1_17"/>
          <p:cNvSpPr txBox="1">
            <a:spLocks noGrp="1"/>
          </p:cNvSpPr>
          <p:nvPr>
            <p:ph type="body" idx="4294967295"/>
          </p:nvPr>
        </p:nvSpPr>
        <p:spPr>
          <a:xfrm>
            <a:off x="457200" y="2162650"/>
            <a:ext cx="8229600" cy="4490700"/>
          </a:xfrm>
          <a:prstGeom prst="rect">
            <a:avLst/>
          </a:prstGeom>
          <a:noFill/>
          <a:ln>
            <a:noFill/>
          </a:ln>
        </p:spPr>
        <p:txBody>
          <a:bodyPr spcFirstLastPara="1" wrap="square" lIns="92075" tIns="46025" rIns="92075" bIns="46025" anchor="t" anchorCtr="0">
            <a:noAutofit/>
          </a:bodyPr>
          <a:lstStyle/>
          <a:p>
            <a:pPr marL="457200" marR="0" lvl="0" indent="-381000" algn="l" rtl="0">
              <a:lnSpc>
                <a:spcPct val="100000"/>
              </a:lnSpc>
              <a:spcBef>
                <a:spcPts val="0"/>
              </a:spcBef>
              <a:spcAft>
                <a:spcPts val="0"/>
              </a:spcAft>
              <a:buSzPts val="2400"/>
              <a:buChar char="●"/>
            </a:pPr>
            <a:r>
              <a:rPr lang="en-US" sz="2400"/>
              <a:t>Middle School k</a:t>
            </a:r>
            <a:r>
              <a:rPr lang="en-US" sz="2400" b="0" i="0" u="none" strike="noStrike" cap="none">
                <a:solidFill>
                  <a:schemeClr val="dk1"/>
                </a:solidFill>
                <a:latin typeface="Times New Roman"/>
                <a:ea typeface="Times New Roman"/>
                <a:cs typeface="Times New Roman"/>
                <a:sym typeface="Times New Roman"/>
              </a:rPr>
              <a:t>itchen equipment</a:t>
            </a:r>
            <a:endParaRPr sz="2400" b="0" i="0" u="none" strike="noStrike" cap="none">
              <a:solidFill>
                <a:schemeClr val="dk1"/>
              </a:solidFill>
              <a:latin typeface="Times New Roman"/>
              <a:ea typeface="Times New Roman"/>
              <a:cs typeface="Times New Roman"/>
              <a:sym typeface="Times New Roman"/>
            </a:endParaRPr>
          </a:p>
          <a:p>
            <a:pPr marL="457200" marR="0" lvl="0" indent="-381000" algn="l" rtl="0">
              <a:lnSpc>
                <a:spcPct val="100000"/>
              </a:lnSpc>
              <a:spcBef>
                <a:spcPts val="0"/>
              </a:spcBef>
              <a:spcAft>
                <a:spcPts val="0"/>
              </a:spcAft>
              <a:buSzPts val="2400"/>
              <a:buChar char="●"/>
            </a:pPr>
            <a:r>
              <a:rPr lang="en-US" sz="2400"/>
              <a:t>Vinal School fire panel</a:t>
            </a:r>
            <a:endParaRPr sz="2400"/>
          </a:p>
          <a:p>
            <a:pPr marL="457200" marR="0" lvl="0" indent="-381000" algn="l" rtl="0">
              <a:lnSpc>
                <a:spcPct val="100000"/>
              </a:lnSpc>
              <a:spcBef>
                <a:spcPts val="0"/>
              </a:spcBef>
              <a:spcAft>
                <a:spcPts val="0"/>
              </a:spcAft>
              <a:buSzPts val="2400"/>
              <a:buChar char="●"/>
            </a:pPr>
            <a:r>
              <a:rPr lang="en-US" sz="2400"/>
              <a:t>Vinal School HVAC</a:t>
            </a:r>
            <a:endParaRPr sz="2400"/>
          </a:p>
          <a:p>
            <a:pPr marL="457200" marR="0" lvl="0" indent="-381000" algn="l" rtl="0">
              <a:lnSpc>
                <a:spcPct val="100000"/>
              </a:lnSpc>
              <a:spcBef>
                <a:spcPts val="0"/>
              </a:spcBef>
              <a:spcAft>
                <a:spcPts val="0"/>
              </a:spcAft>
              <a:buSzPts val="2400"/>
              <a:buChar char="●"/>
            </a:pPr>
            <a:r>
              <a:rPr lang="en-US" sz="2400"/>
              <a:t>Sparrell building abatement lead</a:t>
            </a:r>
            <a:endParaRPr sz="2400"/>
          </a:p>
          <a:p>
            <a:pPr marL="457200" marR="0" lvl="0" indent="-381000" algn="l" rtl="0">
              <a:lnSpc>
                <a:spcPct val="100000"/>
              </a:lnSpc>
              <a:spcBef>
                <a:spcPts val="0"/>
              </a:spcBef>
              <a:spcAft>
                <a:spcPts val="0"/>
              </a:spcAft>
              <a:buSzPts val="2400"/>
              <a:buChar char="●"/>
            </a:pPr>
            <a:r>
              <a:rPr lang="en-US" sz="2400"/>
              <a:t>Sparrell building abatement asbestos</a:t>
            </a:r>
            <a:endParaRPr sz="2400"/>
          </a:p>
          <a:p>
            <a:pPr marL="457200" marR="0" lvl="0" indent="-381000" algn="l" rtl="0">
              <a:lnSpc>
                <a:spcPct val="100000"/>
              </a:lnSpc>
              <a:spcBef>
                <a:spcPts val="0"/>
              </a:spcBef>
              <a:spcAft>
                <a:spcPts val="0"/>
              </a:spcAft>
              <a:buSzPts val="2400"/>
              <a:buChar char="●"/>
            </a:pPr>
            <a:r>
              <a:rPr lang="en-US" sz="2400"/>
              <a:t>High School bleacher repair</a:t>
            </a:r>
            <a:endParaRPr sz="2400"/>
          </a:p>
          <a:p>
            <a:pPr marL="457200" lvl="0" indent="-381000" algn="l" rtl="0">
              <a:lnSpc>
                <a:spcPct val="100000"/>
              </a:lnSpc>
              <a:spcBef>
                <a:spcPts val="0"/>
              </a:spcBef>
              <a:spcAft>
                <a:spcPts val="0"/>
              </a:spcAft>
              <a:buSzPts val="2400"/>
              <a:buChar char="●"/>
            </a:pPr>
            <a:r>
              <a:rPr lang="en-US" sz="2400"/>
              <a:t>Sparrell building generator</a:t>
            </a:r>
            <a:endParaRPr sz="2400"/>
          </a:p>
          <a:p>
            <a:pPr marL="469900" marR="0" lvl="0" indent="-345440" algn="l" rtl="0">
              <a:lnSpc>
                <a:spcPct val="100000"/>
              </a:lnSpc>
              <a:spcBef>
                <a:spcPts val="560"/>
              </a:spcBef>
              <a:spcAft>
                <a:spcPts val="0"/>
              </a:spcAft>
              <a:buClr>
                <a:schemeClr val="lt2"/>
              </a:buClr>
              <a:buSzPts val="1960"/>
              <a:buFont typeface="Noto Sans Symbols"/>
              <a:buNone/>
            </a:pPr>
            <a:endParaRPr sz="2800" b="0"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g11150539ff6_0_34"/>
          <p:cNvSpPr txBox="1">
            <a:spLocks noGrp="1"/>
          </p:cNvSpPr>
          <p:nvPr>
            <p:ph type="title"/>
          </p:nvPr>
        </p:nvSpPr>
        <p:spPr>
          <a:xfrm>
            <a:off x="457200" y="6858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Clr>
                <a:schemeClr val="dk2"/>
              </a:buClr>
              <a:buSzPts val="4200"/>
              <a:buFont typeface="Times New Roman"/>
              <a:buNone/>
            </a:pPr>
            <a:r>
              <a:rPr lang="en-US" sz="4000"/>
              <a:t>CAPITAL REQUESTS PENDING FY’23</a:t>
            </a:r>
            <a:endParaRPr/>
          </a:p>
        </p:txBody>
      </p:sp>
      <p:sp>
        <p:nvSpPr>
          <p:cNvPr id="423" name="Google Shape;423;g11150539ff6_0_34"/>
          <p:cNvSpPr txBox="1">
            <a:spLocks noGrp="1"/>
          </p:cNvSpPr>
          <p:nvPr>
            <p:ph type="body" idx="1"/>
          </p:nvPr>
        </p:nvSpPr>
        <p:spPr>
          <a:xfrm>
            <a:off x="457200" y="1828800"/>
            <a:ext cx="8229600" cy="4302000"/>
          </a:xfrm>
          <a:prstGeom prst="rect">
            <a:avLst/>
          </a:prstGeom>
          <a:noFill/>
          <a:ln>
            <a:noFill/>
          </a:ln>
        </p:spPr>
        <p:txBody>
          <a:bodyPr spcFirstLastPara="1" wrap="square" lIns="91425" tIns="91425" rIns="91425" bIns="91425" anchor="t" anchorCtr="0">
            <a:noAutofit/>
          </a:bodyPr>
          <a:lstStyle/>
          <a:p>
            <a:pPr marL="469900" lvl="0" indent="-469900" algn="l" rtl="0">
              <a:lnSpc>
                <a:spcPct val="100000"/>
              </a:lnSpc>
              <a:spcBef>
                <a:spcPts val="0"/>
              </a:spcBef>
              <a:spcAft>
                <a:spcPts val="0"/>
              </a:spcAft>
              <a:buSzPts val="2400"/>
              <a:buChar char="●"/>
            </a:pPr>
            <a:r>
              <a:rPr lang="en-US" sz="2400"/>
              <a:t>Capital Requests Pending</a:t>
            </a:r>
            <a:endParaRPr sz="2400"/>
          </a:p>
          <a:p>
            <a:pPr marL="914400" lvl="1" indent="-381000" algn="l" rtl="0">
              <a:lnSpc>
                <a:spcPct val="100000"/>
              </a:lnSpc>
              <a:spcBef>
                <a:spcPts val="0"/>
              </a:spcBef>
              <a:spcAft>
                <a:spcPts val="0"/>
              </a:spcAft>
              <a:buClr>
                <a:schemeClr val="lt2"/>
              </a:buClr>
              <a:buSzPts val="2400"/>
              <a:buChar char="○"/>
            </a:pPr>
            <a:r>
              <a:rPr lang="en-US" sz="2400"/>
              <a:t>School kitchen equipment</a:t>
            </a:r>
            <a:endParaRPr sz="2400"/>
          </a:p>
          <a:p>
            <a:pPr marL="914400" lvl="1" indent="-381000" algn="l" rtl="0">
              <a:lnSpc>
                <a:spcPct val="100000"/>
              </a:lnSpc>
              <a:spcBef>
                <a:spcPts val="0"/>
              </a:spcBef>
              <a:spcAft>
                <a:spcPts val="0"/>
              </a:spcAft>
              <a:buClr>
                <a:schemeClr val="lt2"/>
              </a:buClr>
              <a:buSzPts val="2400"/>
              <a:buChar char="○"/>
            </a:pPr>
            <a:r>
              <a:rPr lang="en-US" sz="2400"/>
              <a:t>Vinal School HVAC (additional funds needed)</a:t>
            </a:r>
            <a:endParaRPr sz="2400"/>
          </a:p>
          <a:p>
            <a:pPr marL="914400" lvl="1" indent="-381000" algn="l" rtl="0">
              <a:lnSpc>
                <a:spcPct val="100000"/>
              </a:lnSpc>
              <a:spcBef>
                <a:spcPts val="0"/>
              </a:spcBef>
              <a:spcAft>
                <a:spcPts val="0"/>
              </a:spcAft>
              <a:buClr>
                <a:schemeClr val="lt2"/>
              </a:buClr>
              <a:buSzPts val="2400"/>
              <a:buChar char="○"/>
            </a:pPr>
            <a:r>
              <a:rPr lang="en-US" sz="2400"/>
              <a:t>Sparrell building generator (additional funds needed)</a:t>
            </a:r>
            <a:endParaRPr sz="2400"/>
          </a:p>
          <a:p>
            <a:pPr marL="914400" lvl="1" indent="-381000" algn="l" rtl="0">
              <a:lnSpc>
                <a:spcPct val="100000"/>
              </a:lnSpc>
              <a:spcBef>
                <a:spcPts val="0"/>
              </a:spcBef>
              <a:spcAft>
                <a:spcPts val="0"/>
              </a:spcAft>
              <a:buSzPts val="2400"/>
              <a:buChar char="○"/>
            </a:pPr>
            <a:r>
              <a:rPr lang="en-US" sz="2400"/>
              <a:t>School custodial van</a:t>
            </a:r>
            <a:endParaRPr sz="2400"/>
          </a:p>
          <a:p>
            <a:pPr marL="914400" lvl="1" indent="-381000" algn="l" rtl="0">
              <a:lnSpc>
                <a:spcPct val="100000"/>
              </a:lnSpc>
              <a:spcBef>
                <a:spcPts val="0"/>
              </a:spcBef>
              <a:spcAft>
                <a:spcPts val="0"/>
              </a:spcAft>
              <a:buSzPts val="2400"/>
              <a:buChar char="○"/>
            </a:pPr>
            <a:r>
              <a:rPr lang="en-US" sz="2400"/>
              <a:t>Sparrell building elevator replacement</a:t>
            </a:r>
            <a:endParaRPr sz="2400"/>
          </a:p>
          <a:p>
            <a:pPr marL="457200" lvl="0" indent="-381000" algn="l" rtl="0">
              <a:lnSpc>
                <a:spcPct val="100000"/>
              </a:lnSpc>
              <a:spcBef>
                <a:spcPts val="0"/>
              </a:spcBef>
              <a:spcAft>
                <a:spcPts val="0"/>
              </a:spcAft>
              <a:buSzPts val="2400"/>
              <a:buChar char="●"/>
            </a:pPr>
            <a:r>
              <a:rPr lang="en-US" sz="2400"/>
              <a:t>Please see supplemental materials for more capital request information</a:t>
            </a:r>
            <a:endParaRPr sz="2400"/>
          </a:p>
          <a:p>
            <a:pPr marL="914400" lvl="0" indent="0" algn="l" rtl="0">
              <a:lnSpc>
                <a:spcPct val="100000"/>
              </a:lnSpc>
              <a:spcBef>
                <a:spcPts val="640"/>
              </a:spcBef>
              <a:spcAft>
                <a:spcPts val="0"/>
              </a:spcAft>
              <a:buSzPts val="2240"/>
              <a:buNone/>
            </a:pPr>
            <a:endParaRPr sz="2400"/>
          </a:p>
          <a:p>
            <a:pPr marL="0" lvl="0" indent="0" algn="l" rtl="0">
              <a:lnSpc>
                <a:spcPct val="100000"/>
              </a:lnSpc>
              <a:spcBef>
                <a:spcPts val="640"/>
              </a:spcBef>
              <a:spcAft>
                <a:spcPts val="0"/>
              </a:spcAft>
              <a:buSzPts val="2240"/>
              <a:buNone/>
            </a:pP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g1194cfd0a05_1_18"/>
          <p:cNvSpPr txBox="1">
            <a:spLocks noGrp="1"/>
          </p:cNvSpPr>
          <p:nvPr>
            <p:ph type="title"/>
          </p:nvPr>
        </p:nvSpPr>
        <p:spPr>
          <a:xfrm>
            <a:off x="204600" y="685800"/>
            <a:ext cx="87348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a:t>MASSACHUSETTS SCHOOL BUILDING AUTHORITY (MSBA)</a:t>
            </a:r>
            <a:endParaRPr/>
          </a:p>
        </p:txBody>
      </p:sp>
      <p:sp>
        <p:nvSpPr>
          <p:cNvPr id="430" name="Google Shape;430;g1194cfd0a05_1_18"/>
          <p:cNvSpPr txBox="1">
            <a:spLocks noGrp="1"/>
          </p:cNvSpPr>
          <p:nvPr>
            <p:ph type="body" idx="1"/>
          </p:nvPr>
        </p:nvSpPr>
        <p:spPr>
          <a:xfrm>
            <a:off x="457200" y="2046850"/>
            <a:ext cx="8229600" cy="4083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40"/>
              </a:spcBef>
              <a:spcAft>
                <a:spcPts val="0"/>
              </a:spcAft>
              <a:buSzPts val="2240"/>
              <a:buNone/>
            </a:pPr>
            <a:r>
              <a:rPr lang="en-US" sz="2500">
                <a:highlight>
                  <a:srgbClr val="FFFFFF"/>
                </a:highlight>
              </a:rPr>
              <a:t>The Massachusetts School Building Authority ("MSBA") is a quasi-independent government authority created to reform the process of funding capital improvement projects in the Commonwealth’s public schools </a:t>
            </a:r>
            <a:endParaRPr sz="2500">
              <a:highlight>
                <a:srgbClr val="FFFFFF"/>
              </a:highlight>
            </a:endParaRPr>
          </a:p>
          <a:p>
            <a:pPr marL="0" lvl="0" indent="0" algn="l" rtl="0">
              <a:lnSpc>
                <a:spcPct val="100000"/>
              </a:lnSpc>
              <a:spcBef>
                <a:spcPts val="640"/>
              </a:spcBef>
              <a:spcAft>
                <a:spcPts val="0"/>
              </a:spcAft>
              <a:buSzPts val="2240"/>
              <a:buNone/>
            </a:pPr>
            <a:endParaRPr sz="2500">
              <a:highlight>
                <a:srgbClr val="FFFFFF"/>
              </a:highlight>
            </a:endParaRPr>
          </a:p>
          <a:p>
            <a:pPr marL="0" lvl="0" indent="0" algn="l" rtl="0">
              <a:lnSpc>
                <a:spcPct val="100000"/>
              </a:lnSpc>
              <a:spcBef>
                <a:spcPts val="640"/>
              </a:spcBef>
              <a:spcAft>
                <a:spcPts val="0"/>
              </a:spcAft>
              <a:buSzPts val="2240"/>
              <a:buNone/>
            </a:pPr>
            <a:r>
              <a:rPr lang="en-US" sz="2500">
                <a:highlight>
                  <a:srgbClr val="FFFFFF"/>
                </a:highlight>
              </a:rPr>
              <a:t>The MSBA strives to work with local communities to create affordable, sustainable, and energy efficient schools across Massachusetts</a:t>
            </a:r>
            <a:endParaRPr sz="2500">
              <a:highlight>
                <a:srgbClr val="FFFFFF"/>
              </a:highlight>
            </a:endParaRPr>
          </a:p>
          <a:p>
            <a:pPr marL="0" lvl="0" indent="0" algn="l" rtl="0">
              <a:lnSpc>
                <a:spcPct val="100000"/>
              </a:lnSpc>
              <a:spcBef>
                <a:spcPts val="640"/>
              </a:spcBef>
              <a:spcAft>
                <a:spcPts val="0"/>
              </a:spcAft>
              <a:buSzPts val="2240"/>
              <a:buNone/>
            </a:pPr>
            <a:endParaRPr sz="2500">
              <a:highlight>
                <a:srgbClr val="FFFFFF"/>
              </a:highlight>
            </a:endParaRPr>
          </a:p>
          <a:p>
            <a:pPr marL="0" lvl="0" indent="0" algn="l" rtl="0">
              <a:lnSpc>
                <a:spcPct val="100000"/>
              </a:lnSpc>
              <a:spcBef>
                <a:spcPts val="640"/>
              </a:spcBef>
              <a:spcAft>
                <a:spcPts val="0"/>
              </a:spcAft>
              <a:buSzPts val="2240"/>
              <a:buNone/>
            </a:pPr>
            <a:r>
              <a:rPr lang="en-US" sz="2500">
                <a:highlight>
                  <a:srgbClr val="FFFFFF"/>
                </a:highlight>
              </a:rPr>
              <a:t>Accepted projects can receive a 40% reimbursement</a:t>
            </a:r>
            <a:endParaRPr sz="2500">
              <a:highlight>
                <a:srgbClr val="FFFFFF"/>
              </a:high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g1194cfd0a05_1_32"/>
          <p:cNvSpPr txBox="1">
            <a:spLocks noGrp="1"/>
          </p:cNvSpPr>
          <p:nvPr>
            <p:ph type="title"/>
          </p:nvPr>
        </p:nvSpPr>
        <p:spPr>
          <a:xfrm>
            <a:off x="457200" y="6858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sz="4300"/>
              <a:t>MASSACHUSETTS SCHOOL BUILDING AUTHORITY (MSBA)</a:t>
            </a:r>
            <a:endParaRPr sz="4300"/>
          </a:p>
        </p:txBody>
      </p:sp>
      <p:sp>
        <p:nvSpPr>
          <p:cNvPr id="437" name="Google Shape;437;g1194cfd0a05_1_32"/>
          <p:cNvSpPr txBox="1">
            <a:spLocks noGrp="1"/>
          </p:cNvSpPr>
          <p:nvPr>
            <p:ph type="body" idx="1"/>
          </p:nvPr>
        </p:nvSpPr>
        <p:spPr>
          <a:xfrm>
            <a:off x="457200" y="1828800"/>
            <a:ext cx="8229600" cy="43020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2000"/>
              </a:spcBef>
              <a:spcAft>
                <a:spcPts val="0"/>
              </a:spcAft>
              <a:buSzPts val="2240"/>
              <a:buNone/>
            </a:pPr>
            <a:r>
              <a:rPr lang="en-US" sz="2800" b="1" u="sng">
                <a:solidFill>
                  <a:srgbClr val="353434"/>
                </a:solidFill>
                <a:highlight>
                  <a:srgbClr val="FFFFFF"/>
                </a:highlight>
              </a:rPr>
              <a:t>Accelerated Repairs Program</a:t>
            </a:r>
            <a:endParaRPr sz="2800" b="1" u="sng">
              <a:solidFill>
                <a:srgbClr val="353434"/>
              </a:solidFill>
              <a:highlight>
                <a:srgbClr val="FFFFFF"/>
              </a:highlight>
            </a:endParaRPr>
          </a:p>
          <a:p>
            <a:pPr marL="457200" lvl="0" indent="-387350" algn="l" rtl="0">
              <a:lnSpc>
                <a:spcPct val="115000"/>
              </a:lnSpc>
              <a:spcBef>
                <a:spcPts val="2000"/>
              </a:spcBef>
              <a:spcAft>
                <a:spcPts val="0"/>
              </a:spcAft>
              <a:buClr>
                <a:srgbClr val="353434"/>
              </a:buClr>
              <a:buSzPts val="2500"/>
              <a:buFont typeface="Times New Roman"/>
              <a:buChar char="●"/>
            </a:pPr>
            <a:r>
              <a:rPr lang="en-US" sz="2500">
                <a:solidFill>
                  <a:srgbClr val="353434"/>
                </a:solidFill>
                <a:highlight>
                  <a:srgbClr val="FFFFFF"/>
                </a:highlight>
              </a:rPr>
              <a:t>Use updated processes developed for the Green Repair Program</a:t>
            </a:r>
            <a:endParaRPr sz="2500">
              <a:solidFill>
                <a:srgbClr val="353434"/>
              </a:solidFill>
              <a:highlight>
                <a:srgbClr val="FFFFFF"/>
              </a:highlight>
            </a:endParaRPr>
          </a:p>
          <a:p>
            <a:pPr marL="457200" lvl="0" indent="-387350" algn="l" rtl="0">
              <a:lnSpc>
                <a:spcPct val="115000"/>
              </a:lnSpc>
              <a:spcBef>
                <a:spcPts val="0"/>
              </a:spcBef>
              <a:spcAft>
                <a:spcPts val="0"/>
              </a:spcAft>
              <a:buClr>
                <a:srgbClr val="353434"/>
              </a:buClr>
              <a:buSzPts val="2500"/>
              <a:buFont typeface="Times New Roman"/>
              <a:buChar char="●"/>
            </a:pPr>
            <a:r>
              <a:rPr lang="en-US" sz="2500">
                <a:solidFill>
                  <a:srgbClr val="353434"/>
                </a:solidFill>
                <a:highlight>
                  <a:srgbClr val="FFFFFF"/>
                </a:highlight>
              </a:rPr>
              <a:t>Typically roof, window, and boiler projects</a:t>
            </a:r>
            <a:endParaRPr sz="2500">
              <a:solidFill>
                <a:srgbClr val="353434"/>
              </a:solidFill>
              <a:highlight>
                <a:srgbClr val="FFFFFF"/>
              </a:highlight>
            </a:endParaRPr>
          </a:p>
          <a:p>
            <a:pPr marL="457200" lvl="0" indent="-387350" algn="l" rtl="0">
              <a:lnSpc>
                <a:spcPct val="115000"/>
              </a:lnSpc>
              <a:spcBef>
                <a:spcPts val="0"/>
              </a:spcBef>
              <a:spcAft>
                <a:spcPts val="0"/>
              </a:spcAft>
              <a:buClr>
                <a:srgbClr val="353434"/>
              </a:buClr>
              <a:buSzPts val="2500"/>
              <a:buFont typeface="Times New Roman"/>
              <a:buChar char="●"/>
            </a:pPr>
            <a:r>
              <a:rPr lang="en-US" sz="2500">
                <a:solidFill>
                  <a:srgbClr val="353434"/>
                </a:solidFill>
                <a:highlight>
                  <a:srgbClr val="FFFFFF"/>
                </a:highlight>
              </a:rPr>
              <a:t>May allow for multiple projects</a:t>
            </a:r>
            <a:endParaRPr sz="2500">
              <a:solidFill>
                <a:srgbClr val="353434"/>
              </a:solidFill>
              <a:highlight>
                <a:srgbClr val="FFFFFF"/>
              </a:highlight>
            </a:endParaRPr>
          </a:p>
          <a:p>
            <a:pPr marL="457200" lvl="0" indent="-387350" algn="l" rtl="0">
              <a:lnSpc>
                <a:spcPct val="115000"/>
              </a:lnSpc>
              <a:spcBef>
                <a:spcPts val="0"/>
              </a:spcBef>
              <a:spcAft>
                <a:spcPts val="0"/>
              </a:spcAft>
              <a:buClr>
                <a:srgbClr val="353434"/>
              </a:buClr>
              <a:buSzPts val="2500"/>
              <a:buFont typeface="Times New Roman"/>
              <a:buChar char="●"/>
            </a:pPr>
            <a:r>
              <a:rPr lang="en-US" sz="2500">
                <a:solidFill>
                  <a:srgbClr val="353434"/>
                </a:solidFill>
                <a:highlight>
                  <a:srgbClr val="FFFFFF"/>
                </a:highlight>
              </a:rPr>
              <a:t>Project Completion: within 24 months of date of Board approved Project Scope &amp; Budget</a:t>
            </a:r>
            <a:endParaRPr sz="2500">
              <a:solidFill>
                <a:srgbClr val="353434"/>
              </a:solidFill>
              <a:highlight>
                <a:srgbClr val="FFFFFF"/>
              </a:highlight>
            </a:endParaRPr>
          </a:p>
          <a:p>
            <a:pPr marL="0" lvl="0" indent="0" algn="l" rtl="0">
              <a:lnSpc>
                <a:spcPct val="100000"/>
              </a:lnSpc>
              <a:spcBef>
                <a:spcPts val="2000"/>
              </a:spcBef>
              <a:spcAft>
                <a:spcPts val="0"/>
              </a:spcAft>
              <a:buSzPts val="2240"/>
              <a:buNone/>
            </a:pP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g111bed03eb6_1_1"/>
          <p:cNvSpPr txBox="1">
            <a:spLocks noGrp="1"/>
          </p:cNvSpPr>
          <p:nvPr>
            <p:ph type="title"/>
          </p:nvPr>
        </p:nvSpPr>
        <p:spPr>
          <a:xfrm>
            <a:off x="457200" y="5334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a:t>MSBA CAPITAL PROJECTS</a:t>
            </a:r>
            <a:endParaRPr/>
          </a:p>
        </p:txBody>
      </p:sp>
      <p:sp>
        <p:nvSpPr>
          <p:cNvPr id="444" name="Google Shape;444;g111bed03eb6_1_1"/>
          <p:cNvSpPr txBox="1">
            <a:spLocks noGrp="1"/>
          </p:cNvSpPr>
          <p:nvPr>
            <p:ph type="body" idx="1"/>
          </p:nvPr>
        </p:nvSpPr>
        <p:spPr>
          <a:xfrm>
            <a:off x="457200" y="1828800"/>
            <a:ext cx="8229600" cy="4302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40"/>
              </a:spcBef>
              <a:spcAft>
                <a:spcPts val="0"/>
              </a:spcAft>
              <a:buSzPts val="2240"/>
              <a:buNone/>
            </a:pPr>
            <a:r>
              <a:rPr lang="en-US"/>
              <a:t>Projected MSBA projects to be approved over the next three years.</a:t>
            </a:r>
            <a:endParaRPr/>
          </a:p>
          <a:p>
            <a:pPr marL="457200" lvl="0" indent="-370840" algn="l" rtl="0">
              <a:lnSpc>
                <a:spcPct val="100000"/>
              </a:lnSpc>
              <a:spcBef>
                <a:spcPts val="640"/>
              </a:spcBef>
              <a:spcAft>
                <a:spcPts val="0"/>
              </a:spcAft>
              <a:buSzPts val="2240"/>
              <a:buChar char="●"/>
            </a:pPr>
            <a:r>
              <a:rPr lang="en-US"/>
              <a:t>Boiler Replacement HS - $3,433,000</a:t>
            </a:r>
            <a:endParaRPr/>
          </a:p>
          <a:p>
            <a:pPr marL="457200" lvl="0" indent="-370840" algn="l" rtl="0">
              <a:lnSpc>
                <a:spcPct val="100000"/>
              </a:lnSpc>
              <a:spcBef>
                <a:spcPts val="0"/>
              </a:spcBef>
              <a:spcAft>
                <a:spcPts val="0"/>
              </a:spcAft>
              <a:buSzPts val="2240"/>
              <a:buChar char="●"/>
            </a:pPr>
            <a:r>
              <a:rPr lang="en-US"/>
              <a:t>Boiler Replacement Cole -  $995,000</a:t>
            </a:r>
            <a:endParaRPr/>
          </a:p>
          <a:p>
            <a:pPr marL="457200" lvl="0" indent="-370840" algn="l" rtl="0">
              <a:lnSpc>
                <a:spcPct val="100000"/>
              </a:lnSpc>
              <a:spcBef>
                <a:spcPts val="0"/>
              </a:spcBef>
              <a:spcAft>
                <a:spcPts val="0"/>
              </a:spcAft>
              <a:buSzPts val="2240"/>
              <a:buChar char="●"/>
            </a:pPr>
            <a:r>
              <a:rPr lang="en-US"/>
              <a:t>Boiler Replacement MS -    $821,000</a:t>
            </a:r>
            <a:endParaRPr/>
          </a:p>
          <a:p>
            <a:pPr marL="457200" lvl="0" indent="-370840" algn="l" rtl="0">
              <a:lnSpc>
                <a:spcPct val="100000"/>
              </a:lnSpc>
              <a:spcBef>
                <a:spcPts val="0"/>
              </a:spcBef>
              <a:spcAft>
                <a:spcPts val="0"/>
              </a:spcAft>
              <a:buSzPts val="2240"/>
              <a:buChar char="●"/>
            </a:pPr>
            <a:r>
              <a:rPr lang="en-US"/>
              <a:t>Roof Replacement MS -  $1,170,000</a:t>
            </a:r>
            <a:endParaRPr/>
          </a:p>
          <a:p>
            <a:pPr marL="0" lvl="0" indent="0" algn="l" rtl="0">
              <a:lnSpc>
                <a:spcPct val="100000"/>
              </a:lnSpc>
              <a:spcBef>
                <a:spcPts val="0"/>
              </a:spcBef>
              <a:spcAft>
                <a:spcPts val="0"/>
              </a:spcAft>
              <a:buSzPts val="2240"/>
              <a:buNone/>
            </a:pPr>
            <a:r>
              <a:rPr lang="en-US"/>
              <a:t>Cost assessment study by Arise Engineering, January of 2022</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g111bed03eb6_1_7"/>
          <p:cNvSpPr txBox="1">
            <a:spLocks noGrp="1"/>
          </p:cNvSpPr>
          <p:nvPr>
            <p:ph type="title"/>
          </p:nvPr>
        </p:nvSpPr>
        <p:spPr>
          <a:xfrm>
            <a:off x="457200" y="8001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a:t>CLIPPER COMMUNITY COMPLEX</a:t>
            </a:r>
            <a:endParaRPr/>
          </a:p>
        </p:txBody>
      </p:sp>
      <p:sp>
        <p:nvSpPr>
          <p:cNvPr id="451" name="Google Shape;451;g111bed03eb6_1_7"/>
          <p:cNvSpPr txBox="1">
            <a:spLocks noGrp="1"/>
          </p:cNvSpPr>
          <p:nvPr>
            <p:ph type="body" idx="1"/>
          </p:nvPr>
        </p:nvSpPr>
        <p:spPr>
          <a:xfrm>
            <a:off x="457200" y="1828800"/>
            <a:ext cx="8229600" cy="4302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640"/>
              </a:spcBef>
              <a:spcAft>
                <a:spcPts val="0"/>
              </a:spcAft>
              <a:buSzPts val="2240"/>
              <a:buNone/>
            </a:pPr>
            <a:r>
              <a:rPr lang="en-US"/>
              <a:t>The replacement cycle for the track and two turf fields need to be done in the next 2-6 years</a:t>
            </a:r>
            <a:endParaRPr/>
          </a:p>
          <a:p>
            <a:pPr marL="457200" lvl="0" indent="-370840" algn="l" rtl="0">
              <a:lnSpc>
                <a:spcPct val="100000"/>
              </a:lnSpc>
              <a:spcBef>
                <a:spcPts val="640"/>
              </a:spcBef>
              <a:spcAft>
                <a:spcPts val="0"/>
              </a:spcAft>
              <a:buSzPts val="2240"/>
              <a:buChar char="●"/>
            </a:pPr>
            <a:r>
              <a:rPr lang="en-US"/>
              <a:t>Track rebuild within 2 years $230,000</a:t>
            </a:r>
            <a:endParaRPr/>
          </a:p>
          <a:p>
            <a:pPr marL="457200" lvl="0" indent="-370840" algn="l" rtl="0">
              <a:lnSpc>
                <a:spcPct val="100000"/>
              </a:lnSpc>
              <a:spcBef>
                <a:spcPts val="0"/>
              </a:spcBef>
              <a:spcAft>
                <a:spcPts val="0"/>
              </a:spcAft>
              <a:buSzPts val="2240"/>
              <a:buChar char="●"/>
            </a:pPr>
            <a:r>
              <a:rPr lang="en-US"/>
              <a:t>Stadium turf within 2-4 years $500,000</a:t>
            </a:r>
            <a:endParaRPr/>
          </a:p>
          <a:p>
            <a:pPr marL="457200" lvl="0" indent="-370840" algn="l" rtl="0">
              <a:lnSpc>
                <a:spcPct val="100000"/>
              </a:lnSpc>
              <a:spcBef>
                <a:spcPts val="0"/>
              </a:spcBef>
              <a:spcAft>
                <a:spcPts val="0"/>
              </a:spcAft>
              <a:buSzPts val="2240"/>
              <a:buChar char="●"/>
            </a:pPr>
            <a:r>
              <a:rPr lang="en-US"/>
              <a:t>Multi-purpose field 4-6 years $600,000</a:t>
            </a:r>
            <a:endParaRPr/>
          </a:p>
          <a:p>
            <a:pPr marL="457200" lvl="0" indent="-370840" algn="l" rtl="0">
              <a:lnSpc>
                <a:spcPct val="100000"/>
              </a:lnSpc>
              <a:spcBef>
                <a:spcPts val="0"/>
              </a:spcBef>
              <a:spcAft>
                <a:spcPts val="0"/>
              </a:spcAft>
              <a:buSzPts val="2240"/>
              <a:buChar char="●"/>
            </a:pPr>
            <a:r>
              <a:rPr lang="en-US"/>
              <a:t>Current Stabilization Account approximately $550,000</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g111bed03eb6_0_460"/>
          <p:cNvSpPr txBox="1">
            <a:spLocks noGrp="1"/>
          </p:cNvSpPr>
          <p:nvPr>
            <p:ph type="title"/>
          </p:nvPr>
        </p:nvSpPr>
        <p:spPr>
          <a:xfrm>
            <a:off x="457200" y="533400"/>
            <a:ext cx="8229600" cy="1143000"/>
          </a:xfrm>
          <a:prstGeom prst="rect">
            <a:avLst/>
          </a:prstGeom>
          <a:noFill/>
          <a:ln>
            <a:noFill/>
          </a:ln>
        </p:spPr>
        <p:txBody>
          <a:bodyPr spcFirstLastPara="1" wrap="square" lIns="92075" tIns="46025" rIns="92075" bIns="46025" anchor="ctr" anchorCtr="0">
            <a:noAutofit/>
          </a:bodyPr>
          <a:lstStyle/>
          <a:p>
            <a:pPr marL="0" marR="0" lvl="0" indent="0" algn="l" rtl="0">
              <a:lnSpc>
                <a:spcPct val="100000"/>
              </a:lnSpc>
              <a:spcBef>
                <a:spcPts val="0"/>
              </a:spcBef>
              <a:spcAft>
                <a:spcPts val="0"/>
              </a:spcAft>
              <a:buClr>
                <a:schemeClr val="dk2"/>
              </a:buClr>
              <a:buSzPts val="4400"/>
              <a:buFont typeface="Times New Roman"/>
              <a:buNone/>
            </a:pPr>
            <a:r>
              <a:rPr lang="en-US" sz="4000" b="0" i="0" u="none" strike="noStrike" cap="none">
                <a:solidFill>
                  <a:schemeClr val="dk2"/>
                </a:solidFill>
                <a:latin typeface="Times New Roman"/>
                <a:ea typeface="Times New Roman"/>
                <a:cs typeface="Times New Roman"/>
                <a:sym typeface="Times New Roman"/>
              </a:rPr>
              <a:t>FY</a:t>
            </a:r>
            <a:r>
              <a:rPr lang="en-US" sz="4000"/>
              <a:t>‘22 BUDGET BREAKDOWN PIE CHART</a:t>
            </a:r>
            <a:endParaRPr sz="4000" b="0" i="0" u="none" strike="noStrike" cap="none">
              <a:solidFill>
                <a:srgbClr val="FF0000"/>
              </a:solidFill>
              <a:latin typeface="Times New Roman"/>
              <a:ea typeface="Times New Roman"/>
              <a:cs typeface="Times New Roman"/>
              <a:sym typeface="Times New Roman"/>
            </a:endParaRPr>
          </a:p>
        </p:txBody>
      </p:sp>
      <p:pic>
        <p:nvPicPr>
          <p:cNvPr id="457" name="Google Shape;457;g111bed03eb6_0_460"/>
          <p:cNvPicPr preferRelativeResize="0"/>
          <p:nvPr/>
        </p:nvPicPr>
        <p:blipFill rotWithShape="1">
          <a:blip r:embed="rId3">
            <a:alphaModFix/>
          </a:blip>
          <a:srcRect/>
          <a:stretch/>
        </p:blipFill>
        <p:spPr>
          <a:xfrm>
            <a:off x="999463" y="1828800"/>
            <a:ext cx="7145079" cy="502920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g11150539ff6_0_46"/>
          <p:cNvSpPr txBox="1">
            <a:spLocks noGrp="1"/>
          </p:cNvSpPr>
          <p:nvPr>
            <p:ph type="title"/>
          </p:nvPr>
        </p:nvSpPr>
        <p:spPr>
          <a:xfrm>
            <a:off x="457200" y="611475"/>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sz="4000"/>
              <a:t>FY’23 BUDGET BREAKDOWN PIE CHART</a:t>
            </a:r>
            <a:endParaRPr/>
          </a:p>
        </p:txBody>
      </p:sp>
      <p:pic>
        <p:nvPicPr>
          <p:cNvPr id="464" name="Google Shape;464;g11150539ff6_0_46"/>
          <p:cNvPicPr preferRelativeResize="0"/>
          <p:nvPr/>
        </p:nvPicPr>
        <p:blipFill rotWithShape="1">
          <a:blip r:embed="rId3">
            <a:alphaModFix/>
          </a:blip>
          <a:srcRect/>
          <a:stretch/>
        </p:blipFill>
        <p:spPr>
          <a:xfrm>
            <a:off x="1496775" y="2023975"/>
            <a:ext cx="6350500" cy="4483525"/>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g111bed03eb6_0_465"/>
          <p:cNvSpPr txBox="1">
            <a:spLocks noGrp="1"/>
          </p:cNvSpPr>
          <p:nvPr>
            <p:ph type="title"/>
          </p:nvPr>
        </p:nvSpPr>
        <p:spPr>
          <a:xfrm>
            <a:off x="441702" y="843366"/>
            <a:ext cx="8229600" cy="1143000"/>
          </a:xfrm>
          <a:prstGeom prst="rect">
            <a:avLst/>
          </a:prstGeom>
          <a:noFill/>
          <a:ln>
            <a:noFill/>
          </a:ln>
        </p:spPr>
        <p:txBody>
          <a:bodyPr spcFirstLastPara="1" wrap="square" lIns="92075" tIns="46025" rIns="92075" bIns="46025" anchor="ctr" anchorCtr="0">
            <a:noAutofit/>
          </a:bodyPr>
          <a:lstStyle/>
          <a:p>
            <a:pPr marL="0" lvl="0" indent="0" algn="l" rtl="0">
              <a:lnSpc>
                <a:spcPct val="100000"/>
              </a:lnSpc>
              <a:spcBef>
                <a:spcPts val="0"/>
              </a:spcBef>
              <a:spcAft>
                <a:spcPts val="0"/>
              </a:spcAft>
              <a:buClr>
                <a:schemeClr val="dk2"/>
              </a:buClr>
              <a:buSzPts val="4400"/>
              <a:buFont typeface="Times New Roman"/>
              <a:buNone/>
            </a:pPr>
            <a:r>
              <a:rPr lang="en-US" sz="4000"/>
              <a:t>FY‘22 BUDGET BREAKDOWN PIE CHART</a:t>
            </a:r>
            <a:endParaRPr sz="4000">
              <a:solidFill>
                <a:srgbClr val="FF0000"/>
              </a:solidFill>
            </a:endParaRPr>
          </a:p>
          <a:p>
            <a:pPr marL="0" marR="0" lvl="0" indent="0" algn="l" rtl="0">
              <a:lnSpc>
                <a:spcPct val="100000"/>
              </a:lnSpc>
              <a:spcBef>
                <a:spcPts val="0"/>
              </a:spcBef>
              <a:spcAft>
                <a:spcPts val="0"/>
              </a:spcAft>
              <a:buClr>
                <a:schemeClr val="dk2"/>
              </a:buClr>
              <a:buSzPts val="4400"/>
              <a:buFont typeface="Times New Roman"/>
              <a:buNone/>
            </a:pPr>
            <a:endParaRPr/>
          </a:p>
        </p:txBody>
      </p:sp>
      <p:pic>
        <p:nvPicPr>
          <p:cNvPr id="470" name="Google Shape;470;g111bed03eb6_0_465"/>
          <p:cNvPicPr preferRelativeResize="0"/>
          <p:nvPr/>
        </p:nvPicPr>
        <p:blipFill rotWithShape="1">
          <a:blip r:embed="rId3">
            <a:alphaModFix/>
          </a:blip>
          <a:srcRect/>
          <a:stretch/>
        </p:blipFill>
        <p:spPr>
          <a:xfrm>
            <a:off x="1900950" y="1785675"/>
            <a:ext cx="5467775" cy="5072324"/>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g11150539ff6_0_40"/>
          <p:cNvSpPr txBox="1">
            <a:spLocks noGrp="1"/>
          </p:cNvSpPr>
          <p:nvPr>
            <p:ph type="title"/>
          </p:nvPr>
        </p:nvSpPr>
        <p:spPr>
          <a:xfrm>
            <a:off x="457200" y="611475"/>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sz="4000"/>
              <a:t>FY’23 BUDGET BREAKDOWN PIE CHART</a:t>
            </a:r>
            <a:endParaRPr/>
          </a:p>
        </p:txBody>
      </p:sp>
      <p:pic>
        <p:nvPicPr>
          <p:cNvPr id="477" name="Google Shape;477;g11150539ff6_0_40"/>
          <p:cNvPicPr preferRelativeResize="0"/>
          <p:nvPr/>
        </p:nvPicPr>
        <p:blipFill rotWithShape="1">
          <a:blip r:embed="rId3">
            <a:alphaModFix/>
          </a:blip>
          <a:srcRect/>
          <a:stretch/>
        </p:blipFill>
        <p:spPr>
          <a:xfrm>
            <a:off x="1071563" y="1815800"/>
            <a:ext cx="7000875" cy="47625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g11150539ff6_0_56"/>
          <p:cNvSpPr txBox="1">
            <a:spLocks noGrp="1"/>
          </p:cNvSpPr>
          <p:nvPr>
            <p:ph type="title"/>
          </p:nvPr>
        </p:nvSpPr>
        <p:spPr>
          <a:xfrm>
            <a:off x="457200" y="5334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Clr>
                <a:schemeClr val="dk2"/>
              </a:buClr>
              <a:buSzPts val="4400"/>
              <a:buFont typeface="Times New Roman"/>
              <a:buNone/>
            </a:pPr>
            <a:r>
              <a:rPr lang="en-US" sz="4000"/>
              <a:t>UTILITIES EXPENDITURE</a:t>
            </a:r>
            <a:endParaRPr/>
          </a:p>
        </p:txBody>
      </p:sp>
      <p:pic>
        <p:nvPicPr>
          <p:cNvPr id="484" name="Google Shape;484;g11150539ff6_0_56"/>
          <p:cNvPicPr preferRelativeResize="0"/>
          <p:nvPr/>
        </p:nvPicPr>
        <p:blipFill rotWithShape="1">
          <a:blip r:embed="rId3">
            <a:alphaModFix/>
          </a:blip>
          <a:srcRect/>
          <a:stretch/>
        </p:blipFill>
        <p:spPr>
          <a:xfrm>
            <a:off x="286550" y="1932900"/>
            <a:ext cx="8562750" cy="453555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46"/>
          <p:cNvSpPr txBox="1">
            <a:spLocks noGrp="1"/>
          </p:cNvSpPr>
          <p:nvPr>
            <p:ph type="title" idx="4294967295"/>
          </p:nvPr>
        </p:nvSpPr>
        <p:spPr>
          <a:xfrm>
            <a:off x="457200" y="533400"/>
            <a:ext cx="8229600" cy="1143000"/>
          </a:xfrm>
          <a:prstGeom prst="rect">
            <a:avLst/>
          </a:prstGeom>
          <a:noFill/>
          <a:ln>
            <a:noFill/>
          </a:ln>
        </p:spPr>
        <p:txBody>
          <a:bodyPr spcFirstLastPara="1" wrap="square" lIns="92075" tIns="46025" rIns="92075" bIns="46025" anchor="ctr" anchorCtr="0">
            <a:noAutofit/>
          </a:bodyPr>
          <a:lstStyle/>
          <a:p>
            <a:pPr marL="0" marR="0" lvl="0" indent="0" algn="l" rtl="0">
              <a:lnSpc>
                <a:spcPct val="100000"/>
              </a:lnSpc>
              <a:spcBef>
                <a:spcPts val="0"/>
              </a:spcBef>
              <a:spcAft>
                <a:spcPts val="0"/>
              </a:spcAft>
              <a:buClr>
                <a:schemeClr val="dk2"/>
              </a:buClr>
              <a:buSzPts val="4200"/>
              <a:buFont typeface="Times New Roman"/>
              <a:buNone/>
            </a:pPr>
            <a:r>
              <a:rPr lang="en-US" sz="4400" b="0" i="0" u="none" strike="noStrike" cap="none">
                <a:latin typeface="Times New Roman"/>
                <a:ea typeface="Times New Roman"/>
                <a:cs typeface="Times New Roman"/>
                <a:sym typeface="Times New Roman"/>
              </a:rPr>
              <a:t>THANK YOU</a:t>
            </a:r>
            <a:r>
              <a:rPr lang="en-US" sz="4400" b="0" i="0" u="none" strike="noStrike" cap="none">
                <a:solidFill>
                  <a:schemeClr val="accent4"/>
                </a:solidFill>
                <a:latin typeface="Times New Roman"/>
                <a:ea typeface="Times New Roman"/>
                <a:cs typeface="Times New Roman"/>
                <a:sym typeface="Times New Roman"/>
              </a:rPr>
              <a:t> </a:t>
            </a:r>
            <a:endParaRPr sz="4400" b="0" i="0" u="none" strike="noStrike" cap="none">
              <a:solidFill>
                <a:schemeClr val="accent4"/>
              </a:solidFill>
              <a:latin typeface="Times New Roman"/>
              <a:ea typeface="Times New Roman"/>
              <a:cs typeface="Times New Roman"/>
              <a:sym typeface="Times New Roman"/>
            </a:endParaRPr>
          </a:p>
        </p:txBody>
      </p:sp>
      <p:sp>
        <p:nvSpPr>
          <p:cNvPr id="490" name="Google Shape;490;p46"/>
          <p:cNvSpPr txBox="1">
            <a:spLocks noGrp="1"/>
          </p:cNvSpPr>
          <p:nvPr>
            <p:ph type="body" idx="4294967295"/>
          </p:nvPr>
        </p:nvSpPr>
        <p:spPr>
          <a:xfrm>
            <a:off x="457200" y="1842550"/>
            <a:ext cx="8229600" cy="4302000"/>
          </a:xfrm>
          <a:prstGeom prst="rect">
            <a:avLst/>
          </a:prstGeom>
          <a:noFill/>
          <a:ln>
            <a:noFill/>
          </a:ln>
        </p:spPr>
        <p:txBody>
          <a:bodyPr spcFirstLastPara="1" wrap="square" lIns="92075" tIns="46025" rIns="92075" bIns="46025" anchor="t" anchorCtr="0">
            <a:noAutofit/>
          </a:bodyPr>
          <a:lstStyle/>
          <a:p>
            <a:pPr marL="469900" marR="0" lvl="0" indent="-345440" algn="l" rtl="0">
              <a:lnSpc>
                <a:spcPct val="100000"/>
              </a:lnSpc>
              <a:spcBef>
                <a:spcPts val="560"/>
              </a:spcBef>
              <a:spcAft>
                <a:spcPts val="0"/>
              </a:spcAft>
              <a:buClr>
                <a:schemeClr val="lt2"/>
              </a:buClr>
              <a:buSzPts val="1960"/>
              <a:buFont typeface="Noto Sans Symbols"/>
              <a:buNone/>
            </a:pPr>
            <a:r>
              <a:rPr lang="en-US" b="0" i="0" u="none" strike="noStrike" cap="none">
                <a:solidFill>
                  <a:schemeClr val="dk1"/>
                </a:solidFill>
                <a:latin typeface="Times New Roman"/>
                <a:ea typeface="Times New Roman"/>
                <a:cs typeface="Times New Roman"/>
                <a:sym typeface="Times New Roman"/>
              </a:rPr>
              <a:t>QUESTIONS?</a:t>
            </a:r>
            <a:endParaRPr b="0"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g111bed03eb6_0_626"/>
          <p:cNvSpPr txBox="1">
            <a:spLocks noGrp="1"/>
          </p:cNvSpPr>
          <p:nvPr>
            <p:ph type="title" idx="4294967295"/>
          </p:nvPr>
        </p:nvSpPr>
        <p:spPr>
          <a:xfrm>
            <a:off x="457200" y="533400"/>
            <a:ext cx="8229600" cy="1143000"/>
          </a:xfrm>
          <a:prstGeom prst="rect">
            <a:avLst/>
          </a:prstGeom>
          <a:noFill/>
          <a:ln>
            <a:noFill/>
          </a:ln>
        </p:spPr>
        <p:txBody>
          <a:bodyPr spcFirstLastPara="1" wrap="square" lIns="92075" tIns="46025" rIns="92075" bIns="46025" anchor="ctr" anchorCtr="0">
            <a:noAutofit/>
          </a:bodyPr>
          <a:lstStyle/>
          <a:p>
            <a:pPr marL="0" marR="0" lvl="0" indent="0" algn="l" rtl="0">
              <a:lnSpc>
                <a:spcPct val="100000"/>
              </a:lnSpc>
              <a:spcBef>
                <a:spcPts val="0"/>
              </a:spcBef>
              <a:spcAft>
                <a:spcPts val="0"/>
              </a:spcAft>
              <a:buClr>
                <a:schemeClr val="dk2"/>
              </a:buClr>
              <a:buSzPts val="4200"/>
              <a:buFont typeface="Times New Roman"/>
              <a:buNone/>
            </a:pPr>
            <a:r>
              <a:rPr lang="en-US"/>
              <a:t>TOWN SOLAR CREDITS</a:t>
            </a:r>
            <a:r>
              <a:rPr lang="en-US" sz="4400" b="0" i="0" u="none" strike="noStrike" cap="none">
                <a:solidFill>
                  <a:schemeClr val="accent4"/>
                </a:solidFill>
                <a:latin typeface="Times New Roman"/>
                <a:ea typeface="Times New Roman"/>
                <a:cs typeface="Times New Roman"/>
                <a:sym typeface="Times New Roman"/>
              </a:rPr>
              <a:t> </a:t>
            </a:r>
            <a:endParaRPr sz="4400" b="0" i="0" u="none" strike="noStrike" cap="none">
              <a:solidFill>
                <a:schemeClr val="accent4"/>
              </a:solidFill>
              <a:latin typeface="Times New Roman"/>
              <a:ea typeface="Times New Roman"/>
              <a:cs typeface="Times New Roman"/>
              <a:sym typeface="Times New Roman"/>
            </a:endParaRPr>
          </a:p>
        </p:txBody>
      </p:sp>
      <p:sp>
        <p:nvSpPr>
          <p:cNvPr id="496" name="Google Shape;496;g111bed03eb6_0_626"/>
          <p:cNvSpPr txBox="1">
            <a:spLocks noGrp="1"/>
          </p:cNvSpPr>
          <p:nvPr>
            <p:ph type="body" idx="4294967295"/>
          </p:nvPr>
        </p:nvSpPr>
        <p:spPr>
          <a:xfrm>
            <a:off x="457200" y="1842550"/>
            <a:ext cx="8229600" cy="4302000"/>
          </a:xfrm>
          <a:prstGeom prst="rect">
            <a:avLst/>
          </a:prstGeom>
          <a:noFill/>
          <a:ln>
            <a:noFill/>
          </a:ln>
        </p:spPr>
        <p:txBody>
          <a:bodyPr spcFirstLastPara="1" wrap="square" lIns="92075" tIns="46025" rIns="92075" bIns="46025" anchor="t" anchorCtr="0">
            <a:noAutofit/>
          </a:bodyPr>
          <a:lstStyle/>
          <a:p>
            <a:pPr marL="469900" marR="0" lvl="0" indent="-345440" algn="l" rtl="0">
              <a:lnSpc>
                <a:spcPct val="100000"/>
              </a:lnSpc>
              <a:spcBef>
                <a:spcPts val="560"/>
              </a:spcBef>
              <a:spcAft>
                <a:spcPts val="0"/>
              </a:spcAft>
              <a:buClr>
                <a:schemeClr val="lt2"/>
              </a:buClr>
              <a:buSzPts val="1960"/>
              <a:buFont typeface="Noto Sans Symbols"/>
              <a:buNone/>
            </a:pPr>
            <a:r>
              <a:rPr lang="en-US"/>
              <a:t>Solar Credits are also utilized by the street light and Town Hall electric accounts</a:t>
            </a:r>
            <a:endParaRPr b="0" i="0" u="none" strike="noStrike" cap="none">
              <a:solidFill>
                <a:schemeClr val="dk1"/>
              </a:solidFill>
              <a:latin typeface="Times New Roman"/>
              <a:ea typeface="Times New Roman"/>
              <a:cs typeface="Times New Roman"/>
              <a:sym typeface="Times New Roman"/>
            </a:endParaRPr>
          </a:p>
        </p:txBody>
      </p:sp>
      <p:graphicFrame>
        <p:nvGraphicFramePr>
          <p:cNvPr id="497" name="Google Shape;497;g111bed03eb6_0_626"/>
          <p:cNvGraphicFramePr/>
          <p:nvPr/>
        </p:nvGraphicFramePr>
        <p:xfrm>
          <a:off x="952500" y="2857500"/>
          <a:ext cx="3000000" cy="3000000"/>
        </p:xfrm>
        <a:graphic>
          <a:graphicData uri="http://schemas.openxmlformats.org/drawingml/2006/table">
            <a:tbl>
              <a:tblPr>
                <a:noFill/>
                <a:tableStyleId>{EDFF824F-FC7D-41A2-B474-26A6B7F40F67}</a:tableStyleId>
              </a:tblPr>
              <a:tblGrid>
                <a:gridCol w="1809750">
                  <a:extLst>
                    <a:ext uri="{9D8B030D-6E8A-4147-A177-3AD203B41FA5}">
                      <a16:colId xmlns:a16="http://schemas.microsoft.com/office/drawing/2014/main" val="20000"/>
                    </a:ext>
                  </a:extLst>
                </a:gridCol>
                <a:gridCol w="1809750">
                  <a:extLst>
                    <a:ext uri="{9D8B030D-6E8A-4147-A177-3AD203B41FA5}">
                      <a16:colId xmlns:a16="http://schemas.microsoft.com/office/drawing/2014/main" val="20001"/>
                    </a:ext>
                  </a:extLst>
                </a:gridCol>
                <a:gridCol w="1809750">
                  <a:extLst>
                    <a:ext uri="{9D8B030D-6E8A-4147-A177-3AD203B41FA5}">
                      <a16:colId xmlns:a16="http://schemas.microsoft.com/office/drawing/2014/main" val="20002"/>
                    </a:ext>
                  </a:extLst>
                </a:gridCol>
                <a:gridCol w="1809750">
                  <a:extLst>
                    <a:ext uri="{9D8B030D-6E8A-4147-A177-3AD203B41FA5}">
                      <a16:colId xmlns:a16="http://schemas.microsoft.com/office/drawing/2014/main" val="20003"/>
                    </a:ext>
                  </a:extLst>
                </a:gridCol>
              </a:tblGrid>
              <a:tr h="74627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sng" strike="noStrike" cap="none"/>
                        <a:t>Fiscal Year</a:t>
                      </a:r>
                      <a:endParaRPr sz="1600" b="1" u="sng" strike="noStrike" cap="none"/>
                    </a:p>
                  </a:txBody>
                  <a:tcPr marL="91425" marR="91425" marT="91425" marB="914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sng" strike="noStrike" cap="none"/>
                        <a:t>Paid for Solar</a:t>
                      </a:r>
                      <a:endParaRPr sz="1600" b="1" u="sng" strike="noStrike" cap="none"/>
                    </a:p>
                  </a:txBody>
                  <a:tcPr marL="91425" marR="91425" marT="91425" marB="914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sng" strike="noStrike" cap="none"/>
                        <a:t>Received in Credits</a:t>
                      </a:r>
                      <a:endParaRPr sz="1600" b="1" u="sng" strike="noStrike" cap="none"/>
                    </a:p>
                  </a:txBody>
                  <a:tcPr marL="91425" marR="91425" marT="91425" marB="914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sng" strike="noStrike" cap="none"/>
                        <a:t>Net Gain</a:t>
                      </a:r>
                      <a:endParaRPr sz="1600" b="1" u="sng" strike="noStrike" cap="none"/>
                    </a:p>
                  </a:txBody>
                  <a:tcPr marL="91425" marR="91425" marT="91425" marB="91425" anchor="ctr"/>
                </a:tc>
                <a:extLst>
                  <a:ext uri="{0D108BD9-81ED-4DB2-BD59-A6C34878D82A}">
                    <a16:rowId xmlns:a16="http://schemas.microsoft.com/office/drawing/2014/main" val="10000"/>
                  </a:ext>
                </a:extLst>
              </a:tr>
              <a:tr h="74627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sng" strike="noStrike" cap="none"/>
                        <a:t>FY’19</a:t>
                      </a:r>
                      <a:endParaRPr sz="1600" b="1" u="sng" strike="noStrike" cap="none"/>
                    </a:p>
                  </a:txBody>
                  <a:tcPr marL="91425" marR="91425" marT="91425" marB="914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$70,272.86</a:t>
                      </a:r>
                      <a:endParaRPr sz="1400" u="none" strike="noStrike" cap="none"/>
                    </a:p>
                  </a:txBody>
                  <a:tcPr marL="91425" marR="91425" marT="91425" marB="914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$152,436.07</a:t>
                      </a:r>
                      <a:endParaRPr sz="1400" u="none" strike="noStrike" cap="none"/>
                    </a:p>
                  </a:txBody>
                  <a:tcPr marL="91425" marR="91425" marT="91425" marB="914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$82,163.21</a:t>
                      </a:r>
                      <a:endParaRPr sz="1400" u="none" strike="noStrike" cap="none"/>
                    </a:p>
                  </a:txBody>
                  <a:tcPr marL="91425" marR="91425" marT="91425" marB="91425" anchor="ctr"/>
                </a:tc>
                <a:extLst>
                  <a:ext uri="{0D108BD9-81ED-4DB2-BD59-A6C34878D82A}">
                    <a16:rowId xmlns:a16="http://schemas.microsoft.com/office/drawing/2014/main" val="10001"/>
                  </a:ext>
                </a:extLst>
              </a:tr>
              <a:tr h="74627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sng" strike="noStrike" cap="none"/>
                        <a:t>FY’20</a:t>
                      </a:r>
                      <a:endParaRPr sz="1600" b="1" u="sng" strike="noStrike" cap="none"/>
                    </a:p>
                  </a:txBody>
                  <a:tcPr marL="91425" marR="91425" marT="91425" marB="914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$68,089.66</a:t>
                      </a:r>
                      <a:endParaRPr sz="1400" u="none" strike="noStrike" cap="none"/>
                    </a:p>
                  </a:txBody>
                  <a:tcPr marL="91425" marR="91425" marT="91425" marB="914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$130,271.08</a:t>
                      </a:r>
                      <a:endParaRPr sz="1400" u="none" strike="noStrike" cap="none"/>
                    </a:p>
                  </a:txBody>
                  <a:tcPr marL="91425" marR="91425" marT="91425" marB="914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$62,181.42</a:t>
                      </a:r>
                      <a:endParaRPr sz="1400" u="none" strike="noStrike" cap="none"/>
                    </a:p>
                  </a:txBody>
                  <a:tcPr marL="91425" marR="91425" marT="91425" marB="91425" anchor="ctr"/>
                </a:tc>
                <a:extLst>
                  <a:ext uri="{0D108BD9-81ED-4DB2-BD59-A6C34878D82A}">
                    <a16:rowId xmlns:a16="http://schemas.microsoft.com/office/drawing/2014/main" val="10002"/>
                  </a:ext>
                </a:extLst>
              </a:tr>
              <a:tr h="74627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sng" strike="noStrike" cap="none"/>
                        <a:t>FY’21 </a:t>
                      </a:r>
                      <a:endParaRPr sz="1600" b="1" u="sng" strike="noStrike" cap="none"/>
                    </a:p>
                  </a:txBody>
                  <a:tcPr marL="91425" marR="91425" marT="91425" marB="914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$64,555.40</a:t>
                      </a:r>
                      <a:endParaRPr sz="1400" u="none" strike="noStrike" cap="none"/>
                    </a:p>
                  </a:txBody>
                  <a:tcPr marL="91425" marR="91425" marT="91425" marB="914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$114,420.14</a:t>
                      </a:r>
                      <a:endParaRPr sz="1400" u="none" strike="noStrike" cap="none"/>
                    </a:p>
                  </a:txBody>
                  <a:tcPr marL="91425" marR="91425" marT="91425" marB="914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$49,864.74</a:t>
                      </a:r>
                      <a:endParaRPr sz="1400" u="none" strike="noStrike" cap="none"/>
                    </a:p>
                  </a:txBody>
                  <a:tcPr marL="91425" marR="91425" marT="91425" marB="91425" anchor="ctr"/>
                </a:tc>
                <a:extLst>
                  <a:ext uri="{0D108BD9-81ED-4DB2-BD59-A6C34878D82A}">
                    <a16:rowId xmlns:a16="http://schemas.microsoft.com/office/drawing/2014/main" val="10003"/>
                  </a:ext>
                </a:extLst>
              </a:tr>
              <a:tr h="87722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sng" strike="noStrike" cap="none"/>
                        <a:t>FY’22 (Through Nov)</a:t>
                      </a:r>
                      <a:endParaRPr sz="1600" b="1" u="sng" strike="noStrike" cap="none"/>
                    </a:p>
                    <a:p>
                      <a:pPr marL="0" marR="0" lvl="0" indent="0" algn="ctr" rtl="0">
                        <a:lnSpc>
                          <a:spcPct val="100000"/>
                        </a:lnSpc>
                        <a:spcBef>
                          <a:spcPts val="0"/>
                        </a:spcBef>
                        <a:spcAft>
                          <a:spcPts val="0"/>
                        </a:spcAft>
                        <a:buClr>
                          <a:srgbClr val="000000"/>
                        </a:buClr>
                        <a:buSzPts val="1600"/>
                        <a:buFont typeface="Arial"/>
                        <a:buNone/>
                      </a:pPr>
                      <a:endParaRPr sz="1600" b="1" u="sng" strike="noStrike" cap="none"/>
                    </a:p>
                  </a:txBody>
                  <a:tcPr marL="91425" marR="91425" marT="91425" marB="914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$42,053.85</a:t>
                      </a:r>
                      <a:endParaRPr sz="1400" u="none" strike="noStrike" cap="none"/>
                    </a:p>
                  </a:txBody>
                  <a:tcPr marL="91425" marR="91425" marT="91425" marB="914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$77,469.77</a:t>
                      </a:r>
                      <a:endParaRPr sz="1400" u="none" strike="noStrike" cap="none"/>
                    </a:p>
                  </a:txBody>
                  <a:tcPr marL="91425" marR="91425" marT="91425" marB="91425"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$35,405.92</a:t>
                      </a:r>
                      <a:endParaRPr sz="1400" u="none" strike="noStrike" cap="none"/>
                    </a:p>
                  </a:txBody>
                  <a:tcPr marL="91425" marR="91425" marT="91425" marB="91425" anchor="ctr"/>
                </a:tc>
                <a:extLst>
                  <a:ext uri="{0D108BD9-81ED-4DB2-BD59-A6C34878D82A}">
                    <a16:rowId xmlns:a16="http://schemas.microsoft.com/office/drawing/2014/main" val="10004"/>
                  </a:ext>
                </a:extLst>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g111bed03eb6_0_707"/>
          <p:cNvSpPr txBox="1">
            <a:spLocks noGrp="1"/>
          </p:cNvSpPr>
          <p:nvPr>
            <p:ph type="title"/>
          </p:nvPr>
        </p:nvSpPr>
        <p:spPr>
          <a:xfrm>
            <a:off x="457200" y="5334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a:t>CHAPTER 70 STATE AID</a:t>
            </a:r>
            <a:endParaRPr/>
          </a:p>
        </p:txBody>
      </p:sp>
      <p:graphicFrame>
        <p:nvGraphicFramePr>
          <p:cNvPr id="504" name="Google Shape;504;g111bed03eb6_0_707"/>
          <p:cNvGraphicFramePr/>
          <p:nvPr/>
        </p:nvGraphicFramePr>
        <p:xfrm>
          <a:off x="515950" y="2018250"/>
          <a:ext cx="3000000" cy="3000000"/>
        </p:xfrm>
        <a:graphic>
          <a:graphicData uri="http://schemas.openxmlformats.org/drawingml/2006/table">
            <a:tbl>
              <a:tblPr>
                <a:noFill/>
                <a:tableStyleId>{BD1CB529-96B6-4149-8EEF-A1BB364F475F}</a:tableStyleId>
              </a:tblPr>
              <a:tblGrid>
                <a:gridCol w="714375">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8001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819150">
                  <a:extLst>
                    <a:ext uri="{9D8B030D-6E8A-4147-A177-3AD203B41FA5}">
                      <a16:colId xmlns:a16="http://schemas.microsoft.com/office/drawing/2014/main" val="20004"/>
                    </a:ext>
                  </a:extLst>
                </a:gridCol>
                <a:gridCol w="800100">
                  <a:extLst>
                    <a:ext uri="{9D8B030D-6E8A-4147-A177-3AD203B41FA5}">
                      <a16:colId xmlns:a16="http://schemas.microsoft.com/office/drawing/2014/main" val="20005"/>
                    </a:ext>
                  </a:extLst>
                </a:gridCol>
                <a:gridCol w="1057275">
                  <a:extLst>
                    <a:ext uri="{9D8B030D-6E8A-4147-A177-3AD203B41FA5}">
                      <a16:colId xmlns:a16="http://schemas.microsoft.com/office/drawing/2014/main" val="20006"/>
                    </a:ext>
                  </a:extLst>
                </a:gridCol>
                <a:gridCol w="1228725">
                  <a:extLst>
                    <a:ext uri="{9D8B030D-6E8A-4147-A177-3AD203B41FA5}">
                      <a16:colId xmlns:a16="http://schemas.microsoft.com/office/drawing/2014/main" val="20007"/>
                    </a:ext>
                  </a:extLst>
                </a:gridCol>
                <a:gridCol w="838200">
                  <a:extLst>
                    <a:ext uri="{9D8B030D-6E8A-4147-A177-3AD203B41FA5}">
                      <a16:colId xmlns:a16="http://schemas.microsoft.com/office/drawing/2014/main" val="20008"/>
                    </a:ext>
                  </a:extLst>
                </a:gridCol>
              </a:tblGrid>
              <a:tr h="378725">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b="1" u="none" strike="noStrike" cap="none"/>
                        <a:t>School Committee</a:t>
                      </a:r>
                      <a:endParaRPr sz="1000" b="1"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marR="0" lvl="0" indent="0" algn="ctr" rtl="0">
                        <a:lnSpc>
                          <a:spcPct val="115000"/>
                        </a:lnSpc>
                        <a:spcBef>
                          <a:spcPts val="0"/>
                        </a:spcBef>
                        <a:spcAft>
                          <a:spcPts val="0"/>
                        </a:spcAft>
                        <a:buClr>
                          <a:srgbClr val="000000"/>
                        </a:buClr>
                        <a:buSzPts val="1000"/>
                        <a:buFont typeface="Arial"/>
                        <a:buNone/>
                      </a:pPr>
                      <a:r>
                        <a:rPr lang="en-US" sz="1000" b="1" u="none" strike="noStrike" cap="none"/>
                        <a:t>Ch 70</a:t>
                      </a:r>
                      <a:endParaRPr sz="1000" b="1"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844825">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Operational Budget</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Other Funds Non Budget</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Total Budget</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School Committee Increases</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Total increase</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Aide</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Increase From Prior</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Net SC Budget after Ch70 impact</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456375">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FY’16</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$24,587,972</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US" sz="1000" u="none" strike="noStrike" cap="none"/>
                        <a:t>$24,587,972</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3.38%</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3.38%</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$3,417,653</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$55,050</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3.15%</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56375">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FY’17</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$25,444,800</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$50,000</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US" sz="1000" u="none" strike="noStrike" cap="none"/>
                        <a:t>$25,444,800</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3.48%</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3.48%</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$3,535,958</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$118,305</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3.00%</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456375">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FY’18</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$26,332,976</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$50,000</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US" sz="1000" u="none" strike="noStrike" cap="none"/>
                        <a:t>$26,332,976</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3.49%</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3.49%</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$3,600,308</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$64,350</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3.24%</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456375">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FY’19</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$27,251,768</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00"/>
                        <a:buFont typeface="Arial"/>
                        <a:buNone/>
                      </a:pP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US" sz="1000" u="none" strike="noStrike" cap="none"/>
                        <a:t>$27,251,768</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3.49%</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3.49%</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$3,754,059</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$153,751</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2.91%</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56375">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FY’20</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$28,178,328</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ctr" rtl="0">
                        <a:lnSpc>
                          <a:spcPct val="100000"/>
                        </a:lnSpc>
                        <a:spcBef>
                          <a:spcPts val="0"/>
                        </a:spcBef>
                        <a:spcAft>
                          <a:spcPts val="0"/>
                        </a:spcAft>
                        <a:buClr>
                          <a:srgbClr val="000000"/>
                        </a:buClr>
                        <a:buSzPts val="1000"/>
                        <a:buFont typeface="Arial"/>
                        <a:buNone/>
                      </a:pP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US" sz="1000" u="none" strike="noStrike" cap="none"/>
                        <a:t>$28,178,328</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3.40%</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3.40%</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$4,011,711</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$257,652</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2.57%</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extLst>
                  <a:ext uri="{0D108BD9-81ED-4DB2-BD59-A6C34878D82A}">
                    <a16:rowId xmlns:a16="http://schemas.microsoft.com/office/drawing/2014/main" val="10006"/>
                  </a:ext>
                </a:extLst>
              </a:tr>
              <a:tr h="456375">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FY’21</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$28,459,539</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US" sz="1000" u="none" strike="noStrike" cap="none"/>
                        <a:t>$600,000</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$29,059,539</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1%</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3.03%</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$4,011,711</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$0</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3.03%</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extLst>
                  <a:ext uri="{0D108BD9-81ED-4DB2-BD59-A6C34878D82A}">
                    <a16:rowId xmlns:a16="http://schemas.microsoft.com/office/drawing/2014/main" val="10007"/>
                  </a:ext>
                </a:extLst>
              </a:tr>
              <a:tr h="456375">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FY’22</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$30,087,328</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l" rtl="0">
                        <a:lnSpc>
                          <a:spcPct val="115000"/>
                        </a:lnSpc>
                        <a:spcBef>
                          <a:spcPts val="0"/>
                        </a:spcBef>
                        <a:spcAft>
                          <a:spcPts val="0"/>
                        </a:spcAft>
                        <a:buClr>
                          <a:srgbClr val="000000"/>
                        </a:buClr>
                        <a:buSzPts val="1000"/>
                        <a:buFont typeface="Arial"/>
                        <a:buNone/>
                      </a:pPr>
                      <a:r>
                        <a:rPr lang="en-US" sz="1000" u="none" strike="noStrike" cap="none"/>
                        <a:t>$30,087,328</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3.54%</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3.54%</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$4,092,385</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$80,674</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3.26%</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Google Shape;510;g111bed03eb6_0_788"/>
          <p:cNvSpPr txBox="1">
            <a:spLocks noGrp="1"/>
          </p:cNvSpPr>
          <p:nvPr>
            <p:ph type="title"/>
          </p:nvPr>
        </p:nvSpPr>
        <p:spPr>
          <a:xfrm>
            <a:off x="457200" y="61285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sz="4000"/>
              <a:t>FUNDS RETURNED TO THE GENERAL FUND</a:t>
            </a:r>
            <a:endParaRPr/>
          </a:p>
        </p:txBody>
      </p:sp>
      <p:graphicFrame>
        <p:nvGraphicFramePr>
          <p:cNvPr id="511" name="Google Shape;511;g111bed03eb6_0_788"/>
          <p:cNvGraphicFramePr/>
          <p:nvPr/>
        </p:nvGraphicFramePr>
        <p:xfrm>
          <a:off x="428625" y="1679650"/>
          <a:ext cx="3000000" cy="3000000"/>
        </p:xfrm>
        <a:graphic>
          <a:graphicData uri="http://schemas.openxmlformats.org/drawingml/2006/table">
            <a:tbl>
              <a:tblPr>
                <a:noFill/>
                <a:tableStyleId>{BD1CB529-96B6-4149-8EEF-A1BB364F475F}</a:tableStyleId>
              </a:tblPr>
              <a:tblGrid>
                <a:gridCol w="1276350">
                  <a:extLst>
                    <a:ext uri="{9D8B030D-6E8A-4147-A177-3AD203B41FA5}">
                      <a16:colId xmlns:a16="http://schemas.microsoft.com/office/drawing/2014/main" val="20000"/>
                    </a:ext>
                  </a:extLst>
                </a:gridCol>
                <a:gridCol w="1285875">
                  <a:extLst>
                    <a:ext uri="{9D8B030D-6E8A-4147-A177-3AD203B41FA5}">
                      <a16:colId xmlns:a16="http://schemas.microsoft.com/office/drawing/2014/main" val="20001"/>
                    </a:ext>
                  </a:extLst>
                </a:gridCol>
                <a:gridCol w="1285875">
                  <a:extLst>
                    <a:ext uri="{9D8B030D-6E8A-4147-A177-3AD203B41FA5}">
                      <a16:colId xmlns:a16="http://schemas.microsoft.com/office/drawing/2014/main" val="20002"/>
                    </a:ext>
                  </a:extLst>
                </a:gridCol>
                <a:gridCol w="1362075">
                  <a:extLst>
                    <a:ext uri="{9D8B030D-6E8A-4147-A177-3AD203B41FA5}">
                      <a16:colId xmlns:a16="http://schemas.microsoft.com/office/drawing/2014/main" val="20003"/>
                    </a:ext>
                  </a:extLst>
                </a:gridCol>
                <a:gridCol w="1790700">
                  <a:extLst>
                    <a:ext uri="{9D8B030D-6E8A-4147-A177-3AD203B41FA5}">
                      <a16:colId xmlns:a16="http://schemas.microsoft.com/office/drawing/2014/main" val="20004"/>
                    </a:ext>
                  </a:extLst>
                </a:gridCol>
                <a:gridCol w="1285875">
                  <a:extLst>
                    <a:ext uri="{9D8B030D-6E8A-4147-A177-3AD203B41FA5}">
                      <a16:colId xmlns:a16="http://schemas.microsoft.com/office/drawing/2014/main" val="20005"/>
                    </a:ext>
                  </a:extLst>
                </a:gridCol>
              </a:tblGrid>
              <a:tr h="419100">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gridSpan="2">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Medicaid</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McKinney-Vento</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Articles</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n-US" sz="1000" u="none" strike="noStrike" cap="none"/>
                        <a:t>Total</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419100">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US" sz="1000" u="none" strike="noStrike" cap="none"/>
                        <a:t>Receipts</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US" sz="1000" u="none" strike="noStrike" cap="none"/>
                        <a:t>Fee to Town</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US" sz="1000" u="none" strike="noStrike" cap="none"/>
                        <a:t>Aide</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US" sz="1000" u="none" strike="noStrike" cap="none"/>
                        <a:t>Returned Article Money</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US" sz="1000" u="none" strike="noStrike" cap="none"/>
                        <a:t>Returned</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419100">
                <a:tc>
                  <a:txBody>
                    <a:bodyPr/>
                    <a:lstStyle/>
                    <a:p>
                      <a:pPr marL="0" marR="0" lvl="0" indent="0" algn="l" rtl="0">
                        <a:lnSpc>
                          <a:spcPct val="115000"/>
                        </a:lnSpc>
                        <a:spcBef>
                          <a:spcPts val="0"/>
                        </a:spcBef>
                        <a:spcAft>
                          <a:spcPts val="0"/>
                        </a:spcAft>
                        <a:buClr>
                          <a:srgbClr val="000000"/>
                        </a:buClr>
                        <a:buSzPts val="1000"/>
                        <a:buFont typeface="Arial"/>
                        <a:buNone/>
                      </a:pPr>
                      <a:r>
                        <a:rPr lang="en-US" sz="1000" u="none" strike="noStrike" cap="none"/>
                        <a:t>FY’13</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$47,170</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$3,066</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$16,350</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$63,114</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$123,568</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19100">
                <a:tc>
                  <a:txBody>
                    <a:bodyPr/>
                    <a:lstStyle/>
                    <a:p>
                      <a:pPr marL="0" marR="0" lvl="0" indent="0" algn="l" rtl="0">
                        <a:lnSpc>
                          <a:spcPct val="115000"/>
                        </a:lnSpc>
                        <a:spcBef>
                          <a:spcPts val="0"/>
                        </a:spcBef>
                        <a:spcAft>
                          <a:spcPts val="0"/>
                        </a:spcAft>
                        <a:buClr>
                          <a:srgbClr val="000000"/>
                        </a:buClr>
                        <a:buSzPts val="1000"/>
                        <a:buFont typeface="Arial"/>
                        <a:buNone/>
                      </a:pPr>
                      <a:r>
                        <a:rPr lang="en-US" sz="1000" u="none" strike="noStrike" cap="none"/>
                        <a:t>FY’14</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$131,523</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$8,549</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$11,985</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$918</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$135,877</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419100">
                <a:tc>
                  <a:txBody>
                    <a:bodyPr/>
                    <a:lstStyle/>
                    <a:p>
                      <a:pPr marL="0" marR="0" lvl="0" indent="0" algn="l" rtl="0">
                        <a:lnSpc>
                          <a:spcPct val="115000"/>
                        </a:lnSpc>
                        <a:spcBef>
                          <a:spcPts val="0"/>
                        </a:spcBef>
                        <a:spcAft>
                          <a:spcPts val="0"/>
                        </a:spcAft>
                        <a:buClr>
                          <a:srgbClr val="000000"/>
                        </a:buClr>
                        <a:buSzPts val="1000"/>
                        <a:buFont typeface="Arial"/>
                        <a:buNone/>
                      </a:pPr>
                      <a:r>
                        <a:rPr lang="en-US" sz="1000" u="none" strike="noStrike" cap="none"/>
                        <a:t>FY’15</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$93,195</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$6,058</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$12,763</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$0</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$99,900</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419100">
                <a:tc>
                  <a:txBody>
                    <a:bodyPr/>
                    <a:lstStyle/>
                    <a:p>
                      <a:pPr marL="0" marR="0" lvl="0" indent="0" algn="l" rtl="0">
                        <a:lnSpc>
                          <a:spcPct val="115000"/>
                        </a:lnSpc>
                        <a:spcBef>
                          <a:spcPts val="0"/>
                        </a:spcBef>
                        <a:spcAft>
                          <a:spcPts val="0"/>
                        </a:spcAft>
                        <a:buClr>
                          <a:srgbClr val="000000"/>
                        </a:buClr>
                        <a:buSzPts val="1000"/>
                        <a:buFont typeface="Arial"/>
                        <a:buNone/>
                      </a:pPr>
                      <a:r>
                        <a:rPr lang="en-US" sz="1000" u="none" strike="noStrike" cap="none"/>
                        <a:t>FY’16</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$105,182</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$6,837</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$25,474</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$0</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$123,819</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19100">
                <a:tc>
                  <a:txBody>
                    <a:bodyPr/>
                    <a:lstStyle/>
                    <a:p>
                      <a:pPr marL="0" marR="0" lvl="0" indent="0" algn="l" rtl="0">
                        <a:lnSpc>
                          <a:spcPct val="115000"/>
                        </a:lnSpc>
                        <a:spcBef>
                          <a:spcPts val="0"/>
                        </a:spcBef>
                        <a:spcAft>
                          <a:spcPts val="0"/>
                        </a:spcAft>
                        <a:buClr>
                          <a:srgbClr val="000000"/>
                        </a:buClr>
                        <a:buSzPts val="1000"/>
                        <a:buFont typeface="Arial"/>
                        <a:buNone/>
                      </a:pPr>
                      <a:r>
                        <a:rPr lang="en-US" sz="1000" u="none" strike="noStrike" cap="none"/>
                        <a:t>FY’17</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$19,782</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$1,286</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$17,938</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$2,293.15</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$38,727.15</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419100">
                <a:tc>
                  <a:txBody>
                    <a:bodyPr/>
                    <a:lstStyle/>
                    <a:p>
                      <a:pPr marL="0" marR="0" lvl="0" indent="0" algn="l" rtl="0">
                        <a:lnSpc>
                          <a:spcPct val="115000"/>
                        </a:lnSpc>
                        <a:spcBef>
                          <a:spcPts val="0"/>
                        </a:spcBef>
                        <a:spcAft>
                          <a:spcPts val="0"/>
                        </a:spcAft>
                        <a:buClr>
                          <a:srgbClr val="000000"/>
                        </a:buClr>
                        <a:buSzPts val="1000"/>
                        <a:buFont typeface="Arial"/>
                        <a:buNone/>
                      </a:pPr>
                      <a:r>
                        <a:rPr lang="en-US" sz="1000" u="none" strike="noStrike" cap="none"/>
                        <a:t>FY’18</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$69,369</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$4,509</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$14,685</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$0</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$79,545</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419100">
                <a:tc>
                  <a:txBody>
                    <a:bodyPr/>
                    <a:lstStyle/>
                    <a:p>
                      <a:pPr marL="0" marR="0" lvl="0" indent="0" algn="l" rtl="0">
                        <a:lnSpc>
                          <a:spcPct val="115000"/>
                        </a:lnSpc>
                        <a:spcBef>
                          <a:spcPts val="0"/>
                        </a:spcBef>
                        <a:spcAft>
                          <a:spcPts val="0"/>
                        </a:spcAft>
                        <a:buClr>
                          <a:srgbClr val="000000"/>
                        </a:buClr>
                        <a:buSzPts val="1000"/>
                        <a:buFont typeface="Arial"/>
                        <a:buNone/>
                      </a:pPr>
                      <a:r>
                        <a:rPr lang="en-US" sz="1000" u="none" strike="noStrike" cap="none"/>
                        <a:t>FY’19</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000"/>
                        <a:buFont typeface="Arial"/>
                        <a:buNone/>
                      </a:pPr>
                      <a:r>
                        <a:rPr lang="en-US" sz="1000" u="none" strike="noStrike" cap="none"/>
                        <a:t>$68,212</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000"/>
                        <a:buFont typeface="Arial"/>
                        <a:buNone/>
                      </a:pPr>
                      <a:r>
                        <a:rPr lang="en-US" sz="1000" u="none" strike="noStrike" cap="none"/>
                        <a:t>$4,434</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000"/>
                        <a:buFont typeface="Arial"/>
                        <a:buNone/>
                      </a:pPr>
                      <a:r>
                        <a:rPr lang="en-US" sz="1000" u="none" strike="noStrike" cap="none"/>
                        <a:t>$17,458</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$39,717</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$120,953</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extLst>
                  <a:ext uri="{0D108BD9-81ED-4DB2-BD59-A6C34878D82A}">
                    <a16:rowId xmlns:a16="http://schemas.microsoft.com/office/drawing/2014/main" val="10008"/>
                  </a:ext>
                </a:extLst>
              </a:tr>
              <a:tr h="419100">
                <a:tc>
                  <a:txBody>
                    <a:bodyPr/>
                    <a:lstStyle/>
                    <a:p>
                      <a:pPr marL="0" marR="0" lvl="0" indent="0" algn="l" rtl="0">
                        <a:lnSpc>
                          <a:spcPct val="115000"/>
                        </a:lnSpc>
                        <a:spcBef>
                          <a:spcPts val="0"/>
                        </a:spcBef>
                        <a:spcAft>
                          <a:spcPts val="0"/>
                        </a:spcAft>
                        <a:buClr>
                          <a:srgbClr val="000000"/>
                        </a:buClr>
                        <a:buSzPts val="1000"/>
                        <a:buFont typeface="Arial"/>
                        <a:buNone/>
                      </a:pPr>
                      <a:r>
                        <a:rPr lang="en-US" sz="1000" u="none" strike="noStrike" cap="none"/>
                        <a:t>FY’20</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000"/>
                        <a:buFont typeface="Arial"/>
                        <a:buNone/>
                      </a:pPr>
                      <a:r>
                        <a:rPr lang="en-US" sz="1000" u="none" strike="noStrike" cap="none"/>
                        <a:t>$16,878</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000"/>
                        <a:buFont typeface="Arial"/>
                        <a:buNone/>
                      </a:pPr>
                      <a:r>
                        <a:rPr lang="en-US" sz="1000" u="none" strike="noStrike" cap="none"/>
                        <a:t>$1,097</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000"/>
                        <a:buFont typeface="Arial"/>
                        <a:buNone/>
                      </a:pPr>
                      <a:r>
                        <a:rPr lang="en-US" sz="1000" u="none" strike="noStrike" cap="none"/>
                        <a:t>$38,735</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000"/>
                        <a:buFont typeface="Arial"/>
                        <a:buNone/>
                      </a:pPr>
                      <a:r>
                        <a:rPr lang="en-US" sz="1000" u="none" strike="noStrike" cap="none"/>
                        <a:t>$54</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$54,570</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solidFill>
                      <a:srgbClr val="FFFF00"/>
                    </a:solidFill>
                  </a:tcPr>
                </a:tc>
                <a:extLst>
                  <a:ext uri="{0D108BD9-81ED-4DB2-BD59-A6C34878D82A}">
                    <a16:rowId xmlns:a16="http://schemas.microsoft.com/office/drawing/2014/main" val="10009"/>
                  </a:ext>
                </a:extLst>
              </a:tr>
              <a:tr h="363250">
                <a:tc>
                  <a:txBody>
                    <a:bodyPr/>
                    <a:lstStyle/>
                    <a:p>
                      <a:pPr marL="0" marR="0" lvl="0" indent="0" algn="l" rtl="0">
                        <a:lnSpc>
                          <a:spcPct val="115000"/>
                        </a:lnSpc>
                        <a:spcBef>
                          <a:spcPts val="0"/>
                        </a:spcBef>
                        <a:spcAft>
                          <a:spcPts val="0"/>
                        </a:spcAft>
                        <a:buClr>
                          <a:srgbClr val="000000"/>
                        </a:buClr>
                        <a:buSzPts val="1000"/>
                        <a:buFont typeface="Arial"/>
                        <a:buNone/>
                      </a:pPr>
                      <a:r>
                        <a:rPr lang="en-US" sz="1000" u="none" strike="noStrike" cap="none"/>
                        <a:t>FY’21</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12575" cap="flat" cmpd="sng">
                      <a:solidFill>
                        <a:srgbClr val="000000"/>
                      </a:solidFill>
                      <a:prstDash val="solid"/>
                      <a:round/>
                      <a:headEnd type="none" w="sm" len="sm"/>
                      <a:tailEnd type="none" w="sm" len="sm"/>
                    </a:lnB>
                  </a:tcPr>
                </a:tc>
                <a:tc>
                  <a:txBody>
                    <a:bodyPr/>
                    <a:lstStyle/>
                    <a:p>
                      <a:pPr marL="0" marR="0" lvl="0" indent="0" algn="r" rtl="0">
                        <a:lnSpc>
                          <a:spcPct val="100000"/>
                        </a:lnSpc>
                        <a:spcBef>
                          <a:spcPts val="0"/>
                        </a:spcBef>
                        <a:spcAft>
                          <a:spcPts val="0"/>
                        </a:spcAft>
                        <a:buClr>
                          <a:srgbClr val="000000"/>
                        </a:buClr>
                        <a:buSzPts val="1000"/>
                        <a:buFont typeface="Arial"/>
                        <a:buNone/>
                      </a:pPr>
                      <a:r>
                        <a:rPr lang="en-US" sz="1000" u="none" strike="noStrike" cap="none"/>
                        <a:t>$50,639</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1257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000"/>
                        <a:buFont typeface="Arial"/>
                        <a:buNone/>
                      </a:pPr>
                      <a:r>
                        <a:rPr lang="en-US" sz="1000" u="none" strike="noStrike" cap="none"/>
                        <a:t>$3,292</a:t>
                      </a:r>
                      <a:endParaRPr sz="1000" u="none" strike="noStrike" cap="none"/>
                    </a:p>
                  </a:txBody>
                  <a:tcPr marL="28575" marR="28575" marT="19050" marB="19050" anchor="b">
                    <a:lnL w="1257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000"/>
                        <a:buFont typeface="Arial"/>
                        <a:buNone/>
                      </a:pPr>
                      <a:r>
                        <a:rPr lang="en-US" sz="1000" u="none" strike="noStrike" cap="none"/>
                        <a:t>$0</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00000"/>
                        </a:lnSpc>
                        <a:spcBef>
                          <a:spcPts val="0"/>
                        </a:spcBef>
                        <a:spcAft>
                          <a:spcPts val="0"/>
                        </a:spcAft>
                        <a:buClr>
                          <a:srgbClr val="000000"/>
                        </a:buClr>
                        <a:buSzPts val="1000"/>
                        <a:buFont typeface="Arial"/>
                        <a:buNone/>
                      </a:pPr>
                      <a:r>
                        <a:rPr lang="en-US" sz="1000" u="none" strike="noStrike" cap="none"/>
                        <a:t>$3,531</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tc>
                  <a:txBody>
                    <a:bodyPr/>
                    <a:lstStyle/>
                    <a:p>
                      <a:pPr marL="0" marR="0" lvl="0" indent="0" algn="r" rtl="0">
                        <a:lnSpc>
                          <a:spcPct val="115000"/>
                        </a:lnSpc>
                        <a:spcBef>
                          <a:spcPts val="0"/>
                        </a:spcBef>
                        <a:spcAft>
                          <a:spcPts val="0"/>
                        </a:spcAft>
                        <a:buClr>
                          <a:srgbClr val="000000"/>
                        </a:buClr>
                        <a:buSzPts val="1000"/>
                        <a:buFont typeface="Arial"/>
                        <a:buNone/>
                      </a:pPr>
                      <a:r>
                        <a:rPr lang="en-US" sz="1000" u="none" strike="noStrike" cap="none"/>
                        <a:t>$50,878</a:t>
                      </a:r>
                      <a:endParaRPr sz="1000" u="none" strike="noStrike" cap="none"/>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57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00"/>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g111bed03eb6_0_869"/>
          <p:cNvSpPr txBox="1">
            <a:spLocks noGrp="1"/>
          </p:cNvSpPr>
          <p:nvPr>
            <p:ph type="title"/>
          </p:nvPr>
        </p:nvSpPr>
        <p:spPr>
          <a:xfrm>
            <a:off x="457200" y="533400"/>
            <a:ext cx="8229600" cy="11430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1400"/>
              <a:buNone/>
            </a:pPr>
            <a:r>
              <a:rPr lang="en-US"/>
              <a:t>STATE &amp; FEDERAL GRANTS</a:t>
            </a:r>
            <a:endParaRPr/>
          </a:p>
        </p:txBody>
      </p:sp>
      <p:sp>
        <p:nvSpPr>
          <p:cNvPr id="518" name="Google Shape;518;g111bed03eb6_0_869"/>
          <p:cNvSpPr txBox="1">
            <a:spLocks noGrp="1"/>
          </p:cNvSpPr>
          <p:nvPr>
            <p:ph type="body" idx="1"/>
          </p:nvPr>
        </p:nvSpPr>
        <p:spPr>
          <a:xfrm>
            <a:off x="457200" y="1828800"/>
            <a:ext cx="8229600" cy="4302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600"/>
              </a:spcBef>
              <a:spcAft>
                <a:spcPts val="0"/>
              </a:spcAft>
              <a:buSzPts val="2240"/>
              <a:buNone/>
            </a:pPr>
            <a:r>
              <a:rPr lang="en-US" sz="2700"/>
              <a:t>IDEA (Special Education) (FY’22 - $485,119)</a:t>
            </a:r>
            <a:endParaRPr sz="2700"/>
          </a:p>
          <a:p>
            <a:pPr marL="457200" lvl="0" indent="0" algn="l" rtl="0">
              <a:lnSpc>
                <a:spcPct val="115000"/>
              </a:lnSpc>
              <a:spcBef>
                <a:spcPts val="0"/>
              </a:spcBef>
              <a:spcAft>
                <a:spcPts val="0"/>
              </a:spcAft>
              <a:buSzPts val="2240"/>
              <a:buNone/>
            </a:pPr>
            <a:r>
              <a:rPr lang="en-US" sz="1700">
                <a:latin typeface="Noto Sans Symbols"/>
                <a:ea typeface="Noto Sans Symbols"/>
                <a:cs typeface="Noto Sans Symbols"/>
                <a:sym typeface="Noto Sans Symbols"/>
              </a:rPr>
              <a:t>●	</a:t>
            </a:r>
            <a:r>
              <a:rPr lang="en-US" sz="2700"/>
              <a:t>Special Education Transportation, Aides and </a:t>
            </a:r>
            <a:endParaRPr sz="2700"/>
          </a:p>
          <a:p>
            <a:pPr marL="457200" lvl="0" indent="0" algn="l" rtl="0">
              <a:lnSpc>
                <a:spcPct val="115000"/>
              </a:lnSpc>
              <a:spcBef>
                <a:spcPts val="0"/>
              </a:spcBef>
              <a:spcAft>
                <a:spcPts val="0"/>
              </a:spcAft>
              <a:buSzPts val="2240"/>
              <a:buNone/>
            </a:pPr>
            <a:r>
              <a:rPr lang="en-US" sz="2700"/>
              <a:t>      Tuitions. Medical Therapeutic Contracts</a:t>
            </a:r>
            <a:endParaRPr sz="2700"/>
          </a:p>
          <a:p>
            <a:pPr marL="0" lvl="0" indent="0" algn="l" rtl="0">
              <a:lnSpc>
                <a:spcPct val="115000"/>
              </a:lnSpc>
              <a:spcBef>
                <a:spcPts val="600"/>
              </a:spcBef>
              <a:spcAft>
                <a:spcPts val="0"/>
              </a:spcAft>
              <a:buSzPts val="2240"/>
              <a:buNone/>
            </a:pPr>
            <a:r>
              <a:rPr lang="en-US" sz="2700"/>
              <a:t>ARP IDEA (Special Education) (FY’22 - $111,588)</a:t>
            </a:r>
            <a:endParaRPr sz="2700"/>
          </a:p>
          <a:p>
            <a:pPr marL="0" lvl="0" indent="0" algn="l" rtl="0">
              <a:lnSpc>
                <a:spcPct val="115000"/>
              </a:lnSpc>
              <a:spcBef>
                <a:spcPts val="600"/>
              </a:spcBef>
              <a:spcAft>
                <a:spcPts val="0"/>
              </a:spcAft>
              <a:buSzPts val="2240"/>
              <a:buNone/>
            </a:pPr>
            <a:r>
              <a:rPr lang="en-US" sz="2700"/>
              <a:t>Early Childhood (FY’22 - $15,103)</a:t>
            </a:r>
            <a:endParaRPr sz="2700"/>
          </a:p>
          <a:p>
            <a:pPr marL="0" lvl="0" indent="0" algn="l" rtl="0">
              <a:lnSpc>
                <a:spcPct val="115000"/>
              </a:lnSpc>
              <a:spcBef>
                <a:spcPts val="600"/>
              </a:spcBef>
              <a:spcAft>
                <a:spcPts val="0"/>
              </a:spcAft>
              <a:buSzPts val="2240"/>
              <a:buNone/>
            </a:pPr>
            <a:r>
              <a:rPr lang="en-US" sz="2700"/>
              <a:t>ARP Early Childhood (FY’22 - $9,929)</a:t>
            </a:r>
            <a:endParaRPr sz="2700"/>
          </a:p>
          <a:p>
            <a:pPr marL="0" lvl="0" indent="0" algn="l" rtl="0">
              <a:lnSpc>
                <a:spcPct val="115000"/>
              </a:lnSpc>
              <a:spcBef>
                <a:spcPts val="600"/>
              </a:spcBef>
              <a:spcAft>
                <a:spcPts val="0"/>
              </a:spcAft>
              <a:buSzPts val="2240"/>
              <a:buNone/>
            </a:pPr>
            <a:r>
              <a:rPr lang="en-US" sz="2700"/>
              <a:t>ESSER 3 emergency relief (FY’22 - $170,448)</a:t>
            </a:r>
            <a:endParaRPr sz="2700"/>
          </a:p>
          <a:p>
            <a:pPr marL="0" lvl="0" indent="0" algn="l" rtl="0">
              <a:lnSpc>
                <a:spcPct val="115000"/>
              </a:lnSpc>
              <a:spcBef>
                <a:spcPts val="600"/>
              </a:spcBef>
              <a:spcAft>
                <a:spcPts val="0"/>
              </a:spcAft>
              <a:buSzPts val="2240"/>
              <a:buNone/>
            </a:pPr>
            <a:r>
              <a:rPr lang="en-US" sz="2700"/>
              <a:t>Title I (Disadvantaged Student) (FY’22 - $39,379)</a:t>
            </a:r>
            <a:endParaRPr sz="2700"/>
          </a:p>
          <a:p>
            <a:pPr marL="0" lvl="0" indent="0" algn="l" rtl="0">
              <a:lnSpc>
                <a:spcPct val="115000"/>
              </a:lnSpc>
              <a:spcBef>
                <a:spcPts val="600"/>
              </a:spcBef>
              <a:spcAft>
                <a:spcPts val="0"/>
              </a:spcAft>
              <a:buSzPts val="2240"/>
              <a:buNone/>
            </a:pPr>
            <a:r>
              <a:rPr lang="en-US" sz="2700"/>
              <a:t>Title II (Teacher Quality, PD) (FY’22 - $22,118)</a:t>
            </a:r>
            <a:endParaRPr sz="2700"/>
          </a:p>
          <a:p>
            <a:pPr marL="0" lvl="0" indent="0" algn="l" rtl="0">
              <a:lnSpc>
                <a:spcPct val="115000"/>
              </a:lnSpc>
              <a:spcBef>
                <a:spcPts val="600"/>
              </a:spcBef>
              <a:spcAft>
                <a:spcPts val="0"/>
              </a:spcAft>
              <a:buSzPts val="2240"/>
              <a:buNone/>
            </a:pPr>
            <a:endParaRPr sz="2700">
              <a:solidFill>
                <a:srgbClr val="0000FF"/>
              </a:solidFill>
            </a:endParaRPr>
          </a:p>
          <a:p>
            <a:pPr marL="0" lvl="0" indent="0" algn="l" rtl="0">
              <a:lnSpc>
                <a:spcPct val="100000"/>
              </a:lnSpc>
              <a:spcBef>
                <a:spcPts val="640"/>
              </a:spcBef>
              <a:spcAft>
                <a:spcPts val="0"/>
              </a:spcAft>
              <a:buSzPts val="2240"/>
              <a:buNone/>
            </a:pPr>
            <a:endParaRPr/>
          </a:p>
        </p:txBody>
      </p:sp>
    </p:spTree>
  </p:cSld>
  <p:clrMapOvr>
    <a:masterClrMapping/>
  </p:clrMapOvr>
</p:sld>
</file>

<file path=ppt/theme/theme1.xml><?xml version="1.0" encoding="utf-8"?>
<a:theme xmlns:a="http://schemas.openxmlformats.org/drawingml/2006/main" name="Quadrant">
  <a:themeElements>
    <a:clrScheme name="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3351</Words>
  <Application>Microsoft Macintosh PowerPoint</Application>
  <PresentationFormat>On-screen Show (4:3)</PresentationFormat>
  <Paragraphs>635</Paragraphs>
  <Slides>63</Slides>
  <Notes>63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63</vt:i4>
      </vt:variant>
    </vt:vector>
  </HeadingPairs>
  <TitlesOfParts>
    <vt:vector size="70" baseType="lpstr">
      <vt:lpstr>Calibri</vt:lpstr>
      <vt:lpstr>Arial</vt:lpstr>
      <vt:lpstr>Roboto</vt:lpstr>
      <vt:lpstr>Garamond</vt:lpstr>
      <vt:lpstr>Noto Sans Symbols</vt:lpstr>
      <vt:lpstr>Times New Roman</vt:lpstr>
      <vt:lpstr>Quadrant</vt:lpstr>
      <vt:lpstr>FY’23 SCHOOL COMMITTEE BUDGET APRIL 4, 2022</vt:lpstr>
      <vt:lpstr>PowerPoint Presentation</vt:lpstr>
      <vt:lpstr>EXECUTIVE BUDGET SUMMARY </vt:lpstr>
      <vt:lpstr>DISTRICT-WIDE INCLUSION SPECIALIST</vt:lpstr>
      <vt:lpstr>OUT-OF-DISTRICT SPECIAL EDUCATION TUITIONS </vt:lpstr>
      <vt:lpstr>HIGH SCHOOL MUSIC TEACHER</vt:lpstr>
      <vt:lpstr>ELEMENTARY INSTRUCTIONAL TECHNOLOGY TEACHER</vt:lpstr>
      <vt:lpstr>FACULTY FTEs</vt:lpstr>
      <vt:lpstr>FACILITIES PLANNER SCHEDULER - RESTRUCTURE</vt:lpstr>
      <vt:lpstr>FOUR ELEMENTARY KINDERGARTEN AIDES</vt:lpstr>
      <vt:lpstr>MIDDLE AND HIGH SCHOOL MATH TUTOR / AIDES</vt:lpstr>
      <vt:lpstr>ELEMENTARY ACTIVITY PROGRAM </vt:lpstr>
      <vt:lpstr>OUT-OF-DISTRICT SPECIAL EDUCATION TUITIONS </vt:lpstr>
      <vt:lpstr>CHAPTER 70</vt:lpstr>
      <vt:lpstr>PowerPoint Presentation</vt:lpstr>
      <vt:lpstr>CHAPTER 70</vt:lpstr>
      <vt:lpstr>SPECIAL EDUCATION SERVICES ARE AN ENTITLEMENT</vt:lpstr>
      <vt:lpstr>EXTERNAL SPECIAL EDUCATION NEEDS</vt:lpstr>
      <vt:lpstr>EXTERNAL SPECIAL EDUCATION NEEDS</vt:lpstr>
      <vt:lpstr>EXTERNAL SPECIAL EDUCATION NEEDS-SERVICE</vt:lpstr>
      <vt:lpstr>INTERNAL SPECIAL EDUCATION NEEDS</vt:lpstr>
      <vt:lpstr>INTERNAL SPECIAL EDUCATION NEEDS-SERVICE</vt:lpstr>
      <vt:lpstr>OUT-OF-DISTRICT SPECIAL EDUCATION TUITIONS (Actuals-FY’21)</vt:lpstr>
      <vt:lpstr>OUT-OF-DISTRICT SPECIAL EDUCATION TUITIONS</vt:lpstr>
      <vt:lpstr>CIRCUIT BREAKER</vt:lpstr>
      <vt:lpstr>CIRCUIT BREAKER EXAMPLE</vt:lpstr>
      <vt:lpstr>CIRCUIT BREAKER EXAMPLE WITH TRANSPORTATION (TBD)</vt:lpstr>
      <vt:lpstr>CONTINUUM OF SPECIAL EDUCATION SERVICES</vt:lpstr>
      <vt:lpstr>OUT-OF-DISTRICT SPECIAL EDUCATION TUITIONS (10/1/21)</vt:lpstr>
      <vt:lpstr>OUT-OF-DISTRICT SPECIAL EDUCATION TUITIONS</vt:lpstr>
      <vt:lpstr>OUT-OF-DISTRICT SPECIAL EDUCATION TUITIONS</vt:lpstr>
      <vt:lpstr>OUT-OF-DISTRICT SPECIAL EDUCATION TUITIONS PROJECTED FY’23 2/2/2022</vt:lpstr>
      <vt:lpstr>OUT-OF-DISTRICT SPECIAL EDUCATION TUITIONS PROJECTED FY’23 3/2/2022</vt:lpstr>
      <vt:lpstr>STRATEGIC PLAN INITIATIVES/ COVID-19 RECOVERY INITIATIVES</vt:lpstr>
      <vt:lpstr>STUDENT OPPORTUNITIES ACT (SOA)  </vt:lpstr>
      <vt:lpstr>EXECUTIVE BUDGET</vt:lpstr>
      <vt:lpstr>PowerPoint Presentation</vt:lpstr>
      <vt:lpstr>PowerPoint Presentation</vt:lpstr>
      <vt:lpstr>FY'23 EXECUTIVE BUDGET BY CATEGORY</vt:lpstr>
      <vt:lpstr>CUTS FROM INITIAL BUDGET </vt:lpstr>
      <vt:lpstr>FY’23 EXECUTIVE BUDGET VARIANCE TO FY’22 BUDGET </vt:lpstr>
      <vt:lpstr>FY’23 EXECUTIVE BUDGET VARIANCE TO FY’22 BUDGET </vt:lpstr>
      <vt:lpstr>ENROLLMENT REPORT</vt:lpstr>
      <vt:lpstr>CURRICULUM REVIEW  AND ADOPTION </vt:lpstr>
      <vt:lpstr>  TECHNOLOGY</vt:lpstr>
      <vt:lpstr>FACILITY MAINTENANCE TRACKING</vt:lpstr>
      <vt:lpstr>PROACTIVE FACILITY MAINTENANCE FY’22</vt:lpstr>
      <vt:lpstr>CAPITAL REQUESTS FROM FY’22</vt:lpstr>
      <vt:lpstr>CAPITAL REQUESTS PENDING FY’23</vt:lpstr>
      <vt:lpstr>MASSACHUSETTS SCHOOL BUILDING AUTHORITY (MSBA)</vt:lpstr>
      <vt:lpstr>MASSACHUSETTS SCHOOL BUILDING AUTHORITY (MSBA)</vt:lpstr>
      <vt:lpstr>MSBA CAPITAL PROJECTS</vt:lpstr>
      <vt:lpstr>CLIPPER COMMUNITY COMPLEX</vt:lpstr>
      <vt:lpstr>FY‘22 BUDGET BREAKDOWN PIE CHART</vt:lpstr>
      <vt:lpstr>FY’23 BUDGET BREAKDOWN PIE CHART</vt:lpstr>
      <vt:lpstr>FY‘22 BUDGET BREAKDOWN PIE CHART </vt:lpstr>
      <vt:lpstr>FY’23 BUDGET BREAKDOWN PIE CHART</vt:lpstr>
      <vt:lpstr>UTILITIES EXPENDITURE</vt:lpstr>
      <vt:lpstr>THANK YOU </vt:lpstr>
      <vt:lpstr>TOWN SOLAR CREDITS </vt:lpstr>
      <vt:lpstr>CHAPTER 70 STATE AID</vt:lpstr>
      <vt:lpstr>FUNDS RETURNED TO THE GENERAL FUND</vt:lpstr>
      <vt:lpstr>STATE &amp; FEDERAL GRANTS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FY’23 SCHOOL COMMITTEE BUDGET APRIL 4, 2022</dc:title>
  <cp:lastModifiedBy>Microsoft Office User</cp:lastModifiedBy>
  <cp:revision>1</cp:revision>
  <dcterms:modified xsi:type="dcterms:W3CDTF">2022-03-24T17:24:06Z</dcterms:modified>
</cp:coreProperties>
</file>