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4"/>
  </p:notesMasterIdLst>
  <p:handoutMasterIdLst>
    <p:handoutMasterId r:id="rId25"/>
  </p:handoutMasterIdLst>
  <p:sldIdLst>
    <p:sldId id="312" r:id="rId4"/>
    <p:sldId id="333" r:id="rId5"/>
    <p:sldId id="343" r:id="rId6"/>
    <p:sldId id="344" r:id="rId7"/>
    <p:sldId id="345" r:id="rId8"/>
    <p:sldId id="334" r:id="rId9"/>
    <p:sldId id="321" r:id="rId10"/>
    <p:sldId id="346" r:id="rId11"/>
    <p:sldId id="350" r:id="rId12"/>
    <p:sldId id="322" r:id="rId13"/>
    <p:sldId id="347" r:id="rId14"/>
    <p:sldId id="351" r:id="rId15"/>
    <p:sldId id="327" r:id="rId16"/>
    <p:sldId id="348" r:id="rId17"/>
    <p:sldId id="349" r:id="rId18"/>
    <p:sldId id="352" r:id="rId19"/>
    <p:sldId id="354" r:id="rId20"/>
    <p:sldId id="355" r:id="rId21"/>
    <p:sldId id="353" r:id="rId22"/>
    <p:sldId id="342" r:id="rId23"/>
  </p:sldIdLst>
  <p:sldSz cx="9144000" cy="6858000" type="screen4x3"/>
  <p:notesSz cx="9236075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3469" userDrawn="1">
          <p15:clr>
            <a:srgbClr val="A4A3A4"/>
          </p15:clr>
        </p15:guide>
        <p15:guide id="2" pos="297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DD903"/>
    <a:srgbClr val="C6FF93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514B4-5FA4-4247-B86F-B7183BB1B2EF}" v="694" dt="2023-09-14T14:02:11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13469"/>
        <p:guide pos="297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uch, Matthew" userId="749b7fc7-5cab-4ba3-bd8e-b8fbc4739af4" providerId="ADAL" clId="{916514B4-5FA4-4247-B86F-B7183BB1B2EF}"/>
    <pc:docChg chg="custSel addSld delSld modSld sldOrd">
      <pc:chgData name="Baruch, Matthew" userId="749b7fc7-5cab-4ba3-bd8e-b8fbc4739af4" providerId="ADAL" clId="{916514B4-5FA4-4247-B86F-B7183BB1B2EF}" dt="2023-09-14T14:02:51.147" v="1738" actId="1076"/>
      <pc:docMkLst>
        <pc:docMk/>
      </pc:docMkLst>
      <pc:sldChg chg="modSp mod">
        <pc:chgData name="Baruch, Matthew" userId="749b7fc7-5cab-4ba3-bd8e-b8fbc4739af4" providerId="ADAL" clId="{916514B4-5FA4-4247-B86F-B7183BB1B2EF}" dt="2023-09-11T13:51:53.466" v="524" actId="20577"/>
        <pc:sldMkLst>
          <pc:docMk/>
          <pc:sldMk cId="0" sldId="312"/>
        </pc:sldMkLst>
        <pc:spChg chg="mod">
          <ac:chgData name="Baruch, Matthew" userId="749b7fc7-5cab-4ba3-bd8e-b8fbc4739af4" providerId="ADAL" clId="{916514B4-5FA4-4247-B86F-B7183BB1B2EF}" dt="2023-09-11T13:51:53.466" v="524" actId="20577"/>
          <ac:spMkLst>
            <pc:docMk/>
            <pc:sldMk cId="0" sldId="312"/>
            <ac:spMk id="5122" creationId="{146552FD-1EC4-43F2-B7A7-686652AD8869}"/>
          </ac:spMkLst>
        </pc:spChg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0" sldId="314"/>
        </pc:sldMkLst>
      </pc:sldChg>
      <pc:sldChg chg="addSp delSp modSp mod">
        <pc:chgData name="Baruch, Matthew" userId="749b7fc7-5cab-4ba3-bd8e-b8fbc4739af4" providerId="ADAL" clId="{916514B4-5FA4-4247-B86F-B7183BB1B2EF}" dt="2023-09-14T13:37:09.221" v="1527" actId="1076"/>
        <pc:sldMkLst>
          <pc:docMk/>
          <pc:sldMk cId="0" sldId="321"/>
        </pc:sldMkLst>
        <pc:spChg chg="add mod">
          <ac:chgData name="Baruch, Matthew" userId="749b7fc7-5cab-4ba3-bd8e-b8fbc4739af4" providerId="ADAL" clId="{916514B4-5FA4-4247-B86F-B7183BB1B2EF}" dt="2023-09-14T13:35:31.944" v="1506" actId="255"/>
          <ac:spMkLst>
            <pc:docMk/>
            <pc:sldMk cId="0" sldId="321"/>
            <ac:spMk id="3" creationId="{E720E27D-AC49-FB55-EDED-7078874EBF99}"/>
          </ac:spMkLst>
        </pc:spChg>
        <pc:spChg chg="del mod">
          <ac:chgData name="Baruch, Matthew" userId="749b7fc7-5cab-4ba3-bd8e-b8fbc4739af4" providerId="ADAL" clId="{916514B4-5FA4-4247-B86F-B7183BB1B2EF}" dt="2023-09-11T13:32:40.494" v="290" actId="22"/>
          <ac:spMkLst>
            <pc:docMk/>
            <pc:sldMk cId="0" sldId="321"/>
            <ac:spMk id="17410" creationId="{AA2CD60B-CB93-4979-AEDE-D41DEF510EA8}"/>
          </ac:spMkLst>
        </pc:spChg>
        <pc:spChg chg="mod">
          <ac:chgData name="Baruch, Matthew" userId="749b7fc7-5cab-4ba3-bd8e-b8fbc4739af4" providerId="ADAL" clId="{916514B4-5FA4-4247-B86F-B7183BB1B2EF}" dt="2023-09-11T13:31:51.569" v="287" actId="20577"/>
          <ac:spMkLst>
            <pc:docMk/>
            <pc:sldMk cId="0" sldId="321"/>
            <ac:spMk id="17411" creationId="{3651D180-B6AC-4190-869C-9AB414C97EBF}"/>
          </ac:spMkLst>
        </pc:spChg>
        <pc:picChg chg="add del mod ord">
          <ac:chgData name="Baruch, Matthew" userId="749b7fc7-5cab-4ba3-bd8e-b8fbc4739af4" providerId="ADAL" clId="{916514B4-5FA4-4247-B86F-B7183BB1B2EF}" dt="2023-09-14T13:34:37.688" v="1348" actId="478"/>
          <ac:picMkLst>
            <pc:docMk/>
            <pc:sldMk cId="0" sldId="321"/>
            <ac:picMk id="4" creationId="{6677B359-720D-310B-00EC-CBD30B9A38AF}"/>
          </ac:picMkLst>
        </pc:picChg>
        <pc:picChg chg="add del mod">
          <ac:chgData name="Baruch, Matthew" userId="749b7fc7-5cab-4ba3-bd8e-b8fbc4739af4" providerId="ADAL" clId="{916514B4-5FA4-4247-B86F-B7183BB1B2EF}" dt="2023-09-14T13:36:33.146" v="1522" actId="478"/>
          <ac:picMkLst>
            <pc:docMk/>
            <pc:sldMk cId="0" sldId="321"/>
            <ac:picMk id="6" creationId="{AB98E42C-D466-D0F6-0C21-2D139D60DB2A}"/>
          </ac:picMkLst>
        </pc:picChg>
        <pc:picChg chg="add mod">
          <ac:chgData name="Baruch, Matthew" userId="749b7fc7-5cab-4ba3-bd8e-b8fbc4739af4" providerId="ADAL" clId="{916514B4-5FA4-4247-B86F-B7183BB1B2EF}" dt="2023-09-14T13:37:09.221" v="1527" actId="1076"/>
          <ac:picMkLst>
            <pc:docMk/>
            <pc:sldMk cId="0" sldId="321"/>
            <ac:picMk id="8" creationId="{1EBFB4A7-58DD-6B6A-C324-47B5ECB6A4BF}"/>
          </ac:picMkLst>
        </pc:picChg>
      </pc:sldChg>
      <pc:sldChg chg="addSp delSp modSp mod">
        <pc:chgData name="Baruch, Matthew" userId="749b7fc7-5cab-4ba3-bd8e-b8fbc4739af4" providerId="ADAL" clId="{916514B4-5FA4-4247-B86F-B7183BB1B2EF}" dt="2023-09-14T13:41:29.794" v="1639" actId="14100"/>
        <pc:sldMkLst>
          <pc:docMk/>
          <pc:sldMk cId="0" sldId="322"/>
        </pc:sldMkLst>
        <pc:spChg chg="add mod">
          <ac:chgData name="Baruch, Matthew" userId="749b7fc7-5cab-4ba3-bd8e-b8fbc4739af4" providerId="ADAL" clId="{916514B4-5FA4-4247-B86F-B7183BB1B2EF}" dt="2023-09-14T13:39:22.324" v="1631" actId="255"/>
          <ac:spMkLst>
            <pc:docMk/>
            <pc:sldMk cId="0" sldId="322"/>
            <ac:spMk id="3" creationId="{9E479329-693C-8118-9A26-B9B827288743}"/>
          </ac:spMkLst>
        </pc:spChg>
        <pc:spChg chg="add del mod">
          <ac:chgData name="Baruch, Matthew" userId="749b7fc7-5cab-4ba3-bd8e-b8fbc4739af4" providerId="ADAL" clId="{916514B4-5FA4-4247-B86F-B7183BB1B2EF}" dt="2023-09-14T13:41:20.689" v="1638" actId="478"/>
          <ac:spMkLst>
            <pc:docMk/>
            <pc:sldMk cId="0" sldId="322"/>
            <ac:spMk id="6" creationId="{FA95E2D4-1F01-0EAD-EFD6-061F882CC9F5}"/>
          </ac:spMkLst>
        </pc:spChg>
        <pc:spChg chg="del mod">
          <ac:chgData name="Baruch, Matthew" userId="749b7fc7-5cab-4ba3-bd8e-b8fbc4739af4" providerId="ADAL" clId="{916514B4-5FA4-4247-B86F-B7183BB1B2EF}" dt="2023-09-11T13:33:36.178" v="313" actId="22"/>
          <ac:spMkLst>
            <pc:docMk/>
            <pc:sldMk cId="0" sldId="322"/>
            <ac:spMk id="21506" creationId="{67A5CCF5-5968-4A54-B1CA-081DDCC9DC15}"/>
          </ac:spMkLst>
        </pc:spChg>
        <pc:spChg chg="mod">
          <ac:chgData name="Baruch, Matthew" userId="749b7fc7-5cab-4ba3-bd8e-b8fbc4739af4" providerId="ADAL" clId="{916514B4-5FA4-4247-B86F-B7183BB1B2EF}" dt="2023-09-11T13:33:17.424" v="310" actId="20577"/>
          <ac:spMkLst>
            <pc:docMk/>
            <pc:sldMk cId="0" sldId="322"/>
            <ac:spMk id="21507" creationId="{F91836B6-7A87-47B3-997A-131E73047A80}"/>
          </ac:spMkLst>
        </pc:spChg>
        <pc:picChg chg="add del mod ord">
          <ac:chgData name="Baruch, Matthew" userId="749b7fc7-5cab-4ba3-bd8e-b8fbc4739af4" providerId="ADAL" clId="{916514B4-5FA4-4247-B86F-B7183BB1B2EF}" dt="2023-09-14T13:37:56.666" v="1528" actId="478"/>
          <ac:picMkLst>
            <pc:docMk/>
            <pc:sldMk cId="0" sldId="322"/>
            <ac:picMk id="5" creationId="{7624887B-9134-63C4-532A-D36630E4ABEB}"/>
          </ac:picMkLst>
        </pc:picChg>
        <pc:picChg chg="add mod">
          <ac:chgData name="Baruch, Matthew" userId="749b7fc7-5cab-4ba3-bd8e-b8fbc4739af4" providerId="ADAL" clId="{916514B4-5FA4-4247-B86F-B7183BB1B2EF}" dt="2023-09-14T13:41:29.794" v="1639" actId="14100"/>
          <ac:picMkLst>
            <pc:docMk/>
            <pc:sldMk cId="0" sldId="322"/>
            <ac:picMk id="8" creationId="{B685150B-FD80-CB66-5ADA-9F729EEBAE06}"/>
          </ac:picMkLst>
        </pc:picChg>
      </pc:sldChg>
      <pc:sldChg chg="addSp delSp modSp mod">
        <pc:chgData name="Baruch, Matthew" userId="749b7fc7-5cab-4ba3-bd8e-b8fbc4739af4" providerId="ADAL" clId="{916514B4-5FA4-4247-B86F-B7183BB1B2EF}" dt="2023-09-14T13:32:33.077" v="1347" actId="1076"/>
        <pc:sldMkLst>
          <pc:docMk/>
          <pc:sldMk cId="1770989129" sldId="327"/>
        </pc:sldMkLst>
        <pc:spChg chg="add mod">
          <ac:chgData name="Baruch, Matthew" userId="749b7fc7-5cab-4ba3-bd8e-b8fbc4739af4" providerId="ADAL" clId="{916514B4-5FA4-4247-B86F-B7183BB1B2EF}" dt="2023-09-14T13:32:20.187" v="1345" actId="20577"/>
          <ac:spMkLst>
            <pc:docMk/>
            <pc:sldMk cId="1770989129" sldId="327"/>
            <ac:spMk id="2" creationId="{D94B5D7A-3890-0A5A-26C3-CF4CE5508BBD}"/>
          </ac:spMkLst>
        </pc:spChg>
        <pc:spChg chg="del mod">
          <ac:chgData name="Baruch, Matthew" userId="749b7fc7-5cab-4ba3-bd8e-b8fbc4739af4" providerId="ADAL" clId="{916514B4-5FA4-4247-B86F-B7183BB1B2EF}" dt="2023-09-11T13:35:46.580" v="331" actId="22"/>
          <ac:spMkLst>
            <pc:docMk/>
            <pc:sldMk cId="1770989129" sldId="327"/>
            <ac:spMk id="25602" creationId="{0489652C-8178-4499-950C-4240FF76842F}"/>
          </ac:spMkLst>
        </pc:spChg>
        <pc:spChg chg="mod">
          <ac:chgData name="Baruch, Matthew" userId="749b7fc7-5cab-4ba3-bd8e-b8fbc4739af4" providerId="ADAL" clId="{916514B4-5FA4-4247-B86F-B7183BB1B2EF}" dt="2023-09-11T13:34:34.207" v="328" actId="20577"/>
          <ac:spMkLst>
            <pc:docMk/>
            <pc:sldMk cId="1770989129" sldId="327"/>
            <ac:spMk id="25603" creationId="{28335F49-91C8-4C4C-A755-3C59FE6B3EC9}"/>
          </ac:spMkLst>
        </pc:spChg>
        <pc:picChg chg="add del mod ord">
          <ac:chgData name="Baruch, Matthew" userId="749b7fc7-5cab-4ba3-bd8e-b8fbc4739af4" providerId="ADAL" clId="{916514B4-5FA4-4247-B86F-B7183BB1B2EF}" dt="2023-09-14T13:32:13.342" v="1337" actId="478"/>
          <ac:picMkLst>
            <pc:docMk/>
            <pc:sldMk cId="1770989129" sldId="327"/>
            <ac:picMk id="3" creationId="{13F83966-F99F-D149-CA2F-472A890E322C}"/>
          </ac:picMkLst>
        </pc:picChg>
        <pc:picChg chg="del">
          <ac:chgData name="Baruch, Matthew" userId="749b7fc7-5cab-4ba3-bd8e-b8fbc4739af4" providerId="ADAL" clId="{916514B4-5FA4-4247-B86F-B7183BB1B2EF}" dt="2023-09-11T13:36:19.658" v="335" actId="478"/>
          <ac:picMkLst>
            <pc:docMk/>
            <pc:sldMk cId="1770989129" sldId="327"/>
            <ac:picMk id="4" creationId="{8102898B-FE8A-27BE-06B4-525A5C31A074}"/>
          </ac:picMkLst>
        </pc:picChg>
        <pc:picChg chg="add mod">
          <ac:chgData name="Baruch, Matthew" userId="749b7fc7-5cab-4ba3-bd8e-b8fbc4739af4" providerId="ADAL" clId="{916514B4-5FA4-4247-B86F-B7183BB1B2EF}" dt="2023-09-14T13:32:33.077" v="1347" actId="1076"/>
          <ac:picMkLst>
            <pc:docMk/>
            <pc:sldMk cId="1770989129" sldId="327"/>
            <ac:picMk id="5" creationId="{92D36037-AA1E-8302-9DA9-F0EB956E5584}"/>
          </ac:picMkLst>
        </pc:picChg>
        <pc:picChg chg="add mod">
          <ac:chgData name="Baruch, Matthew" userId="749b7fc7-5cab-4ba3-bd8e-b8fbc4739af4" providerId="ADAL" clId="{916514B4-5FA4-4247-B86F-B7183BB1B2EF}" dt="2023-09-11T13:36:49.297" v="343" actId="14100"/>
          <ac:picMkLst>
            <pc:docMk/>
            <pc:sldMk cId="1770989129" sldId="327"/>
            <ac:picMk id="6" creationId="{DE0F879F-C591-70D6-DCA9-5785335E756C}"/>
          </ac:picMkLst>
        </pc:picChg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1515148784" sldId="328"/>
        </pc:sldMkLst>
      </pc:sldChg>
      <pc:sldChg chg="addSp delSp modSp mod modAnim">
        <pc:chgData name="Baruch, Matthew" userId="749b7fc7-5cab-4ba3-bd8e-b8fbc4739af4" providerId="ADAL" clId="{916514B4-5FA4-4247-B86F-B7183BB1B2EF}" dt="2023-09-11T13:52:14.875" v="549" actId="1036"/>
        <pc:sldMkLst>
          <pc:docMk/>
          <pc:sldMk cId="1056166280" sldId="333"/>
        </pc:sldMkLst>
        <pc:spChg chg="mod">
          <ac:chgData name="Baruch, Matthew" userId="749b7fc7-5cab-4ba3-bd8e-b8fbc4739af4" providerId="ADAL" clId="{916514B4-5FA4-4247-B86F-B7183BB1B2EF}" dt="2023-09-11T13:23:13.034" v="154" actId="255"/>
          <ac:spMkLst>
            <pc:docMk/>
            <pc:sldMk cId="1056166280" sldId="333"/>
            <ac:spMk id="4" creationId="{8199420C-1FD1-C93D-72FE-663155225CF7}"/>
          </ac:spMkLst>
        </pc:spChg>
        <pc:spChg chg="mod">
          <ac:chgData name="Baruch, Matthew" userId="749b7fc7-5cab-4ba3-bd8e-b8fbc4739af4" providerId="ADAL" clId="{916514B4-5FA4-4247-B86F-B7183BB1B2EF}" dt="2023-09-11T13:52:14.875" v="549" actId="1036"/>
          <ac:spMkLst>
            <pc:docMk/>
            <pc:sldMk cId="1056166280" sldId="333"/>
            <ac:spMk id="6" creationId="{6CA7FD06-D3E7-81A6-712D-364B1729F0F0}"/>
          </ac:spMkLst>
        </pc:spChg>
        <pc:spChg chg="mod">
          <ac:chgData name="Baruch, Matthew" userId="749b7fc7-5cab-4ba3-bd8e-b8fbc4739af4" providerId="ADAL" clId="{916514B4-5FA4-4247-B86F-B7183BB1B2EF}" dt="2023-09-11T13:21:54.917" v="124" actId="20577"/>
          <ac:spMkLst>
            <pc:docMk/>
            <pc:sldMk cId="1056166280" sldId="333"/>
            <ac:spMk id="7170" creationId="{AE06556D-36CD-4A66-BED3-72A61D5F3A95}"/>
          </ac:spMkLst>
        </pc:spChg>
        <pc:picChg chg="add del">
          <ac:chgData name="Baruch, Matthew" userId="749b7fc7-5cab-4ba3-bd8e-b8fbc4739af4" providerId="ADAL" clId="{916514B4-5FA4-4247-B86F-B7183BB1B2EF}" dt="2023-09-11T13:22:36.351" v="149" actId="478"/>
          <ac:picMkLst>
            <pc:docMk/>
            <pc:sldMk cId="1056166280" sldId="333"/>
            <ac:picMk id="5" creationId="{37EBA3E0-8DA9-0968-814A-4FF696CF65BE}"/>
          </ac:picMkLst>
        </pc:picChg>
        <pc:picChg chg="add mod">
          <ac:chgData name="Baruch, Matthew" userId="749b7fc7-5cab-4ba3-bd8e-b8fbc4739af4" providerId="ADAL" clId="{916514B4-5FA4-4247-B86F-B7183BB1B2EF}" dt="2023-09-11T13:52:12.714" v="548" actId="1076"/>
          <ac:picMkLst>
            <pc:docMk/>
            <pc:sldMk cId="1056166280" sldId="333"/>
            <ac:picMk id="9" creationId="{A00EB280-5D3F-814D-81EA-BC079F063AA9}"/>
          </ac:picMkLst>
        </pc:picChg>
      </pc:sldChg>
      <pc:sldChg chg="addSp delSp modSp mod modAnim">
        <pc:chgData name="Baruch, Matthew" userId="749b7fc7-5cab-4ba3-bd8e-b8fbc4739af4" providerId="ADAL" clId="{916514B4-5FA4-4247-B86F-B7183BB1B2EF}" dt="2023-09-11T15:23:04.301" v="1331" actId="255"/>
        <pc:sldMkLst>
          <pc:docMk/>
          <pc:sldMk cId="424625253" sldId="334"/>
        </pc:sldMkLst>
        <pc:spChg chg="del mod">
          <ac:chgData name="Baruch, Matthew" userId="749b7fc7-5cab-4ba3-bd8e-b8fbc4739af4" providerId="ADAL" clId="{916514B4-5FA4-4247-B86F-B7183BB1B2EF}" dt="2023-09-11T13:31:14.557" v="249"/>
          <ac:spMkLst>
            <pc:docMk/>
            <pc:sldMk cId="424625253" sldId="334"/>
            <ac:spMk id="8" creationId="{877E4408-249C-D3E4-6ED0-C2AF3E18A125}"/>
          </ac:spMkLst>
        </pc:spChg>
        <pc:spChg chg="mod">
          <ac:chgData name="Baruch, Matthew" userId="749b7fc7-5cab-4ba3-bd8e-b8fbc4739af4" providerId="ADAL" clId="{916514B4-5FA4-4247-B86F-B7183BB1B2EF}" dt="2023-09-11T15:23:04.301" v="1331" actId="255"/>
          <ac:spMkLst>
            <pc:docMk/>
            <pc:sldMk cId="424625253" sldId="334"/>
            <ac:spMk id="9218" creationId="{EF9CC52A-EDC6-4C58-A6CD-89596FC1B1E3}"/>
          </ac:spMkLst>
        </pc:spChg>
        <pc:picChg chg="add mod">
          <ac:chgData name="Baruch, Matthew" userId="749b7fc7-5cab-4ba3-bd8e-b8fbc4739af4" providerId="ADAL" clId="{916514B4-5FA4-4247-B86F-B7183BB1B2EF}" dt="2023-09-11T13:31:13.322" v="247" actId="14100"/>
          <ac:picMkLst>
            <pc:docMk/>
            <pc:sldMk cId="424625253" sldId="334"/>
            <ac:picMk id="3" creationId="{C513DC30-5494-AE60-955E-186FD90D4E54}"/>
          </ac:picMkLst>
        </pc:picChg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2089970661" sldId="335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701580074" sldId="336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3080009626" sldId="337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2761770076" sldId="338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4202620430" sldId="339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3713703167" sldId="340"/>
        </pc:sldMkLst>
      </pc:sldChg>
      <pc:sldChg chg="del">
        <pc:chgData name="Baruch, Matthew" userId="749b7fc7-5cab-4ba3-bd8e-b8fbc4739af4" providerId="ADAL" clId="{916514B4-5FA4-4247-B86F-B7183BB1B2EF}" dt="2023-09-11T13:49:28.259" v="518" actId="2696"/>
        <pc:sldMkLst>
          <pc:docMk/>
          <pc:sldMk cId="4197402695" sldId="341"/>
        </pc:sldMkLst>
      </pc:sldChg>
      <pc:sldChg chg="addSp modSp mod">
        <pc:chgData name="Baruch, Matthew" userId="749b7fc7-5cab-4ba3-bd8e-b8fbc4739af4" providerId="ADAL" clId="{916514B4-5FA4-4247-B86F-B7183BB1B2EF}" dt="2023-09-14T13:50:12.086" v="1696" actId="1076"/>
        <pc:sldMkLst>
          <pc:docMk/>
          <pc:sldMk cId="2067600421" sldId="342"/>
        </pc:sldMkLst>
        <pc:spChg chg="mod">
          <ac:chgData name="Baruch, Matthew" userId="749b7fc7-5cab-4ba3-bd8e-b8fbc4739af4" providerId="ADAL" clId="{916514B4-5FA4-4247-B86F-B7183BB1B2EF}" dt="2023-09-14T13:50:07.521" v="1695" actId="120"/>
          <ac:spMkLst>
            <pc:docMk/>
            <pc:sldMk cId="2067600421" sldId="342"/>
            <ac:spMk id="6" creationId="{2A686B5B-E2D6-4664-A821-A18C60CEC9F7}"/>
          </ac:spMkLst>
        </pc:spChg>
        <pc:picChg chg="add mod">
          <ac:chgData name="Baruch, Matthew" userId="749b7fc7-5cab-4ba3-bd8e-b8fbc4739af4" providerId="ADAL" clId="{916514B4-5FA4-4247-B86F-B7183BB1B2EF}" dt="2023-09-14T13:50:12.086" v="1696" actId="1076"/>
          <ac:picMkLst>
            <pc:docMk/>
            <pc:sldMk cId="2067600421" sldId="342"/>
            <ac:picMk id="3" creationId="{451A81BE-9D2C-1E7A-42FC-4B76DCCAE68C}"/>
          </ac:picMkLst>
        </pc:picChg>
        <pc:picChg chg="mod">
          <ac:chgData name="Baruch, Matthew" userId="749b7fc7-5cab-4ba3-bd8e-b8fbc4739af4" providerId="ADAL" clId="{916514B4-5FA4-4247-B86F-B7183BB1B2EF}" dt="2023-09-11T13:55:45.188" v="692" actId="1038"/>
          <ac:picMkLst>
            <pc:docMk/>
            <pc:sldMk cId="2067600421" sldId="342"/>
            <ac:picMk id="29702" creationId="{4FB4F014-83EE-4BFA-9D46-E2FEC26723E5}"/>
          </ac:picMkLst>
        </pc:picChg>
      </pc:sldChg>
      <pc:sldChg chg="addSp modSp add mod">
        <pc:chgData name="Baruch, Matthew" userId="749b7fc7-5cab-4ba3-bd8e-b8fbc4739af4" providerId="ADAL" clId="{916514B4-5FA4-4247-B86F-B7183BB1B2EF}" dt="2023-09-11T15:22:42.985" v="1329" actId="1036"/>
        <pc:sldMkLst>
          <pc:docMk/>
          <pc:sldMk cId="1058369994" sldId="343"/>
        </pc:sldMkLst>
        <pc:spChg chg="add mod">
          <ac:chgData name="Baruch, Matthew" userId="749b7fc7-5cab-4ba3-bd8e-b8fbc4739af4" providerId="ADAL" clId="{916514B4-5FA4-4247-B86F-B7183BB1B2EF}" dt="2023-09-11T15:22:40.090" v="1328" actId="1076"/>
          <ac:spMkLst>
            <pc:docMk/>
            <pc:sldMk cId="1058369994" sldId="343"/>
            <ac:spMk id="3" creationId="{9EA9E891-9C32-08B5-E032-14B7F09C81B2}"/>
          </ac:spMkLst>
        </pc:spChg>
        <pc:picChg chg="mod">
          <ac:chgData name="Baruch, Matthew" userId="749b7fc7-5cab-4ba3-bd8e-b8fbc4739af4" providerId="ADAL" clId="{916514B4-5FA4-4247-B86F-B7183BB1B2EF}" dt="2023-09-11T15:22:42.985" v="1329" actId="1036"/>
          <ac:picMkLst>
            <pc:docMk/>
            <pc:sldMk cId="1058369994" sldId="343"/>
            <ac:picMk id="9" creationId="{A00EB280-5D3F-814D-81EA-BC079F063AA9}"/>
          </ac:picMkLst>
        </pc:picChg>
      </pc:sldChg>
      <pc:sldChg chg="addSp delSp modSp add mod ord">
        <pc:chgData name="Baruch, Matthew" userId="749b7fc7-5cab-4ba3-bd8e-b8fbc4739af4" providerId="ADAL" clId="{916514B4-5FA4-4247-B86F-B7183BB1B2EF}" dt="2023-09-11T13:52:28.837" v="551" actId="1076"/>
        <pc:sldMkLst>
          <pc:docMk/>
          <pc:sldMk cId="1649404898" sldId="344"/>
        </pc:sldMkLst>
        <pc:spChg chg="add mod">
          <ac:chgData name="Baruch, Matthew" userId="749b7fc7-5cab-4ba3-bd8e-b8fbc4739af4" providerId="ADAL" clId="{916514B4-5FA4-4247-B86F-B7183BB1B2EF}" dt="2023-09-11T13:27:13.388" v="175" actId="14100"/>
          <ac:spMkLst>
            <pc:docMk/>
            <pc:sldMk cId="1649404898" sldId="344"/>
            <ac:spMk id="8" creationId="{DD530388-5245-EAB4-7AAB-FE2A87494B1B}"/>
          </ac:spMkLst>
        </pc:spChg>
        <pc:picChg chg="add mod">
          <ac:chgData name="Baruch, Matthew" userId="749b7fc7-5cab-4ba3-bd8e-b8fbc4739af4" providerId="ADAL" clId="{916514B4-5FA4-4247-B86F-B7183BB1B2EF}" dt="2023-09-11T13:52:28.837" v="551" actId="1076"/>
          <ac:picMkLst>
            <pc:docMk/>
            <pc:sldMk cId="1649404898" sldId="344"/>
            <ac:picMk id="5" creationId="{A882CDEF-2BB8-ED95-78C6-D457200398D4}"/>
          </ac:picMkLst>
        </pc:picChg>
        <pc:picChg chg="del">
          <ac:chgData name="Baruch, Matthew" userId="749b7fc7-5cab-4ba3-bd8e-b8fbc4739af4" providerId="ADAL" clId="{916514B4-5FA4-4247-B86F-B7183BB1B2EF}" dt="2023-09-11T13:24:51.882" v="163" actId="478"/>
          <ac:picMkLst>
            <pc:docMk/>
            <pc:sldMk cId="1649404898" sldId="344"/>
            <ac:picMk id="9" creationId="{A00EB280-5D3F-814D-81EA-BC079F063AA9}"/>
          </ac:picMkLst>
        </pc:picChg>
      </pc:sldChg>
      <pc:sldChg chg="addSp delSp modSp add mod ord">
        <pc:chgData name="Baruch, Matthew" userId="749b7fc7-5cab-4ba3-bd8e-b8fbc4739af4" providerId="ADAL" clId="{916514B4-5FA4-4247-B86F-B7183BB1B2EF}" dt="2023-09-11T13:29:51.866" v="190" actId="1076"/>
        <pc:sldMkLst>
          <pc:docMk/>
          <pc:sldMk cId="591745291" sldId="345"/>
        </pc:sldMkLst>
        <pc:spChg chg="add mod">
          <ac:chgData name="Baruch, Matthew" userId="749b7fc7-5cab-4ba3-bd8e-b8fbc4739af4" providerId="ADAL" clId="{916514B4-5FA4-4247-B86F-B7183BB1B2EF}" dt="2023-09-11T13:29:51.866" v="190" actId="1076"/>
          <ac:spMkLst>
            <pc:docMk/>
            <pc:sldMk cId="591745291" sldId="345"/>
            <ac:spMk id="8" creationId="{3997235A-ECEE-D0A5-D0FF-835D9AA74FFC}"/>
          </ac:spMkLst>
        </pc:spChg>
        <pc:picChg chg="add mod">
          <ac:chgData name="Baruch, Matthew" userId="749b7fc7-5cab-4ba3-bd8e-b8fbc4739af4" providerId="ADAL" clId="{916514B4-5FA4-4247-B86F-B7183BB1B2EF}" dt="2023-09-11T13:29:43.771" v="187" actId="1076"/>
          <ac:picMkLst>
            <pc:docMk/>
            <pc:sldMk cId="591745291" sldId="345"/>
            <ac:picMk id="5" creationId="{420B339B-0F13-14DF-FCE4-07F516DA397F}"/>
          </ac:picMkLst>
        </pc:picChg>
        <pc:picChg chg="del">
          <ac:chgData name="Baruch, Matthew" userId="749b7fc7-5cab-4ba3-bd8e-b8fbc4739af4" providerId="ADAL" clId="{916514B4-5FA4-4247-B86F-B7183BB1B2EF}" dt="2023-09-11T13:28:23.632" v="179" actId="478"/>
          <ac:picMkLst>
            <pc:docMk/>
            <pc:sldMk cId="591745291" sldId="345"/>
            <ac:picMk id="9" creationId="{A00EB280-5D3F-814D-81EA-BC079F063AA9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38:15.571" v="367" actId="1076"/>
        <pc:sldMkLst>
          <pc:docMk/>
          <pc:sldMk cId="4250951036" sldId="346"/>
        </pc:sldMkLst>
        <pc:spChg chg="add del mod">
          <ac:chgData name="Baruch, Matthew" userId="749b7fc7-5cab-4ba3-bd8e-b8fbc4739af4" providerId="ADAL" clId="{916514B4-5FA4-4247-B86F-B7183BB1B2EF}" dt="2023-09-11T13:37:58.120" v="363" actId="22"/>
          <ac:spMkLst>
            <pc:docMk/>
            <pc:sldMk cId="4250951036" sldId="346"/>
            <ac:spMk id="3" creationId="{8D6F5C70-58C8-E41C-61C0-52BFA792C6B6}"/>
          </ac:spMkLst>
        </pc:spChg>
        <pc:spChg chg="mod">
          <ac:chgData name="Baruch, Matthew" userId="749b7fc7-5cab-4ba3-bd8e-b8fbc4739af4" providerId="ADAL" clId="{916514B4-5FA4-4247-B86F-B7183BB1B2EF}" dt="2023-09-11T13:37:39.404" v="360" actId="20577"/>
          <ac:spMkLst>
            <pc:docMk/>
            <pc:sldMk cId="4250951036" sldId="346"/>
            <ac:spMk id="17411" creationId="{3651D180-B6AC-4190-869C-9AB414C97EBF}"/>
          </ac:spMkLst>
        </pc:spChg>
        <pc:picChg chg="del">
          <ac:chgData name="Baruch, Matthew" userId="749b7fc7-5cab-4ba3-bd8e-b8fbc4739af4" providerId="ADAL" clId="{916514B4-5FA4-4247-B86F-B7183BB1B2EF}" dt="2023-09-11T13:37:54.250" v="361" actId="478"/>
          <ac:picMkLst>
            <pc:docMk/>
            <pc:sldMk cId="4250951036" sldId="346"/>
            <ac:picMk id="4" creationId="{6677B359-720D-310B-00EC-CBD30B9A38AF}"/>
          </ac:picMkLst>
        </pc:picChg>
        <pc:picChg chg="add mod ord">
          <ac:chgData name="Baruch, Matthew" userId="749b7fc7-5cab-4ba3-bd8e-b8fbc4739af4" providerId="ADAL" clId="{916514B4-5FA4-4247-B86F-B7183BB1B2EF}" dt="2023-09-11T13:38:15.571" v="367" actId="1076"/>
          <ac:picMkLst>
            <pc:docMk/>
            <pc:sldMk cId="4250951036" sldId="346"/>
            <ac:picMk id="6" creationId="{9A4295A9-9E64-5625-D643-6D4565EE6755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39:22.399" v="412" actId="1036"/>
        <pc:sldMkLst>
          <pc:docMk/>
          <pc:sldMk cId="2090181914" sldId="347"/>
        </pc:sldMkLst>
        <pc:spChg chg="add del mod">
          <ac:chgData name="Baruch, Matthew" userId="749b7fc7-5cab-4ba3-bd8e-b8fbc4739af4" providerId="ADAL" clId="{916514B4-5FA4-4247-B86F-B7183BB1B2EF}" dt="2023-09-11T13:39:07.155" v="387" actId="22"/>
          <ac:spMkLst>
            <pc:docMk/>
            <pc:sldMk cId="2090181914" sldId="347"/>
            <ac:spMk id="3" creationId="{26354E99-FE1C-EA10-4833-DF7A9F92D1CA}"/>
          </ac:spMkLst>
        </pc:spChg>
        <pc:spChg chg="mod">
          <ac:chgData name="Baruch, Matthew" userId="749b7fc7-5cab-4ba3-bd8e-b8fbc4739af4" providerId="ADAL" clId="{916514B4-5FA4-4247-B86F-B7183BB1B2EF}" dt="2023-09-11T13:38:32.705" v="384" actId="20577"/>
          <ac:spMkLst>
            <pc:docMk/>
            <pc:sldMk cId="2090181914" sldId="347"/>
            <ac:spMk id="21507" creationId="{F91836B6-7A87-47B3-997A-131E73047A80}"/>
          </ac:spMkLst>
        </pc:spChg>
        <pc:picChg chg="del">
          <ac:chgData name="Baruch, Matthew" userId="749b7fc7-5cab-4ba3-bd8e-b8fbc4739af4" providerId="ADAL" clId="{916514B4-5FA4-4247-B86F-B7183BB1B2EF}" dt="2023-09-11T13:39:00.360" v="385" actId="478"/>
          <ac:picMkLst>
            <pc:docMk/>
            <pc:sldMk cId="2090181914" sldId="347"/>
            <ac:picMk id="5" creationId="{7624887B-9134-63C4-532A-D36630E4ABEB}"/>
          </ac:picMkLst>
        </pc:picChg>
        <pc:picChg chg="add mod ord">
          <ac:chgData name="Baruch, Matthew" userId="749b7fc7-5cab-4ba3-bd8e-b8fbc4739af4" providerId="ADAL" clId="{916514B4-5FA4-4247-B86F-B7183BB1B2EF}" dt="2023-09-11T13:39:22.399" v="412" actId="1036"/>
          <ac:picMkLst>
            <pc:docMk/>
            <pc:sldMk cId="2090181914" sldId="347"/>
            <ac:picMk id="8" creationId="{E5BDE548-B8FC-0EB6-E5E4-9FD78A90263B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40:34.184" v="429" actId="14100"/>
        <pc:sldMkLst>
          <pc:docMk/>
          <pc:sldMk cId="2210408458" sldId="348"/>
        </pc:sldMkLst>
        <pc:spChg chg="add del mod">
          <ac:chgData name="Baruch, Matthew" userId="749b7fc7-5cab-4ba3-bd8e-b8fbc4739af4" providerId="ADAL" clId="{916514B4-5FA4-4247-B86F-B7183BB1B2EF}" dt="2023-09-11T13:40:22.250" v="426" actId="22"/>
          <ac:spMkLst>
            <pc:docMk/>
            <pc:sldMk cId="2210408458" sldId="348"/>
            <ac:spMk id="2" creationId="{9F9C3A83-17C6-32F1-1151-79C142EC68E6}"/>
          </ac:spMkLst>
        </pc:spChg>
        <pc:spChg chg="mod">
          <ac:chgData name="Baruch, Matthew" userId="749b7fc7-5cab-4ba3-bd8e-b8fbc4739af4" providerId="ADAL" clId="{916514B4-5FA4-4247-B86F-B7183BB1B2EF}" dt="2023-09-11T13:40:00.677" v="423" actId="121"/>
          <ac:spMkLst>
            <pc:docMk/>
            <pc:sldMk cId="2210408458" sldId="348"/>
            <ac:spMk id="25603" creationId="{28335F49-91C8-4C4C-A755-3C59FE6B3EC9}"/>
          </ac:spMkLst>
        </pc:spChg>
        <pc:picChg chg="del">
          <ac:chgData name="Baruch, Matthew" userId="749b7fc7-5cab-4ba3-bd8e-b8fbc4739af4" providerId="ADAL" clId="{916514B4-5FA4-4247-B86F-B7183BB1B2EF}" dt="2023-09-11T13:40:03.628" v="424" actId="478"/>
          <ac:picMkLst>
            <pc:docMk/>
            <pc:sldMk cId="2210408458" sldId="348"/>
            <ac:picMk id="3" creationId="{13F83966-F99F-D149-CA2F-472A890E322C}"/>
          </ac:picMkLst>
        </pc:picChg>
        <pc:picChg chg="add mod ord">
          <ac:chgData name="Baruch, Matthew" userId="749b7fc7-5cab-4ba3-bd8e-b8fbc4739af4" providerId="ADAL" clId="{916514B4-5FA4-4247-B86F-B7183BB1B2EF}" dt="2023-09-11T13:40:34.184" v="429" actId="14100"/>
          <ac:picMkLst>
            <pc:docMk/>
            <pc:sldMk cId="2210408458" sldId="348"/>
            <ac:picMk id="5" creationId="{B5EE8E1E-5E65-0DBC-7AF4-17E094CFE5A8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41:14.071" v="435" actId="1076"/>
        <pc:sldMkLst>
          <pc:docMk/>
          <pc:sldMk cId="3620686922" sldId="349"/>
        </pc:sldMkLst>
        <pc:spChg chg="add del mod">
          <ac:chgData name="Baruch, Matthew" userId="749b7fc7-5cab-4ba3-bd8e-b8fbc4739af4" providerId="ADAL" clId="{916514B4-5FA4-4247-B86F-B7183BB1B2EF}" dt="2023-09-11T13:41:03.674" v="432" actId="22"/>
          <ac:spMkLst>
            <pc:docMk/>
            <pc:sldMk cId="3620686922" sldId="349"/>
            <ac:spMk id="2" creationId="{E9BD524E-14E2-FF0E-61A1-0C24EFAD12BC}"/>
          </ac:spMkLst>
        </pc:spChg>
        <pc:picChg chg="add mod ord">
          <ac:chgData name="Baruch, Matthew" userId="749b7fc7-5cab-4ba3-bd8e-b8fbc4739af4" providerId="ADAL" clId="{916514B4-5FA4-4247-B86F-B7183BB1B2EF}" dt="2023-09-11T13:41:14.071" v="435" actId="1076"/>
          <ac:picMkLst>
            <pc:docMk/>
            <pc:sldMk cId="3620686922" sldId="349"/>
            <ac:picMk id="4" creationId="{EFF83590-1ACA-EB39-95DE-30CFBB1DE603}"/>
          </ac:picMkLst>
        </pc:picChg>
        <pc:picChg chg="del">
          <ac:chgData name="Baruch, Matthew" userId="749b7fc7-5cab-4ba3-bd8e-b8fbc4739af4" providerId="ADAL" clId="{916514B4-5FA4-4247-B86F-B7183BB1B2EF}" dt="2023-09-11T13:41:00.900" v="431" actId="478"/>
          <ac:picMkLst>
            <pc:docMk/>
            <pc:sldMk cId="3620686922" sldId="349"/>
            <ac:picMk id="5" creationId="{B5EE8E1E-5E65-0DBC-7AF4-17E094CFE5A8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44:09.253" v="470" actId="1076"/>
        <pc:sldMkLst>
          <pc:docMk/>
          <pc:sldMk cId="2628368289" sldId="350"/>
        </pc:sldMkLst>
        <pc:spChg chg="add del mod">
          <ac:chgData name="Baruch, Matthew" userId="749b7fc7-5cab-4ba3-bd8e-b8fbc4739af4" providerId="ADAL" clId="{916514B4-5FA4-4247-B86F-B7183BB1B2EF}" dt="2023-09-11T13:43:57.132" v="468" actId="22"/>
          <ac:spMkLst>
            <pc:docMk/>
            <pc:sldMk cId="2628368289" sldId="350"/>
            <ac:spMk id="3" creationId="{A3C0C31D-E44B-D3B2-C5CC-1BEEA27ECEB8}"/>
          </ac:spMkLst>
        </pc:spChg>
        <pc:spChg chg="mod">
          <ac:chgData name="Baruch, Matthew" userId="749b7fc7-5cab-4ba3-bd8e-b8fbc4739af4" providerId="ADAL" clId="{916514B4-5FA4-4247-B86F-B7183BB1B2EF}" dt="2023-09-11T13:43:33.312" v="466" actId="20577"/>
          <ac:spMkLst>
            <pc:docMk/>
            <pc:sldMk cId="2628368289" sldId="350"/>
            <ac:spMk id="17411" creationId="{3651D180-B6AC-4190-869C-9AB414C97EBF}"/>
          </ac:spMkLst>
        </pc:spChg>
        <pc:picChg chg="add mod ord">
          <ac:chgData name="Baruch, Matthew" userId="749b7fc7-5cab-4ba3-bd8e-b8fbc4739af4" providerId="ADAL" clId="{916514B4-5FA4-4247-B86F-B7183BB1B2EF}" dt="2023-09-11T13:44:09.253" v="470" actId="1076"/>
          <ac:picMkLst>
            <pc:docMk/>
            <pc:sldMk cId="2628368289" sldId="350"/>
            <ac:picMk id="5" creationId="{CC10FDAF-7AD6-8398-75A4-A6DF6D386234}"/>
          </ac:picMkLst>
        </pc:picChg>
        <pc:picChg chg="del">
          <ac:chgData name="Baruch, Matthew" userId="749b7fc7-5cab-4ba3-bd8e-b8fbc4739af4" providerId="ADAL" clId="{916514B4-5FA4-4247-B86F-B7183BB1B2EF}" dt="2023-09-11T13:43:22.237" v="437" actId="478"/>
          <ac:picMkLst>
            <pc:docMk/>
            <pc:sldMk cId="2628368289" sldId="350"/>
            <ac:picMk id="6" creationId="{9A4295A9-9E64-5625-D643-6D4565EE6755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1T13:45:05.138" v="478" actId="208"/>
        <pc:sldMkLst>
          <pc:docMk/>
          <pc:sldMk cId="1037962061" sldId="351"/>
        </pc:sldMkLst>
        <pc:spChg chg="add del mod">
          <ac:chgData name="Baruch, Matthew" userId="749b7fc7-5cab-4ba3-bd8e-b8fbc4739af4" providerId="ADAL" clId="{916514B4-5FA4-4247-B86F-B7183BB1B2EF}" dt="2023-09-11T13:44:48.241" v="474" actId="22"/>
          <ac:spMkLst>
            <pc:docMk/>
            <pc:sldMk cId="1037962061" sldId="351"/>
            <ac:spMk id="3" creationId="{A15F3F5E-6187-DE8B-85C6-9DF089685BD1}"/>
          </ac:spMkLst>
        </pc:spChg>
        <pc:spChg chg="add mod">
          <ac:chgData name="Baruch, Matthew" userId="749b7fc7-5cab-4ba3-bd8e-b8fbc4739af4" providerId="ADAL" clId="{916514B4-5FA4-4247-B86F-B7183BB1B2EF}" dt="2023-09-11T13:45:05.138" v="478" actId="208"/>
          <ac:spMkLst>
            <pc:docMk/>
            <pc:sldMk cId="1037962061" sldId="351"/>
            <ac:spMk id="9" creationId="{0AA7FB79-C089-258A-6FFE-FADFB334F84E}"/>
          </ac:spMkLst>
        </pc:spChg>
        <pc:picChg chg="add mod ord">
          <ac:chgData name="Baruch, Matthew" userId="749b7fc7-5cab-4ba3-bd8e-b8fbc4739af4" providerId="ADAL" clId="{916514B4-5FA4-4247-B86F-B7183BB1B2EF}" dt="2023-09-11T13:44:51.956" v="475" actId="1076"/>
          <ac:picMkLst>
            <pc:docMk/>
            <pc:sldMk cId="1037962061" sldId="351"/>
            <ac:picMk id="7" creationId="{38F839F6-6F6D-816E-AF2C-C5EB31A6D960}"/>
          </ac:picMkLst>
        </pc:picChg>
        <pc:picChg chg="del">
          <ac:chgData name="Baruch, Matthew" userId="749b7fc7-5cab-4ba3-bd8e-b8fbc4739af4" providerId="ADAL" clId="{916514B4-5FA4-4247-B86F-B7183BB1B2EF}" dt="2023-09-11T13:44:29.587" v="472" actId="478"/>
          <ac:picMkLst>
            <pc:docMk/>
            <pc:sldMk cId="1037962061" sldId="351"/>
            <ac:picMk id="8" creationId="{E5BDE548-B8FC-0EB6-E5E4-9FD78A90263B}"/>
          </ac:picMkLst>
        </pc:picChg>
      </pc:sldChg>
      <pc:sldChg chg="addSp delSp modSp add mod">
        <pc:chgData name="Baruch, Matthew" userId="749b7fc7-5cab-4ba3-bd8e-b8fbc4739af4" providerId="ADAL" clId="{916514B4-5FA4-4247-B86F-B7183BB1B2EF}" dt="2023-09-14T13:44:13.024" v="1683" actId="255"/>
        <pc:sldMkLst>
          <pc:docMk/>
          <pc:sldMk cId="2035248042" sldId="352"/>
        </pc:sldMkLst>
        <pc:spChg chg="add">
          <ac:chgData name="Baruch, Matthew" userId="749b7fc7-5cab-4ba3-bd8e-b8fbc4739af4" providerId="ADAL" clId="{916514B4-5FA4-4247-B86F-B7183BB1B2EF}" dt="2023-09-14T13:42:27.415" v="1640" actId="11529"/>
          <ac:spMkLst>
            <pc:docMk/>
            <pc:sldMk cId="2035248042" sldId="352"/>
            <ac:spMk id="2" creationId="{7A97D875-3D55-FA30-D56C-7F02199028D0}"/>
          </ac:spMkLst>
        </pc:spChg>
        <pc:spChg chg="add del mod">
          <ac:chgData name="Baruch, Matthew" userId="749b7fc7-5cab-4ba3-bd8e-b8fbc4739af4" providerId="ADAL" clId="{916514B4-5FA4-4247-B86F-B7183BB1B2EF}" dt="2023-09-11T13:46:04.904" v="516" actId="22"/>
          <ac:spMkLst>
            <pc:docMk/>
            <pc:sldMk cId="2035248042" sldId="352"/>
            <ac:spMk id="2" creationId="{C45CCFB4-CE21-7A1E-6F39-03677487A7CE}"/>
          </ac:spMkLst>
        </pc:spChg>
        <pc:spChg chg="add mod">
          <ac:chgData name="Baruch, Matthew" userId="749b7fc7-5cab-4ba3-bd8e-b8fbc4739af4" providerId="ADAL" clId="{916514B4-5FA4-4247-B86F-B7183BB1B2EF}" dt="2023-09-14T13:44:13.024" v="1683" actId="255"/>
          <ac:spMkLst>
            <pc:docMk/>
            <pc:sldMk cId="2035248042" sldId="352"/>
            <ac:spMk id="3" creationId="{9E08BD1E-0F51-1DAF-BD2B-3C8B4073162A}"/>
          </ac:spMkLst>
        </pc:spChg>
        <pc:spChg chg="mod">
          <ac:chgData name="Baruch, Matthew" userId="749b7fc7-5cab-4ba3-bd8e-b8fbc4739af4" providerId="ADAL" clId="{916514B4-5FA4-4247-B86F-B7183BB1B2EF}" dt="2023-09-11T13:45:50.713" v="515" actId="20577"/>
          <ac:spMkLst>
            <pc:docMk/>
            <pc:sldMk cId="2035248042" sldId="352"/>
            <ac:spMk id="25603" creationId="{28335F49-91C8-4C4C-A755-3C59FE6B3EC9}"/>
          </ac:spMkLst>
        </pc:spChg>
        <pc:picChg chg="del">
          <ac:chgData name="Baruch, Matthew" userId="749b7fc7-5cab-4ba3-bd8e-b8fbc4739af4" providerId="ADAL" clId="{916514B4-5FA4-4247-B86F-B7183BB1B2EF}" dt="2023-09-11T13:45:36.206" v="480" actId="478"/>
          <ac:picMkLst>
            <pc:docMk/>
            <pc:sldMk cId="2035248042" sldId="352"/>
            <ac:picMk id="4" creationId="{EFF83590-1ACA-EB39-95DE-30CFBB1DE603}"/>
          </ac:picMkLst>
        </pc:picChg>
        <pc:picChg chg="add mod ord">
          <ac:chgData name="Baruch, Matthew" userId="749b7fc7-5cab-4ba3-bd8e-b8fbc4739af4" providerId="ADAL" clId="{916514B4-5FA4-4247-B86F-B7183BB1B2EF}" dt="2023-09-11T13:46:08.548" v="517" actId="1076"/>
          <ac:picMkLst>
            <pc:docMk/>
            <pc:sldMk cId="2035248042" sldId="352"/>
            <ac:picMk id="5" creationId="{E15EBAE6-7314-4657-1476-0ECFF824D469}"/>
          </ac:picMkLst>
        </pc:picChg>
      </pc:sldChg>
      <pc:sldChg chg="addSp delSp modSp add mod ord modAnim">
        <pc:chgData name="Baruch, Matthew" userId="749b7fc7-5cab-4ba3-bd8e-b8fbc4739af4" providerId="ADAL" clId="{916514B4-5FA4-4247-B86F-B7183BB1B2EF}" dt="2023-09-14T13:45:54.720" v="1690" actId="14100"/>
        <pc:sldMkLst>
          <pc:docMk/>
          <pc:sldMk cId="1397569475" sldId="353"/>
        </pc:sldMkLst>
        <pc:spChg chg="mod">
          <ac:chgData name="Baruch, Matthew" userId="749b7fc7-5cab-4ba3-bd8e-b8fbc4739af4" providerId="ADAL" clId="{916514B4-5FA4-4247-B86F-B7183BB1B2EF}" dt="2023-09-11T13:58:55.318" v="801" actId="20577"/>
          <ac:spMkLst>
            <pc:docMk/>
            <pc:sldMk cId="1397569475" sldId="353"/>
            <ac:spMk id="4" creationId="{8199420C-1FD1-C93D-72FE-663155225CF7}"/>
          </ac:spMkLst>
        </pc:spChg>
        <pc:spChg chg="mod">
          <ac:chgData name="Baruch, Matthew" userId="749b7fc7-5cab-4ba3-bd8e-b8fbc4739af4" providerId="ADAL" clId="{916514B4-5FA4-4247-B86F-B7183BB1B2EF}" dt="2023-09-11T13:57:01.902" v="735" actId="6549"/>
          <ac:spMkLst>
            <pc:docMk/>
            <pc:sldMk cId="1397569475" sldId="353"/>
            <ac:spMk id="7170" creationId="{AE06556D-36CD-4A66-BED3-72A61D5F3A95}"/>
          </ac:spMkLst>
        </pc:spChg>
        <pc:picChg chg="del">
          <ac:chgData name="Baruch, Matthew" userId="749b7fc7-5cab-4ba3-bd8e-b8fbc4739af4" providerId="ADAL" clId="{916514B4-5FA4-4247-B86F-B7183BB1B2EF}" dt="2023-09-11T13:58:51.233" v="792" actId="478"/>
          <ac:picMkLst>
            <pc:docMk/>
            <pc:sldMk cId="1397569475" sldId="353"/>
            <ac:picMk id="5" creationId="{A882CDEF-2BB8-ED95-78C6-D457200398D4}"/>
          </ac:picMkLst>
        </pc:picChg>
        <pc:picChg chg="add mod">
          <ac:chgData name="Baruch, Matthew" userId="749b7fc7-5cab-4ba3-bd8e-b8fbc4739af4" providerId="ADAL" clId="{916514B4-5FA4-4247-B86F-B7183BB1B2EF}" dt="2023-09-14T13:45:54.720" v="1690" actId="14100"/>
          <ac:picMkLst>
            <pc:docMk/>
            <pc:sldMk cId="1397569475" sldId="353"/>
            <ac:picMk id="9" creationId="{E6856CA7-169E-36BC-0179-D1FEF23885BB}"/>
          </ac:picMkLst>
        </pc:picChg>
      </pc:sldChg>
      <pc:sldChg chg="addSp delSp modSp add mod modAnim">
        <pc:chgData name="Baruch, Matthew" userId="749b7fc7-5cab-4ba3-bd8e-b8fbc4739af4" providerId="ADAL" clId="{916514B4-5FA4-4247-B86F-B7183BB1B2EF}" dt="2023-09-14T14:02:51.147" v="1738" actId="1076"/>
        <pc:sldMkLst>
          <pc:docMk/>
          <pc:sldMk cId="2165516858" sldId="354"/>
        </pc:sldMkLst>
        <pc:spChg chg="mod">
          <ac:chgData name="Baruch, Matthew" userId="749b7fc7-5cab-4ba3-bd8e-b8fbc4739af4" providerId="ADAL" clId="{916514B4-5FA4-4247-B86F-B7183BB1B2EF}" dt="2023-09-14T14:02:26.756" v="1737" actId="6549"/>
          <ac:spMkLst>
            <pc:docMk/>
            <pc:sldMk cId="2165516858" sldId="354"/>
            <ac:spMk id="2" creationId="{F76B18C1-BCC2-ECB1-EEEA-56B0A715F7DA}"/>
          </ac:spMkLst>
        </pc:spChg>
        <pc:spChg chg="mod">
          <ac:chgData name="Baruch, Matthew" userId="749b7fc7-5cab-4ba3-bd8e-b8fbc4739af4" providerId="ADAL" clId="{916514B4-5FA4-4247-B86F-B7183BB1B2EF}" dt="2023-09-14T14:02:11.331" v="1735" actId="20577"/>
          <ac:spMkLst>
            <pc:docMk/>
            <pc:sldMk cId="2165516858" sldId="354"/>
            <ac:spMk id="4" creationId="{8199420C-1FD1-C93D-72FE-663155225CF7}"/>
          </ac:spMkLst>
        </pc:spChg>
        <pc:spChg chg="mod">
          <ac:chgData name="Baruch, Matthew" userId="749b7fc7-5cab-4ba3-bd8e-b8fbc4739af4" providerId="ADAL" clId="{916514B4-5FA4-4247-B86F-B7183BB1B2EF}" dt="2023-09-14T14:02:51.147" v="1738" actId="1076"/>
          <ac:spMkLst>
            <pc:docMk/>
            <pc:sldMk cId="2165516858" sldId="354"/>
            <ac:spMk id="6" creationId="{6CA7FD06-D3E7-81A6-712D-364B1729F0F0}"/>
          </ac:spMkLst>
        </pc:spChg>
        <pc:spChg chg="del">
          <ac:chgData name="Baruch, Matthew" userId="749b7fc7-5cab-4ba3-bd8e-b8fbc4739af4" providerId="ADAL" clId="{916514B4-5FA4-4247-B86F-B7183BB1B2EF}" dt="2023-09-11T14:03:15.193" v="1195" actId="478"/>
          <ac:spMkLst>
            <pc:docMk/>
            <pc:sldMk cId="2165516858" sldId="354"/>
            <ac:spMk id="8" creationId="{DD530388-5245-EAB4-7AAB-FE2A87494B1B}"/>
          </ac:spMkLst>
        </pc:spChg>
        <pc:spChg chg="mod">
          <ac:chgData name="Baruch, Matthew" userId="749b7fc7-5cab-4ba3-bd8e-b8fbc4739af4" providerId="ADAL" clId="{916514B4-5FA4-4247-B86F-B7183BB1B2EF}" dt="2023-09-11T14:01:25.270" v="850" actId="20577"/>
          <ac:spMkLst>
            <pc:docMk/>
            <pc:sldMk cId="2165516858" sldId="354"/>
            <ac:spMk id="7170" creationId="{AE06556D-36CD-4A66-BED3-72A61D5F3A95}"/>
          </ac:spMkLst>
        </pc:spChg>
        <pc:picChg chg="del">
          <ac:chgData name="Baruch, Matthew" userId="749b7fc7-5cab-4ba3-bd8e-b8fbc4739af4" providerId="ADAL" clId="{916514B4-5FA4-4247-B86F-B7183BB1B2EF}" dt="2023-09-11T13:57:36.096" v="757" actId="478"/>
          <ac:picMkLst>
            <pc:docMk/>
            <pc:sldMk cId="2165516858" sldId="354"/>
            <ac:picMk id="5" creationId="{A882CDEF-2BB8-ED95-78C6-D457200398D4}"/>
          </ac:picMkLst>
        </pc:picChg>
        <pc:picChg chg="add del mod">
          <ac:chgData name="Baruch, Matthew" userId="749b7fc7-5cab-4ba3-bd8e-b8fbc4739af4" providerId="ADAL" clId="{916514B4-5FA4-4247-B86F-B7183BB1B2EF}" dt="2023-09-11T14:01:13.420" v="809" actId="478"/>
          <ac:picMkLst>
            <pc:docMk/>
            <pc:sldMk cId="2165516858" sldId="354"/>
            <ac:picMk id="9" creationId="{FE4B3ACF-C112-C278-3B8D-CD5DC44CCE20}"/>
          </ac:picMkLst>
        </pc:picChg>
      </pc:sldChg>
      <pc:sldChg chg="modSp add mod modAnim">
        <pc:chgData name="Baruch, Matthew" userId="749b7fc7-5cab-4ba3-bd8e-b8fbc4739af4" providerId="ADAL" clId="{916514B4-5FA4-4247-B86F-B7183BB1B2EF}" dt="2023-09-14T13:45:34.264" v="1687" actId="14100"/>
        <pc:sldMkLst>
          <pc:docMk/>
          <pc:sldMk cId="2661818108" sldId="355"/>
        </pc:sldMkLst>
        <pc:spChg chg="mod">
          <ac:chgData name="Baruch, Matthew" userId="749b7fc7-5cab-4ba3-bd8e-b8fbc4739af4" providerId="ADAL" clId="{916514B4-5FA4-4247-B86F-B7183BB1B2EF}" dt="2023-09-11T14:07:33.407" v="1323" actId="6549"/>
          <ac:spMkLst>
            <pc:docMk/>
            <pc:sldMk cId="2661818108" sldId="355"/>
            <ac:spMk id="4" creationId="{8199420C-1FD1-C93D-72FE-663155225CF7}"/>
          </ac:spMkLst>
        </pc:spChg>
        <pc:picChg chg="mod">
          <ac:chgData name="Baruch, Matthew" userId="749b7fc7-5cab-4ba3-bd8e-b8fbc4739af4" providerId="ADAL" clId="{916514B4-5FA4-4247-B86F-B7183BB1B2EF}" dt="2023-09-14T13:45:34.264" v="1687" actId="14100"/>
          <ac:picMkLst>
            <pc:docMk/>
            <pc:sldMk cId="2661818108" sldId="355"/>
            <ac:picMk id="9" creationId="{FE4B3ACF-C112-C278-3B8D-CD5DC44CCE2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9279442-8306-44B1-932C-0A971BFC20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5ECA58C9-2419-44D3-AA43-4DD1A8599E2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44951" y="0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A65F9171-ED51-4362-8C7C-4DEA3B34B86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40616505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DAB15D8E-163D-4DA2-8E89-72D2082481A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44951" y="40616505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300"/>
            </a:lvl1pPr>
          </a:lstStyle>
          <a:p>
            <a:pPr>
              <a:defRPr/>
            </a:pPr>
            <a:fld id="{1E93F757-C04B-4387-9F10-D682746E4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F7FB8C6A-8F7D-434F-BFC0-3FE52E28D7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13EC014-93B4-439B-AB08-852F4739A1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344951" y="0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4D3A0BA-0834-465A-B4CF-33317FD673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969000" y="3205163"/>
            <a:ext cx="21382038" cy="16036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9" name="Rectangle 5">
            <a:extLst>
              <a:ext uri="{FF2B5EF4-FFF2-40B4-BE49-F238E27FC236}">
                <a16:creationId xmlns:a16="http://schemas.microsoft.com/office/drawing/2014/main" id="{39AA61A8-B8AB-400F-9488-64ED8EA9CD8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126" y="20315557"/>
            <a:ext cx="7549208" cy="192420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8070" name="Rectangle 6">
            <a:extLst>
              <a:ext uri="{FF2B5EF4-FFF2-40B4-BE49-F238E27FC236}">
                <a16:creationId xmlns:a16="http://schemas.microsoft.com/office/drawing/2014/main" id="{0EDFD889-FA2D-457C-8EB0-6ACA950E091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40616505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2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71" name="Rectangle 7">
            <a:extLst>
              <a:ext uri="{FF2B5EF4-FFF2-40B4-BE49-F238E27FC236}">
                <a16:creationId xmlns:a16="http://schemas.microsoft.com/office/drawing/2014/main" id="{644541C7-075A-4A3A-B021-B2AD373063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44951" y="40616505"/>
            <a:ext cx="4094233" cy="2139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78824" tIns="89413" rIns="178824" bIns="894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300"/>
            </a:lvl1pPr>
          </a:lstStyle>
          <a:p>
            <a:pPr>
              <a:defRPr/>
            </a:pPr>
            <a:fld id="{324F97D9-F20B-4412-9822-DF7B9EBED3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A427241E-B553-482D-88CA-219CF559A5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08CC9F1-699F-4CB4-B7B8-92A684352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4152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EDD13CA5-583E-4DA4-90E7-AA487E2FC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397372-C8F5-4174-9245-B6FAEEABE474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10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45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710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1ECCF4A9-197B-478F-9379-D7464567B3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84ECEFED-3802-4DF0-90DA-A85B89660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22132E3-9CA0-437F-A85C-9AE290F13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66F940-DE67-4188-9267-3BB3DFC56D6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E06E618-2516-41BC-8C84-37B0E3769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CF7AB14-FEE2-43E6-BB84-04CEB65FB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2F6F628-0550-4454-B0C1-795B78281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9078D5-AB86-4D22-8E4F-6ECE8977479B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E06E618-2516-41BC-8C84-37B0E3769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CF7AB14-FEE2-43E6-BB84-04CEB65FB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2F6F628-0550-4454-B0C1-795B78281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9078D5-AB86-4D22-8E4F-6ECE8977479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346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E06E618-2516-41BC-8C84-37B0E3769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CF7AB14-FEE2-43E6-BB84-04CEB65FB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2F6F628-0550-4454-B0C1-795B78281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9078D5-AB86-4D22-8E4F-6ECE8977479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375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059A0DD-C015-40F7-8ECE-8FACED6D73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CB517BE-0642-45B0-814A-4AAF0625B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C1382C5F-1C25-47E4-969E-10039BDAC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51F0BE-2374-4806-B25B-150D1A1E0BC5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059A0DD-C015-40F7-8ECE-8FACED6D73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CB517BE-0642-45B0-814A-4AAF0625B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C1382C5F-1C25-47E4-969E-10039BDAC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51F0BE-2374-4806-B25B-150D1A1E0BC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349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059A0DD-C015-40F7-8ECE-8FACED6D73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CB517BE-0642-45B0-814A-4AAF0625B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C1382C5F-1C25-47E4-969E-10039BDAC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51F0BE-2374-4806-B25B-150D1A1E0BC5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671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EFE50AE2-BDB2-4E88-AE2C-AA463922AD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A0835C6-676E-4880-A063-7D204561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cs typeface="Arial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5BCE377B-10DC-41A9-B391-7136DD1A3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0BDC50-6483-48E5-A0C7-92BB01FE8088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118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EFE50AE2-BDB2-4E88-AE2C-AA463922AD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A0835C6-676E-4880-A063-7D204561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cs typeface="Arial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5BCE377B-10DC-41A9-B391-7136DD1A3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0BDC50-6483-48E5-A0C7-92BB01FE8088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6179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EFE50AE2-BDB2-4E88-AE2C-AA463922AD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A0835C6-676E-4880-A063-7D204561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cs typeface="Arial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5BCE377B-10DC-41A9-B391-7136DD1A3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0BDC50-6483-48E5-A0C7-92BB01FE8088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392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EFE50AE2-BDB2-4E88-AE2C-AA463922AD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A0835C6-676E-4880-A063-7D204561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763060"/>
            <a:endParaRPr lang="en-US" altLang="en-US">
              <a:cs typeface="Arial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5BCE377B-10DC-41A9-B391-7136DD1A3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0BDC50-6483-48E5-A0C7-92BB01FE8088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217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074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914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51798E6-4B9E-4DE9-8BB8-01BC16DB6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9A458C3-0CFD-43A6-9DD2-7099AB2F0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/>
              <a:cs typeface="Arial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FC92407-B277-4F9E-8A74-AE5DEFE1F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39986" indent="-55384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21536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101508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987653" indent="-44307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87379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575994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6646088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7532233" indent="-4430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6EEDFB-FC1C-4ED5-AB39-D92B6026127A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8169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E4E9A460-2E83-4F99-BBE5-7E673A0789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E8DF05D8-7323-4D47-BC86-A00484538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78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3">
            <a:extLst>
              <a:ext uri="{FF2B5EF4-FFF2-40B4-BE49-F238E27FC236}">
                <a16:creationId xmlns:a16="http://schemas.microsoft.com/office/drawing/2014/main" id="{318DFD01-04F5-43FD-87A4-6F550D656B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84675" y="4572000"/>
            <a:ext cx="4087813" cy="1660525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EDA90637-97F0-4B7B-BD58-47239563DA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67200" y="5105400"/>
            <a:ext cx="441960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5" name="Line 18">
            <a:extLst>
              <a:ext uri="{FF2B5EF4-FFF2-40B4-BE49-F238E27FC236}">
                <a16:creationId xmlns:a16="http://schemas.microsoft.com/office/drawing/2014/main" id="{C7C97DCD-F133-4003-8D1F-8BACB4F45D57}"/>
              </a:ext>
            </a:extLst>
          </p:cNvPr>
          <p:cNvSpPr>
            <a:spLocks noChangeAspect="1" noChangeShapeType="1"/>
          </p:cNvSpPr>
          <p:nvPr userDrawn="1"/>
        </p:nvSpPr>
        <p:spPr bwMode="auto">
          <a:xfrm>
            <a:off x="4516438" y="5721350"/>
            <a:ext cx="3830637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B8D667E-56DF-49D1-8FE5-6E7E0F71DE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4827588"/>
            <a:ext cx="24257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EB5EC6F8-7CD1-40EC-B900-F2C72D4E2C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717550"/>
            <a:ext cx="2228850" cy="182880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563D5B48-B864-4A99-BC0B-7C401C89FF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4556125"/>
            <a:ext cx="3657600" cy="165893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6B83FEE4-9A8B-468B-8FD6-2D98F472A2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717550"/>
            <a:ext cx="2424112" cy="182880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002022C3-6E5E-41D1-A234-2C181F796B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717550"/>
            <a:ext cx="3017837" cy="185420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1462" y="2571750"/>
            <a:ext cx="7781026" cy="1989138"/>
          </a:xfrm>
          <a:solidFill>
            <a:srgbClr val="000080"/>
          </a:solidFill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92126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5901" y="240053"/>
            <a:ext cx="5592762" cy="125688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DE7623-4535-49E7-88CC-5D4CD35DAE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9EE7AD-2749-4424-B56B-D4F3AC3F1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F82634-90FE-4F15-8F56-40FE925B30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FDF65-5C3F-41C1-AD1D-1C7A8263C6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58331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5901" y="240053"/>
            <a:ext cx="5592762" cy="125688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8459B6-6612-48A5-9050-07BA40236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761AB6-6C8B-4CDD-98C4-AF19FCE11C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487B61-20D5-470A-B233-A0234452AA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9E656-67AA-4900-BD99-E59F8CE5DC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31831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5901" y="240053"/>
            <a:ext cx="5592762" cy="125688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58FFB8-9EE2-4571-9169-159D1525F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36B662-158A-4FFA-8B1E-B5B03B2F33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0A290A-34EC-44BC-AA66-FE4E4AFF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4763E-4A3B-443D-B388-0401A771B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68096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5901" y="240053"/>
            <a:ext cx="5592762" cy="125688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C62D4D7-143E-480F-AB1D-C830EDE3D5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73FDF30-6317-470C-8B89-C16080F30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881AC34-E68D-4C9E-A09D-B20679BB78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E9522-B740-4773-8147-34758E996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70250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5901" y="229420"/>
            <a:ext cx="5592762" cy="125688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18B78FD-EFB3-4746-8520-19DDEB8418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E7AAF0-5625-4629-8AAF-C62C115FF6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4F9212-43D3-4937-BA90-46A8E2FB7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3B538-5967-41A7-9EA9-C3D73C7EC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39611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77836-3729-4913-9372-5F386FE917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A2AF9C-912E-4740-91A8-BA84E1D6D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82D63-3F9B-4A8B-8CAB-0C3E8E0D39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85C3C-FDB0-40F3-BAE8-C5B94D00BC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20573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1F09E6-8C3E-4DD2-9518-C26302FECA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55950" y="239713"/>
            <a:ext cx="5592763" cy="125730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CC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48A574-3CD9-4F4E-8751-2ABE03947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FC525E6-F897-4C0C-B493-77B119E280F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B9A765-4F62-4A04-B569-1B4307AF3F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B54EE1F-947F-497C-8D9E-7C2378DA35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96394D2-92A5-4669-8398-4BC4BED9E0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Text Box 9">
            <a:extLst>
              <a:ext uri="{FF2B5EF4-FFF2-40B4-BE49-F238E27FC236}">
                <a16:creationId xmlns:a16="http://schemas.microsoft.com/office/drawing/2014/main" id="{0A4D25A8-E040-4906-B034-3F84D6BD973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67200" y="5105400"/>
            <a:ext cx="4419600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/>
          </a:p>
        </p:txBody>
      </p:sp>
      <p:grpSp>
        <p:nvGrpSpPr>
          <p:cNvPr id="1032" name="Group 13">
            <a:extLst>
              <a:ext uri="{FF2B5EF4-FFF2-40B4-BE49-F238E27FC236}">
                <a16:creationId xmlns:a16="http://schemas.microsoft.com/office/drawing/2014/main" id="{AAE4B364-4909-4CC0-B086-E5F6B6FA92C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160838" y="5654675"/>
            <a:ext cx="4572000" cy="914400"/>
            <a:chOff x="2688" y="3456"/>
            <a:chExt cx="2880" cy="576"/>
          </a:xfrm>
        </p:grpSpPr>
        <p:sp>
          <p:nvSpPr>
            <p:cNvPr id="1034" name="Text Box 14">
              <a:extLst>
                <a:ext uri="{FF2B5EF4-FFF2-40B4-BE49-F238E27FC236}">
                  <a16:creationId xmlns:a16="http://schemas.microsoft.com/office/drawing/2014/main" id="{77055D4F-F43D-486C-96E8-3DC815970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792"/>
              <a:ext cx="2400" cy="2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>
                  <a:solidFill>
                    <a:schemeClr val="accent2"/>
                  </a:solidFill>
                  <a:latin typeface="Georgia" pitchFamily="18" charset="0"/>
                </a:rPr>
                <a:t>Baldwin Union Free School District</a:t>
              </a:r>
            </a:p>
          </p:txBody>
        </p:sp>
        <p:pic>
          <p:nvPicPr>
            <p:cNvPr id="1035" name="Picture 15">
              <a:extLst>
                <a:ext uri="{FF2B5EF4-FFF2-40B4-BE49-F238E27FC236}">
                  <a16:creationId xmlns:a16="http://schemas.microsoft.com/office/drawing/2014/main" id="{964B3738-4239-4F50-BB45-16AA106C02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7" y="3456"/>
              <a:ext cx="343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6" name="Line 16">
              <a:extLst>
                <a:ext uri="{FF2B5EF4-FFF2-40B4-BE49-F238E27FC236}">
                  <a16:creationId xmlns:a16="http://schemas.microsoft.com/office/drawing/2014/main" id="{310F06DB-1C73-4156-8D58-D1784AAA1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4032"/>
              <a:ext cx="2832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33" name="Picture 17">
            <a:extLst>
              <a:ext uri="{FF2B5EF4-FFF2-40B4-BE49-F238E27FC236}">
                <a16:creationId xmlns:a16="http://schemas.microsoft.com/office/drawing/2014/main" id="{BBC223A7-8F7C-4EB9-BF8D-7283DF46E10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260350"/>
            <a:ext cx="2679700" cy="1216025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baruchm@baldwinschools.or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46552FD-1EC4-43F2-B7A7-686652AD88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92150" y="2571750"/>
            <a:ext cx="7780338" cy="1989138"/>
          </a:xfrm>
        </p:spPr>
        <p:txBody>
          <a:bodyPr/>
          <a:lstStyle/>
          <a:p>
            <a:r>
              <a:rPr lang="en-US" altLang="en-US" sz="3200" dirty="0">
                <a:solidFill>
                  <a:srgbClr val="FDD903"/>
                </a:solidFill>
              </a:rPr>
              <a:t>Middle School Math Information Night  September 14</a:t>
            </a:r>
            <a:r>
              <a:rPr lang="en-US" altLang="en-US" sz="3200" baseline="30000" dirty="0">
                <a:solidFill>
                  <a:srgbClr val="FDD903"/>
                </a:solidFill>
              </a:rPr>
              <a:t>th</a:t>
            </a:r>
            <a:r>
              <a:rPr lang="en-US" altLang="en-US" sz="3200" dirty="0">
                <a:solidFill>
                  <a:srgbClr val="FDD903"/>
                </a:solidFill>
              </a:rPr>
              <a:t>,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45D43-9016-AD80-7F61-045D940A1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58" y="693445"/>
            <a:ext cx="2006542" cy="1890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8880B6-57AE-4F79-B205-59DAD0919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713" y="695085"/>
            <a:ext cx="1907381" cy="1906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D8706D-DEF3-9D43-2926-DB964B595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698123"/>
            <a:ext cx="2015229" cy="1890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F0639-5249-2DD9-2E9D-2B818CC67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7230" y="703556"/>
            <a:ext cx="1864619" cy="1890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AC46CA-9FE7-D197-B926-508CFFD08B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114" y="4578644"/>
            <a:ext cx="3666744" cy="162877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New York State Education Department website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Nysed.gov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15379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0EB280-5D3F-814D-81EA-BC079F063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41" y="2038223"/>
            <a:ext cx="7869137" cy="34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62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New York State Education Department website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Nysed.gov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06501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0EB280-5D3F-814D-81EA-BC079F063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48" y="2086359"/>
            <a:ext cx="7869137" cy="3407536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9EA9E891-9C32-08B5-E032-14B7F09C81B2}"/>
              </a:ext>
            </a:extLst>
          </p:cNvPr>
          <p:cNvSpPr/>
          <p:nvPr/>
        </p:nvSpPr>
        <p:spPr>
          <a:xfrm rot="7076910">
            <a:off x="3624605" y="2210155"/>
            <a:ext cx="1518081" cy="461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699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New York State Education Department website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Nysed.gov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06501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2CDEF-2BB8-ED95-78C6-D45720039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38" y="2013021"/>
            <a:ext cx="7240289" cy="401491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DD530388-5245-EAB4-7AAB-FE2A87494B1B}"/>
              </a:ext>
            </a:extLst>
          </p:cNvPr>
          <p:cNvSpPr/>
          <p:nvPr/>
        </p:nvSpPr>
        <p:spPr>
          <a:xfrm>
            <a:off x="621438" y="4651899"/>
            <a:ext cx="847592" cy="2663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048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New York State Education Department website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Nysed.gov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06501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B339B-0F13-14DF-FCE4-07F516DA3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729" y="1514816"/>
            <a:ext cx="8907961" cy="471448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997235A-ECEE-D0A5-D0FF-835D9AA74FFC}"/>
              </a:ext>
            </a:extLst>
          </p:cNvPr>
          <p:cNvSpPr/>
          <p:nvPr/>
        </p:nvSpPr>
        <p:spPr>
          <a:xfrm rot="9093714">
            <a:off x="5851374" y="5131509"/>
            <a:ext cx="1645839" cy="4616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452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EF9CC52A-EDC6-4C58-A6CD-89596FC1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</a:rPr>
              <a:t>NYS Next Generation</a:t>
            </a:r>
            <a:br>
              <a:rPr lang="en-US" altLang="en-US" sz="2800" dirty="0">
                <a:solidFill>
                  <a:schemeClr val="bg1"/>
                </a:solidFill>
              </a:rPr>
            </a:br>
            <a:r>
              <a:rPr lang="en-US" altLang="en-US" sz="2800" dirty="0">
                <a:solidFill>
                  <a:schemeClr val="bg1"/>
                </a:solidFill>
              </a:rPr>
              <a:t>Mathematics Learning Standards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63209-FD88-9E28-20F9-41C9EE813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22" y="248591"/>
            <a:ext cx="2710250" cy="1234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13DC30-5494-AE60-955E-186FD90D4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21" y="1597980"/>
            <a:ext cx="8311891" cy="526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525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2">
            <a:extLst>
              <a:ext uri="{FF2B5EF4-FFF2-40B4-BE49-F238E27FC236}">
                <a16:creationId xmlns:a16="http://schemas.microsoft.com/office/drawing/2014/main" id="{3651D180-B6AC-4190-869C-9AB414C9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7 Overview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9E15B-EE8E-520F-14F1-1C224A81A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42403"/>
            <a:ext cx="2716272" cy="12447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0E27D-AC49-FB55-EDED-7078874EB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sz="1600" dirty="0"/>
              <a:t>Ratios and Proportional Relationships</a:t>
            </a:r>
          </a:p>
          <a:p>
            <a:pPr lvl="1"/>
            <a:r>
              <a:rPr lang="en-US" sz="1600" dirty="0"/>
              <a:t>Number System &amp; Expressions, Equations, and Inequalities</a:t>
            </a:r>
          </a:p>
          <a:p>
            <a:pPr lvl="1"/>
            <a:r>
              <a:rPr lang="en-US" sz="1600" dirty="0"/>
              <a:t>Statistics &amp; Probability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BFB4A7-58DD-6B6A-C324-47B5ECB6A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97" y="2994737"/>
            <a:ext cx="7617040" cy="370672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2">
            <a:extLst>
              <a:ext uri="{FF2B5EF4-FFF2-40B4-BE49-F238E27FC236}">
                <a16:creationId xmlns:a16="http://schemas.microsoft.com/office/drawing/2014/main" id="{3651D180-B6AC-4190-869C-9AB414C9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7 Snapshot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9E15B-EE8E-520F-14F1-1C224A81A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42403"/>
            <a:ext cx="2716272" cy="124471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4295A9-9E64-5625-D643-6D4565EE67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9265" y="1647934"/>
            <a:ext cx="8668225" cy="5045830"/>
          </a:xfrm>
        </p:spPr>
      </p:pic>
    </p:spTree>
    <p:extLst>
      <p:ext uri="{BB962C8B-B14F-4D97-AF65-F5344CB8AC3E}">
        <p14:creationId xmlns:p14="http://schemas.microsoft.com/office/powerpoint/2010/main" val="425095103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2">
            <a:extLst>
              <a:ext uri="{FF2B5EF4-FFF2-40B4-BE49-F238E27FC236}">
                <a16:creationId xmlns:a16="http://schemas.microsoft.com/office/drawing/2014/main" id="{3651D180-B6AC-4190-869C-9AB414C9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7</a:t>
            </a:r>
            <a:br>
              <a:rPr lang="en-US" altLang="en-US" sz="3200" dirty="0">
                <a:solidFill>
                  <a:schemeClr val="bg1"/>
                </a:solidFill>
              </a:rPr>
            </a:br>
            <a:r>
              <a:rPr lang="en-US" altLang="en-US" sz="3200" dirty="0">
                <a:solidFill>
                  <a:schemeClr val="bg1"/>
                </a:solidFill>
              </a:rPr>
              <a:t>Suggested Breakdown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9E15B-EE8E-520F-14F1-1C224A81A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42403"/>
            <a:ext cx="2716272" cy="124471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10FDAF-7AD6-8398-75A4-A6DF6D386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63306" y="1651531"/>
            <a:ext cx="6817388" cy="3781602"/>
          </a:xfrm>
        </p:spPr>
      </p:pic>
    </p:spTree>
    <p:extLst>
      <p:ext uri="{BB962C8B-B14F-4D97-AF65-F5344CB8AC3E}">
        <p14:creationId xmlns:p14="http://schemas.microsoft.com/office/powerpoint/2010/main" val="262836828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2">
            <a:extLst>
              <a:ext uri="{FF2B5EF4-FFF2-40B4-BE49-F238E27FC236}">
                <a16:creationId xmlns:a16="http://schemas.microsoft.com/office/drawing/2014/main" id="{F91836B6-7A87-47B3-997A-131E7304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8 Overview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631178-A56A-0540-27FF-744F8147B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39713"/>
            <a:ext cx="2716272" cy="12405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2B0601-9D5B-CE17-ADF5-2B6F6F71E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57" y="6059444"/>
            <a:ext cx="3347113" cy="5588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79329-693C-8118-9A26-B9B827288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sz="1400" dirty="0"/>
              <a:t>Number System, Expressions, Equations, and Inequalities &amp; Probability/Statistics</a:t>
            </a:r>
          </a:p>
          <a:p>
            <a:pPr lvl="1"/>
            <a:r>
              <a:rPr lang="en-US" sz="1400" dirty="0"/>
              <a:t>Functions &amp; Expressions, Equations, and Inequalities</a:t>
            </a:r>
          </a:p>
          <a:p>
            <a:pPr lvl="1"/>
            <a:r>
              <a:rPr lang="en-US" sz="1400" dirty="0"/>
              <a:t>Geometry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85150B-FD80-CB66-5ADA-9F729EEBA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57" y="2902997"/>
            <a:ext cx="7750236" cy="383127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2">
            <a:extLst>
              <a:ext uri="{FF2B5EF4-FFF2-40B4-BE49-F238E27FC236}">
                <a16:creationId xmlns:a16="http://schemas.microsoft.com/office/drawing/2014/main" id="{F91836B6-7A87-47B3-997A-131E7304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8 Snapshot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631178-A56A-0540-27FF-744F8147B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39713"/>
            <a:ext cx="2716272" cy="12405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2B0601-9D5B-CE17-ADF5-2B6F6F71E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57" y="6059444"/>
            <a:ext cx="3347113" cy="5588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95E2D4-1F01-0EAD-EFD6-061F882CC9F5}"/>
              </a:ext>
            </a:extLst>
          </p:cNvPr>
          <p:cNvSpPr/>
          <p:nvPr/>
        </p:nvSpPr>
        <p:spPr>
          <a:xfrm>
            <a:off x="7874493" y="5930283"/>
            <a:ext cx="874220" cy="6880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5BDE548-B8FC-0EB6-E5E4-9FD78A902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66105" y="1591322"/>
            <a:ext cx="8651290" cy="5119941"/>
          </a:xfrm>
        </p:spPr>
      </p:pic>
    </p:spTree>
    <p:extLst>
      <p:ext uri="{BB962C8B-B14F-4D97-AF65-F5344CB8AC3E}">
        <p14:creationId xmlns:p14="http://schemas.microsoft.com/office/powerpoint/2010/main" val="209018191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2">
            <a:extLst>
              <a:ext uri="{FF2B5EF4-FFF2-40B4-BE49-F238E27FC236}">
                <a16:creationId xmlns:a16="http://schemas.microsoft.com/office/drawing/2014/main" id="{F91836B6-7A87-47B3-997A-131E7304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Grade 8 Snapshot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631178-A56A-0540-27FF-744F8147B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8" y="239713"/>
            <a:ext cx="2716272" cy="12405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2B0601-9D5B-CE17-ADF5-2B6F6F71E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57" y="6059444"/>
            <a:ext cx="3347113" cy="5588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95E2D4-1F01-0EAD-EFD6-061F882CC9F5}"/>
              </a:ext>
            </a:extLst>
          </p:cNvPr>
          <p:cNvSpPr/>
          <p:nvPr/>
        </p:nvSpPr>
        <p:spPr>
          <a:xfrm>
            <a:off x="7874493" y="5930283"/>
            <a:ext cx="874220" cy="6880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8F839F6-6F6D-816E-AF2C-C5EB31A6D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09712" y="1570199"/>
            <a:ext cx="6124575" cy="4124325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A7FB79-C089-258A-6FFE-FADFB334F84E}"/>
              </a:ext>
            </a:extLst>
          </p:cNvPr>
          <p:cNvSpPr/>
          <p:nvPr/>
        </p:nvSpPr>
        <p:spPr>
          <a:xfrm>
            <a:off x="7936637" y="5530788"/>
            <a:ext cx="736846" cy="5286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6206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>
            <a:extLst>
              <a:ext uri="{FF2B5EF4-FFF2-40B4-BE49-F238E27FC236}">
                <a16:creationId xmlns:a16="http://schemas.microsoft.com/office/drawing/2014/main" id="{28335F49-91C8-4C4C-A755-3C59FE6B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Algebra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F879F-C591-70D6-DCA9-5785335E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213078"/>
            <a:ext cx="3800475" cy="1355371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4B5D7A-3890-0A5A-26C3-CF4CE5508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36037-AA1E-8302-9DA9-F0EB956E5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6" y="2120703"/>
            <a:ext cx="9144000" cy="460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8912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>
            <a:extLst>
              <a:ext uri="{FF2B5EF4-FFF2-40B4-BE49-F238E27FC236}">
                <a16:creationId xmlns:a16="http://schemas.microsoft.com/office/drawing/2014/main" id="{28335F49-91C8-4C4C-A755-3C59FE6B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pPr algn="r"/>
            <a:r>
              <a:rPr lang="en-US" altLang="en-US" sz="3200" dirty="0">
                <a:solidFill>
                  <a:schemeClr val="bg1"/>
                </a:solidFill>
              </a:rPr>
              <a:t>Algebra 1 Snapshot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F879F-C591-70D6-DCA9-5785335E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213078"/>
            <a:ext cx="3800475" cy="135537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EE8E1E-5E65-0DBC-7AF4-17E094CFE5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9596" y="1600200"/>
            <a:ext cx="8429117" cy="5256228"/>
          </a:xfrm>
        </p:spPr>
      </p:pic>
    </p:spTree>
    <p:extLst>
      <p:ext uri="{BB962C8B-B14F-4D97-AF65-F5344CB8AC3E}">
        <p14:creationId xmlns:p14="http://schemas.microsoft.com/office/powerpoint/2010/main" val="221040845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>
            <a:extLst>
              <a:ext uri="{FF2B5EF4-FFF2-40B4-BE49-F238E27FC236}">
                <a16:creationId xmlns:a16="http://schemas.microsoft.com/office/drawing/2014/main" id="{28335F49-91C8-4C4C-A755-3C59FE6B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pPr algn="r"/>
            <a:r>
              <a:rPr lang="en-US" altLang="en-US" sz="3200" dirty="0">
                <a:solidFill>
                  <a:schemeClr val="bg1"/>
                </a:solidFill>
              </a:rPr>
              <a:t>Algebra 1 Snapshot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F879F-C591-70D6-DCA9-5785335E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213078"/>
            <a:ext cx="3800475" cy="1355371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F83590-1ACA-EB39-95DE-30CFBB1DE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287" y="1595084"/>
            <a:ext cx="8424907" cy="5301388"/>
          </a:xfrm>
        </p:spPr>
      </p:pic>
    </p:spTree>
    <p:extLst>
      <p:ext uri="{BB962C8B-B14F-4D97-AF65-F5344CB8AC3E}">
        <p14:creationId xmlns:p14="http://schemas.microsoft.com/office/powerpoint/2010/main" val="362068692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2">
            <a:extLst>
              <a:ext uri="{FF2B5EF4-FFF2-40B4-BE49-F238E27FC236}">
                <a16:creationId xmlns:a16="http://schemas.microsoft.com/office/drawing/2014/main" id="{28335F49-91C8-4C4C-A755-3C59FE6B3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pPr algn="r"/>
            <a:r>
              <a:rPr lang="en-US" altLang="en-US" sz="3200" dirty="0">
                <a:solidFill>
                  <a:schemeClr val="bg1"/>
                </a:solidFill>
              </a:rPr>
              <a:t>Algebra 1 </a:t>
            </a:r>
            <a:br>
              <a:rPr lang="en-US" altLang="en-US" sz="3200" dirty="0">
                <a:solidFill>
                  <a:schemeClr val="bg1"/>
                </a:solidFill>
              </a:rPr>
            </a:br>
            <a:r>
              <a:rPr lang="en-US" altLang="en-US" sz="3200" dirty="0">
                <a:solidFill>
                  <a:schemeClr val="bg1"/>
                </a:solidFill>
              </a:rPr>
              <a:t>Suggested Breakdown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F879F-C591-70D6-DCA9-5785335E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213078"/>
            <a:ext cx="3800475" cy="135537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5EBAE6-7314-4657-1476-0ECFF824D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00187" y="2085975"/>
            <a:ext cx="6143625" cy="2686050"/>
          </a:xfrm>
        </p:spPr>
      </p:pic>
      <p:sp>
        <p:nvSpPr>
          <p:cNvPr id="2" name="Star: 16 Points 1">
            <a:extLst>
              <a:ext uri="{FF2B5EF4-FFF2-40B4-BE49-F238E27FC236}">
                <a16:creationId xmlns:a16="http://schemas.microsoft.com/office/drawing/2014/main" id="{7A97D875-3D55-FA30-D56C-7F02199028D0}"/>
              </a:ext>
            </a:extLst>
          </p:cNvPr>
          <p:cNvSpPr/>
          <p:nvPr/>
        </p:nvSpPr>
        <p:spPr>
          <a:xfrm>
            <a:off x="488272" y="4772025"/>
            <a:ext cx="2894120" cy="2085975"/>
          </a:xfrm>
          <a:prstGeom prst="star1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8BD1E-0F51-1DAF-BD2B-3C8B4073162A}"/>
              </a:ext>
            </a:extLst>
          </p:cNvPr>
          <p:cNvSpPr txBox="1"/>
          <p:nvPr/>
        </p:nvSpPr>
        <p:spPr>
          <a:xfrm>
            <a:off x="1038687" y="5353347"/>
            <a:ext cx="1793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Regents Exam</a:t>
            </a:r>
            <a:endParaRPr lang="en-US" sz="1400" b="1" u="sng" dirty="0"/>
          </a:p>
          <a:p>
            <a:pPr algn="ctr"/>
            <a:endParaRPr lang="en-US" sz="1000" b="1" u="sng" dirty="0"/>
          </a:p>
          <a:p>
            <a:pPr algn="ctr"/>
            <a:r>
              <a:rPr lang="en-US" dirty="0"/>
              <a:t>Tuesday, June 4th</a:t>
            </a:r>
          </a:p>
        </p:txBody>
      </p:sp>
    </p:spTree>
    <p:extLst>
      <p:ext uri="{BB962C8B-B14F-4D97-AF65-F5344CB8AC3E}">
        <p14:creationId xmlns:p14="http://schemas.microsoft.com/office/powerpoint/2010/main" val="2035248042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Partnership with Families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r>
              <a:rPr lang="en-US" sz="1800" dirty="0"/>
              <a:t>Effectively Manage Homework</a:t>
            </a:r>
          </a:p>
          <a:p>
            <a:pPr lvl="1"/>
            <a:r>
              <a:rPr lang="en-US" sz="1800" dirty="0"/>
              <a:t>Ask your child to explain to you what they are learning</a:t>
            </a:r>
          </a:p>
          <a:p>
            <a:pPr lvl="1"/>
            <a:r>
              <a:rPr lang="en-US" sz="1800" b="1" i="1" u="sng" dirty="0"/>
              <a:t>How do you REALLY do math homework?</a:t>
            </a:r>
          </a:p>
          <a:p>
            <a:r>
              <a:rPr lang="en-US" sz="1800" dirty="0"/>
              <a:t>Check the Parent Portal daily/weekly</a:t>
            </a:r>
          </a:p>
          <a:p>
            <a:pPr lvl="1"/>
            <a:r>
              <a:rPr lang="en-US" sz="1800" dirty="0"/>
              <a:t>Homework grades, test</a:t>
            </a:r>
          </a:p>
          <a:p>
            <a:r>
              <a:rPr lang="en-US" sz="1800" dirty="0"/>
              <a:t>Insist on Daily Attendance</a:t>
            </a:r>
          </a:p>
          <a:p>
            <a:r>
              <a:rPr lang="en-US" sz="1800" dirty="0"/>
              <a:t>Help your Child Set High Academic Goals</a:t>
            </a:r>
          </a:p>
          <a:p>
            <a:r>
              <a:rPr lang="en-US" sz="1800" dirty="0"/>
              <a:t>See all progress reports and report cards</a:t>
            </a:r>
          </a:p>
          <a:p>
            <a:r>
              <a:rPr lang="en-US" sz="1800" dirty="0"/>
              <a:t>Encourage your child to attend extra help</a:t>
            </a:r>
          </a:p>
          <a:p>
            <a:r>
              <a:rPr lang="en-US" sz="1800" dirty="0"/>
              <a:t>Check the Teacher Webpage/Google Classroom</a:t>
            </a:r>
          </a:p>
          <a:p>
            <a:r>
              <a:rPr lang="en-US" sz="1800" dirty="0"/>
              <a:t>Attend Parent meetings and programs</a:t>
            </a:r>
          </a:p>
          <a:p>
            <a:r>
              <a:rPr lang="en-US" sz="1800" dirty="0"/>
              <a:t>Help with time management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511383" y="5580155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168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Scope &amp; Sequences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06501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D530388-5245-EAB4-7AAB-FE2A87494B1B}"/>
              </a:ext>
            </a:extLst>
          </p:cNvPr>
          <p:cNvSpPr/>
          <p:nvPr/>
        </p:nvSpPr>
        <p:spPr>
          <a:xfrm>
            <a:off x="621438" y="4651899"/>
            <a:ext cx="847592" cy="2663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4B3ACF-C112-C278-3B8D-CD5DC44CC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8" y="2259719"/>
            <a:ext cx="8229600" cy="435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18108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AE06556D-36CD-4A66-BED3-72A61D5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bg1"/>
                </a:solidFill>
              </a:rPr>
              <a:t>Resources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B18C1-BCC2-ECB1-EEEA-56B0A715F7DA}"/>
              </a:ext>
            </a:extLst>
          </p:cNvPr>
          <p:cNvSpPr txBox="1"/>
          <p:nvPr/>
        </p:nvSpPr>
        <p:spPr>
          <a:xfrm>
            <a:off x="452438" y="5485017"/>
            <a:ext cx="82885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Seven learners qualified to earn the Special Appeal.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F4552-B3A6-8461-8942-3B5A31EAB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82" y="239713"/>
            <a:ext cx="2703512" cy="12422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9420C-1FD1-C93D-72FE-66315522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17" y="160907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7FD06-D3E7-81A6-712D-364B1729F0F0}"/>
              </a:ext>
            </a:extLst>
          </p:cNvPr>
          <p:cNvSpPr/>
          <p:nvPr/>
        </p:nvSpPr>
        <p:spPr>
          <a:xfrm>
            <a:off x="452438" y="5406501"/>
            <a:ext cx="5930607" cy="621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D530388-5245-EAB4-7AAB-FE2A87494B1B}"/>
              </a:ext>
            </a:extLst>
          </p:cNvPr>
          <p:cNvSpPr/>
          <p:nvPr/>
        </p:nvSpPr>
        <p:spPr>
          <a:xfrm>
            <a:off x="621438" y="4651899"/>
            <a:ext cx="847592" cy="2663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856CA7-169E-36BC-0179-D1FEF2388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8" y="1497014"/>
            <a:ext cx="9085741" cy="536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694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>
            <a:extLst>
              <a:ext uri="{FF2B5EF4-FFF2-40B4-BE49-F238E27FC236}">
                <a16:creationId xmlns:a16="http://schemas.microsoft.com/office/drawing/2014/main" id="{1890E08E-0591-4B45-97DB-A54B2574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50" y="239713"/>
            <a:ext cx="5592763" cy="12573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Mathematics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686B5B-E2D6-4664-A821-A18C60CEC9F7}"/>
              </a:ext>
            </a:extLst>
          </p:cNvPr>
          <p:cNvSpPr txBox="1"/>
          <p:nvPr/>
        </p:nvSpPr>
        <p:spPr>
          <a:xfrm>
            <a:off x="1636713" y="1857375"/>
            <a:ext cx="5699125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</a:rPr>
              <a:t>Thank You!!!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  <a:p>
            <a:pPr>
              <a:defRPr/>
            </a:pPr>
            <a:r>
              <a:rPr lang="en-US" sz="2400" dirty="0">
                <a:latin typeface="+mn-lt"/>
              </a:rPr>
              <a:t>Matthew Baruch</a:t>
            </a:r>
          </a:p>
          <a:p>
            <a:pPr>
              <a:defRPr/>
            </a:pPr>
            <a:r>
              <a:rPr lang="en-US" sz="2400" dirty="0">
                <a:latin typeface="+mn-lt"/>
              </a:rPr>
              <a:t>Supervisor of Mathematics 6-12</a:t>
            </a:r>
          </a:p>
          <a:p>
            <a:pPr>
              <a:defRPr/>
            </a:pPr>
            <a:r>
              <a:rPr lang="en-US" sz="2400" dirty="0">
                <a:latin typeface="+mn-lt"/>
                <a:hlinkClick r:id="rId3"/>
              </a:rPr>
              <a:t>baruchm@baldwinschools.org</a:t>
            </a:r>
            <a:endParaRPr lang="en-US" sz="2400" dirty="0">
              <a:latin typeface="+mn-lt"/>
            </a:endParaRPr>
          </a:p>
          <a:p>
            <a:pPr>
              <a:defRPr/>
            </a:pPr>
            <a:r>
              <a:rPr lang="en-US" sz="2400" dirty="0">
                <a:latin typeface="+mn-lt"/>
              </a:rPr>
              <a:t>516-434-6248</a:t>
            </a:r>
          </a:p>
          <a:p>
            <a:pPr algn="ctr">
              <a:defRPr/>
            </a:pPr>
            <a:endParaRPr lang="en-US" sz="2400" dirty="0">
              <a:latin typeface="+mn-lt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</a:rPr>
              <a:t>We are </a:t>
            </a:r>
            <a:r>
              <a:rPr lang="en-US" sz="2400" dirty="0">
                <a:solidFill>
                  <a:srgbClr val="FFCC00"/>
                </a:solidFill>
                <a:latin typeface="+mn-lt"/>
              </a:rPr>
              <a:t>Innovative,</a:t>
            </a: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</a:rPr>
              <a:t>We are </a:t>
            </a:r>
            <a:r>
              <a:rPr lang="en-US" sz="2400" dirty="0">
                <a:solidFill>
                  <a:srgbClr val="FFCC00"/>
                </a:solidFill>
                <a:latin typeface="+mn-lt"/>
              </a:rPr>
              <a:t>Inclusive,</a:t>
            </a: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</a:rPr>
              <a:t>We are </a:t>
            </a:r>
            <a:r>
              <a:rPr lang="en-US" sz="2400" dirty="0">
                <a:solidFill>
                  <a:srgbClr val="FFCC00"/>
                </a:solidFill>
                <a:latin typeface="+mn-lt"/>
              </a:rPr>
              <a:t>Involved,</a:t>
            </a: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</a:rPr>
              <a:t>We are </a:t>
            </a:r>
            <a:r>
              <a:rPr lang="en-US" sz="2400" dirty="0">
                <a:solidFill>
                  <a:srgbClr val="FFCC00"/>
                </a:solidFill>
                <a:latin typeface="+mn-lt"/>
              </a:rPr>
              <a:t>Baldwin!</a:t>
            </a:r>
          </a:p>
        </p:txBody>
      </p:sp>
      <p:sp>
        <p:nvSpPr>
          <p:cNvPr id="29700" name="AutoShape 5">
            <a:extLst>
              <a:ext uri="{FF2B5EF4-FFF2-40B4-BE49-F238E27FC236}">
                <a16:creationId xmlns:a16="http://schemas.microsoft.com/office/drawing/2014/main" id="{5A16A8E6-76CB-406A-A840-B0369D46F7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CC00"/>
              </a:buClr>
              <a:buSzPct val="75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9701" name="AutoShape 7">
            <a:extLst>
              <a:ext uri="{FF2B5EF4-FFF2-40B4-BE49-F238E27FC236}">
                <a16:creationId xmlns:a16="http://schemas.microsoft.com/office/drawing/2014/main" id="{95A08D0A-E99E-4FAA-AC15-9FCE8E1BF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84138"/>
            <a:ext cx="1524000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FFCC00"/>
              </a:buClr>
              <a:buSzPct val="75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9702" name="Picture 4">
            <a:extLst>
              <a:ext uri="{FF2B5EF4-FFF2-40B4-BE49-F238E27FC236}">
                <a16:creationId xmlns:a16="http://schemas.microsoft.com/office/drawing/2014/main" id="{4FB4F014-83EE-4BFA-9D46-E2FEC2672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86" y="5397893"/>
            <a:ext cx="24003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1A81BE-9D2C-1E7A-42FC-4B76DCCAE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359" y="1775535"/>
            <a:ext cx="2642770" cy="252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00421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40234714F74E439305C1B238A89461" ma:contentTypeVersion="28" ma:contentTypeDescription="Create a new document." ma:contentTypeScope="" ma:versionID="af23c56b9c82a8ebefdb8d5db85bf665">
  <xsd:schema xmlns:xsd="http://www.w3.org/2001/XMLSchema" xmlns:xs="http://www.w3.org/2001/XMLSchema" xmlns:p="http://schemas.microsoft.com/office/2006/metadata/properties" xmlns:ns3="83d3296a-3748-4786-95c7-487de871e580" xmlns:ns4="9618c0cb-a2a4-45fa-a223-9548e0c0f0c2" targetNamespace="http://schemas.microsoft.com/office/2006/metadata/properties" ma:root="true" ma:fieldsID="e60631c1212205ce4765bbd8fa01f5c9" ns3:_="" ns4:_="">
    <xsd:import namespace="83d3296a-3748-4786-95c7-487de871e580"/>
    <xsd:import namespace="9618c0cb-a2a4-45fa-a223-9548e0c0f0c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d3296a-3748-4786-95c7-487de871e5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8c0cb-a2a4-45fa-a223-9548e0c0f0c2" elementFormDefault="qualified">
    <xsd:import namespace="http://schemas.microsoft.com/office/2006/documentManagement/types"/>
    <xsd:import namespace="http://schemas.microsoft.com/office/infopath/2007/PartnerControls"/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7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7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2" nillable="true" ma:displayName="MediaServiceLocation" ma:description="" ma:internalName="MediaServiceLocation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3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E14854-19F6-4E16-82CD-11BBA66278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3E51A6-FEB6-42F5-A6F2-32366D5EC7E9}">
  <ds:schemaRefs>
    <ds:schemaRef ds:uri="83d3296a-3748-4786-95c7-487de871e580"/>
    <ds:schemaRef ds:uri="9618c0cb-a2a4-45fa-a223-9548e0c0f0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327</Words>
  <Application>Microsoft Office PowerPoint</Application>
  <PresentationFormat>On-screen Show (4:3)</PresentationFormat>
  <Paragraphs>85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Georgia</vt:lpstr>
      <vt:lpstr>Wingdings</vt:lpstr>
      <vt:lpstr>Default Design</vt:lpstr>
      <vt:lpstr>Middle School Math Information Night  September 14th, 2023</vt:lpstr>
      <vt:lpstr>New York State Education Department website </vt:lpstr>
      <vt:lpstr>New York State Education Department website </vt:lpstr>
      <vt:lpstr>New York State Education Department website </vt:lpstr>
      <vt:lpstr>New York State Education Department website </vt:lpstr>
      <vt:lpstr>NYS Next Generation Mathematics Learning Standards</vt:lpstr>
      <vt:lpstr>Grade 7 Overview</vt:lpstr>
      <vt:lpstr>Grade 7 Snapshot</vt:lpstr>
      <vt:lpstr>Grade 7 Suggested Breakdown</vt:lpstr>
      <vt:lpstr>Grade 8 Overview</vt:lpstr>
      <vt:lpstr>Grade 8 Snapshot</vt:lpstr>
      <vt:lpstr>Grade 8 Snapshot</vt:lpstr>
      <vt:lpstr>Algebra 1</vt:lpstr>
      <vt:lpstr>Algebra 1 Snapshot</vt:lpstr>
      <vt:lpstr>Algebra 1 Snapshot</vt:lpstr>
      <vt:lpstr>Algebra 1  Suggested Breakdown</vt:lpstr>
      <vt:lpstr>Partnership with Families</vt:lpstr>
      <vt:lpstr>Scope &amp; Sequences</vt:lpstr>
      <vt:lpstr>Resources </vt:lpstr>
      <vt:lpstr>Mathematics </vt:lpstr>
    </vt:vector>
  </TitlesOfParts>
  <Company>Baldwin UFSD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scannellj</dc:creator>
  <cp:lastModifiedBy>Baruch, Matthew</cp:lastModifiedBy>
  <cp:revision>476</cp:revision>
  <cp:lastPrinted>2023-09-05T13:49:19Z</cp:lastPrinted>
  <dcterms:created xsi:type="dcterms:W3CDTF">2010-04-22T12:58:51Z</dcterms:created>
  <dcterms:modified xsi:type="dcterms:W3CDTF">2023-09-14T14:03:00Z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0x0101009B40234714F74E439305C1B238A89461</vt:lpwstr>
  </property>
  <property fmtid="{D5CDD505-2E9C-101B-9397-08002B2CF9AE}" pid="3" name="Invited_Students">
    <vt:lpwstr/>
  </property>
  <property fmtid="{D5CDD505-2E9C-101B-9397-08002B2CF9AE}" pid="4" name="Is_Collaboration_Space_Locked">
    <vt:lpwstr/>
  </property>
  <property fmtid="{D5CDD505-2E9C-101B-9397-08002B2CF9AE}" pid="5" name="Has_Teacher_Only_SectionGroup">
    <vt:lpwstr/>
  </property>
  <property fmtid="{D5CDD505-2E9C-101B-9397-08002B2CF9AE}" pid="6" name="CultureName">
    <vt:lpwstr/>
  </property>
  <property fmtid="{D5CDD505-2E9C-101B-9397-08002B2CF9AE}" pid="7" name="Templates">
    <vt:lpwstr/>
  </property>
  <property fmtid="{D5CDD505-2E9C-101B-9397-08002B2CF9AE}" pid="8" name="Self_Registration_Enabled">
    <vt:lpwstr/>
  </property>
  <property fmtid="{D5CDD505-2E9C-101B-9397-08002B2CF9AE}" pid="9" name="DefaultSectionNames">
    <vt:lpwstr/>
  </property>
  <property fmtid="{D5CDD505-2E9C-101B-9397-08002B2CF9AE}" pid="10" name="Invited_Teachers">
    <vt:lpwstr/>
  </property>
  <property fmtid="{D5CDD505-2E9C-101B-9397-08002B2CF9AE}" pid="11" name="FolderType">
    <vt:lpwstr/>
  </property>
  <property fmtid="{D5CDD505-2E9C-101B-9397-08002B2CF9AE}" pid="12" name="Owner">
    <vt:lpwstr/>
  </property>
  <property fmtid="{D5CDD505-2E9C-101B-9397-08002B2CF9AE}" pid="13" name="AppVersion">
    <vt:lpwstr/>
  </property>
  <property fmtid="{D5CDD505-2E9C-101B-9397-08002B2CF9AE}" pid="14" name="NotebookType">
    <vt:lpwstr/>
  </property>
  <property fmtid="{D5CDD505-2E9C-101B-9397-08002B2CF9AE}" pid="15" name="Teachers">
    <vt:lpwstr/>
  </property>
  <property fmtid="{D5CDD505-2E9C-101B-9397-08002B2CF9AE}" pid="16" name="Students">
    <vt:lpwstr/>
  </property>
  <property fmtid="{D5CDD505-2E9C-101B-9397-08002B2CF9AE}" pid="17" name="Student_Groups">
    <vt:lpwstr/>
  </property>
</Properties>
</file>