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y="6858000" cx="9144000"/>
  <p:notesSz cx="7315200" cy="96012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>
        <p15:guide id="1" orient="horz" pos="3024">
          <p15:clr>
            <a:srgbClr val="A4A3A4"/>
          </p15:clr>
        </p15:guide>
        <p15:guide id="2" pos="2305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5FEC7C2-4386-41F4-ADC1-400BB1414FD0}">
  <a:tblStyle styleId="{95FEC7C2-4386-41F4-ADC1-400BB1414FD0}" styleName="Table_0">
    <a:wholeTbl>
      <a:tcTxStyle b="off" i="off">
        <a:font>
          <a:latin typeface="Georgia"/>
          <a:ea typeface="Georgia"/>
          <a:cs typeface="Georgia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7EAE8"/>
          </a:solidFill>
        </a:fill>
      </a:tcStyle>
    </a:wholeTbl>
    <a:band1H>
      <a:tcTxStyle/>
      <a:tcStyle>
        <a:fill>
          <a:solidFill>
            <a:srgbClr val="EED2CE"/>
          </a:solidFill>
        </a:fill>
      </a:tcStyle>
    </a:band1H>
    <a:band2H>
      <a:tcTxStyle/>
    </a:band2H>
    <a:band1V>
      <a:tcTxStyle/>
      <a:tcStyle>
        <a:fill>
          <a:solidFill>
            <a:srgbClr val="EED2CE"/>
          </a:solidFill>
        </a:fill>
      </a:tcStyle>
    </a:band1V>
    <a:band2V>
      <a:tcTxStyle/>
    </a:band2V>
    <a:lastCol>
      <a:tcTxStyle b="on" i="off">
        <a:font>
          <a:latin typeface="Georgia"/>
          <a:ea typeface="Georgia"/>
          <a:cs typeface="Georgia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Georgia"/>
          <a:ea typeface="Georgia"/>
          <a:cs typeface="Georgia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Georgia"/>
          <a:ea typeface="Georgia"/>
          <a:cs typeface="Georgia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Georgia"/>
          <a:ea typeface="Georgia"/>
          <a:cs typeface="Georgia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3024" orient="horz"/>
        <p:guide pos="2305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19" Type="http://schemas.openxmlformats.org/officeDocument/2006/relationships/slide" Target="slides/slide13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2" y="1"/>
            <a:ext cx="3169920" cy="480060"/>
          </a:xfrm>
          <a:prstGeom prst="rect">
            <a:avLst/>
          </a:prstGeom>
          <a:noFill/>
          <a:ln>
            <a:noFill/>
          </a:ln>
        </p:spPr>
        <p:txBody>
          <a:bodyPr anchorCtr="0" anchor="t" bIns="48025" lIns="96075" spcFirstLastPara="1" rIns="96075" wrap="square" tIns="4802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4143589" y="1"/>
            <a:ext cx="3169920" cy="480060"/>
          </a:xfrm>
          <a:prstGeom prst="rect">
            <a:avLst/>
          </a:prstGeom>
          <a:noFill/>
          <a:ln>
            <a:noFill/>
          </a:ln>
        </p:spPr>
        <p:txBody>
          <a:bodyPr anchorCtr="0" anchor="t" bIns="48025" lIns="96075" spcFirstLastPara="1" rIns="96075" wrap="square" tIns="48025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257300" y="719138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731521" y="4560571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anchorCtr="0" anchor="t" bIns="48025" lIns="96075" spcFirstLastPara="1" rIns="96075" wrap="square" tIns="4802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2" y="9119474"/>
            <a:ext cx="3169920" cy="480060"/>
          </a:xfrm>
          <a:prstGeom prst="rect">
            <a:avLst/>
          </a:prstGeom>
          <a:noFill/>
          <a:ln>
            <a:noFill/>
          </a:ln>
        </p:spPr>
        <p:txBody>
          <a:bodyPr anchorCtr="0" anchor="b" bIns="48025" lIns="96075" spcFirstLastPara="1" rIns="96075" wrap="square" tIns="4802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4143589" y="9119474"/>
            <a:ext cx="3169920" cy="480060"/>
          </a:xfrm>
          <a:prstGeom prst="rect">
            <a:avLst/>
          </a:prstGeom>
          <a:noFill/>
          <a:ln>
            <a:noFill/>
          </a:ln>
        </p:spPr>
        <p:txBody>
          <a:bodyPr anchorCtr="0" anchor="b" bIns="48025" lIns="96075" spcFirstLastPara="1" rIns="96075" wrap="square" tIns="480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:notes"/>
          <p:cNvSpPr/>
          <p:nvPr>
            <p:ph idx="2" type="sldImg"/>
          </p:nvPr>
        </p:nvSpPr>
        <p:spPr>
          <a:xfrm>
            <a:off x="1257300" y="719138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9" name="Google Shape;169;p1:notes"/>
          <p:cNvSpPr txBox="1"/>
          <p:nvPr>
            <p:ph idx="1" type="body"/>
          </p:nvPr>
        </p:nvSpPr>
        <p:spPr>
          <a:xfrm>
            <a:off x="731521" y="4560571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anchorCtr="0" anchor="t" bIns="48025" lIns="96075" spcFirstLastPara="1" rIns="96075" wrap="square" tIns="48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1:notes"/>
          <p:cNvSpPr txBox="1"/>
          <p:nvPr>
            <p:ph idx="12" type="sldNum"/>
          </p:nvPr>
        </p:nvSpPr>
        <p:spPr>
          <a:xfrm>
            <a:off x="4143589" y="9119474"/>
            <a:ext cx="3169920" cy="480060"/>
          </a:xfrm>
          <a:prstGeom prst="rect">
            <a:avLst/>
          </a:prstGeom>
          <a:noFill/>
          <a:ln>
            <a:noFill/>
          </a:ln>
        </p:spPr>
        <p:txBody>
          <a:bodyPr anchorCtr="0" anchor="b" bIns="48025" lIns="96075" spcFirstLastPara="1" rIns="96075" wrap="square" tIns="480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:notes"/>
          <p:cNvSpPr/>
          <p:nvPr>
            <p:ph idx="2" type="sldImg"/>
          </p:nvPr>
        </p:nvSpPr>
        <p:spPr>
          <a:xfrm>
            <a:off x="1257300" y="719138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7" name="Google Shape;177;p2:notes"/>
          <p:cNvSpPr txBox="1"/>
          <p:nvPr>
            <p:ph idx="1" type="body"/>
          </p:nvPr>
        </p:nvSpPr>
        <p:spPr>
          <a:xfrm>
            <a:off x="731521" y="4560571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anchorCtr="0" anchor="t" bIns="48025" lIns="96075" spcFirstLastPara="1" rIns="96075" wrap="square" tIns="48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2:notes"/>
          <p:cNvSpPr txBox="1"/>
          <p:nvPr>
            <p:ph idx="12" type="sldNum"/>
          </p:nvPr>
        </p:nvSpPr>
        <p:spPr>
          <a:xfrm>
            <a:off x="4143589" y="9119474"/>
            <a:ext cx="3169920" cy="480060"/>
          </a:xfrm>
          <a:prstGeom prst="rect">
            <a:avLst/>
          </a:prstGeom>
          <a:noFill/>
          <a:ln>
            <a:noFill/>
          </a:ln>
        </p:spPr>
        <p:txBody>
          <a:bodyPr anchorCtr="0" anchor="b" bIns="48025" lIns="96075" spcFirstLastPara="1" rIns="96075" wrap="square" tIns="480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:notes"/>
          <p:cNvSpPr/>
          <p:nvPr>
            <p:ph idx="2" type="sldImg"/>
          </p:nvPr>
        </p:nvSpPr>
        <p:spPr>
          <a:xfrm>
            <a:off x="1257300" y="719138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5" name="Google Shape;185;p3:notes"/>
          <p:cNvSpPr txBox="1"/>
          <p:nvPr>
            <p:ph idx="1" type="body"/>
          </p:nvPr>
        </p:nvSpPr>
        <p:spPr>
          <a:xfrm>
            <a:off x="731521" y="4560571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anchorCtr="0" anchor="t" bIns="48025" lIns="96075" spcFirstLastPara="1" rIns="96075" wrap="square" tIns="48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3:notes"/>
          <p:cNvSpPr txBox="1"/>
          <p:nvPr>
            <p:ph idx="12" type="sldNum"/>
          </p:nvPr>
        </p:nvSpPr>
        <p:spPr>
          <a:xfrm>
            <a:off x="4143589" y="9119474"/>
            <a:ext cx="3169920" cy="480060"/>
          </a:xfrm>
          <a:prstGeom prst="rect">
            <a:avLst/>
          </a:prstGeom>
          <a:noFill/>
          <a:ln>
            <a:noFill/>
          </a:ln>
        </p:spPr>
        <p:txBody>
          <a:bodyPr anchorCtr="0" anchor="b" bIns="48025" lIns="96075" spcFirstLastPara="1" rIns="96075" wrap="square" tIns="480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4:notes"/>
          <p:cNvSpPr/>
          <p:nvPr>
            <p:ph idx="2" type="sldImg"/>
          </p:nvPr>
        </p:nvSpPr>
        <p:spPr>
          <a:xfrm>
            <a:off x="1257300" y="719138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2" name="Google Shape;192;p4:notes"/>
          <p:cNvSpPr txBox="1"/>
          <p:nvPr>
            <p:ph idx="1" type="body"/>
          </p:nvPr>
        </p:nvSpPr>
        <p:spPr>
          <a:xfrm>
            <a:off x="731521" y="4560571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anchorCtr="0" anchor="t" bIns="48025" lIns="96075" spcFirstLastPara="1" rIns="96075" wrap="square" tIns="48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4:notes"/>
          <p:cNvSpPr txBox="1"/>
          <p:nvPr>
            <p:ph idx="12" type="sldNum"/>
          </p:nvPr>
        </p:nvSpPr>
        <p:spPr>
          <a:xfrm>
            <a:off x="4143589" y="9119474"/>
            <a:ext cx="3169920" cy="480060"/>
          </a:xfrm>
          <a:prstGeom prst="rect">
            <a:avLst/>
          </a:prstGeom>
          <a:noFill/>
          <a:ln>
            <a:noFill/>
          </a:ln>
        </p:spPr>
        <p:txBody>
          <a:bodyPr anchorCtr="0" anchor="b" bIns="48025" lIns="96075" spcFirstLastPara="1" rIns="96075" wrap="square" tIns="480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7:notes"/>
          <p:cNvSpPr/>
          <p:nvPr>
            <p:ph idx="2" type="sldImg"/>
          </p:nvPr>
        </p:nvSpPr>
        <p:spPr>
          <a:xfrm>
            <a:off x="1036638" y="719138"/>
            <a:ext cx="5219700" cy="39147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9" name="Google Shape;199;p7:notes"/>
          <p:cNvSpPr txBox="1"/>
          <p:nvPr>
            <p:ph idx="1" type="body"/>
          </p:nvPr>
        </p:nvSpPr>
        <p:spPr>
          <a:xfrm>
            <a:off x="731521" y="4800605"/>
            <a:ext cx="5852160" cy="2833142"/>
          </a:xfrm>
          <a:prstGeom prst="rect">
            <a:avLst/>
          </a:prstGeom>
          <a:noFill/>
          <a:ln>
            <a:noFill/>
          </a:ln>
        </p:spPr>
        <p:txBody>
          <a:bodyPr anchorCtr="0" anchor="t" bIns="48025" lIns="96075" spcFirstLastPara="1" rIns="96075" wrap="square" tIns="480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/>
              <a:t>Now let’s review our State Aid for the 2009-2010 School Year.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/>
              <a:t>You will notice increases in General, Special Revenue, and Debt Service.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/>
              <a:t>The overall increase is 5%.</a:t>
            </a:r>
            <a:endParaRPr/>
          </a:p>
        </p:txBody>
      </p:sp>
      <p:sp>
        <p:nvSpPr>
          <p:cNvPr id="200" name="Google Shape;200;p7:notes"/>
          <p:cNvSpPr txBox="1"/>
          <p:nvPr>
            <p:ph idx="12" type="sldNum"/>
          </p:nvPr>
        </p:nvSpPr>
        <p:spPr>
          <a:xfrm>
            <a:off x="4143589" y="9119474"/>
            <a:ext cx="3169920" cy="480060"/>
          </a:xfrm>
          <a:prstGeom prst="rect">
            <a:avLst/>
          </a:prstGeom>
          <a:noFill/>
          <a:ln>
            <a:noFill/>
          </a:ln>
        </p:spPr>
        <p:txBody>
          <a:bodyPr anchorCtr="0" anchor="b" bIns="48025" lIns="96075" spcFirstLastPara="1" rIns="96075" wrap="square" tIns="480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8439b7745b_0_7:notes"/>
          <p:cNvSpPr/>
          <p:nvPr>
            <p:ph idx="2" type="sldImg"/>
          </p:nvPr>
        </p:nvSpPr>
        <p:spPr>
          <a:xfrm>
            <a:off x="1257300" y="719138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8439b7745b_0_7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025" lIns="96075" spcFirstLastPara="1" rIns="96075" wrap="square" tIns="48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g8439b7745b_0_7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025" lIns="96075" spcFirstLastPara="1" rIns="96075" wrap="square" tIns="480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4:notes"/>
          <p:cNvSpPr/>
          <p:nvPr>
            <p:ph idx="2" type="sldImg"/>
          </p:nvPr>
        </p:nvSpPr>
        <p:spPr>
          <a:xfrm>
            <a:off x="1257300" y="719138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4" name="Google Shape;214;p14:notes"/>
          <p:cNvSpPr txBox="1"/>
          <p:nvPr>
            <p:ph idx="1" type="body"/>
          </p:nvPr>
        </p:nvSpPr>
        <p:spPr>
          <a:xfrm>
            <a:off x="731521" y="4560571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anchorCtr="0" anchor="t" bIns="48025" lIns="96075" spcFirstLastPara="1" rIns="96075" wrap="square" tIns="48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14:notes"/>
          <p:cNvSpPr txBox="1"/>
          <p:nvPr>
            <p:ph idx="12" type="sldNum"/>
          </p:nvPr>
        </p:nvSpPr>
        <p:spPr>
          <a:xfrm>
            <a:off x="4143589" y="9119474"/>
            <a:ext cx="3169920" cy="480060"/>
          </a:xfrm>
          <a:prstGeom prst="rect">
            <a:avLst/>
          </a:prstGeom>
          <a:noFill/>
          <a:ln>
            <a:noFill/>
          </a:ln>
        </p:spPr>
        <p:txBody>
          <a:bodyPr anchorCtr="0" anchor="b" bIns="48025" lIns="96075" spcFirstLastPara="1" rIns="96075" wrap="square" tIns="480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0:notes"/>
          <p:cNvSpPr/>
          <p:nvPr>
            <p:ph idx="2" type="sldImg"/>
          </p:nvPr>
        </p:nvSpPr>
        <p:spPr>
          <a:xfrm>
            <a:off x="1257300" y="719138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1" name="Google Shape;221;p10:notes"/>
          <p:cNvSpPr txBox="1"/>
          <p:nvPr>
            <p:ph idx="1" type="body"/>
          </p:nvPr>
        </p:nvSpPr>
        <p:spPr>
          <a:xfrm>
            <a:off x="731521" y="4560571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anchorCtr="0" anchor="t" bIns="48025" lIns="96075" spcFirstLastPara="1" rIns="96075" wrap="square" tIns="48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10:notes"/>
          <p:cNvSpPr txBox="1"/>
          <p:nvPr>
            <p:ph idx="12" type="sldNum"/>
          </p:nvPr>
        </p:nvSpPr>
        <p:spPr>
          <a:xfrm>
            <a:off x="4143589" y="9119474"/>
            <a:ext cx="3169920" cy="480060"/>
          </a:xfrm>
          <a:prstGeom prst="rect">
            <a:avLst/>
          </a:prstGeom>
          <a:noFill/>
          <a:ln>
            <a:noFill/>
          </a:ln>
        </p:spPr>
        <p:txBody>
          <a:bodyPr anchorCtr="0" anchor="b" bIns="48025" lIns="96075" spcFirstLastPara="1" rIns="96075" wrap="square" tIns="480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1:notes"/>
          <p:cNvSpPr/>
          <p:nvPr>
            <p:ph idx="2" type="sldImg"/>
          </p:nvPr>
        </p:nvSpPr>
        <p:spPr>
          <a:xfrm>
            <a:off x="1257300" y="719138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8" name="Google Shape;228;p11:notes"/>
          <p:cNvSpPr txBox="1"/>
          <p:nvPr>
            <p:ph idx="1" type="body"/>
          </p:nvPr>
        </p:nvSpPr>
        <p:spPr>
          <a:xfrm>
            <a:off x="731521" y="4560571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anchorCtr="0" anchor="t" bIns="48025" lIns="96075" spcFirstLastPara="1" rIns="96075" wrap="square" tIns="48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11:notes"/>
          <p:cNvSpPr txBox="1"/>
          <p:nvPr>
            <p:ph idx="12" type="sldNum"/>
          </p:nvPr>
        </p:nvSpPr>
        <p:spPr>
          <a:xfrm>
            <a:off x="4143589" y="9119474"/>
            <a:ext cx="3169920" cy="480060"/>
          </a:xfrm>
          <a:prstGeom prst="rect">
            <a:avLst/>
          </a:prstGeom>
          <a:noFill/>
          <a:ln>
            <a:noFill/>
          </a:ln>
        </p:spPr>
        <p:txBody>
          <a:bodyPr anchorCtr="0" anchor="b" bIns="48025" lIns="96075" spcFirstLastPara="1" rIns="96075" wrap="square" tIns="480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2:notes"/>
          <p:cNvSpPr/>
          <p:nvPr>
            <p:ph idx="2" type="sldImg"/>
          </p:nvPr>
        </p:nvSpPr>
        <p:spPr>
          <a:xfrm>
            <a:off x="1257300" y="719138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5" name="Google Shape;235;p12:notes"/>
          <p:cNvSpPr txBox="1"/>
          <p:nvPr>
            <p:ph idx="1" type="body"/>
          </p:nvPr>
        </p:nvSpPr>
        <p:spPr>
          <a:xfrm>
            <a:off x="731521" y="4560571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anchorCtr="0" anchor="t" bIns="48025" lIns="96075" spcFirstLastPara="1" rIns="96075" wrap="square" tIns="48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12:notes"/>
          <p:cNvSpPr txBox="1"/>
          <p:nvPr>
            <p:ph idx="12" type="sldNum"/>
          </p:nvPr>
        </p:nvSpPr>
        <p:spPr>
          <a:xfrm>
            <a:off x="4143589" y="9119474"/>
            <a:ext cx="3169920" cy="480060"/>
          </a:xfrm>
          <a:prstGeom prst="rect">
            <a:avLst/>
          </a:prstGeom>
          <a:noFill/>
          <a:ln>
            <a:noFill/>
          </a:ln>
        </p:spPr>
        <p:txBody>
          <a:bodyPr anchorCtr="0" anchor="b" bIns="48025" lIns="96075" spcFirstLastPara="1" rIns="96075" wrap="square" tIns="480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8439b7745b_0_0:notes"/>
          <p:cNvSpPr/>
          <p:nvPr>
            <p:ph idx="2" type="sldImg"/>
          </p:nvPr>
        </p:nvSpPr>
        <p:spPr>
          <a:xfrm>
            <a:off x="1257300" y="719138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8439b7745b_0_0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025" lIns="96075" spcFirstLastPara="1" rIns="96075" wrap="square" tIns="48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g8439b7745b_0_0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025" lIns="96075" spcFirstLastPara="1" rIns="96075" wrap="square" tIns="480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5:notes"/>
          <p:cNvSpPr/>
          <p:nvPr>
            <p:ph idx="2" type="sldImg"/>
          </p:nvPr>
        </p:nvSpPr>
        <p:spPr>
          <a:xfrm>
            <a:off x="1031875" y="719138"/>
            <a:ext cx="5235575" cy="39258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0" name="Google Shape;250;p15:notes"/>
          <p:cNvSpPr txBox="1"/>
          <p:nvPr>
            <p:ph idx="1" type="body"/>
          </p:nvPr>
        </p:nvSpPr>
        <p:spPr>
          <a:xfrm>
            <a:off x="715617" y="4800601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anchorCtr="0" anchor="t" bIns="48025" lIns="96075" spcFirstLastPara="1" rIns="96075" wrap="square" tIns="480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/>
              <a:t>What does all this really mean to the Average Taxpayer?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/>
              <a:t>Average decrease of $92.91 per household based on the average assessment of $157,594 or 25¢ per day.</a:t>
            </a:r>
            <a:endParaRPr/>
          </a:p>
        </p:txBody>
      </p:sp>
      <p:sp>
        <p:nvSpPr>
          <p:cNvPr id="251" name="Google Shape;251;p15:notes"/>
          <p:cNvSpPr txBox="1"/>
          <p:nvPr>
            <p:ph idx="12" type="sldNum"/>
          </p:nvPr>
        </p:nvSpPr>
        <p:spPr>
          <a:xfrm>
            <a:off x="4143589" y="9119474"/>
            <a:ext cx="3169920" cy="480060"/>
          </a:xfrm>
          <a:prstGeom prst="rect">
            <a:avLst/>
          </a:prstGeom>
          <a:noFill/>
          <a:ln>
            <a:noFill/>
          </a:ln>
        </p:spPr>
        <p:txBody>
          <a:bodyPr anchorCtr="0" anchor="b" bIns="48025" lIns="96075" spcFirstLastPara="1" rIns="96075" wrap="square" tIns="480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5:notes"/>
          <p:cNvSpPr/>
          <p:nvPr>
            <p:ph idx="2" type="sldImg"/>
          </p:nvPr>
        </p:nvSpPr>
        <p:spPr>
          <a:xfrm>
            <a:off x="981075" y="708025"/>
            <a:ext cx="5232400" cy="3924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7" name="Google Shape;257;p5:notes"/>
          <p:cNvSpPr txBox="1"/>
          <p:nvPr>
            <p:ph idx="1" type="body"/>
          </p:nvPr>
        </p:nvSpPr>
        <p:spPr>
          <a:xfrm>
            <a:off x="715617" y="4800605"/>
            <a:ext cx="5852160" cy="3620124"/>
          </a:xfrm>
          <a:prstGeom prst="rect">
            <a:avLst/>
          </a:prstGeom>
          <a:noFill/>
          <a:ln>
            <a:noFill/>
          </a:ln>
        </p:spPr>
        <p:txBody>
          <a:bodyPr anchorCtr="0" anchor="t" bIns="48025" lIns="96075" spcFirstLastPara="1" rIns="96075" wrap="square" tIns="48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  <p:sp>
        <p:nvSpPr>
          <p:cNvPr id="258" name="Google Shape;258;p5:notes"/>
          <p:cNvSpPr txBox="1"/>
          <p:nvPr>
            <p:ph idx="12" type="sldNum"/>
          </p:nvPr>
        </p:nvSpPr>
        <p:spPr>
          <a:xfrm>
            <a:off x="4143589" y="9119474"/>
            <a:ext cx="3169920" cy="480060"/>
          </a:xfrm>
          <a:prstGeom prst="rect">
            <a:avLst/>
          </a:prstGeom>
          <a:noFill/>
          <a:ln>
            <a:noFill/>
          </a:ln>
        </p:spPr>
        <p:txBody>
          <a:bodyPr anchorCtr="0" anchor="b" bIns="48025" lIns="96075" spcFirstLastPara="1" rIns="96075" wrap="square" tIns="480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8:notes"/>
          <p:cNvSpPr/>
          <p:nvPr>
            <p:ph idx="2" type="sldImg"/>
          </p:nvPr>
        </p:nvSpPr>
        <p:spPr>
          <a:xfrm>
            <a:off x="1031875" y="719138"/>
            <a:ext cx="5235575" cy="39258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4" name="Google Shape;264;p8:notes"/>
          <p:cNvSpPr txBox="1"/>
          <p:nvPr>
            <p:ph idx="1" type="body"/>
          </p:nvPr>
        </p:nvSpPr>
        <p:spPr>
          <a:xfrm>
            <a:off x="636104" y="4721902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anchorCtr="0" anchor="t" bIns="48025" lIns="96075" spcFirstLastPara="1" rIns="96075" wrap="square" tIns="480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  <p:sp>
        <p:nvSpPr>
          <p:cNvPr id="265" name="Google Shape;265;p8:notes"/>
          <p:cNvSpPr txBox="1"/>
          <p:nvPr>
            <p:ph idx="12" type="sldNum"/>
          </p:nvPr>
        </p:nvSpPr>
        <p:spPr>
          <a:xfrm>
            <a:off x="4143589" y="9119474"/>
            <a:ext cx="3169920" cy="480060"/>
          </a:xfrm>
          <a:prstGeom prst="rect">
            <a:avLst/>
          </a:prstGeom>
          <a:noFill/>
          <a:ln>
            <a:noFill/>
          </a:ln>
        </p:spPr>
        <p:txBody>
          <a:bodyPr anchorCtr="0" anchor="b" bIns="48025" lIns="96075" spcFirstLastPara="1" rIns="96075" wrap="square" tIns="480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bg>
      <p:bgPr>
        <a:solidFill>
          <a:schemeClr val="lt2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"/>
          <p:cNvSpPr/>
          <p:nvPr/>
        </p:nvSpPr>
        <p:spPr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6" name="Google Shape;26;p2"/>
          <p:cNvSpPr/>
          <p:nvPr/>
        </p:nvSpPr>
        <p:spPr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7" name="Google Shape;27;p2"/>
          <p:cNvSpPr/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8" name="Google Shape;28;p2"/>
          <p:cNvSpPr/>
          <p:nvPr/>
        </p:nvSpPr>
        <p:spPr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9" name="Google Shape;29;p2"/>
          <p:cNvSpPr/>
          <p:nvPr/>
        </p:nvSpPr>
        <p:spPr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0" name="Google Shape;30;p2"/>
          <p:cNvSpPr txBox="1"/>
          <p:nvPr>
            <p:ph idx="1" type="subTitle"/>
          </p:nvPr>
        </p:nvSpPr>
        <p:spPr>
          <a:xfrm>
            <a:off x="1371600" y="28194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320"/>
              </a:spcBef>
              <a:spcAft>
                <a:spcPts val="0"/>
              </a:spcAft>
              <a:buSzPts val="1360"/>
              <a:buNone/>
              <a:defRPr b="1" sz="1600" cap="none">
                <a:solidFill>
                  <a:schemeClr val="dk2"/>
                </a:solidFill>
              </a:defRPr>
            </a:lvl1pPr>
            <a:lvl2pPr lvl="1" algn="ctr">
              <a:spcBef>
                <a:spcPts val="360"/>
              </a:spcBef>
              <a:spcAft>
                <a:spcPts val="0"/>
              </a:spcAft>
              <a:buSzPts val="1260"/>
              <a:buNone/>
              <a:defRPr/>
            </a:lvl2pPr>
            <a:lvl3pPr lvl="2" algn="ctr">
              <a:spcBef>
                <a:spcPts val="360"/>
              </a:spcBef>
              <a:spcAft>
                <a:spcPts val="0"/>
              </a:spcAft>
              <a:buSzPts val="1350"/>
              <a:buNone/>
              <a:defRPr/>
            </a:lvl3pPr>
            <a:lvl4pPr lvl="3" algn="ctr">
              <a:spcBef>
                <a:spcPts val="360"/>
              </a:spcBef>
              <a:spcAft>
                <a:spcPts val="0"/>
              </a:spcAft>
              <a:buSzPts val="1260"/>
              <a:buNone/>
              <a:defRPr/>
            </a:lvl4pPr>
            <a:lvl5pPr lvl="4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5pPr>
            <a:lvl6pPr lvl="5" algn="ctr"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spcBef>
                <a:spcPts val="360"/>
              </a:spcBef>
              <a:spcAft>
                <a:spcPts val="0"/>
              </a:spcAft>
              <a:buSzPts val="1620"/>
              <a:buNone/>
              <a:defRPr/>
            </a:lvl7pPr>
            <a:lvl8pPr lvl="7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spcBef>
                <a:spcPts val="360"/>
              </a:spcBef>
              <a:spcAft>
                <a:spcPts val="0"/>
              </a:spcAft>
              <a:buSzPts val="1620"/>
              <a:buNone/>
              <a:defRPr/>
            </a:lvl9pPr>
          </a:lstStyle>
          <a:p/>
        </p:txBody>
      </p:sp>
      <p:sp>
        <p:nvSpPr>
          <p:cNvPr id="31" name="Google Shape;31;p2"/>
          <p:cNvSpPr txBox="1"/>
          <p:nvPr>
            <p:ph idx="10" type="dt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"/>
          <p:cNvSpPr txBox="1"/>
          <p:nvPr>
            <p:ph idx="11" type="ftr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33" name="Google Shape;33;p2"/>
          <p:cNvCxnSpPr/>
          <p:nvPr/>
        </p:nvCxnSpPr>
        <p:spPr>
          <a:xfrm>
            <a:off x="155448" y="2420112"/>
            <a:ext cx="8833104" cy="0"/>
          </a:xfrm>
          <a:prstGeom prst="straightConnector1">
            <a:avLst/>
          </a:prstGeom>
          <a:noFill/>
          <a:ln cap="flat" cmpd="sng" w="11425">
            <a:solidFill>
              <a:srgbClr val="7A9798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34" name="Google Shape;34;p2"/>
          <p:cNvSpPr/>
          <p:nvPr/>
        </p:nvSpPr>
        <p:spPr>
          <a:xfrm>
            <a:off x="152400" y="152400"/>
            <a:ext cx="8833104" cy="6547104"/>
          </a:xfrm>
          <a:prstGeom prst="rect">
            <a:avLst/>
          </a:prstGeom>
          <a:noFill/>
          <a:ln cap="flat" cmpd="sng" w="9525">
            <a:solidFill>
              <a:srgbClr val="7A979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5" name="Google Shape;35;p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6" name="Google Shape;36;p2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cap="rnd" cmpd="dbl" w="50800">
            <a:solidFill>
              <a:srgbClr val="7A979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7" name="Google Shape;37;p2"/>
          <p:cNvSpPr txBox="1"/>
          <p:nvPr>
            <p:ph idx="12" type="sldNum"/>
          </p:nvPr>
        </p:nvSpPr>
        <p:spPr>
          <a:xfrm>
            <a:off x="4343400" y="2199450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0" lvl="1" mar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0" lvl="2" mar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0" lvl="3" mar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0" lvl="4" mar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0" lvl="5" mar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0" lvl="6" mar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0" lvl="7" mar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0" lvl="8" mar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8" name="Google Shape;38;p2"/>
          <p:cNvSpPr txBox="1"/>
          <p:nvPr>
            <p:ph type="ctrTitle"/>
          </p:nvPr>
        </p:nvSpPr>
        <p:spPr>
          <a:xfrm>
            <a:off x="685800" y="381000"/>
            <a:ext cx="77724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Georgia"/>
              <a:buNone/>
              <a:defRPr sz="42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bg>
      <p:bgPr>
        <a:solidFill>
          <a:schemeClr val="lt2"/>
        </a:solidFill>
      </p:bgPr>
    </p:bg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"/>
          <p:cNvSpPr txBox="1"/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7A9798"/>
              </a:buClr>
              <a:buSzPts val="3300"/>
              <a:buFont typeface="Georgia"/>
              <a:buNone/>
              <a:defRPr>
                <a:solidFill>
                  <a:srgbClr val="7A979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3"/>
          <p:cNvSpPr txBox="1"/>
          <p:nvPr>
            <p:ph idx="10" type="dt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3"/>
          <p:cNvSpPr txBox="1"/>
          <p:nvPr>
            <p:ph idx="11" type="ftr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3"/>
          <p:cNvSpPr txBox="1"/>
          <p:nvPr>
            <p:ph idx="12" type="sldNum"/>
          </p:nvPr>
        </p:nvSpPr>
        <p:spPr>
          <a:xfrm>
            <a:off x="4361688" y="1026372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4" name="Google Shape;44;p3"/>
          <p:cNvSpPr txBox="1"/>
          <p:nvPr>
            <p:ph idx="1" type="body"/>
          </p:nvPr>
        </p:nvSpPr>
        <p:spPr>
          <a:xfrm>
            <a:off x="301752" y="1527048"/>
            <a:ext cx="850392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5755" lvl="0" marL="457200" algn="l"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1pPr>
            <a:lvl2pPr indent="-308610" lvl="1" marL="914400" algn="l">
              <a:spcBef>
                <a:spcPts val="360"/>
              </a:spcBef>
              <a:spcAft>
                <a:spcPts val="0"/>
              </a:spcAft>
              <a:buSzPts val="1260"/>
              <a:buChar char="⚪"/>
              <a:defRPr/>
            </a:lvl2pPr>
            <a:lvl3pPr indent="-314325" lvl="2" marL="1371600" algn="l">
              <a:spcBef>
                <a:spcPts val="360"/>
              </a:spcBef>
              <a:spcAft>
                <a:spcPts val="0"/>
              </a:spcAft>
              <a:buSzPts val="1350"/>
              <a:buChar char="⯍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🞆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indent="-320039" lvl="5" marL="27432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31470" lvl="6" marL="320040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31470" lvl="8" marL="411480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showMasterSp="0" type="blank">
  <p:cSld name="BLANK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4"/>
          <p:cNvSpPr/>
          <p:nvPr/>
        </p:nvSpPr>
        <p:spPr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7" name="Google Shape;47;p4"/>
          <p:cNvSpPr/>
          <p:nvPr/>
        </p:nvSpPr>
        <p:spPr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8" name="Google Shape;48;p4"/>
          <p:cNvSpPr/>
          <p:nvPr/>
        </p:nvSpPr>
        <p:spPr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9" name="Google Shape;49;p4"/>
          <p:cNvSpPr/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50" name="Google Shape;50;p4"/>
          <p:cNvSpPr/>
          <p:nvPr/>
        </p:nvSpPr>
        <p:spPr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51" name="Google Shape;51;p4"/>
          <p:cNvSpPr/>
          <p:nvPr/>
        </p:nvSpPr>
        <p:spPr>
          <a:xfrm>
            <a:off x="152400" y="158496"/>
            <a:ext cx="8833104" cy="6547104"/>
          </a:xfrm>
          <a:prstGeom prst="rect">
            <a:avLst/>
          </a:prstGeom>
          <a:noFill/>
          <a:ln cap="flat" cmpd="sng" w="9525">
            <a:solidFill>
              <a:srgbClr val="7A979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52" name="Google Shape;52;p4"/>
          <p:cNvSpPr txBox="1"/>
          <p:nvPr>
            <p:ph idx="10" type="dt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4"/>
          <p:cNvSpPr txBox="1"/>
          <p:nvPr>
            <p:ph idx="11" type="ftr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4"/>
          <p:cNvSpPr txBox="1"/>
          <p:nvPr>
            <p:ph idx="12" type="sldNum"/>
          </p:nvPr>
        </p:nvSpPr>
        <p:spPr>
          <a:xfrm>
            <a:off x="4267200" y="6324600"/>
            <a:ext cx="609600" cy="4413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 sz="16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0" lvl="1" marL="0" algn="ctr">
              <a:spcBef>
                <a:spcPts val="0"/>
              </a:spcBef>
              <a:buNone/>
              <a:defRPr sz="16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0" lvl="2" marL="0" algn="ctr">
              <a:spcBef>
                <a:spcPts val="0"/>
              </a:spcBef>
              <a:buNone/>
              <a:defRPr sz="16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0" lvl="3" marL="0" algn="ctr">
              <a:spcBef>
                <a:spcPts val="0"/>
              </a:spcBef>
              <a:buNone/>
              <a:defRPr sz="16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0" lvl="4" marL="0" algn="ctr">
              <a:spcBef>
                <a:spcPts val="0"/>
              </a:spcBef>
              <a:buNone/>
              <a:defRPr sz="16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0" lvl="5" marL="0" algn="ctr">
              <a:spcBef>
                <a:spcPts val="0"/>
              </a:spcBef>
              <a:buNone/>
              <a:defRPr sz="16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0" lvl="6" marL="0" algn="ctr">
              <a:spcBef>
                <a:spcPts val="0"/>
              </a:spcBef>
              <a:buNone/>
              <a:defRPr sz="16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0" lvl="7" marL="0" algn="ctr">
              <a:spcBef>
                <a:spcPts val="0"/>
              </a:spcBef>
              <a:buNone/>
              <a:defRPr sz="16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0" lvl="8" marL="0" algn="ctr">
              <a:spcBef>
                <a:spcPts val="0"/>
              </a:spcBef>
              <a:buNone/>
              <a:defRPr sz="16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bg>
      <p:bgPr>
        <a:solidFill>
          <a:schemeClr val="lt2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5"/>
          <p:cNvSpPr txBox="1"/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7A979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5"/>
          <p:cNvSpPr txBox="1"/>
          <p:nvPr>
            <p:ph idx="10" type="dt"/>
          </p:nvPr>
        </p:nvSpPr>
        <p:spPr>
          <a:xfrm>
            <a:off x="5791200" y="6409944"/>
            <a:ext cx="3044952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5"/>
          <p:cNvSpPr txBox="1"/>
          <p:nvPr>
            <p:ph idx="11" type="ftr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5"/>
          <p:cNvSpPr txBox="1"/>
          <p:nvPr>
            <p:ph idx="12" type="sldNum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60" name="Google Shape;60;p5"/>
          <p:cNvCxnSpPr/>
          <p:nvPr/>
        </p:nvCxnSpPr>
        <p:spPr>
          <a:xfrm flipH="1" rot="10800000">
            <a:off x="4563080" y="1575652"/>
            <a:ext cx="8921" cy="4819557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61" name="Google Shape;61;p5"/>
          <p:cNvSpPr txBox="1"/>
          <p:nvPr>
            <p:ph idx="1" type="body"/>
          </p:nvPr>
        </p:nvSpPr>
        <p:spPr>
          <a:xfrm>
            <a:off x="301752" y="1371600"/>
            <a:ext cx="4038600" cy="46817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63537" lvl="0" marL="457200" algn="l">
              <a:spcBef>
                <a:spcPts val="500"/>
              </a:spcBef>
              <a:spcAft>
                <a:spcPts val="0"/>
              </a:spcAft>
              <a:buSzPts val="2125"/>
              <a:buChar char="⚫"/>
              <a:defRPr sz="2500"/>
            </a:lvl1pPr>
            <a:lvl2pPr indent="-308610" lvl="1" marL="914400" algn="l">
              <a:spcBef>
                <a:spcPts val="360"/>
              </a:spcBef>
              <a:spcAft>
                <a:spcPts val="0"/>
              </a:spcAft>
              <a:buSzPts val="1260"/>
              <a:buChar char="⚪"/>
              <a:defRPr/>
            </a:lvl2pPr>
            <a:lvl3pPr indent="-314325" lvl="2" marL="1371600" algn="l">
              <a:spcBef>
                <a:spcPts val="360"/>
              </a:spcBef>
              <a:spcAft>
                <a:spcPts val="0"/>
              </a:spcAft>
              <a:buSzPts val="1350"/>
              <a:buChar char="⯍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🞆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indent="-320039" lvl="5" marL="27432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31470" lvl="6" marL="320040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31470" lvl="8" marL="411480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9pPr>
          </a:lstStyle>
          <a:p/>
        </p:txBody>
      </p:sp>
      <p:sp>
        <p:nvSpPr>
          <p:cNvPr id="62" name="Google Shape;62;p5"/>
          <p:cNvSpPr txBox="1"/>
          <p:nvPr>
            <p:ph idx="2" type="body"/>
          </p:nvPr>
        </p:nvSpPr>
        <p:spPr>
          <a:xfrm>
            <a:off x="4800600" y="1371600"/>
            <a:ext cx="4038600" cy="46817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63537" lvl="0" marL="457200" algn="l">
              <a:spcBef>
                <a:spcPts val="500"/>
              </a:spcBef>
              <a:spcAft>
                <a:spcPts val="0"/>
              </a:spcAft>
              <a:buSzPts val="2125"/>
              <a:buChar char="⚫"/>
              <a:defRPr sz="2500"/>
            </a:lvl1pPr>
            <a:lvl2pPr indent="-308610" lvl="1" marL="914400" algn="l">
              <a:spcBef>
                <a:spcPts val="360"/>
              </a:spcBef>
              <a:spcAft>
                <a:spcPts val="0"/>
              </a:spcAft>
              <a:buSzPts val="1260"/>
              <a:buChar char="⚪"/>
              <a:defRPr/>
            </a:lvl2pPr>
            <a:lvl3pPr indent="-314325" lvl="2" marL="1371600" algn="l">
              <a:spcBef>
                <a:spcPts val="360"/>
              </a:spcBef>
              <a:spcAft>
                <a:spcPts val="0"/>
              </a:spcAft>
              <a:buSzPts val="1350"/>
              <a:buChar char="⯍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🞆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indent="-320039" lvl="5" marL="27432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31470" lvl="6" marL="320040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31470" lvl="8" marL="411480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showMasterSp="0" type="secHead">
  <p:cSld name="SECTION_HEADER">
    <p:bg>
      <p:bgPr>
        <a:solidFill>
          <a:schemeClr val="lt1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6"/>
          <p:cNvSpPr/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65" name="Google Shape;65;p6"/>
          <p:cNvSpPr/>
          <p:nvPr/>
        </p:nvSpPr>
        <p:spPr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66" name="Google Shape;66;p6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67" name="Google Shape;67;p6"/>
          <p:cNvSpPr/>
          <p:nvPr/>
        </p:nvSpPr>
        <p:spPr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68" name="Google Shape;68;p6"/>
          <p:cNvSpPr/>
          <p:nvPr/>
        </p:nvSpPr>
        <p:spPr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69" name="Google Shape;69;p6"/>
          <p:cNvSpPr/>
          <p:nvPr/>
        </p:nvSpPr>
        <p:spPr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70" name="Google Shape;70;p6"/>
          <p:cNvSpPr txBox="1"/>
          <p:nvPr>
            <p:ph idx="1" type="body"/>
          </p:nvPr>
        </p:nvSpPr>
        <p:spPr>
          <a:xfrm>
            <a:off x="1368426" y="2743200"/>
            <a:ext cx="6480174" cy="1673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spcBef>
                <a:spcPts val="320"/>
              </a:spcBef>
              <a:spcAft>
                <a:spcPts val="0"/>
              </a:spcAft>
              <a:buSzPts val="1360"/>
              <a:buNone/>
              <a:defRPr b="1" sz="1600" cap="none">
                <a:solidFill>
                  <a:schemeClr val="dk2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26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SzPts val="12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SzPts val="1400"/>
              <a:buFont typeface="Georgia"/>
              <a:buNone/>
              <a:defRPr sz="1400">
                <a:solidFill>
                  <a:srgbClr val="888888"/>
                </a:solidFill>
              </a:defRPr>
            </a:lvl5pPr>
            <a:lvl6pPr indent="-320039" lvl="5" marL="27432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31470" lvl="6" marL="320040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31470" lvl="8" marL="411480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9pPr>
          </a:lstStyle>
          <a:p/>
        </p:txBody>
      </p:sp>
      <p:sp>
        <p:nvSpPr>
          <p:cNvPr id="71" name="Google Shape;71;p6"/>
          <p:cNvSpPr/>
          <p:nvPr/>
        </p:nvSpPr>
        <p:spPr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72" name="Google Shape;72;p6"/>
          <p:cNvSpPr/>
          <p:nvPr/>
        </p:nvSpPr>
        <p:spPr>
          <a:xfrm>
            <a:off x="152400" y="152400"/>
            <a:ext cx="8833104" cy="6547104"/>
          </a:xfrm>
          <a:prstGeom prst="rect">
            <a:avLst/>
          </a:prstGeom>
          <a:noFill/>
          <a:ln cap="flat" cmpd="sng" w="9525">
            <a:solidFill>
              <a:srgbClr val="7A979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73" name="Google Shape;73;p6"/>
          <p:cNvSpPr txBox="1"/>
          <p:nvPr>
            <p:ph idx="11" type="ftr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6"/>
          <p:cNvSpPr txBox="1"/>
          <p:nvPr>
            <p:ph idx="10" type="dt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75" name="Google Shape;75;p6"/>
          <p:cNvCxnSpPr/>
          <p:nvPr/>
        </p:nvCxnSpPr>
        <p:spPr>
          <a:xfrm>
            <a:off x="152400" y="2438400"/>
            <a:ext cx="8833104" cy="0"/>
          </a:xfrm>
          <a:prstGeom prst="straightConnector1">
            <a:avLst/>
          </a:prstGeom>
          <a:noFill/>
          <a:ln cap="flat" cmpd="sng" w="11425">
            <a:solidFill>
              <a:srgbClr val="7A9798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76" name="Google Shape;76;p6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77" name="Google Shape;77;p6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cap="rnd" cmpd="dbl" w="50800">
            <a:solidFill>
              <a:srgbClr val="7A979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78" name="Google Shape;78;p6"/>
          <p:cNvSpPr txBox="1"/>
          <p:nvPr>
            <p:ph idx="12" type="sldNum"/>
          </p:nvPr>
        </p:nvSpPr>
        <p:spPr>
          <a:xfrm>
            <a:off x="4343400" y="2199450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0" lvl="1" mar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0" lvl="2" mar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0" lvl="3" mar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0" lvl="4" mar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0" lvl="5" mar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0" lvl="6" mar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0" lvl="7" mar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0" lvl="8" mar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9" name="Google Shape;79;p6"/>
          <p:cNvSpPr txBox="1"/>
          <p:nvPr>
            <p:ph type="title"/>
          </p:nvPr>
        </p:nvSpPr>
        <p:spPr>
          <a:xfrm>
            <a:off x="722313" y="533400"/>
            <a:ext cx="77724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Georgia"/>
              <a:buNone/>
              <a:defRPr b="0" sz="4200" cap="none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showMasterSp="0" type="twoTxTwoObj">
  <p:cSld name="TWO_OBJECTS_WITH_TEXT">
    <p:bg>
      <p:bgPr>
        <a:solidFill>
          <a:schemeClr val="lt2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1" name="Google Shape;81;p7"/>
          <p:cNvCxnSpPr/>
          <p:nvPr/>
        </p:nvCxnSpPr>
        <p:spPr>
          <a:xfrm rot="10800000">
            <a:off x="4572000" y="2200275"/>
            <a:ext cx="0" cy="4187952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82" name="Google Shape;82;p7"/>
          <p:cNvSpPr/>
          <p:nvPr/>
        </p:nvSpPr>
        <p:spPr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83" name="Google Shape;83;p7"/>
          <p:cNvSpPr/>
          <p:nvPr/>
        </p:nvSpPr>
        <p:spPr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84" name="Google Shape;84;p7"/>
          <p:cNvSpPr/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85" name="Google Shape;85;p7"/>
          <p:cNvSpPr/>
          <p:nvPr/>
        </p:nvSpPr>
        <p:spPr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86" name="Google Shape;86;p7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87" name="Google Shape;87;p7"/>
          <p:cNvSpPr/>
          <p:nvPr/>
        </p:nvSpPr>
        <p:spPr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88" name="Google Shape;88;p7"/>
          <p:cNvSpPr txBox="1"/>
          <p:nvPr>
            <p:ph idx="1" type="body"/>
          </p:nvPr>
        </p:nvSpPr>
        <p:spPr>
          <a:xfrm>
            <a:off x="301752" y="1524000"/>
            <a:ext cx="4040188" cy="732974"/>
          </a:xfrm>
          <a:prstGeom prst="rect">
            <a:avLst/>
          </a:prstGeom>
          <a:noFill/>
          <a:ln>
            <a:noFill/>
          </a:ln>
          <a:effectLst>
            <a:outerShdw blurRad="50800" rotWithShape="0" dir="5400000" dist="254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40"/>
              </a:spcBef>
              <a:spcAft>
                <a:spcPts val="0"/>
              </a:spcAft>
              <a:buSzPts val="1870"/>
              <a:buNone/>
              <a:defRPr b="1" sz="22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400"/>
              <a:buNone/>
              <a:defRPr b="1" sz="2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350"/>
              <a:buNone/>
              <a:defRPr b="1" sz="1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600"/>
              <a:buFont typeface="Georgia"/>
              <a:buNone/>
              <a:defRPr b="1" sz="16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-320039" lvl="5" marL="27432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31470" lvl="6" marL="320040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31470" lvl="8" marL="411480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9pPr>
          </a:lstStyle>
          <a:p/>
        </p:txBody>
      </p:sp>
      <p:sp>
        <p:nvSpPr>
          <p:cNvPr id="89" name="Google Shape;89;p7"/>
          <p:cNvSpPr txBox="1"/>
          <p:nvPr>
            <p:ph idx="2" type="body"/>
          </p:nvPr>
        </p:nvSpPr>
        <p:spPr>
          <a:xfrm>
            <a:off x="4791330" y="1524000"/>
            <a:ext cx="4041775" cy="731520"/>
          </a:xfrm>
          <a:prstGeom prst="rect">
            <a:avLst/>
          </a:prstGeom>
          <a:noFill/>
          <a:ln>
            <a:noFill/>
          </a:ln>
          <a:effectLst>
            <a:outerShdw blurRad="50800" rotWithShape="0" dir="5400000" dist="254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40"/>
              </a:spcBef>
              <a:spcAft>
                <a:spcPts val="0"/>
              </a:spcAft>
              <a:buSzPts val="1870"/>
              <a:buNone/>
              <a:defRPr b="1" sz="22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400"/>
              <a:buNone/>
              <a:defRPr b="1" sz="2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350"/>
              <a:buNone/>
              <a:defRPr b="1" sz="1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600"/>
              <a:buFont typeface="Georgia"/>
              <a:buNone/>
              <a:defRPr b="1" sz="16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-320039" lvl="5" marL="27432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31470" lvl="6" marL="320040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31470" lvl="8" marL="411480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9pPr>
          </a:lstStyle>
          <a:p/>
        </p:txBody>
      </p:sp>
      <p:sp>
        <p:nvSpPr>
          <p:cNvPr id="90" name="Google Shape;90;p7"/>
          <p:cNvSpPr txBox="1"/>
          <p:nvPr>
            <p:ph idx="10" type="dt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7"/>
          <p:cNvSpPr txBox="1"/>
          <p:nvPr>
            <p:ph idx="11" type="ftr"/>
          </p:nvPr>
        </p:nvSpPr>
        <p:spPr>
          <a:xfrm>
            <a:off x="304800" y="6409944"/>
            <a:ext cx="35814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92" name="Google Shape;92;p7"/>
          <p:cNvCxnSpPr/>
          <p:nvPr/>
        </p:nvCxnSpPr>
        <p:spPr>
          <a:xfrm>
            <a:off x="152400" y="1280160"/>
            <a:ext cx="8833104" cy="0"/>
          </a:xfrm>
          <a:prstGeom prst="straightConnector1">
            <a:avLst/>
          </a:prstGeom>
          <a:noFill/>
          <a:ln cap="flat" cmpd="sng" w="11425">
            <a:solidFill>
              <a:srgbClr val="7A9798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93" name="Google Shape;93;p7"/>
          <p:cNvSpPr/>
          <p:nvPr/>
        </p:nvSpPr>
        <p:spPr>
          <a:xfrm>
            <a:off x="152400" y="155448"/>
            <a:ext cx="8833104" cy="6547104"/>
          </a:xfrm>
          <a:prstGeom prst="rect">
            <a:avLst/>
          </a:prstGeom>
          <a:noFill/>
          <a:ln cap="flat" cmpd="sng" w="9525">
            <a:solidFill>
              <a:srgbClr val="7A979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94" name="Google Shape;94;p7"/>
          <p:cNvSpPr txBox="1"/>
          <p:nvPr>
            <p:ph idx="3" type="body"/>
          </p:nvPr>
        </p:nvSpPr>
        <p:spPr>
          <a:xfrm>
            <a:off x="301752" y="2471383"/>
            <a:ext cx="4041648" cy="38184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5755" lvl="0" marL="457200" algn="l"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1pPr>
            <a:lvl2pPr indent="-308610" lvl="1" marL="914400" algn="l">
              <a:spcBef>
                <a:spcPts val="360"/>
              </a:spcBef>
              <a:spcAft>
                <a:spcPts val="0"/>
              </a:spcAft>
              <a:buSzPts val="1260"/>
              <a:buChar char="⚪"/>
              <a:defRPr/>
            </a:lvl2pPr>
            <a:lvl3pPr indent="-314325" lvl="2" marL="1371600" algn="l">
              <a:spcBef>
                <a:spcPts val="360"/>
              </a:spcBef>
              <a:spcAft>
                <a:spcPts val="0"/>
              </a:spcAft>
              <a:buSzPts val="1350"/>
              <a:buChar char="⯍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🞆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indent="-320039" lvl="5" marL="27432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31470" lvl="6" marL="320040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31470" lvl="8" marL="411480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9pPr>
          </a:lstStyle>
          <a:p/>
        </p:txBody>
      </p:sp>
      <p:sp>
        <p:nvSpPr>
          <p:cNvPr id="95" name="Google Shape;95;p7"/>
          <p:cNvSpPr txBox="1"/>
          <p:nvPr>
            <p:ph idx="4" type="body"/>
          </p:nvPr>
        </p:nvSpPr>
        <p:spPr>
          <a:xfrm>
            <a:off x="4800600" y="2471383"/>
            <a:ext cx="4038600" cy="38221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5755" lvl="0" marL="457200" algn="l"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1pPr>
            <a:lvl2pPr indent="-308610" lvl="1" marL="914400" algn="l">
              <a:spcBef>
                <a:spcPts val="360"/>
              </a:spcBef>
              <a:spcAft>
                <a:spcPts val="0"/>
              </a:spcAft>
              <a:buSzPts val="1260"/>
              <a:buChar char="⚪"/>
              <a:defRPr/>
            </a:lvl2pPr>
            <a:lvl3pPr indent="-314325" lvl="2" marL="1371600" algn="l">
              <a:spcBef>
                <a:spcPts val="360"/>
              </a:spcBef>
              <a:spcAft>
                <a:spcPts val="0"/>
              </a:spcAft>
              <a:buSzPts val="1350"/>
              <a:buChar char="⯍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🞆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indent="-320039" lvl="5" marL="27432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31470" lvl="6" marL="320040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31470" lvl="8" marL="411480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9pPr>
          </a:lstStyle>
          <a:p/>
        </p:txBody>
      </p:sp>
      <p:sp>
        <p:nvSpPr>
          <p:cNvPr id="96" name="Google Shape;96;p7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97" name="Google Shape;97;p7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cap="rnd" cmpd="dbl" w="50800">
            <a:solidFill>
              <a:srgbClr val="7A979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98" name="Google Shape;98;p7"/>
          <p:cNvSpPr txBox="1"/>
          <p:nvPr>
            <p:ph idx="12" type="sldNum"/>
          </p:nvPr>
        </p:nvSpPr>
        <p:spPr>
          <a:xfrm>
            <a:off x="4343400" y="1042416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0" lvl="1" mar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0" lvl="2" mar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0" lvl="3" mar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0" lvl="4" mar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0" lvl="5" mar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0" lvl="6" mar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0" lvl="7" mar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0" lvl="8" mar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9" name="Google Shape;99;p7"/>
          <p:cNvSpPr txBox="1"/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7A979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8"/>
          <p:cNvSpPr txBox="1"/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7A979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8"/>
          <p:cNvSpPr txBox="1"/>
          <p:nvPr>
            <p:ph idx="10" type="dt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8"/>
          <p:cNvSpPr txBox="1"/>
          <p:nvPr>
            <p:ph idx="11" type="ftr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8"/>
          <p:cNvSpPr txBox="1"/>
          <p:nvPr>
            <p:ph idx="12" type="sldNum"/>
          </p:nvPr>
        </p:nvSpPr>
        <p:spPr>
          <a:xfrm>
            <a:off x="4343400" y="1036020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showMasterSp="0" type="objTx">
  <p:cSld name="OBJECT_WITH_CAPTION_TEXT">
    <p:bg>
      <p:bgPr>
        <a:solidFill>
          <a:schemeClr val="lt1"/>
        </a:solid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9"/>
          <p:cNvSpPr/>
          <p:nvPr/>
        </p:nvSpPr>
        <p:spPr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07" name="Google Shape;107;p9"/>
          <p:cNvSpPr/>
          <p:nvPr/>
        </p:nvSpPr>
        <p:spPr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08" name="Google Shape;108;p9"/>
          <p:cNvSpPr/>
          <p:nvPr/>
        </p:nvSpPr>
        <p:spPr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09" name="Google Shape;109;p9"/>
          <p:cNvSpPr/>
          <p:nvPr/>
        </p:nvSpPr>
        <p:spPr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10" name="Google Shape;110;p9"/>
          <p:cNvSpPr/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11" name="Google Shape;111;p9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12" name="Google Shape;112;p9"/>
          <p:cNvSpPr txBox="1"/>
          <p:nvPr>
            <p:ph type="title"/>
          </p:nvPr>
        </p:nvSpPr>
        <p:spPr>
          <a:xfrm>
            <a:off x="381000" y="914400"/>
            <a:ext cx="23622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Georgia"/>
              <a:buNone/>
              <a:defRPr b="1" sz="220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9"/>
          <p:cNvSpPr txBox="1"/>
          <p:nvPr>
            <p:ph idx="1" type="body"/>
          </p:nvPr>
        </p:nvSpPr>
        <p:spPr>
          <a:xfrm>
            <a:off x="381000" y="1981200"/>
            <a:ext cx="2362200" cy="4144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320"/>
              </a:spcBef>
              <a:spcAft>
                <a:spcPts val="0"/>
              </a:spcAft>
              <a:buSzPts val="1360"/>
              <a:buNone/>
              <a:defRPr sz="1600">
                <a:solidFill>
                  <a:srgbClr val="FFFFF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84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SzPts val="75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SzPts val="900"/>
              <a:buFont typeface="Georgia"/>
              <a:buNone/>
              <a:defRPr sz="900"/>
            </a:lvl5pPr>
            <a:lvl6pPr indent="-320039" lvl="5" marL="27432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31470" lvl="6" marL="320040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31470" lvl="8" marL="411480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9pPr>
          </a:lstStyle>
          <a:p/>
        </p:txBody>
      </p:sp>
      <p:sp>
        <p:nvSpPr>
          <p:cNvPr id="114" name="Google Shape;114;p9"/>
          <p:cNvSpPr/>
          <p:nvPr/>
        </p:nvSpPr>
        <p:spPr>
          <a:xfrm>
            <a:off x="152400" y="152400"/>
            <a:ext cx="8833104" cy="6547104"/>
          </a:xfrm>
          <a:prstGeom prst="rect">
            <a:avLst/>
          </a:prstGeom>
          <a:noFill/>
          <a:ln cap="flat" cmpd="sng" w="9525">
            <a:solidFill>
              <a:srgbClr val="7A979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cxnSp>
        <p:nvCxnSpPr>
          <p:cNvPr id="115" name="Google Shape;115;p9"/>
          <p:cNvCxnSpPr/>
          <p:nvPr/>
        </p:nvCxnSpPr>
        <p:spPr>
          <a:xfrm>
            <a:off x="152400" y="533400"/>
            <a:ext cx="8833104" cy="0"/>
          </a:xfrm>
          <a:prstGeom prst="straightConnector1">
            <a:avLst/>
          </a:prstGeom>
          <a:noFill/>
          <a:ln cap="flat" cmpd="sng" w="11425">
            <a:solidFill>
              <a:srgbClr val="7A9798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116" name="Google Shape;116;p9"/>
          <p:cNvSpPr txBox="1"/>
          <p:nvPr>
            <p:ph idx="2" type="body"/>
          </p:nvPr>
        </p:nvSpPr>
        <p:spPr>
          <a:xfrm>
            <a:off x="3124200" y="685800"/>
            <a:ext cx="5638800" cy="54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5755" lvl="0" marL="457200" algn="l"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1pPr>
            <a:lvl2pPr indent="-308610" lvl="1" marL="914400" algn="l">
              <a:spcBef>
                <a:spcPts val="360"/>
              </a:spcBef>
              <a:spcAft>
                <a:spcPts val="0"/>
              </a:spcAft>
              <a:buSzPts val="1260"/>
              <a:buChar char="⚪"/>
              <a:defRPr/>
            </a:lvl2pPr>
            <a:lvl3pPr indent="-314325" lvl="2" marL="1371600" algn="l">
              <a:spcBef>
                <a:spcPts val="360"/>
              </a:spcBef>
              <a:spcAft>
                <a:spcPts val="0"/>
              </a:spcAft>
              <a:buSzPts val="1350"/>
              <a:buChar char="⯍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🞆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indent="-320039" lvl="5" marL="27432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31470" lvl="6" marL="320040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31470" lvl="8" marL="411480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9pPr>
          </a:lstStyle>
          <a:p/>
        </p:txBody>
      </p:sp>
      <p:sp>
        <p:nvSpPr>
          <p:cNvPr id="117" name="Google Shape;117;p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18" name="Google Shape;118;p9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cap="rnd" cmpd="dbl" w="50800">
            <a:solidFill>
              <a:srgbClr val="7A979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19" name="Google Shape;119;p9"/>
          <p:cNvSpPr txBox="1"/>
          <p:nvPr>
            <p:ph idx="12" type="sldNum"/>
          </p:nvPr>
        </p:nvSpPr>
        <p:spPr>
          <a:xfrm>
            <a:off x="1371600" y="312738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0" lvl="1" mar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0" lvl="2" mar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0" lvl="3" mar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0" lvl="4" mar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0" lvl="5" mar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0" lvl="6" mar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0" lvl="7" mar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0" lvl="8" marL="0" algn="ctr">
              <a:spcBef>
                <a:spcPts val="0"/>
              </a:spcBef>
              <a:buNone/>
              <a:defRPr sz="160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0" name="Google Shape;120;p9"/>
          <p:cNvSpPr/>
          <p:nvPr/>
        </p:nvSpPr>
        <p:spPr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21" name="Google Shape;121;p9"/>
          <p:cNvSpPr txBox="1"/>
          <p:nvPr>
            <p:ph idx="10" type="dt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9"/>
          <p:cNvSpPr txBox="1"/>
          <p:nvPr>
            <p:ph idx="11" type="ftr"/>
          </p:nvPr>
        </p:nvSpPr>
        <p:spPr>
          <a:xfrm>
            <a:off x="301752" y="6410848"/>
            <a:ext cx="338328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showMasterSp="0" type="picTx">
  <p:cSld name="PICTURE_WITH_CAPTION_TEXT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4" name="Google Shape;124;p10"/>
          <p:cNvCxnSpPr/>
          <p:nvPr/>
        </p:nvCxnSpPr>
        <p:spPr>
          <a:xfrm>
            <a:off x="152400" y="533400"/>
            <a:ext cx="8833104" cy="0"/>
          </a:xfrm>
          <a:prstGeom prst="straightConnector1">
            <a:avLst/>
          </a:prstGeom>
          <a:noFill/>
          <a:ln cap="flat" cmpd="sng" w="11425">
            <a:solidFill>
              <a:srgbClr val="7A9798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125" name="Google Shape;125;p10"/>
          <p:cNvSpPr/>
          <p:nvPr/>
        </p:nvSpPr>
        <p:spPr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26" name="Google Shape;126;p10"/>
          <p:cNvSpPr/>
          <p:nvPr/>
        </p:nvSpPr>
        <p:spPr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27" name="Google Shape;127;p10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28" name="Google Shape;128;p10"/>
          <p:cNvSpPr/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29" name="Google Shape;129;p10"/>
          <p:cNvSpPr/>
          <p:nvPr/>
        </p:nvSpPr>
        <p:spPr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30" name="Google Shape;130;p10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31" name="Google Shape;131;p10"/>
          <p:cNvSpPr/>
          <p:nvPr/>
        </p:nvSpPr>
        <p:spPr>
          <a:xfrm>
            <a:off x="152400" y="155448"/>
            <a:ext cx="8833104" cy="6547104"/>
          </a:xfrm>
          <a:prstGeom prst="rect">
            <a:avLst/>
          </a:prstGeom>
          <a:noFill/>
          <a:ln cap="flat" cmpd="sng" w="9525">
            <a:solidFill>
              <a:srgbClr val="7A979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32" name="Google Shape;132;p10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33" name="Google Shape;133;p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cap="rnd" cmpd="dbl" w="50800">
            <a:solidFill>
              <a:srgbClr val="7A979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34" name="Google Shape;134;p10"/>
          <p:cNvSpPr txBox="1"/>
          <p:nvPr>
            <p:ph idx="12" type="sldNum"/>
          </p:nvPr>
        </p:nvSpPr>
        <p:spPr>
          <a:xfrm>
            <a:off x="1371600" y="312738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5" name="Google Shape;135;p10"/>
          <p:cNvSpPr txBox="1"/>
          <p:nvPr>
            <p:ph type="title"/>
          </p:nvPr>
        </p:nvSpPr>
        <p:spPr>
          <a:xfrm>
            <a:off x="3000375" y="5029200"/>
            <a:ext cx="58674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Georgia"/>
              <a:buNone/>
              <a:defRPr b="1" sz="24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" name="Google Shape;136;p10"/>
          <p:cNvSpPr/>
          <p:nvPr>
            <p:ph idx="2" type="pic"/>
          </p:nvPr>
        </p:nvSpPr>
        <p:spPr>
          <a:xfrm>
            <a:off x="3000375" y="609600"/>
            <a:ext cx="5867400" cy="42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SzPts val="2720"/>
              <a:buFont typeface="Noto Sans Symbols"/>
              <a:buNone/>
              <a:defRPr b="0" i="0" sz="32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marR="0" rtl="0" algn="l">
              <a:spcBef>
                <a:spcPts val="440"/>
              </a:spcBef>
              <a:spcAft>
                <a:spcPts val="0"/>
              </a:spcAft>
              <a:buClr>
                <a:schemeClr val="accent2"/>
              </a:buClr>
              <a:buSzPts val="1540"/>
              <a:buFont typeface="Noto Sans Symbols"/>
              <a:buChar char="⚪"/>
              <a:defRPr b="0" i="0" sz="2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lvl="2" marR="0" rtl="0" algn="l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Char char="⯍"/>
              <a:defRPr b="0" i="0" sz="20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ans Symbols"/>
              <a:buChar char="🞆"/>
              <a:defRPr b="0" i="0" sz="20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lvl="4" marR="0" rtl="0" algn="l"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Georgia"/>
              <a:buChar char="•"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lvl="5" marR="0" rtl="0" algn="l"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440"/>
              <a:buFont typeface="Noto Sans Symbols"/>
              <a:buChar char="⚫"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lvl="6" marR="0" rtl="0" algn="l">
              <a:spcBef>
                <a:spcPts val="320"/>
              </a:spcBef>
              <a:spcAft>
                <a:spcPts val="0"/>
              </a:spcAft>
              <a:buClr>
                <a:srgbClr val="B75640"/>
              </a:buClr>
              <a:buSzPts val="1440"/>
              <a:buFont typeface="Georgia"/>
              <a:buChar char="•"/>
              <a:defRPr b="0" i="0" sz="16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lvl="7" marR="0" rtl="0" algn="l">
              <a:spcBef>
                <a:spcPts val="320"/>
              </a:spcBef>
              <a:spcAft>
                <a:spcPts val="0"/>
              </a:spcAft>
              <a:buClr>
                <a:srgbClr val="7A6B62"/>
              </a:buClr>
              <a:buSzPts val="1600"/>
              <a:buFont typeface="Georgia"/>
              <a:buChar char="•"/>
              <a:defRPr b="0" i="0" sz="16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lvl="8" marR="0" rtl="0" algn="l">
              <a:spcBef>
                <a:spcPts val="280"/>
              </a:spcBef>
              <a:spcAft>
                <a:spcPts val="0"/>
              </a:spcAft>
              <a:buClr>
                <a:srgbClr val="B29D00"/>
              </a:buClr>
              <a:buSzPts val="1260"/>
              <a:buFont typeface="Georgia"/>
              <a:buChar char="•"/>
              <a:defRPr b="0" i="0" sz="14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id="137" name="Google Shape;137;p10"/>
          <p:cNvSpPr txBox="1"/>
          <p:nvPr>
            <p:ph idx="1" type="body"/>
          </p:nvPr>
        </p:nvSpPr>
        <p:spPr>
          <a:xfrm>
            <a:off x="381000" y="990600"/>
            <a:ext cx="2438400" cy="525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320"/>
              </a:spcBef>
              <a:spcAft>
                <a:spcPts val="0"/>
              </a:spcAft>
              <a:buSzPts val="1360"/>
              <a:buFont typeface="Georgia"/>
              <a:buNone/>
              <a:defRPr sz="1600">
                <a:solidFill>
                  <a:srgbClr val="FFFFFF"/>
                </a:solidFill>
              </a:defRPr>
            </a:lvl1pPr>
            <a:lvl2pPr indent="-281940" lvl="1" marL="914400" algn="l">
              <a:spcBef>
                <a:spcPts val="1000"/>
              </a:spcBef>
              <a:spcAft>
                <a:spcPts val="0"/>
              </a:spcAft>
              <a:buSzPts val="840"/>
              <a:buChar char="⚪"/>
              <a:defRPr sz="1200"/>
            </a:lvl2pPr>
            <a:lvl3pPr indent="-276225" lvl="2" marL="1371600" algn="l">
              <a:spcBef>
                <a:spcPts val="200"/>
              </a:spcBef>
              <a:spcAft>
                <a:spcPts val="0"/>
              </a:spcAft>
              <a:buSzPts val="750"/>
              <a:buChar char="⯍"/>
              <a:defRPr sz="1000"/>
            </a:lvl3pPr>
            <a:lvl4pPr indent="-268605" lvl="3" marL="1828800" algn="l">
              <a:spcBef>
                <a:spcPts val="180"/>
              </a:spcBef>
              <a:spcAft>
                <a:spcPts val="0"/>
              </a:spcAft>
              <a:buSzPts val="630"/>
              <a:buChar char="🞆"/>
              <a:defRPr sz="900"/>
            </a:lvl4pPr>
            <a:lvl5pPr indent="-285750" lvl="4" marL="2286000" algn="l">
              <a:spcBef>
                <a:spcPts val="180"/>
              </a:spcBef>
              <a:spcAft>
                <a:spcPts val="0"/>
              </a:spcAft>
              <a:buSzPts val="900"/>
              <a:buFont typeface="Georgia"/>
              <a:buChar char="•"/>
              <a:defRPr sz="900"/>
            </a:lvl5pPr>
            <a:lvl6pPr indent="-320039" lvl="5" marL="27432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31470" lvl="6" marL="320040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31470" lvl="8" marL="411480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9pPr>
          </a:lstStyle>
          <a:p/>
        </p:txBody>
      </p:sp>
      <p:sp>
        <p:nvSpPr>
          <p:cNvPr id="138" name="Google Shape;138;p10"/>
          <p:cNvSpPr/>
          <p:nvPr/>
        </p:nvSpPr>
        <p:spPr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39" name="Google Shape;139;p10"/>
          <p:cNvSpPr txBox="1"/>
          <p:nvPr>
            <p:ph idx="10" type="dt"/>
          </p:nvPr>
        </p:nvSpPr>
        <p:spPr>
          <a:xfrm>
            <a:off x="5788152" y="6404984"/>
            <a:ext cx="3044952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10"/>
          <p:cNvSpPr txBox="1"/>
          <p:nvPr>
            <p:ph idx="11" type="ftr"/>
          </p:nvPr>
        </p:nvSpPr>
        <p:spPr>
          <a:xfrm>
            <a:off x="301752" y="6410848"/>
            <a:ext cx="3584448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bg>
      <p:bgPr>
        <a:solidFill>
          <a:schemeClr val="lt2"/>
        </a:solid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1"/>
          <p:cNvSpPr txBox="1"/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7A979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3" name="Google Shape;143;p11"/>
          <p:cNvSpPr txBox="1"/>
          <p:nvPr>
            <p:ph idx="1" type="body"/>
          </p:nvPr>
        </p:nvSpPr>
        <p:spPr>
          <a:xfrm rot="5400000">
            <a:off x="2269236" y="-443484"/>
            <a:ext cx="4599432" cy="853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5755" lvl="0" marL="457200" algn="l"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1pPr>
            <a:lvl2pPr indent="-308610" lvl="1" marL="914400" algn="l">
              <a:spcBef>
                <a:spcPts val="360"/>
              </a:spcBef>
              <a:spcAft>
                <a:spcPts val="0"/>
              </a:spcAft>
              <a:buSzPts val="1260"/>
              <a:buChar char="⚪"/>
              <a:defRPr/>
            </a:lvl2pPr>
            <a:lvl3pPr indent="-314325" lvl="2" marL="1371600" algn="l">
              <a:spcBef>
                <a:spcPts val="360"/>
              </a:spcBef>
              <a:spcAft>
                <a:spcPts val="0"/>
              </a:spcAft>
              <a:buSzPts val="1350"/>
              <a:buChar char="⯍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🞆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indent="-320039" lvl="5" marL="27432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31470" lvl="6" marL="320040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31470" lvl="8" marL="411480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9pPr>
          </a:lstStyle>
          <a:p/>
        </p:txBody>
      </p:sp>
      <p:sp>
        <p:nvSpPr>
          <p:cNvPr id="144" name="Google Shape;144;p11"/>
          <p:cNvSpPr txBox="1"/>
          <p:nvPr>
            <p:ph idx="10" type="dt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11"/>
          <p:cNvSpPr txBox="1"/>
          <p:nvPr>
            <p:ph idx="11" type="ftr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11"/>
          <p:cNvSpPr txBox="1"/>
          <p:nvPr>
            <p:ph idx="12" type="sldNum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showMasterSp="0" type="vertTitleAndTx">
  <p:cSld name="VERTICAL_TITLE_AND_VERTICAL_TEXT">
    <p:bg>
      <p:bgPr>
        <a:solidFill>
          <a:schemeClr val="lt2"/>
        </a:solidFill>
      </p:bgPr>
    </p:bg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2"/>
          <p:cNvSpPr/>
          <p:nvPr/>
        </p:nvSpPr>
        <p:spPr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49" name="Google Shape;149;p12"/>
          <p:cNvSpPr/>
          <p:nvPr/>
        </p:nvSpPr>
        <p:spPr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50" name="Google Shape;150;p12"/>
          <p:cNvSpPr/>
          <p:nvPr/>
        </p:nvSpPr>
        <p:spPr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51" name="Google Shape;151;p12"/>
          <p:cNvSpPr/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52" name="Google Shape;152;p12"/>
          <p:cNvSpPr/>
          <p:nvPr/>
        </p:nvSpPr>
        <p:spPr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53" name="Google Shape;153;p12"/>
          <p:cNvSpPr/>
          <p:nvPr/>
        </p:nvSpPr>
        <p:spPr>
          <a:xfrm>
            <a:off x="152400" y="155448"/>
            <a:ext cx="8833104" cy="6547104"/>
          </a:xfrm>
          <a:prstGeom prst="rect">
            <a:avLst/>
          </a:prstGeom>
          <a:noFill/>
          <a:ln cap="flat" cmpd="sng" w="9525">
            <a:solidFill>
              <a:srgbClr val="7A979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cxnSp>
        <p:nvCxnSpPr>
          <p:cNvPr id="154" name="Google Shape;154;p12"/>
          <p:cNvCxnSpPr/>
          <p:nvPr/>
        </p:nvCxnSpPr>
        <p:spPr>
          <a:xfrm rot="5400000">
            <a:off x="4021836" y="3278124"/>
            <a:ext cx="6245352" cy="0"/>
          </a:xfrm>
          <a:prstGeom prst="straightConnector1">
            <a:avLst/>
          </a:prstGeom>
          <a:noFill/>
          <a:ln cap="flat" cmpd="sng" w="9525">
            <a:solidFill>
              <a:srgbClr val="7A9798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155" name="Google Shape;155;p12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56" name="Google Shape;156;p12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cap="rnd" cmpd="dbl" w="50800">
            <a:solidFill>
              <a:srgbClr val="7A979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57" name="Google Shape;157;p12"/>
          <p:cNvSpPr txBox="1"/>
          <p:nvPr>
            <p:ph idx="12" type="sldNum"/>
          </p:nvPr>
        </p:nvSpPr>
        <p:spPr>
          <a:xfrm>
            <a:off x="6915912" y="3009901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8" name="Google Shape;158;p12"/>
          <p:cNvSpPr txBox="1"/>
          <p:nvPr>
            <p:ph idx="1" type="body"/>
          </p:nvPr>
        </p:nvSpPr>
        <p:spPr>
          <a:xfrm rot="5400000">
            <a:off x="670717" y="-61117"/>
            <a:ext cx="5821366" cy="655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5755" lvl="0" marL="457200" algn="l"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1pPr>
            <a:lvl2pPr indent="-308610" lvl="1" marL="914400" algn="l">
              <a:spcBef>
                <a:spcPts val="360"/>
              </a:spcBef>
              <a:spcAft>
                <a:spcPts val="0"/>
              </a:spcAft>
              <a:buSzPts val="1260"/>
              <a:buChar char="⚪"/>
              <a:defRPr/>
            </a:lvl2pPr>
            <a:lvl3pPr indent="-314325" lvl="2" marL="1371600" algn="l">
              <a:spcBef>
                <a:spcPts val="360"/>
              </a:spcBef>
              <a:spcAft>
                <a:spcPts val="0"/>
              </a:spcAft>
              <a:buSzPts val="1350"/>
              <a:buChar char="⯍"/>
              <a:defRPr/>
            </a:lvl3pPr>
            <a:lvl4pPr indent="-308610" lvl="3" marL="1828800" algn="l">
              <a:spcBef>
                <a:spcPts val="360"/>
              </a:spcBef>
              <a:spcAft>
                <a:spcPts val="0"/>
              </a:spcAft>
              <a:buSzPts val="1260"/>
              <a:buChar char="🞆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indent="-320039" lvl="5" marL="27432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31470" lvl="6" marL="320040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31470" lvl="8" marL="411480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9pPr>
          </a:lstStyle>
          <a:p/>
        </p:txBody>
      </p:sp>
      <p:sp>
        <p:nvSpPr>
          <p:cNvPr id="159" name="Google Shape;159;p12"/>
          <p:cNvSpPr txBox="1"/>
          <p:nvPr>
            <p:ph idx="10" type="dt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0" name="Google Shape;160;p12"/>
          <p:cNvSpPr txBox="1"/>
          <p:nvPr>
            <p:ph idx="11" type="ftr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1" name="Google Shape;161;p12"/>
          <p:cNvSpPr txBox="1"/>
          <p:nvPr>
            <p:ph type="title"/>
          </p:nvPr>
        </p:nvSpPr>
        <p:spPr>
          <a:xfrm rot="5400000">
            <a:off x="5189537" y="2506664"/>
            <a:ext cx="5851525" cy="1447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7A979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Custom Layout"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3"/>
          <p:cNvSpPr txBox="1"/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7A979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4" name="Google Shape;164;p13"/>
          <p:cNvSpPr txBox="1"/>
          <p:nvPr>
            <p:ph idx="10" type="dt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5" name="Google Shape;165;p13"/>
          <p:cNvSpPr txBox="1"/>
          <p:nvPr>
            <p:ph idx="11" type="ftr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6" name="Google Shape;166;p13"/>
          <p:cNvSpPr txBox="1"/>
          <p:nvPr>
            <p:ph idx="12" type="sldNum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/>
          <p:nvPr/>
        </p:nvSpPr>
        <p:spPr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1" name="Google Shape;11;p1"/>
          <p:cNvSpPr/>
          <p:nvPr/>
        </p:nvSpPr>
        <p:spPr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2" name="Google Shape;12;p1"/>
          <p:cNvSpPr/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3" name="Google Shape;13;p1"/>
          <p:cNvSpPr/>
          <p:nvPr/>
        </p:nvSpPr>
        <p:spPr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4" name="Google Shape;14;p1"/>
          <p:cNvSpPr/>
          <p:nvPr/>
        </p:nvSpPr>
        <p:spPr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5" name="Google Shape;15;p1"/>
          <p:cNvSpPr txBox="1"/>
          <p:nvPr>
            <p:ph idx="10" type="dt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id="16" name="Google Shape;16;p1"/>
          <p:cNvSpPr txBox="1"/>
          <p:nvPr>
            <p:ph idx="11" type="ftr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id="17" name="Google Shape;17;p1"/>
          <p:cNvSpPr/>
          <p:nvPr/>
        </p:nvSpPr>
        <p:spPr>
          <a:xfrm>
            <a:off x="152400" y="155448"/>
            <a:ext cx="8833104" cy="6547104"/>
          </a:xfrm>
          <a:prstGeom prst="rect">
            <a:avLst/>
          </a:prstGeom>
          <a:noFill/>
          <a:ln cap="flat" cmpd="sng" w="9525">
            <a:solidFill>
              <a:srgbClr val="7A979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cxnSp>
        <p:nvCxnSpPr>
          <p:cNvPr id="18" name="Google Shape;18;p1"/>
          <p:cNvCxnSpPr/>
          <p:nvPr/>
        </p:nvCxnSpPr>
        <p:spPr>
          <a:xfrm>
            <a:off x="152400" y="1276743"/>
            <a:ext cx="8833104" cy="0"/>
          </a:xfrm>
          <a:prstGeom prst="straightConnector1">
            <a:avLst/>
          </a:prstGeom>
          <a:noFill/>
          <a:ln cap="flat" cmpd="sng" w="9525">
            <a:solidFill>
              <a:srgbClr val="7A9798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19" name="Google Shape;19;p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0" name="Google Shape;20;p1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cap="rnd" cmpd="dbl" w="50800">
            <a:solidFill>
              <a:srgbClr val="7A979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1" name="Google Shape;21;p1"/>
          <p:cNvSpPr txBox="1"/>
          <p:nvPr>
            <p:ph idx="12" type="sldNum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b="0" sz="1600" u="none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0" lvl="1" marL="0" marR="0" rtl="0" algn="ctr">
              <a:spcBef>
                <a:spcPts val="0"/>
              </a:spcBef>
              <a:buNone/>
              <a:defRPr b="0" sz="1600" u="none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0" lvl="2" marL="0" marR="0" rtl="0" algn="ctr">
              <a:spcBef>
                <a:spcPts val="0"/>
              </a:spcBef>
              <a:buNone/>
              <a:defRPr b="0" sz="1600" u="none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0" lvl="3" marL="0" marR="0" rtl="0" algn="ctr">
              <a:spcBef>
                <a:spcPts val="0"/>
              </a:spcBef>
              <a:buNone/>
              <a:defRPr b="0" sz="1600" u="none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0" lvl="4" marL="0" marR="0" rtl="0" algn="ctr">
              <a:spcBef>
                <a:spcPts val="0"/>
              </a:spcBef>
              <a:buNone/>
              <a:defRPr b="0" sz="1600" u="none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0" lvl="5" marL="0" marR="0" rtl="0" algn="ctr">
              <a:spcBef>
                <a:spcPts val="0"/>
              </a:spcBef>
              <a:buNone/>
              <a:defRPr b="0" sz="1600" u="none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0" lvl="6" marL="0" marR="0" rtl="0" algn="ctr">
              <a:spcBef>
                <a:spcPts val="0"/>
              </a:spcBef>
              <a:buNone/>
              <a:defRPr b="0" sz="1600" u="none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0" lvl="7" marL="0" marR="0" rtl="0" algn="ctr">
              <a:spcBef>
                <a:spcPts val="0"/>
              </a:spcBef>
              <a:buNone/>
              <a:defRPr b="0" sz="1600" u="none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0" lvl="8" marL="0" marR="0" rtl="0" algn="ctr">
              <a:spcBef>
                <a:spcPts val="0"/>
              </a:spcBef>
              <a:buNone/>
              <a:defRPr b="0" sz="1600" u="none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2" name="Google Shape;22;p1"/>
          <p:cNvSpPr txBox="1"/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rgbClr val="7A9798"/>
              </a:buClr>
              <a:buSzPts val="3300"/>
              <a:buFont typeface="Georgia"/>
              <a:buNone/>
              <a:defRPr b="0" i="0" sz="3300" u="none" cap="none" strike="noStrike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3" name="Google Shape;23;p1"/>
          <p:cNvSpPr txBox="1"/>
          <p:nvPr>
            <p:ph idx="1" type="body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4332" lvl="0" marL="457200" marR="0" rtl="0" algn="l">
              <a:spcBef>
                <a:spcPts val="540"/>
              </a:spcBef>
              <a:spcAft>
                <a:spcPts val="0"/>
              </a:spcAft>
              <a:buClr>
                <a:schemeClr val="accent1"/>
              </a:buClr>
              <a:buSzPts val="2295"/>
              <a:buFont typeface="Noto Sans Symbols"/>
              <a:buChar char="⚫"/>
              <a:defRPr b="0" i="0" sz="27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-326390" lvl="1" marL="914400" marR="0" rtl="0" algn="l">
              <a:spcBef>
                <a:spcPts val="440"/>
              </a:spcBef>
              <a:spcAft>
                <a:spcPts val="0"/>
              </a:spcAft>
              <a:buClr>
                <a:schemeClr val="accent2"/>
              </a:buClr>
              <a:buSzPts val="1540"/>
              <a:buFont typeface="Noto Sans Symbols"/>
              <a:buChar char="⚪"/>
              <a:defRPr b="0" i="0" sz="2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-32385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Char char="⯍"/>
              <a:defRPr b="0" i="0" sz="20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ans Symbols"/>
              <a:buChar char="🞆"/>
              <a:defRPr b="0" i="0" sz="20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Georgia"/>
              <a:buChar char="•"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-320039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440"/>
              <a:buFont typeface="Noto Sans Symbols"/>
              <a:buChar char="⚫"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-320039" lvl="6" marL="3200400" marR="0" rtl="0" algn="l">
              <a:spcBef>
                <a:spcPts val="320"/>
              </a:spcBef>
              <a:spcAft>
                <a:spcPts val="0"/>
              </a:spcAft>
              <a:buClr>
                <a:srgbClr val="B75640"/>
              </a:buClr>
              <a:buSzPts val="1440"/>
              <a:buFont typeface="Georgia"/>
              <a:buChar char="•"/>
              <a:defRPr b="0" i="0" sz="16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rgbClr val="7A6B62"/>
              </a:buClr>
              <a:buSzPts val="1600"/>
              <a:buFont typeface="Georgia"/>
              <a:buChar char="•"/>
              <a:defRPr b="0" i="0" sz="16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-308609" lvl="8" marL="4114800" marR="0" rtl="0" algn="l">
              <a:spcBef>
                <a:spcPts val="280"/>
              </a:spcBef>
              <a:spcAft>
                <a:spcPts val="0"/>
              </a:spcAft>
              <a:buClr>
                <a:srgbClr val="B29D00"/>
              </a:buClr>
              <a:buSzPts val="1260"/>
              <a:buFont typeface="Georgia"/>
              <a:buChar char="•"/>
              <a:defRPr b="0" i="0" sz="14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gif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4"/>
          <p:cNvSpPr txBox="1"/>
          <p:nvPr>
            <p:ph idx="1" type="subTitle"/>
          </p:nvPr>
        </p:nvSpPr>
        <p:spPr>
          <a:xfrm>
            <a:off x="762000" y="5410200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68"/>
              <a:buNone/>
            </a:pPr>
            <a:r>
              <a:rPr lang="en-US" sz="2550">
                <a:solidFill>
                  <a:srgbClr val="572314"/>
                </a:solidFill>
                <a:latin typeface="Arial"/>
                <a:ea typeface="Arial"/>
                <a:cs typeface="Arial"/>
                <a:sym typeface="Arial"/>
              </a:rPr>
              <a:t>2021-2022 PUBLIC HEARING ON THE BUDGET 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510"/>
              </a:spcBef>
              <a:spcAft>
                <a:spcPts val="0"/>
              </a:spcAft>
              <a:buSzPts val="2168"/>
              <a:buNone/>
            </a:pPr>
            <a:r>
              <a:rPr lang="en-US" sz="2550">
                <a:solidFill>
                  <a:srgbClr val="572314"/>
                </a:solidFill>
                <a:latin typeface="Arial"/>
                <a:ea typeface="Arial"/>
                <a:cs typeface="Arial"/>
                <a:sym typeface="Arial"/>
              </a:rPr>
              <a:t>APRIL 29, 2021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510"/>
              </a:spcBef>
              <a:spcAft>
                <a:spcPts val="0"/>
              </a:spcAft>
              <a:buSzPts val="2168"/>
              <a:buNone/>
            </a:pPr>
            <a:r>
              <a:t/>
            </a:r>
            <a:endParaRPr sz="2550">
              <a:solidFill>
                <a:srgbClr val="556E6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14"/>
          <p:cNvSpPr txBox="1"/>
          <p:nvPr>
            <p:ph type="ctrTitle"/>
          </p:nvPr>
        </p:nvSpPr>
        <p:spPr>
          <a:xfrm>
            <a:off x="762000" y="228600"/>
            <a:ext cx="7239000" cy="147218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556E6F"/>
              </a:buClr>
              <a:buSzPts val="4500"/>
              <a:buFont typeface="Arial"/>
              <a:buNone/>
            </a:pPr>
            <a:r>
              <a:rPr b="1" lang="en-US" sz="4500">
                <a:solidFill>
                  <a:srgbClr val="556E6F"/>
                </a:solidFill>
                <a:latin typeface="Arial"/>
                <a:ea typeface="Arial"/>
                <a:cs typeface="Arial"/>
                <a:sym typeface="Arial"/>
              </a:rPr>
              <a:t>Quinton Township </a:t>
            </a:r>
            <a:br>
              <a:rPr b="1" lang="en-US" sz="4500">
                <a:solidFill>
                  <a:srgbClr val="556E6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en-US" sz="4500">
                <a:solidFill>
                  <a:srgbClr val="556E6F"/>
                </a:solidFill>
                <a:latin typeface="Arial"/>
                <a:ea typeface="Arial"/>
                <a:cs typeface="Arial"/>
                <a:sym typeface="Arial"/>
              </a:rPr>
              <a:t>Board of Education</a:t>
            </a:r>
            <a:endParaRPr b="1" sz="4500">
              <a:solidFill>
                <a:srgbClr val="556E6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4" name="Google Shape;17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06550" y="1812234"/>
            <a:ext cx="5282314" cy="34046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5"/>
          <p:cNvSpPr txBox="1"/>
          <p:nvPr>
            <p:ph type="title"/>
          </p:nvPr>
        </p:nvSpPr>
        <p:spPr>
          <a:xfrm>
            <a:off x="2286000" y="152400"/>
            <a:ext cx="4507992" cy="8080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556E6F"/>
              </a:buClr>
              <a:buSzPts val="3300"/>
              <a:buFont typeface="Arial"/>
              <a:buNone/>
            </a:pPr>
            <a:r>
              <a:rPr b="1" lang="en-US" u="sng">
                <a:solidFill>
                  <a:srgbClr val="556E6F"/>
                </a:solidFill>
                <a:latin typeface="Arial"/>
                <a:ea typeface="Arial"/>
                <a:cs typeface="Arial"/>
                <a:sym typeface="Arial"/>
              </a:rPr>
              <a:t>Mission Statement</a:t>
            </a:r>
            <a:endParaRPr b="1" u="sng">
              <a:solidFill>
                <a:srgbClr val="556E6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15"/>
          <p:cNvSpPr txBox="1"/>
          <p:nvPr>
            <p:ph idx="1" type="body"/>
          </p:nvPr>
        </p:nvSpPr>
        <p:spPr>
          <a:xfrm>
            <a:off x="381000" y="1600200"/>
            <a:ext cx="7848600" cy="525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4320" lvl="0" marL="27432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356"/>
              <a:buNone/>
            </a:pPr>
            <a:r>
              <a:rPr b="1" lang="en-US" sz="1595">
                <a:solidFill>
                  <a:srgbClr val="572314"/>
                </a:solidFill>
                <a:latin typeface="Arial"/>
                <a:ea typeface="Arial"/>
                <a:cs typeface="Arial"/>
                <a:sym typeface="Arial"/>
              </a:rPr>
              <a:t>We, the collective members of the Quinton Township School and its community, aspire to provide every student with access to equal educational opportunities. </a:t>
            </a:r>
            <a:endParaRPr sz="1595">
              <a:solidFill>
                <a:srgbClr val="57231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4320" lvl="0" marL="274320" rtl="0" algn="l">
              <a:lnSpc>
                <a:spcPct val="80000"/>
              </a:lnSpc>
              <a:spcBef>
                <a:spcPts val="319"/>
              </a:spcBef>
              <a:spcAft>
                <a:spcPts val="0"/>
              </a:spcAft>
              <a:buSzPts val="1356"/>
              <a:buNone/>
            </a:pPr>
            <a:r>
              <a:rPr b="1" lang="en-US" sz="1595">
                <a:solidFill>
                  <a:srgbClr val="572314"/>
                </a:solidFill>
                <a:latin typeface="Arial"/>
                <a:ea typeface="Arial"/>
                <a:cs typeface="Arial"/>
                <a:sym typeface="Arial"/>
              </a:rPr>
              <a:t>In order to realize this mission, our teachers and staff pledge to serve as advocates who:   </a:t>
            </a:r>
            <a:endParaRPr sz="1595">
              <a:solidFill>
                <a:srgbClr val="57231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4320" lvl="0" marL="274320" rtl="0" algn="l">
              <a:lnSpc>
                <a:spcPct val="80000"/>
              </a:lnSpc>
              <a:spcBef>
                <a:spcPts val="319"/>
              </a:spcBef>
              <a:spcAft>
                <a:spcPts val="0"/>
              </a:spcAft>
              <a:buSzPts val="1356"/>
              <a:buNone/>
            </a:pPr>
            <a:r>
              <a:rPr b="1" lang="en-US" sz="1595">
                <a:solidFill>
                  <a:srgbClr val="572314"/>
                </a:solidFill>
                <a:latin typeface="Arial"/>
                <a:ea typeface="Arial"/>
                <a:cs typeface="Arial"/>
                <a:sym typeface="Arial"/>
              </a:rPr>
              <a:t>	*provide a caring, safe, nurturing environment.</a:t>
            </a:r>
            <a:endParaRPr sz="1595">
              <a:solidFill>
                <a:srgbClr val="57231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4320" lvl="0" marL="274320" rtl="0" algn="l">
              <a:lnSpc>
                <a:spcPct val="80000"/>
              </a:lnSpc>
              <a:spcBef>
                <a:spcPts val="319"/>
              </a:spcBef>
              <a:spcAft>
                <a:spcPts val="0"/>
              </a:spcAft>
              <a:buSzPts val="1356"/>
              <a:buNone/>
            </a:pPr>
            <a:r>
              <a:rPr b="1" lang="en-US" sz="1595">
                <a:solidFill>
                  <a:srgbClr val="572314"/>
                </a:solidFill>
                <a:latin typeface="Arial"/>
                <a:ea typeface="Arial"/>
                <a:cs typeface="Arial"/>
                <a:sym typeface="Arial"/>
              </a:rPr>
              <a:t>	*establish a challenging and diverse learning climate in which every student's needs are met, exceeded, and supported.</a:t>
            </a:r>
            <a:endParaRPr sz="1595">
              <a:solidFill>
                <a:srgbClr val="57231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4320" lvl="0" marL="274320" rtl="0" algn="l">
              <a:lnSpc>
                <a:spcPct val="80000"/>
              </a:lnSpc>
              <a:spcBef>
                <a:spcPts val="319"/>
              </a:spcBef>
              <a:spcAft>
                <a:spcPts val="0"/>
              </a:spcAft>
              <a:buSzPts val="1356"/>
              <a:buNone/>
            </a:pPr>
            <a:r>
              <a:rPr b="1" lang="en-US" sz="1595">
                <a:solidFill>
                  <a:srgbClr val="572314"/>
                </a:solidFill>
                <a:latin typeface="Arial"/>
                <a:ea typeface="Arial"/>
                <a:cs typeface="Arial"/>
                <a:sym typeface="Arial"/>
              </a:rPr>
              <a:t>	*embrace high expectations that all children can flourish as successful learners.</a:t>
            </a:r>
            <a:endParaRPr sz="1595">
              <a:solidFill>
                <a:srgbClr val="57231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4320" lvl="0" marL="274320" rtl="0" algn="l">
              <a:lnSpc>
                <a:spcPct val="80000"/>
              </a:lnSpc>
              <a:spcBef>
                <a:spcPts val="319"/>
              </a:spcBef>
              <a:spcAft>
                <a:spcPts val="0"/>
              </a:spcAft>
              <a:buSzPts val="1356"/>
              <a:buNone/>
            </a:pPr>
            <a:r>
              <a:rPr b="1" lang="en-US" sz="1595">
                <a:solidFill>
                  <a:srgbClr val="572314"/>
                </a:solidFill>
                <a:latin typeface="Arial"/>
                <a:ea typeface="Arial"/>
                <a:cs typeface="Arial"/>
                <a:sym typeface="Arial"/>
              </a:rPr>
              <a:t>As a result of our advocacy, we aspire to develop students who:</a:t>
            </a:r>
            <a:endParaRPr sz="1595">
              <a:solidFill>
                <a:srgbClr val="57231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4320" lvl="0" marL="274320" rtl="0" algn="l">
              <a:lnSpc>
                <a:spcPct val="80000"/>
              </a:lnSpc>
              <a:spcBef>
                <a:spcPts val="319"/>
              </a:spcBef>
              <a:spcAft>
                <a:spcPts val="0"/>
              </a:spcAft>
              <a:buSzPts val="1356"/>
              <a:buNone/>
            </a:pPr>
            <a:r>
              <a:rPr b="1" lang="en-US" sz="1595">
                <a:solidFill>
                  <a:srgbClr val="572314"/>
                </a:solidFill>
                <a:latin typeface="Arial"/>
                <a:ea typeface="Arial"/>
                <a:cs typeface="Arial"/>
                <a:sym typeface="Arial"/>
              </a:rPr>
              <a:t>	*demonstrate advanced proficiency in accordance with the Core Curriculum Content Standards.</a:t>
            </a:r>
            <a:endParaRPr sz="1595">
              <a:solidFill>
                <a:srgbClr val="57231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4320" lvl="0" marL="274320" rtl="0" algn="l">
              <a:lnSpc>
                <a:spcPct val="80000"/>
              </a:lnSpc>
              <a:spcBef>
                <a:spcPts val="319"/>
              </a:spcBef>
              <a:spcAft>
                <a:spcPts val="0"/>
              </a:spcAft>
              <a:buSzPts val="1356"/>
              <a:buNone/>
            </a:pPr>
            <a:r>
              <a:rPr b="1" lang="en-US" sz="1595">
                <a:solidFill>
                  <a:srgbClr val="572314"/>
                </a:solidFill>
                <a:latin typeface="Arial"/>
                <a:ea typeface="Arial"/>
                <a:cs typeface="Arial"/>
                <a:sym typeface="Arial"/>
              </a:rPr>
              <a:t>	*are self-motivated life-long learners.</a:t>
            </a:r>
            <a:endParaRPr sz="1595">
              <a:solidFill>
                <a:srgbClr val="57231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4320" lvl="0" marL="274320" rtl="0" algn="l">
              <a:lnSpc>
                <a:spcPct val="80000"/>
              </a:lnSpc>
              <a:spcBef>
                <a:spcPts val="319"/>
              </a:spcBef>
              <a:spcAft>
                <a:spcPts val="0"/>
              </a:spcAft>
              <a:buSzPts val="1356"/>
              <a:buNone/>
            </a:pPr>
            <a:r>
              <a:rPr b="1" lang="en-US" sz="1595">
                <a:solidFill>
                  <a:srgbClr val="572314"/>
                </a:solidFill>
                <a:latin typeface="Arial"/>
                <a:ea typeface="Arial"/>
                <a:cs typeface="Arial"/>
                <a:sym typeface="Arial"/>
              </a:rPr>
              <a:t>	*understand the perspective of others despite their differences.</a:t>
            </a:r>
            <a:endParaRPr sz="1595">
              <a:solidFill>
                <a:srgbClr val="57231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4320" lvl="0" marL="274320" rtl="0" algn="l">
              <a:lnSpc>
                <a:spcPct val="80000"/>
              </a:lnSpc>
              <a:spcBef>
                <a:spcPts val="319"/>
              </a:spcBef>
              <a:spcAft>
                <a:spcPts val="0"/>
              </a:spcAft>
              <a:buSzPts val="1356"/>
              <a:buNone/>
            </a:pPr>
            <a:r>
              <a:rPr b="1" lang="en-US" sz="1595">
                <a:solidFill>
                  <a:srgbClr val="572314"/>
                </a:solidFill>
                <a:latin typeface="Arial"/>
                <a:ea typeface="Arial"/>
                <a:cs typeface="Arial"/>
                <a:sym typeface="Arial"/>
              </a:rPr>
              <a:t>	*exhibit mutual respect while collaborating to achieve a goal.</a:t>
            </a:r>
            <a:endParaRPr sz="1595">
              <a:solidFill>
                <a:srgbClr val="57231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4320" lvl="0" marL="274320" rtl="0" algn="l">
              <a:lnSpc>
                <a:spcPct val="80000"/>
              </a:lnSpc>
              <a:spcBef>
                <a:spcPts val="319"/>
              </a:spcBef>
              <a:spcAft>
                <a:spcPts val="0"/>
              </a:spcAft>
              <a:buSzPts val="1356"/>
              <a:buNone/>
            </a:pPr>
            <a:r>
              <a:rPr b="1" lang="en-US" sz="1595">
                <a:solidFill>
                  <a:srgbClr val="572314"/>
                </a:solidFill>
                <a:latin typeface="Arial"/>
                <a:ea typeface="Arial"/>
                <a:cs typeface="Arial"/>
                <a:sym typeface="Arial"/>
              </a:rPr>
              <a:t>	*are empowered learners who can thrive in an ever-changing global society.</a:t>
            </a:r>
            <a:endParaRPr sz="1595">
              <a:solidFill>
                <a:srgbClr val="57231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4320" lvl="0" marL="274320" rtl="0" algn="l">
              <a:lnSpc>
                <a:spcPct val="80000"/>
              </a:lnSpc>
              <a:spcBef>
                <a:spcPts val="319"/>
              </a:spcBef>
              <a:spcAft>
                <a:spcPts val="0"/>
              </a:spcAft>
              <a:buSzPts val="1356"/>
              <a:buNone/>
            </a:pPr>
            <a:r>
              <a:rPr b="1" lang="en-US" sz="1595">
                <a:solidFill>
                  <a:srgbClr val="572314"/>
                </a:solidFill>
                <a:latin typeface="Arial"/>
                <a:ea typeface="Arial"/>
                <a:cs typeface="Arial"/>
                <a:sym typeface="Arial"/>
              </a:rPr>
              <a:t>This mission is embodied in the philosophy that school is not just about children; it encompasses families, parents, community, stakeholders, society, the environment and the world.</a:t>
            </a:r>
            <a:endParaRPr sz="1595">
              <a:solidFill>
                <a:srgbClr val="57231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94167" lvl="0" marL="274320" rtl="0" algn="l">
              <a:lnSpc>
                <a:spcPct val="80000"/>
              </a:lnSpc>
              <a:spcBef>
                <a:spcPts val="297"/>
              </a:spcBef>
              <a:spcAft>
                <a:spcPts val="0"/>
              </a:spcAft>
              <a:buSzPts val="1262"/>
              <a:buNone/>
            </a:pPr>
            <a:r>
              <a:t/>
            </a:r>
            <a:endParaRPr sz="1485"/>
          </a:p>
        </p:txBody>
      </p:sp>
      <p:pic>
        <p:nvPicPr>
          <p:cNvPr descr="AG00489_" id="182" name="Google Shape;182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77200" y="152400"/>
            <a:ext cx="768351" cy="213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6"/>
          <p:cNvSpPr txBox="1"/>
          <p:nvPr>
            <p:ph type="title"/>
          </p:nvPr>
        </p:nvSpPr>
        <p:spPr>
          <a:xfrm>
            <a:off x="2133600" y="228600"/>
            <a:ext cx="4812792" cy="7159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556E6F"/>
              </a:buClr>
              <a:buSzPts val="3300"/>
              <a:buFont typeface="Arial"/>
              <a:buNone/>
            </a:pPr>
            <a:r>
              <a:rPr b="1" lang="en-US" u="sng">
                <a:solidFill>
                  <a:srgbClr val="556E6F"/>
                </a:solidFill>
                <a:latin typeface="Arial"/>
                <a:ea typeface="Arial"/>
                <a:cs typeface="Arial"/>
                <a:sym typeface="Arial"/>
              </a:rPr>
              <a:t>Budget Goals</a:t>
            </a:r>
            <a:endParaRPr b="1" u="sng">
              <a:solidFill>
                <a:srgbClr val="556E6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16"/>
          <p:cNvSpPr txBox="1"/>
          <p:nvPr>
            <p:ph idx="1" type="body"/>
          </p:nvPr>
        </p:nvSpPr>
        <p:spPr>
          <a:xfrm>
            <a:off x="457200" y="1524000"/>
            <a:ext cx="8534400" cy="53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2040"/>
              <a:buChar char="⚫"/>
            </a:pPr>
            <a:r>
              <a:rPr lang="en-US" sz="2400">
                <a:solidFill>
                  <a:srgbClr val="572314"/>
                </a:solidFill>
                <a:latin typeface="Arial"/>
                <a:ea typeface="Arial"/>
                <a:cs typeface="Arial"/>
                <a:sym typeface="Arial"/>
              </a:rPr>
              <a:t>Maintain status in Salem County as a </a:t>
            </a:r>
            <a:r>
              <a:rPr b="1" lang="en-US" sz="2400">
                <a:solidFill>
                  <a:srgbClr val="572314"/>
                </a:solidFill>
                <a:latin typeface="Arial"/>
                <a:ea typeface="Arial"/>
                <a:cs typeface="Arial"/>
                <a:sym typeface="Arial"/>
              </a:rPr>
              <a:t>High Achieving School District.</a:t>
            </a:r>
            <a:endParaRPr/>
          </a:p>
          <a:p>
            <a:pPr indent="-274320" lvl="0" marL="274320" rtl="0" algn="l">
              <a:spcBef>
                <a:spcPts val="480"/>
              </a:spcBef>
              <a:spcAft>
                <a:spcPts val="0"/>
              </a:spcAft>
              <a:buSzPts val="2040"/>
              <a:buChar char="⚫"/>
            </a:pPr>
            <a:r>
              <a:rPr lang="en-US" sz="2400">
                <a:solidFill>
                  <a:srgbClr val="572314"/>
                </a:solidFill>
                <a:latin typeface="Arial"/>
                <a:ea typeface="Arial"/>
                <a:cs typeface="Arial"/>
                <a:sym typeface="Arial"/>
              </a:rPr>
              <a:t>Maintain a teaching staff that </a:t>
            </a:r>
            <a:r>
              <a:rPr b="1" lang="en-US" sz="2400">
                <a:solidFill>
                  <a:srgbClr val="572314"/>
                </a:solidFill>
                <a:latin typeface="Arial"/>
                <a:ea typeface="Arial"/>
                <a:cs typeface="Arial"/>
                <a:sym typeface="Arial"/>
              </a:rPr>
              <a:t>provides effective coverage</a:t>
            </a:r>
            <a:r>
              <a:rPr lang="en-US" sz="2400">
                <a:solidFill>
                  <a:srgbClr val="572314"/>
                </a:solidFill>
                <a:latin typeface="Arial"/>
                <a:ea typeface="Arial"/>
                <a:cs typeface="Arial"/>
                <a:sym typeface="Arial"/>
              </a:rPr>
              <a:t> of all mandated CCCS and CCSS for both regular and special education populations.</a:t>
            </a:r>
            <a:endParaRPr/>
          </a:p>
          <a:p>
            <a:pPr indent="-274320" lvl="0" marL="274320" rtl="0" algn="l">
              <a:spcBef>
                <a:spcPts val="480"/>
              </a:spcBef>
              <a:spcAft>
                <a:spcPts val="0"/>
              </a:spcAft>
              <a:buSzPts val="2040"/>
              <a:buChar char="⚫"/>
            </a:pPr>
            <a:r>
              <a:rPr lang="en-US" sz="2400">
                <a:solidFill>
                  <a:srgbClr val="572314"/>
                </a:solidFill>
                <a:latin typeface="Arial"/>
                <a:ea typeface="Arial"/>
                <a:cs typeface="Arial"/>
                <a:sym typeface="Arial"/>
              </a:rPr>
              <a:t>Maintain administrative staff to provide </a:t>
            </a:r>
            <a:r>
              <a:rPr b="1" lang="en-US" sz="2400">
                <a:solidFill>
                  <a:srgbClr val="572314"/>
                </a:solidFill>
                <a:latin typeface="Arial"/>
                <a:ea typeface="Arial"/>
                <a:cs typeface="Arial"/>
                <a:sym typeface="Arial"/>
              </a:rPr>
              <a:t>continued support</a:t>
            </a:r>
            <a:r>
              <a:rPr lang="en-US" sz="2400">
                <a:solidFill>
                  <a:srgbClr val="572314"/>
                </a:solidFill>
                <a:latin typeface="Arial"/>
                <a:ea typeface="Arial"/>
                <a:cs typeface="Arial"/>
                <a:sym typeface="Arial"/>
              </a:rPr>
              <a:t> for instructional improvement, student safety and a positive and productive learning environment.</a:t>
            </a:r>
            <a:endParaRPr/>
          </a:p>
          <a:p>
            <a:pPr indent="-274320" lvl="0" marL="274320" rtl="0" algn="l">
              <a:spcBef>
                <a:spcPts val="480"/>
              </a:spcBef>
              <a:spcAft>
                <a:spcPts val="0"/>
              </a:spcAft>
              <a:buSzPts val="2040"/>
              <a:buChar char="⚫"/>
            </a:pPr>
            <a:r>
              <a:rPr lang="en-US" sz="2400">
                <a:solidFill>
                  <a:srgbClr val="572314"/>
                </a:solidFill>
                <a:latin typeface="Arial"/>
                <a:ea typeface="Arial"/>
                <a:cs typeface="Arial"/>
                <a:sym typeface="Arial"/>
              </a:rPr>
              <a:t>Maintain our paraprofessional staff to </a:t>
            </a:r>
            <a:r>
              <a:rPr b="1" lang="en-US" sz="2400">
                <a:solidFill>
                  <a:srgbClr val="572314"/>
                </a:solidFill>
                <a:latin typeface="Arial"/>
                <a:ea typeface="Arial"/>
                <a:cs typeface="Arial"/>
                <a:sym typeface="Arial"/>
              </a:rPr>
              <a:t>meet Special Education, Basic Skills, and Early Childhood needs</a:t>
            </a:r>
            <a:r>
              <a:rPr lang="en-US" sz="2400">
                <a:solidFill>
                  <a:srgbClr val="572314"/>
                </a:solidFill>
                <a:latin typeface="Arial"/>
                <a:ea typeface="Arial"/>
                <a:cs typeface="Arial"/>
                <a:sym typeface="Arial"/>
              </a:rPr>
              <a:t> in a cost effective manner.</a:t>
            </a:r>
            <a:endParaRPr/>
          </a:p>
          <a:p>
            <a:pPr indent="-274320" lvl="0" marL="274320" rtl="0" algn="l">
              <a:spcBef>
                <a:spcPts val="480"/>
              </a:spcBef>
              <a:spcAft>
                <a:spcPts val="0"/>
              </a:spcAft>
              <a:buSzPts val="2040"/>
              <a:buChar char="⚫"/>
            </a:pPr>
            <a:r>
              <a:rPr lang="en-US" sz="2400">
                <a:solidFill>
                  <a:srgbClr val="572314"/>
                </a:solidFill>
                <a:latin typeface="Arial"/>
                <a:ea typeface="Arial"/>
                <a:cs typeface="Arial"/>
                <a:sym typeface="Arial"/>
              </a:rPr>
              <a:t>Maintain and improve our school building and property.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7"/>
          <p:cNvSpPr txBox="1"/>
          <p:nvPr>
            <p:ph type="title"/>
          </p:nvPr>
        </p:nvSpPr>
        <p:spPr>
          <a:xfrm>
            <a:off x="1665102" y="297475"/>
            <a:ext cx="6099000" cy="759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556E6F"/>
              </a:buClr>
              <a:buSzPts val="3300"/>
              <a:buFont typeface="Arial"/>
              <a:buNone/>
            </a:pPr>
            <a:r>
              <a:rPr b="1" lang="en-US" u="sng">
                <a:solidFill>
                  <a:srgbClr val="556E6F"/>
                </a:solidFill>
                <a:latin typeface="Arial"/>
                <a:ea typeface="Arial"/>
                <a:cs typeface="Arial"/>
                <a:sym typeface="Arial"/>
              </a:rPr>
              <a:t>Budget Supports</a:t>
            </a:r>
            <a:endParaRPr b="1" u="sng">
              <a:solidFill>
                <a:srgbClr val="556E6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17"/>
          <p:cNvSpPr txBox="1"/>
          <p:nvPr>
            <p:ph idx="1" type="body"/>
          </p:nvPr>
        </p:nvSpPr>
        <p:spPr>
          <a:xfrm>
            <a:off x="290125" y="1649700"/>
            <a:ext cx="7931100" cy="46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40">
                <a:solidFill>
                  <a:srgbClr val="572314"/>
                </a:solidFill>
                <a:latin typeface="Arial"/>
                <a:ea typeface="Arial"/>
                <a:cs typeface="Arial"/>
                <a:sym typeface="Arial"/>
              </a:rPr>
              <a:t>Staffing Levels &amp; Programs Including:</a:t>
            </a:r>
            <a:endParaRPr/>
          </a:p>
          <a:p>
            <a:pPr indent="-274320" lvl="1" marL="548640" rtl="0" algn="l">
              <a:lnSpc>
                <a:spcPct val="80000"/>
              </a:lnSpc>
              <a:spcBef>
                <a:spcPts val="374"/>
              </a:spcBef>
              <a:spcAft>
                <a:spcPts val="0"/>
              </a:spcAft>
              <a:buSzPts val="1309"/>
              <a:buChar char="⚪"/>
            </a:pPr>
            <a:r>
              <a:rPr lang="en-US" sz="1870">
                <a:solidFill>
                  <a:srgbClr val="572314"/>
                </a:solidFill>
                <a:latin typeface="Arial"/>
                <a:ea typeface="Arial"/>
                <a:cs typeface="Arial"/>
                <a:sym typeface="Arial"/>
              </a:rPr>
              <a:t>Full day 3 &amp; 4 yr old Preschool and Kindergarten Programs</a:t>
            </a:r>
            <a:endParaRPr/>
          </a:p>
          <a:p>
            <a:pPr indent="-274320" lvl="1" marL="548640" rtl="0" algn="l">
              <a:lnSpc>
                <a:spcPct val="80000"/>
              </a:lnSpc>
              <a:spcBef>
                <a:spcPts val="374"/>
              </a:spcBef>
              <a:spcAft>
                <a:spcPts val="0"/>
              </a:spcAft>
              <a:buSzPts val="1309"/>
              <a:buChar char="⚪"/>
            </a:pPr>
            <a:r>
              <a:rPr lang="en-US" sz="1870">
                <a:solidFill>
                  <a:srgbClr val="572314"/>
                </a:solidFill>
                <a:latin typeface="Arial"/>
                <a:ea typeface="Arial"/>
                <a:cs typeface="Arial"/>
                <a:sym typeface="Arial"/>
              </a:rPr>
              <a:t>Mandated Support Services (CST, I&amp;RS, BSI, Counselor)</a:t>
            </a:r>
            <a:endParaRPr/>
          </a:p>
          <a:p>
            <a:pPr indent="-274320" lvl="1" marL="548640" rtl="0" algn="l">
              <a:lnSpc>
                <a:spcPct val="80000"/>
              </a:lnSpc>
              <a:spcBef>
                <a:spcPts val="374"/>
              </a:spcBef>
              <a:spcAft>
                <a:spcPts val="0"/>
              </a:spcAft>
              <a:buSzPts val="1309"/>
              <a:buChar char="⚪"/>
            </a:pPr>
            <a:r>
              <a:rPr lang="en-US" sz="1870">
                <a:solidFill>
                  <a:srgbClr val="572314"/>
                </a:solidFill>
                <a:latin typeface="Arial"/>
                <a:ea typeface="Arial"/>
                <a:cs typeface="Arial"/>
                <a:sym typeface="Arial"/>
              </a:rPr>
              <a:t>Full Range of Special Area Programs including Art, Music, Spanish, Physical Education, Health (Gr 6-8) &amp; Computers</a:t>
            </a:r>
            <a:endParaRPr/>
          </a:p>
          <a:p>
            <a:pPr indent="-274320" lvl="1" marL="548640" rtl="0" algn="l">
              <a:lnSpc>
                <a:spcPct val="80000"/>
              </a:lnSpc>
              <a:spcBef>
                <a:spcPts val="374"/>
              </a:spcBef>
              <a:spcAft>
                <a:spcPts val="0"/>
              </a:spcAft>
              <a:buSzPts val="1309"/>
              <a:buChar char="⚪"/>
            </a:pPr>
            <a:r>
              <a:rPr lang="en-US" sz="1870">
                <a:solidFill>
                  <a:srgbClr val="572314"/>
                </a:solidFill>
                <a:latin typeface="Arial"/>
                <a:ea typeface="Arial"/>
                <a:cs typeface="Arial"/>
                <a:sym typeface="Arial"/>
              </a:rPr>
              <a:t>Continued Support of the Revised Teacher Evaluation System (AchieveNJ)</a:t>
            </a:r>
            <a:endParaRPr/>
          </a:p>
          <a:p>
            <a:pPr indent="-274320" lvl="1" marL="548640" rtl="0" algn="l">
              <a:lnSpc>
                <a:spcPct val="80000"/>
              </a:lnSpc>
              <a:spcBef>
                <a:spcPts val="374"/>
              </a:spcBef>
              <a:spcAft>
                <a:spcPts val="0"/>
              </a:spcAft>
              <a:buSzPts val="1309"/>
              <a:buChar char="⚪"/>
            </a:pPr>
            <a:r>
              <a:rPr lang="en-US" sz="1870">
                <a:solidFill>
                  <a:srgbClr val="572314"/>
                </a:solidFill>
                <a:latin typeface="Arial"/>
                <a:ea typeface="Arial"/>
                <a:cs typeface="Arial"/>
                <a:sym typeface="Arial"/>
              </a:rPr>
              <a:t>Professional Development</a:t>
            </a:r>
            <a:endParaRPr/>
          </a:p>
          <a:p>
            <a:pPr indent="-274320" lvl="1" marL="548640" rtl="0" algn="l">
              <a:lnSpc>
                <a:spcPct val="80000"/>
              </a:lnSpc>
              <a:spcBef>
                <a:spcPts val="374"/>
              </a:spcBef>
              <a:spcAft>
                <a:spcPts val="0"/>
              </a:spcAft>
              <a:buSzPts val="1309"/>
              <a:buChar char="⚪"/>
            </a:pPr>
            <a:r>
              <a:rPr lang="en-US" sz="1870">
                <a:solidFill>
                  <a:srgbClr val="572314"/>
                </a:solidFill>
                <a:latin typeface="Arial"/>
                <a:ea typeface="Arial"/>
                <a:cs typeface="Arial"/>
                <a:sym typeface="Arial"/>
              </a:rPr>
              <a:t>Phonics First/Response to Intervention Program</a:t>
            </a:r>
            <a:endParaRPr/>
          </a:p>
          <a:p>
            <a:pPr indent="-274320" lvl="1" marL="548640" rtl="0" algn="l">
              <a:lnSpc>
                <a:spcPct val="80000"/>
              </a:lnSpc>
              <a:spcBef>
                <a:spcPts val="374"/>
              </a:spcBef>
              <a:spcAft>
                <a:spcPts val="0"/>
              </a:spcAft>
              <a:buSzPts val="1309"/>
              <a:buChar char="⚪"/>
            </a:pPr>
            <a:r>
              <a:rPr lang="en-US" sz="1870">
                <a:solidFill>
                  <a:srgbClr val="572314"/>
                </a:solidFill>
                <a:latin typeface="Arial"/>
                <a:ea typeface="Arial"/>
                <a:cs typeface="Arial"/>
                <a:sym typeface="Arial"/>
              </a:rPr>
              <a:t>Support Programs</a:t>
            </a:r>
            <a:endParaRPr/>
          </a:p>
          <a:p>
            <a:pPr indent="-274320" lvl="1" marL="548640" rtl="0" algn="l">
              <a:lnSpc>
                <a:spcPct val="80000"/>
              </a:lnSpc>
              <a:spcBef>
                <a:spcPts val="374"/>
              </a:spcBef>
              <a:spcAft>
                <a:spcPts val="0"/>
              </a:spcAft>
              <a:buSzPts val="1309"/>
              <a:buNone/>
            </a:pPr>
            <a:r>
              <a:rPr lang="en-US" sz="1870">
                <a:solidFill>
                  <a:srgbClr val="572314"/>
                </a:solidFill>
                <a:latin typeface="Arial"/>
                <a:ea typeface="Arial"/>
                <a:cs typeface="Arial"/>
                <a:sym typeface="Arial"/>
              </a:rPr>
              <a:t>	 (</a:t>
            </a:r>
            <a:r>
              <a:rPr lang="en-US" sz="1870">
                <a:solidFill>
                  <a:srgbClr val="572314"/>
                </a:solidFill>
                <a:latin typeface="Arial"/>
                <a:ea typeface="Arial"/>
                <a:cs typeface="Arial"/>
                <a:sym typeface="Arial"/>
              </a:rPr>
              <a:t>Homework Center, Math Tutoring, Literacy Tutoring, etc.)</a:t>
            </a:r>
            <a:endParaRPr/>
          </a:p>
          <a:p>
            <a:pPr indent="-274320" lvl="1" marL="548640" rtl="0" algn="l">
              <a:lnSpc>
                <a:spcPct val="80000"/>
              </a:lnSpc>
              <a:spcBef>
                <a:spcPts val="374"/>
              </a:spcBef>
              <a:spcAft>
                <a:spcPts val="0"/>
              </a:spcAft>
              <a:buSzPts val="1309"/>
              <a:buChar char="⚪"/>
            </a:pPr>
            <a:r>
              <a:rPr lang="en-US" sz="1870">
                <a:solidFill>
                  <a:srgbClr val="572314"/>
                </a:solidFill>
                <a:latin typeface="Arial"/>
                <a:ea typeface="Arial"/>
                <a:cs typeface="Arial"/>
                <a:sym typeface="Arial"/>
              </a:rPr>
              <a:t>Curriculum and Materials that are current &amp; aligned with CCSS </a:t>
            </a:r>
            <a:endParaRPr/>
          </a:p>
          <a:p>
            <a:pPr indent="-274320" lvl="1" marL="548640" rtl="0" algn="l">
              <a:lnSpc>
                <a:spcPct val="80000"/>
              </a:lnSpc>
              <a:spcBef>
                <a:spcPts val="374"/>
              </a:spcBef>
              <a:spcAft>
                <a:spcPts val="0"/>
              </a:spcAft>
              <a:buSzPts val="1309"/>
              <a:buChar char="⚪"/>
            </a:pPr>
            <a:r>
              <a:rPr lang="en-US" sz="1870">
                <a:solidFill>
                  <a:srgbClr val="572314"/>
                </a:solidFill>
                <a:latin typeface="Arial"/>
                <a:ea typeface="Arial"/>
                <a:cs typeface="Arial"/>
                <a:sym typeface="Arial"/>
              </a:rPr>
              <a:t>21</a:t>
            </a:r>
            <a:r>
              <a:rPr baseline="30000" lang="en-US" sz="1870">
                <a:solidFill>
                  <a:srgbClr val="572314"/>
                </a:solidFill>
                <a:latin typeface="Arial"/>
                <a:ea typeface="Arial"/>
                <a:cs typeface="Arial"/>
                <a:sym typeface="Arial"/>
              </a:rPr>
              <a:t>st</a:t>
            </a:r>
            <a:r>
              <a:rPr lang="en-US" sz="1870">
                <a:solidFill>
                  <a:srgbClr val="572314"/>
                </a:solidFill>
                <a:latin typeface="Arial"/>
                <a:ea typeface="Arial"/>
                <a:cs typeface="Arial"/>
                <a:sym typeface="Arial"/>
              </a:rPr>
              <a:t> Century/College and Career Readiness:   </a:t>
            </a:r>
            <a:endParaRPr/>
          </a:p>
          <a:p>
            <a:pPr indent="-228600" lvl="2" marL="822960" rtl="0" algn="l">
              <a:lnSpc>
                <a:spcPct val="80000"/>
              </a:lnSpc>
              <a:spcBef>
                <a:spcPts val="340"/>
              </a:spcBef>
              <a:spcAft>
                <a:spcPts val="0"/>
              </a:spcAft>
              <a:buSzPts val="1275"/>
              <a:buChar char="⯍"/>
            </a:pPr>
            <a:r>
              <a:rPr lang="en-US" sz="1700">
                <a:solidFill>
                  <a:srgbClr val="572314"/>
                </a:solidFill>
                <a:latin typeface="Arial"/>
                <a:ea typeface="Arial"/>
                <a:cs typeface="Arial"/>
                <a:sym typeface="Arial"/>
              </a:rPr>
              <a:t>One-to-one Chromebooks for Grades 1-8 </a:t>
            </a:r>
            <a:endParaRPr/>
          </a:p>
          <a:p>
            <a:pPr indent="-228600" lvl="2" marL="822960" rtl="0" algn="l">
              <a:lnSpc>
                <a:spcPct val="80000"/>
              </a:lnSpc>
              <a:spcBef>
                <a:spcPts val="340"/>
              </a:spcBef>
              <a:spcAft>
                <a:spcPts val="0"/>
              </a:spcAft>
              <a:buSzPts val="1275"/>
              <a:buChar char="⯍"/>
            </a:pPr>
            <a:r>
              <a:rPr lang="en-US" sz="1700">
                <a:solidFill>
                  <a:srgbClr val="572314"/>
                </a:solidFill>
                <a:latin typeface="Arial"/>
                <a:ea typeface="Arial"/>
                <a:cs typeface="Arial"/>
                <a:sym typeface="Arial"/>
              </a:rPr>
              <a:t>One-to-one </a:t>
            </a:r>
            <a:r>
              <a:rPr lang="en-US" sz="1700">
                <a:solidFill>
                  <a:srgbClr val="572314"/>
                </a:solidFill>
                <a:latin typeface="Arial"/>
                <a:ea typeface="Arial"/>
                <a:cs typeface="Arial"/>
                <a:sym typeface="Arial"/>
              </a:rPr>
              <a:t>iPads for Grades PK-K </a:t>
            </a:r>
            <a:endParaRPr/>
          </a:p>
          <a:p>
            <a:pPr indent="-274320" lvl="1" marL="548640" rtl="0" algn="l">
              <a:lnSpc>
                <a:spcPct val="80000"/>
              </a:lnSpc>
              <a:spcBef>
                <a:spcPts val="374"/>
              </a:spcBef>
              <a:spcAft>
                <a:spcPts val="0"/>
              </a:spcAft>
              <a:buSzPts val="1309"/>
              <a:buNone/>
            </a:pPr>
            <a:r>
              <a:t/>
            </a:r>
            <a:endParaRPr sz="1870">
              <a:solidFill>
                <a:srgbClr val="572314"/>
              </a:solidFill>
            </a:endParaRPr>
          </a:p>
          <a:p>
            <a:pPr indent="-274320" lvl="1" marL="548640" rtl="0" algn="l">
              <a:lnSpc>
                <a:spcPct val="80000"/>
              </a:lnSpc>
              <a:spcBef>
                <a:spcPts val="374"/>
              </a:spcBef>
              <a:spcAft>
                <a:spcPts val="0"/>
              </a:spcAft>
              <a:buSzPts val="1309"/>
              <a:buNone/>
            </a:pPr>
            <a:r>
              <a:t/>
            </a:r>
            <a:endParaRPr sz="1870">
              <a:solidFill>
                <a:srgbClr val="572314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8"/>
          <p:cNvSpPr txBox="1"/>
          <p:nvPr>
            <p:ph type="title"/>
          </p:nvPr>
        </p:nvSpPr>
        <p:spPr>
          <a:xfrm>
            <a:off x="304802" y="238850"/>
            <a:ext cx="8534400" cy="759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556E6F"/>
              </a:buClr>
              <a:buSzPts val="3300"/>
              <a:buFont typeface="Arial"/>
              <a:buNone/>
            </a:pPr>
            <a:r>
              <a:rPr b="1" lang="en-US">
                <a:solidFill>
                  <a:srgbClr val="556E6F"/>
                </a:solidFill>
                <a:latin typeface="Arial"/>
                <a:ea typeface="Arial"/>
                <a:cs typeface="Arial"/>
                <a:sym typeface="Arial"/>
              </a:rPr>
              <a:t>2021-2022</a:t>
            </a:r>
            <a:r>
              <a:rPr b="1" lang="en-US">
                <a:solidFill>
                  <a:srgbClr val="556E6F"/>
                </a:solidFill>
                <a:latin typeface="Arial"/>
                <a:ea typeface="Arial"/>
                <a:cs typeface="Arial"/>
                <a:sym typeface="Arial"/>
              </a:rPr>
              <a:t> State Aid</a:t>
            </a:r>
            <a:endParaRPr b="1">
              <a:solidFill>
                <a:srgbClr val="556E6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03" name="Google Shape;203;p18"/>
          <p:cNvGraphicFramePr/>
          <p:nvPr/>
        </p:nvGraphicFramePr>
        <p:xfrm>
          <a:off x="897925" y="168637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{95FEC7C2-4386-41F4-ADC1-400BB1414FD0}</a:tableStyleId>
              </a:tblPr>
              <a:tblGrid>
                <a:gridCol w="2674625"/>
                <a:gridCol w="1485400"/>
                <a:gridCol w="1585825"/>
                <a:gridCol w="1492100"/>
              </a:tblGrid>
              <a:tr h="5826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2020-2021</a:t>
                      </a:r>
                      <a:endParaRPr sz="2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2021-2022</a:t>
                      </a:r>
                      <a:endParaRPr sz="2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Inc/(Dec)</a:t>
                      </a:r>
                      <a:endParaRPr sz="2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</a:tr>
              <a:tr h="7518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72314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1800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General Fund Aid</a:t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$3,664,535</a:t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$3,560,477</a:t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</a:t>
                      </a:r>
                      <a:r>
                        <a:rPr lang="en-US" sz="1800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$104,058)</a:t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/>
                </a:tc>
              </a:tr>
              <a:tr h="6750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Special</a:t>
                      </a:r>
                      <a:r>
                        <a:rPr lang="en-US" sz="1800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Revenue Fund Aid</a:t>
                      </a:r>
                      <a:endParaRPr sz="1800">
                        <a:solidFill>
                          <a:srgbClr val="57231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$404,085</a:t>
                      </a:r>
                      <a:endParaRPr sz="1800">
                        <a:solidFill>
                          <a:srgbClr val="57231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$636,240</a:t>
                      </a:r>
                      <a:endParaRPr sz="1800">
                        <a:solidFill>
                          <a:srgbClr val="57231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$232,155</a:t>
                      </a:r>
                      <a:endParaRPr sz="1800">
                        <a:solidFill>
                          <a:srgbClr val="57231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/>
                </a:tc>
              </a:tr>
              <a:tr h="5826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Debt</a:t>
                      </a:r>
                      <a:r>
                        <a:rPr lang="en-US" sz="1800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Service Fund Aid</a:t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$89,940</a:t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$27,006</a:t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($62,934)</a:t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750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Subt</a:t>
                      </a:r>
                      <a:r>
                        <a:rPr lang="en-US" sz="1800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otal</a:t>
                      </a:r>
                      <a:r>
                        <a:rPr lang="en-US" sz="1800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State Aid</a:t>
                      </a:r>
                      <a:endParaRPr sz="1800">
                        <a:solidFill>
                          <a:srgbClr val="57231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$4,158,560</a:t>
                      </a:r>
                      <a:endParaRPr sz="1800">
                        <a:solidFill>
                          <a:srgbClr val="57231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$4,223,723</a:t>
                      </a:r>
                      <a:endParaRPr sz="1800">
                        <a:solidFill>
                          <a:srgbClr val="57231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$65,163</a:t>
                      </a:r>
                      <a:endParaRPr sz="1800">
                        <a:solidFill>
                          <a:srgbClr val="57231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860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Assessment for Debt Service on SDA Funding</a:t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($36,143)</a:t>
                      </a:r>
                      <a:endParaRPr sz="1800">
                        <a:solidFill>
                          <a:srgbClr val="57231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($36,143)</a:t>
                      </a:r>
                      <a:endParaRPr sz="1800">
                        <a:solidFill>
                          <a:srgbClr val="57231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$0</a:t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750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Grand</a:t>
                      </a:r>
                      <a:r>
                        <a:rPr b="1" lang="en-US" sz="1800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Total State Aid</a:t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$4,122,417</a:t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$4,187,580</a:t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$65,163</a:t>
                      </a:r>
                      <a:endParaRPr b="1" sz="1800">
                        <a:solidFill>
                          <a:srgbClr val="57231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</a:tbl>
          </a:graphicData>
        </a:graphic>
      </p:graphicFrame>
      <p:sp>
        <p:nvSpPr>
          <p:cNvPr id="204" name="Google Shape;204;p18"/>
          <p:cNvSpPr txBox="1"/>
          <p:nvPr/>
        </p:nvSpPr>
        <p:spPr>
          <a:xfrm>
            <a:off x="7284900" y="454450"/>
            <a:ext cx="1375200" cy="6123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dash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0.016% </a:t>
            </a:r>
            <a:endParaRPr sz="1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Increase</a:t>
            </a:r>
            <a:endParaRPr sz="18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9"/>
          <p:cNvSpPr txBox="1"/>
          <p:nvPr>
            <p:ph type="title"/>
          </p:nvPr>
        </p:nvSpPr>
        <p:spPr>
          <a:xfrm>
            <a:off x="301752" y="228600"/>
            <a:ext cx="8534400" cy="7590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rgbClr val="556E6F"/>
                </a:solidFill>
                <a:latin typeface="Arial"/>
                <a:ea typeface="Arial"/>
                <a:cs typeface="Arial"/>
                <a:sym typeface="Arial"/>
              </a:rPr>
              <a:t>Other Sources of Income</a:t>
            </a:r>
            <a:endParaRPr b="1">
              <a:solidFill>
                <a:srgbClr val="556E6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19"/>
          <p:cNvSpPr txBox="1"/>
          <p:nvPr>
            <p:ph idx="1" type="body"/>
          </p:nvPr>
        </p:nvSpPr>
        <p:spPr>
          <a:xfrm>
            <a:off x="301752" y="1527048"/>
            <a:ext cx="8503800" cy="4572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572314"/>
                </a:solidFill>
                <a:latin typeface="Arial"/>
                <a:ea typeface="Arial"/>
                <a:cs typeface="Arial"/>
                <a:sym typeface="Arial"/>
              </a:rPr>
              <a:t>Grants</a:t>
            </a:r>
            <a:r>
              <a:rPr lang="en-US" sz="2400">
                <a:solidFill>
                  <a:srgbClr val="572314"/>
                </a:solidFill>
                <a:latin typeface="Arial"/>
                <a:ea typeface="Arial"/>
                <a:cs typeface="Arial"/>
                <a:sym typeface="Arial"/>
              </a:rPr>
              <a:t> = $169,445 (Estimated at 80 % of Current Year)</a:t>
            </a:r>
            <a:endParaRPr sz="2400">
              <a:solidFill>
                <a:srgbClr val="57231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1000" lvl="0" marL="457200" rtl="0" algn="l">
              <a:spcBef>
                <a:spcPts val="360"/>
              </a:spcBef>
              <a:spcAft>
                <a:spcPts val="0"/>
              </a:spcAft>
              <a:buClr>
                <a:srgbClr val="572314"/>
              </a:buClr>
              <a:buSzPts val="2400"/>
              <a:buFont typeface="Arial"/>
              <a:buChar char="●"/>
            </a:pPr>
            <a:r>
              <a:rPr lang="en-US" sz="2400">
                <a:solidFill>
                  <a:srgbClr val="572314"/>
                </a:solidFill>
                <a:latin typeface="Arial"/>
                <a:ea typeface="Arial"/>
                <a:cs typeface="Arial"/>
                <a:sym typeface="Arial"/>
              </a:rPr>
              <a:t>Title I - Used to offset Basic Skills Salaries</a:t>
            </a:r>
            <a:endParaRPr sz="2400">
              <a:solidFill>
                <a:srgbClr val="57231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2314"/>
              </a:buClr>
              <a:buSzPts val="2400"/>
              <a:buFont typeface="Arial"/>
              <a:buChar char="●"/>
            </a:pPr>
            <a:r>
              <a:rPr lang="en-US" sz="2400">
                <a:solidFill>
                  <a:srgbClr val="572314"/>
                </a:solidFill>
                <a:latin typeface="Arial"/>
                <a:ea typeface="Arial"/>
                <a:cs typeface="Arial"/>
                <a:sym typeface="Arial"/>
              </a:rPr>
              <a:t>Title IIA - Used for Literacy &amp; Math Coaches, SEL, and Professional Development</a:t>
            </a:r>
            <a:endParaRPr sz="2400">
              <a:solidFill>
                <a:srgbClr val="57231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2314"/>
              </a:buClr>
              <a:buSzPts val="2400"/>
              <a:buFont typeface="Arial"/>
              <a:buChar char="●"/>
            </a:pPr>
            <a:r>
              <a:rPr lang="en-US" sz="2400">
                <a:solidFill>
                  <a:srgbClr val="572314"/>
                </a:solidFill>
                <a:latin typeface="Arial"/>
                <a:ea typeface="Arial"/>
                <a:cs typeface="Arial"/>
                <a:sym typeface="Arial"/>
              </a:rPr>
              <a:t>Title IV - Used for a portion of Guidance Counselor salary</a:t>
            </a:r>
            <a:endParaRPr sz="2400">
              <a:solidFill>
                <a:srgbClr val="57231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2314"/>
              </a:buClr>
              <a:buSzPts val="2400"/>
              <a:buFont typeface="Arial"/>
              <a:buChar char="●"/>
            </a:pPr>
            <a:r>
              <a:rPr lang="en-US" sz="2400">
                <a:solidFill>
                  <a:srgbClr val="572314"/>
                </a:solidFill>
                <a:latin typeface="Arial"/>
                <a:ea typeface="Arial"/>
                <a:cs typeface="Arial"/>
                <a:sym typeface="Arial"/>
              </a:rPr>
              <a:t>IDEA - Used to offset Out-of-District tuition costs</a:t>
            </a:r>
            <a:endParaRPr sz="2400">
              <a:solidFill>
                <a:srgbClr val="57231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2314"/>
              </a:buClr>
              <a:buSzPts val="2400"/>
              <a:buFont typeface="Arial"/>
              <a:buChar char="●"/>
            </a:pPr>
            <a:r>
              <a:rPr lang="en-US" sz="2400">
                <a:solidFill>
                  <a:srgbClr val="572314"/>
                </a:solidFill>
                <a:latin typeface="Arial"/>
                <a:ea typeface="Arial"/>
                <a:cs typeface="Arial"/>
                <a:sym typeface="Arial"/>
              </a:rPr>
              <a:t>REAP - Used to expand on technology resources</a:t>
            </a:r>
            <a:endParaRPr sz="2400">
              <a:solidFill>
                <a:srgbClr val="57231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57231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572314"/>
                </a:solidFill>
                <a:latin typeface="Arial"/>
                <a:ea typeface="Arial"/>
                <a:cs typeface="Arial"/>
                <a:sym typeface="Arial"/>
              </a:rPr>
              <a:t>SRECS (Solar)</a:t>
            </a:r>
            <a:r>
              <a:rPr lang="en-US" sz="2400">
                <a:solidFill>
                  <a:srgbClr val="572314"/>
                </a:solidFill>
                <a:latin typeface="Arial"/>
                <a:ea typeface="Arial"/>
                <a:cs typeface="Arial"/>
                <a:sym typeface="Arial"/>
              </a:rPr>
              <a:t> = $10,000</a:t>
            </a:r>
            <a:endParaRPr sz="2400">
              <a:solidFill>
                <a:srgbClr val="57231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0"/>
          <p:cNvSpPr txBox="1"/>
          <p:nvPr>
            <p:ph type="title"/>
          </p:nvPr>
        </p:nvSpPr>
        <p:spPr>
          <a:xfrm>
            <a:off x="152400" y="152400"/>
            <a:ext cx="88392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556E6F"/>
              </a:buClr>
              <a:buSzPts val="3300"/>
              <a:buFont typeface="Arial"/>
              <a:buNone/>
            </a:pPr>
            <a:r>
              <a:rPr b="1" lang="en-US" u="sng">
                <a:solidFill>
                  <a:srgbClr val="556E6F"/>
                </a:solidFill>
                <a:latin typeface="Arial"/>
                <a:ea typeface="Arial"/>
                <a:cs typeface="Arial"/>
                <a:sym typeface="Arial"/>
              </a:rPr>
              <a:t>Measures to DECREASE Tax Rate</a:t>
            </a:r>
            <a:endParaRPr b="1" sz="1800">
              <a:solidFill>
                <a:srgbClr val="556E6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20"/>
          <p:cNvSpPr txBox="1"/>
          <p:nvPr>
            <p:ph idx="1" type="body"/>
          </p:nvPr>
        </p:nvSpPr>
        <p:spPr>
          <a:xfrm>
            <a:off x="228600" y="1434925"/>
            <a:ext cx="8686800" cy="49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75443" lvl="0" marL="457200" marR="0" rtl="0" algn="l">
              <a:lnSpc>
                <a:spcPct val="80000"/>
              </a:lnSpc>
              <a:spcBef>
                <a:spcPts val="462"/>
              </a:spcBef>
              <a:spcAft>
                <a:spcPts val="0"/>
              </a:spcAft>
              <a:buClr>
                <a:srgbClr val="572314"/>
              </a:buClr>
              <a:buSzPts val="2313"/>
              <a:buFont typeface="Arial"/>
              <a:buChar char="●"/>
            </a:pPr>
            <a:r>
              <a:rPr b="1" lang="en-US" sz="2312">
                <a:solidFill>
                  <a:srgbClr val="572314"/>
                </a:solidFill>
                <a:latin typeface="Arial"/>
                <a:ea typeface="Arial"/>
                <a:cs typeface="Arial"/>
                <a:sym typeface="Arial"/>
              </a:rPr>
              <a:t>Shared Services</a:t>
            </a:r>
            <a:endParaRPr/>
          </a:p>
          <a:p>
            <a:pPr indent="-274320" lvl="1" marL="548640" rtl="0" algn="l">
              <a:lnSpc>
                <a:spcPct val="80000"/>
              </a:lnSpc>
              <a:spcBef>
                <a:spcPts val="481"/>
              </a:spcBef>
              <a:spcAft>
                <a:spcPts val="0"/>
              </a:spcAft>
              <a:buSzPts val="1683"/>
              <a:buChar char="⚪"/>
            </a:pPr>
            <a:r>
              <a:rPr lang="en-US" sz="2405">
                <a:solidFill>
                  <a:srgbClr val="572314"/>
                </a:solidFill>
                <a:latin typeface="Arial"/>
                <a:ea typeface="Arial"/>
                <a:cs typeface="Arial"/>
                <a:sym typeface="Arial"/>
              </a:rPr>
              <a:t>Business Administrator</a:t>
            </a:r>
            <a:endParaRPr sz="2405">
              <a:solidFill>
                <a:srgbClr val="57231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4320" lvl="1" marL="548640" rtl="0" algn="l">
              <a:lnSpc>
                <a:spcPct val="80000"/>
              </a:lnSpc>
              <a:spcBef>
                <a:spcPts val="481"/>
              </a:spcBef>
              <a:spcAft>
                <a:spcPts val="0"/>
              </a:spcAft>
              <a:buSzPts val="1683"/>
              <a:buChar char="⚪"/>
            </a:pPr>
            <a:r>
              <a:rPr lang="en-US" sz="2405">
                <a:solidFill>
                  <a:srgbClr val="572314"/>
                </a:solidFill>
                <a:latin typeface="Arial"/>
                <a:ea typeface="Arial"/>
                <a:cs typeface="Arial"/>
                <a:sym typeface="Arial"/>
              </a:rPr>
              <a:t>Related Services (OT &amp; PT)</a:t>
            </a:r>
            <a:endParaRPr sz="2405">
              <a:solidFill>
                <a:srgbClr val="57231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4320" lvl="1" marL="548640" rtl="0" algn="l">
              <a:lnSpc>
                <a:spcPct val="80000"/>
              </a:lnSpc>
              <a:spcBef>
                <a:spcPts val="481"/>
              </a:spcBef>
              <a:spcAft>
                <a:spcPts val="0"/>
              </a:spcAft>
              <a:buSzPts val="1683"/>
              <a:buChar char="⚪"/>
            </a:pPr>
            <a:r>
              <a:rPr lang="en-US" sz="2405">
                <a:solidFill>
                  <a:srgbClr val="572314"/>
                </a:solidFill>
                <a:latin typeface="Arial"/>
                <a:ea typeface="Arial"/>
                <a:cs typeface="Arial"/>
                <a:sym typeface="Arial"/>
              </a:rPr>
              <a:t>Virtual Algebra</a:t>
            </a:r>
            <a:endParaRPr sz="2405">
              <a:solidFill>
                <a:srgbClr val="57231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4320" lvl="1" marL="548640" rtl="0" algn="l">
              <a:lnSpc>
                <a:spcPct val="80000"/>
              </a:lnSpc>
              <a:spcBef>
                <a:spcPts val="481"/>
              </a:spcBef>
              <a:spcAft>
                <a:spcPts val="0"/>
              </a:spcAft>
              <a:buSzPts val="1683"/>
              <a:buChar char="⚪"/>
            </a:pPr>
            <a:r>
              <a:rPr lang="en-US" sz="2405">
                <a:solidFill>
                  <a:srgbClr val="572314"/>
                </a:solidFill>
                <a:latin typeface="Arial"/>
                <a:ea typeface="Arial"/>
                <a:cs typeface="Arial"/>
                <a:sym typeface="Arial"/>
              </a:rPr>
              <a:t>Technology Services</a:t>
            </a:r>
            <a:endParaRPr/>
          </a:p>
          <a:p>
            <a:pPr indent="-274320" lvl="1" marL="548640" rtl="0" algn="l">
              <a:lnSpc>
                <a:spcPct val="80000"/>
              </a:lnSpc>
              <a:spcBef>
                <a:spcPts val="481"/>
              </a:spcBef>
              <a:spcAft>
                <a:spcPts val="0"/>
              </a:spcAft>
              <a:buSzPts val="1683"/>
              <a:buChar char="⚪"/>
            </a:pPr>
            <a:r>
              <a:rPr lang="en-US" sz="2405">
                <a:solidFill>
                  <a:srgbClr val="572314"/>
                </a:solidFill>
                <a:latin typeface="Arial"/>
                <a:ea typeface="Arial"/>
                <a:cs typeface="Arial"/>
                <a:sym typeface="Arial"/>
              </a:rPr>
              <a:t>Transportation</a:t>
            </a:r>
            <a:endParaRPr/>
          </a:p>
          <a:p>
            <a:pPr indent="-375443" lvl="0" marL="4572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72314"/>
              </a:buClr>
              <a:buSzPts val="2313"/>
              <a:buFont typeface="Arial"/>
              <a:buChar char="●"/>
            </a:pPr>
            <a:r>
              <a:rPr b="1" lang="en-US" sz="2405">
                <a:solidFill>
                  <a:srgbClr val="572314"/>
                </a:solidFill>
                <a:latin typeface="Arial"/>
                <a:ea typeface="Arial"/>
                <a:cs typeface="Arial"/>
                <a:sym typeface="Arial"/>
              </a:rPr>
              <a:t>Purchasing Discounts</a:t>
            </a:r>
            <a:endParaRPr b="1" sz="2405">
              <a:solidFill>
                <a:srgbClr val="57231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4320" lvl="1" marL="548640" rtl="0" algn="l">
              <a:lnSpc>
                <a:spcPct val="80000"/>
              </a:lnSpc>
              <a:spcBef>
                <a:spcPts val="481"/>
              </a:spcBef>
              <a:spcAft>
                <a:spcPts val="0"/>
              </a:spcAft>
              <a:buSzPts val="1683"/>
              <a:buChar char="⚪"/>
            </a:pPr>
            <a:r>
              <a:rPr lang="en-US" sz="2405">
                <a:solidFill>
                  <a:srgbClr val="572314"/>
                </a:solidFill>
                <a:latin typeface="Arial"/>
                <a:ea typeface="Arial"/>
                <a:cs typeface="Arial"/>
                <a:sym typeface="Arial"/>
              </a:rPr>
              <a:t>State Contract Pricing</a:t>
            </a:r>
            <a:r>
              <a:rPr lang="en-US" sz="2405">
                <a:solidFill>
                  <a:srgbClr val="572314"/>
                </a:solidFill>
                <a:latin typeface="Arial"/>
                <a:ea typeface="Arial"/>
                <a:cs typeface="Arial"/>
                <a:sym typeface="Arial"/>
              </a:rPr>
              <a:t> (Supplies, Copy Paper, etc)</a:t>
            </a:r>
            <a:endParaRPr/>
          </a:p>
          <a:p>
            <a:pPr indent="-274320" lvl="1" marL="548640" rtl="0" algn="l">
              <a:lnSpc>
                <a:spcPct val="80000"/>
              </a:lnSpc>
              <a:spcBef>
                <a:spcPts val="481"/>
              </a:spcBef>
              <a:spcAft>
                <a:spcPts val="0"/>
              </a:spcAft>
              <a:buSzPts val="1683"/>
              <a:buChar char="⚪"/>
            </a:pPr>
            <a:r>
              <a:rPr lang="en-US" sz="2405">
                <a:solidFill>
                  <a:srgbClr val="572314"/>
                </a:solidFill>
                <a:latin typeface="Arial"/>
                <a:ea typeface="Arial"/>
                <a:cs typeface="Arial"/>
                <a:sym typeface="Arial"/>
              </a:rPr>
              <a:t>CO-OPs (</a:t>
            </a:r>
            <a:r>
              <a:rPr lang="en-US" sz="2405">
                <a:solidFill>
                  <a:srgbClr val="572314"/>
                </a:solidFill>
                <a:latin typeface="Arial"/>
                <a:ea typeface="Arial"/>
                <a:cs typeface="Arial"/>
                <a:sym typeface="Arial"/>
              </a:rPr>
              <a:t>ESCNJ, CCESC &amp; Garden State Co-op)</a:t>
            </a:r>
            <a:endParaRPr sz="2405">
              <a:solidFill>
                <a:srgbClr val="57231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4320" lvl="1" marL="548640" rtl="0" algn="l">
              <a:lnSpc>
                <a:spcPct val="80000"/>
              </a:lnSpc>
              <a:spcBef>
                <a:spcPts val="481"/>
              </a:spcBef>
              <a:spcAft>
                <a:spcPts val="0"/>
              </a:spcAft>
              <a:buSzPts val="1683"/>
              <a:buChar char="⚪"/>
            </a:pPr>
            <a:r>
              <a:rPr lang="en-US" sz="2405">
                <a:solidFill>
                  <a:srgbClr val="572314"/>
                </a:solidFill>
                <a:latin typeface="Arial"/>
                <a:ea typeface="Arial"/>
                <a:cs typeface="Arial"/>
                <a:sym typeface="Arial"/>
              </a:rPr>
              <a:t>Consortiums (ACT &amp; ACES) </a:t>
            </a:r>
            <a:endParaRPr sz="2405">
              <a:solidFill>
                <a:srgbClr val="57231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4320" lvl="1" marL="548640" rtl="0" algn="l">
              <a:lnSpc>
                <a:spcPct val="80000"/>
              </a:lnSpc>
              <a:spcBef>
                <a:spcPts val="481"/>
              </a:spcBef>
              <a:spcAft>
                <a:spcPts val="0"/>
              </a:spcAft>
              <a:buSzPts val="1683"/>
              <a:buChar char="⚪"/>
            </a:pPr>
            <a:r>
              <a:rPr lang="en-US" sz="2405">
                <a:solidFill>
                  <a:srgbClr val="572314"/>
                </a:solidFill>
                <a:latin typeface="Arial"/>
                <a:ea typeface="Arial"/>
                <a:cs typeface="Arial"/>
                <a:sym typeface="Arial"/>
              </a:rPr>
              <a:t>Internet Access Discounts (</a:t>
            </a:r>
            <a:r>
              <a:rPr lang="en-US" sz="2405">
                <a:solidFill>
                  <a:srgbClr val="572314"/>
                </a:solidFill>
                <a:latin typeface="Arial"/>
                <a:ea typeface="Arial"/>
                <a:cs typeface="Arial"/>
                <a:sym typeface="Arial"/>
              </a:rPr>
              <a:t>E-Rate)</a:t>
            </a:r>
            <a:r>
              <a:rPr lang="en-US" sz="2035">
                <a:solidFill>
                  <a:srgbClr val="572314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 sz="2035">
              <a:solidFill>
                <a:srgbClr val="57231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75443" lvl="0" marL="4572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72314"/>
              </a:buClr>
              <a:buSzPts val="2313"/>
              <a:buFont typeface="Arial"/>
              <a:buChar char="●"/>
            </a:pPr>
            <a:r>
              <a:rPr b="1" lang="en-US" sz="2312">
                <a:solidFill>
                  <a:srgbClr val="572314"/>
                </a:solidFill>
                <a:latin typeface="Arial"/>
                <a:ea typeface="Arial"/>
                <a:cs typeface="Arial"/>
                <a:sym typeface="Arial"/>
              </a:rPr>
              <a:t>Insurance</a:t>
            </a:r>
            <a:endParaRPr b="1" sz="2312">
              <a:solidFill>
                <a:srgbClr val="57231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1212" lvl="1" marL="54864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683"/>
              <a:buChar char="⚪"/>
            </a:pPr>
            <a:r>
              <a:rPr lang="en-US" sz="2312">
                <a:solidFill>
                  <a:srgbClr val="572314"/>
                </a:solidFill>
                <a:latin typeface="Arial"/>
                <a:ea typeface="Arial"/>
                <a:cs typeface="Arial"/>
                <a:sym typeface="Arial"/>
              </a:rPr>
              <a:t>Joint Insurance Fund for Health Insurance</a:t>
            </a:r>
            <a:endParaRPr sz="2312">
              <a:solidFill>
                <a:srgbClr val="57231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1212" lvl="1" marL="54864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683"/>
              <a:buChar char="⚪"/>
            </a:pPr>
            <a:r>
              <a:rPr lang="en-US" sz="2312">
                <a:solidFill>
                  <a:srgbClr val="572314"/>
                </a:solidFill>
                <a:latin typeface="Arial"/>
                <a:ea typeface="Arial"/>
                <a:cs typeface="Arial"/>
                <a:sym typeface="Arial"/>
              </a:rPr>
              <a:t>Member of </a:t>
            </a:r>
            <a:r>
              <a:rPr lang="en-US" sz="2405">
                <a:solidFill>
                  <a:srgbClr val="572314"/>
                </a:solidFill>
                <a:latin typeface="Arial"/>
                <a:ea typeface="Arial"/>
                <a:cs typeface="Arial"/>
                <a:sym typeface="Arial"/>
              </a:rPr>
              <a:t>ERIC South for General Insurance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1"/>
          <p:cNvSpPr txBox="1"/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556E6F"/>
              </a:buClr>
              <a:buSzPts val="3300"/>
              <a:buFont typeface="Arial"/>
              <a:buNone/>
            </a:pPr>
            <a:r>
              <a:rPr b="1" lang="en-US" u="sng">
                <a:solidFill>
                  <a:srgbClr val="556E6F"/>
                </a:solidFill>
                <a:latin typeface="Arial"/>
                <a:ea typeface="Arial"/>
                <a:cs typeface="Arial"/>
                <a:sym typeface="Arial"/>
              </a:rPr>
              <a:t>Budget Constraints</a:t>
            </a:r>
            <a:endParaRPr b="1" u="sng">
              <a:solidFill>
                <a:srgbClr val="556E6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21"/>
          <p:cNvSpPr txBox="1"/>
          <p:nvPr>
            <p:ph idx="1" type="body"/>
          </p:nvPr>
        </p:nvSpPr>
        <p:spPr>
          <a:xfrm>
            <a:off x="329950" y="2096875"/>
            <a:ext cx="8478000" cy="33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0987" lvl="0" marL="27432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>
                <a:solidFill>
                  <a:srgbClr val="572314"/>
                </a:solidFill>
                <a:latin typeface="Arial"/>
                <a:ea typeface="Arial"/>
                <a:cs typeface="Arial"/>
                <a:sym typeface="Arial"/>
              </a:rPr>
              <a:t>Salem High School Tuition $855,852</a:t>
            </a:r>
            <a:endParaRPr sz="2400"/>
          </a:p>
          <a:p>
            <a:pPr indent="-280987" lvl="0" marL="274320" rtl="0" algn="l">
              <a:spcBef>
                <a:spcPts val="540"/>
              </a:spcBef>
              <a:spcAft>
                <a:spcPts val="0"/>
              </a:spcAft>
              <a:buSzPts val="2400"/>
              <a:buChar char="●"/>
            </a:pPr>
            <a:r>
              <a:rPr lang="en-US" sz="2400">
                <a:solidFill>
                  <a:srgbClr val="572314"/>
                </a:solidFill>
                <a:latin typeface="Arial"/>
                <a:ea typeface="Arial"/>
                <a:cs typeface="Arial"/>
                <a:sym typeface="Arial"/>
              </a:rPr>
              <a:t>Salem County Vo Tech Tuition $268,153</a:t>
            </a:r>
            <a:endParaRPr sz="2400">
              <a:solidFill>
                <a:srgbClr val="57231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0987" lvl="0" marL="274320" rtl="0" algn="l">
              <a:spcBef>
                <a:spcPts val="540"/>
              </a:spcBef>
              <a:spcAft>
                <a:spcPts val="0"/>
              </a:spcAft>
              <a:buSzPts val="2400"/>
              <a:buChar char="●"/>
            </a:pPr>
            <a:r>
              <a:rPr lang="en-US" sz="2400">
                <a:solidFill>
                  <a:srgbClr val="572314"/>
                </a:solidFill>
                <a:latin typeface="Arial"/>
                <a:ea typeface="Arial"/>
                <a:cs typeface="Arial"/>
                <a:sym typeface="Arial"/>
              </a:rPr>
              <a:t>Out-of-District Special Education Costs $425,725</a:t>
            </a:r>
            <a:endParaRPr sz="2400">
              <a:solidFill>
                <a:srgbClr val="57231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0987" lvl="0" marL="274320" rtl="0" algn="l">
              <a:spcBef>
                <a:spcPts val="540"/>
              </a:spcBef>
              <a:spcAft>
                <a:spcPts val="0"/>
              </a:spcAft>
              <a:buSzPts val="2400"/>
              <a:buChar char="●"/>
            </a:pPr>
            <a:r>
              <a:rPr lang="en-US" sz="2400">
                <a:solidFill>
                  <a:srgbClr val="572314"/>
                </a:solidFill>
                <a:latin typeface="Arial"/>
                <a:ea typeface="Arial"/>
                <a:cs typeface="Arial"/>
                <a:sym typeface="Arial"/>
              </a:rPr>
              <a:t>Out-of-District One-on-One Aide Costs $115,500</a:t>
            </a:r>
            <a:endParaRPr sz="2400">
              <a:solidFill>
                <a:srgbClr val="57231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0987" lvl="0" marL="274320" rtl="0" algn="l">
              <a:spcBef>
                <a:spcPts val="540"/>
              </a:spcBef>
              <a:spcAft>
                <a:spcPts val="0"/>
              </a:spcAft>
              <a:buSzPts val="2400"/>
              <a:buChar char="●"/>
            </a:pPr>
            <a:r>
              <a:rPr lang="en-US" sz="2400">
                <a:solidFill>
                  <a:srgbClr val="572314"/>
                </a:solidFill>
                <a:latin typeface="Arial"/>
                <a:ea typeface="Arial"/>
                <a:cs typeface="Arial"/>
                <a:sym typeface="Arial"/>
              </a:rPr>
              <a:t>Transportation Costs $458,421</a:t>
            </a:r>
            <a:endParaRPr sz="2400"/>
          </a:p>
          <a:p>
            <a:pPr indent="-275590" lvl="0" marL="274320" rtl="0" algn="l">
              <a:spcBef>
                <a:spcPts val="560"/>
              </a:spcBef>
              <a:spcAft>
                <a:spcPts val="0"/>
              </a:spcAft>
              <a:buSzPts val="2400"/>
              <a:buChar char="●"/>
            </a:pPr>
            <a:r>
              <a:rPr lang="en-US" sz="2400">
                <a:solidFill>
                  <a:srgbClr val="572314"/>
                </a:solidFill>
                <a:latin typeface="Arial"/>
                <a:ea typeface="Arial"/>
                <a:cs typeface="Arial"/>
                <a:sym typeface="Arial"/>
              </a:rPr>
              <a:t>Assessment for Debt Service on SDA Funding $36,143</a:t>
            </a:r>
            <a:endParaRPr sz="2400"/>
          </a:p>
          <a:p>
            <a:pPr indent="-128587" lvl="0" marL="274320" rtl="0" algn="l">
              <a:spcBef>
                <a:spcPts val="540"/>
              </a:spcBef>
              <a:spcAft>
                <a:spcPts val="0"/>
              </a:spcAft>
              <a:buSzPts val="2295"/>
              <a:buNone/>
            </a:pPr>
            <a:r>
              <a:t/>
            </a:r>
            <a:endParaRPr b="1">
              <a:solidFill>
                <a:srgbClr val="57231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28587" lvl="0" marL="274320" rtl="0" algn="l">
              <a:spcBef>
                <a:spcPts val="540"/>
              </a:spcBef>
              <a:spcAft>
                <a:spcPts val="0"/>
              </a:spcAft>
              <a:buSzPts val="2295"/>
              <a:buNone/>
            </a:pPr>
            <a:r>
              <a:t/>
            </a:r>
            <a:endParaRPr b="1">
              <a:solidFill>
                <a:srgbClr val="57231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28587" lvl="0" marL="274320" rtl="0" algn="l">
              <a:spcBef>
                <a:spcPts val="540"/>
              </a:spcBef>
              <a:spcAft>
                <a:spcPts val="0"/>
              </a:spcAft>
              <a:buSzPts val="2295"/>
              <a:buNone/>
            </a:pPr>
            <a:r>
              <a:t/>
            </a:r>
            <a:endParaRPr>
              <a:solidFill>
                <a:srgbClr val="57231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med">
    <p:push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2"/>
          <p:cNvSpPr txBox="1"/>
          <p:nvPr>
            <p:ph type="title"/>
          </p:nvPr>
        </p:nvSpPr>
        <p:spPr>
          <a:xfrm>
            <a:off x="301752" y="228600"/>
            <a:ext cx="8534400" cy="759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556E6F"/>
              </a:buClr>
              <a:buSzPts val="3300"/>
              <a:buFont typeface="Arial"/>
              <a:buNone/>
            </a:pPr>
            <a:r>
              <a:rPr b="1" lang="en-US" u="sng">
                <a:solidFill>
                  <a:srgbClr val="556E6F"/>
                </a:solidFill>
                <a:latin typeface="Arial"/>
                <a:ea typeface="Arial"/>
                <a:cs typeface="Arial"/>
                <a:sym typeface="Arial"/>
              </a:rPr>
              <a:t>Tuition Analysis</a:t>
            </a:r>
            <a:endParaRPr/>
          </a:p>
        </p:txBody>
      </p:sp>
      <p:graphicFrame>
        <p:nvGraphicFramePr>
          <p:cNvPr id="232" name="Google Shape;232;p22"/>
          <p:cNvGraphicFramePr/>
          <p:nvPr/>
        </p:nvGraphicFramePr>
        <p:xfrm>
          <a:off x="301750" y="1720476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{95FEC7C2-4386-41F4-ADC1-400BB1414FD0}</a:tableStyleId>
              </a:tblPr>
              <a:tblGrid>
                <a:gridCol w="2212975"/>
                <a:gridCol w="2039150"/>
                <a:gridCol w="2126050"/>
                <a:gridCol w="2126050"/>
              </a:tblGrid>
              <a:tr h="6679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Salem High School</a:t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2020-2021</a:t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2021-2022</a:t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Difference Inc/(Dec)</a:t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</a:tr>
              <a:tr h="4205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Full Time</a:t>
                      </a:r>
                      <a:endParaRPr sz="1800">
                        <a:solidFill>
                          <a:srgbClr val="57231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$784,000</a:t>
                      </a:r>
                      <a:endParaRPr sz="1800">
                        <a:solidFill>
                          <a:srgbClr val="57231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$798,000</a:t>
                      </a:r>
                      <a:endParaRPr sz="1800">
                        <a:solidFill>
                          <a:srgbClr val="57231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$14,000</a:t>
                      </a:r>
                      <a:endParaRPr sz="1800">
                        <a:solidFill>
                          <a:srgbClr val="57231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</a:tr>
              <a:tr h="4205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Shared</a:t>
                      </a:r>
                      <a:r>
                        <a:rPr lang="en-US" sz="1800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Time</a:t>
                      </a:r>
                      <a:endParaRPr/>
                    </a:p>
                  </a:txBody>
                  <a:tcPr marT="45725" marB="45725" marR="91450" marL="91450"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$7,000</a:t>
                      </a:r>
                      <a:endParaRPr sz="1800">
                        <a:solidFill>
                          <a:srgbClr val="57231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$0</a:t>
                      </a:r>
                      <a:endParaRPr sz="1800">
                        <a:solidFill>
                          <a:srgbClr val="57231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</a:t>
                      </a:r>
                      <a:r>
                        <a:rPr lang="en-US" sz="1800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$7,000)</a:t>
                      </a:r>
                      <a:endParaRPr sz="1800">
                        <a:solidFill>
                          <a:srgbClr val="57231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</a:tr>
              <a:tr h="4205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Tuition Adjustment</a:t>
                      </a:r>
                      <a:endParaRPr sz="1800">
                        <a:solidFill>
                          <a:srgbClr val="57231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$101,010</a:t>
                      </a:r>
                      <a:endParaRPr sz="1800">
                        <a:solidFill>
                          <a:srgbClr val="57231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</a:t>
                      </a:r>
                      <a:r>
                        <a:rPr lang="en-US" sz="1800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$15,248)</a:t>
                      </a:r>
                      <a:endParaRPr sz="1800">
                        <a:solidFill>
                          <a:srgbClr val="57231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</a:t>
                      </a:r>
                      <a:r>
                        <a:rPr lang="en-US" sz="1800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$116,258)</a:t>
                      </a:r>
                      <a:endParaRPr sz="1800">
                        <a:solidFill>
                          <a:srgbClr val="57231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</a:tr>
              <a:tr h="4205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Resource Room</a:t>
                      </a:r>
                      <a:endParaRPr/>
                    </a:p>
                  </a:txBody>
                  <a:tcPr marT="45725" marB="45725" marR="91450" marL="91450"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sng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$33,750</a:t>
                      </a:r>
                      <a:endParaRPr sz="1800" u="sng">
                        <a:solidFill>
                          <a:srgbClr val="57231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sng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$38,100</a:t>
                      </a:r>
                      <a:endParaRPr sz="1800" u="sng">
                        <a:solidFill>
                          <a:srgbClr val="57231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800" u="sng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</a:t>
                      </a:r>
                      <a:r>
                        <a:rPr lang="en-US" sz="1800" u="sng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4,350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6679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Salem Tuition Total</a:t>
                      </a:r>
                      <a:endParaRPr b="1" sz="1800">
                        <a:solidFill>
                          <a:srgbClr val="57231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$925,760</a:t>
                      </a:r>
                      <a:endParaRPr b="1" sz="1800">
                        <a:solidFill>
                          <a:srgbClr val="57231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$820,852</a:t>
                      </a:r>
                      <a:endParaRPr b="1" sz="1800">
                        <a:solidFill>
                          <a:srgbClr val="57231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</a:t>
                      </a:r>
                      <a:r>
                        <a:rPr b="1" lang="en-US" sz="1800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$104,908)</a:t>
                      </a:r>
                      <a:endParaRPr b="1" sz="1800">
                        <a:solidFill>
                          <a:srgbClr val="57231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/>
                </a:tc>
              </a:tr>
              <a:tr h="6043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600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Estimated # Students</a:t>
                      </a:r>
                      <a:endParaRPr/>
                    </a:p>
                  </a:txBody>
                  <a:tcPr marT="45725" marB="45725" marR="91450" marL="91450"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56 FT &amp; 1 ST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57 FT &amp; 0 ST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0.5</a:t>
                      </a:r>
                      <a:endParaRPr b="1" sz="1800">
                        <a:solidFill>
                          <a:srgbClr val="57231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/>
                </a:tc>
              </a:tr>
              <a:tr h="6566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600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Tuition Rate per Student</a:t>
                      </a:r>
                      <a:endParaRPr b="1" sz="1600">
                        <a:solidFill>
                          <a:srgbClr val="57231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$14,000 FT &amp; $7,000 ST</a:t>
                      </a:r>
                      <a:endParaRPr b="1" sz="1800">
                        <a:solidFill>
                          <a:srgbClr val="57231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$14,000 FT &amp; $7,000 ST</a:t>
                      </a:r>
                      <a:endParaRPr b="1" sz="1800">
                        <a:solidFill>
                          <a:srgbClr val="57231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No Change</a:t>
                      </a:r>
                      <a:endParaRPr b="1" sz="1800">
                        <a:solidFill>
                          <a:srgbClr val="57231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3"/>
          <p:cNvSpPr txBox="1"/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556E6F"/>
              </a:buClr>
              <a:buSzPts val="3300"/>
              <a:buFont typeface="Arial"/>
              <a:buNone/>
            </a:pPr>
            <a:r>
              <a:rPr b="1" lang="en-US" u="sng">
                <a:solidFill>
                  <a:srgbClr val="556E6F"/>
                </a:solidFill>
                <a:latin typeface="Arial"/>
                <a:ea typeface="Arial"/>
                <a:cs typeface="Arial"/>
                <a:sym typeface="Arial"/>
              </a:rPr>
              <a:t>Tuition Analysis</a:t>
            </a:r>
            <a:r>
              <a:rPr b="1" lang="en-US">
                <a:solidFill>
                  <a:srgbClr val="556E6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>
                <a:solidFill>
                  <a:srgbClr val="556E6F"/>
                </a:solidFill>
                <a:latin typeface="Arial"/>
                <a:ea typeface="Arial"/>
                <a:cs typeface="Arial"/>
                <a:sym typeface="Arial"/>
              </a:rPr>
              <a:t>Cont’d</a:t>
            </a:r>
            <a:endParaRPr sz="2400"/>
          </a:p>
        </p:txBody>
      </p:sp>
      <p:graphicFrame>
        <p:nvGraphicFramePr>
          <p:cNvPr id="239" name="Google Shape;239;p23"/>
          <p:cNvGraphicFramePr/>
          <p:nvPr/>
        </p:nvGraphicFramePr>
        <p:xfrm>
          <a:off x="235950" y="176177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{95FEC7C2-4386-41F4-ADC1-400BB1414FD0}</a:tableStyleId>
              </a:tblPr>
              <a:tblGrid>
                <a:gridCol w="2212975"/>
                <a:gridCol w="2039150"/>
                <a:gridCol w="2126050"/>
                <a:gridCol w="2126050"/>
              </a:tblGrid>
              <a:tr h="7515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Salem County </a:t>
                      </a:r>
                      <a:r>
                        <a:rPr lang="en-US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VoTech</a:t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2020-2021</a:t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2021-2022</a:t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Difference Inc/(Dec)</a:t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</a:tr>
              <a:tr h="3915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Tuition</a:t>
                      </a:r>
                      <a:endParaRPr sz="1800">
                        <a:solidFill>
                          <a:srgbClr val="57231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$29</a:t>
                      </a:r>
                      <a:r>
                        <a:rPr lang="en-US" sz="1800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1,600</a:t>
                      </a:r>
                      <a:endParaRPr sz="1800" u="none">
                        <a:solidFill>
                          <a:srgbClr val="57231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</a:t>
                      </a:r>
                      <a:r>
                        <a:rPr lang="en-US" sz="1800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303,750</a:t>
                      </a:r>
                      <a:endParaRPr sz="1800" u="none">
                        <a:solidFill>
                          <a:srgbClr val="57231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$12,150</a:t>
                      </a:r>
                      <a:endParaRPr sz="1800" u="none">
                        <a:solidFill>
                          <a:srgbClr val="57231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</a:tr>
              <a:tr h="4517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Tuition Adjustment</a:t>
                      </a:r>
                      <a:endParaRPr sz="1800">
                        <a:solidFill>
                          <a:srgbClr val="57231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sng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$45,120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sng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</a:t>
                      </a:r>
                      <a:r>
                        <a:rPr lang="en-US" sz="1800" u="sng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$35,597)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sng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</a:t>
                      </a:r>
                      <a:r>
                        <a:rPr lang="en-US" sz="1800" u="sng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$80,717)</a:t>
                      </a:r>
                      <a:endParaRPr sz="1800" u="sng">
                        <a:solidFill>
                          <a:srgbClr val="57231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</a:tr>
              <a:tr h="6096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VoTech Tuition Total</a:t>
                      </a:r>
                      <a:endParaRPr b="1" sz="1800">
                        <a:solidFill>
                          <a:srgbClr val="57231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$336,720</a:t>
                      </a:r>
                      <a:endParaRPr b="1" sz="1800">
                        <a:solidFill>
                          <a:srgbClr val="57231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$268,153</a:t>
                      </a:r>
                      <a:endParaRPr b="1" sz="1800">
                        <a:solidFill>
                          <a:srgbClr val="57231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</a:t>
                      </a:r>
                      <a:r>
                        <a:rPr b="1" lang="en-US" sz="1800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$68,567)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800">
                        <a:solidFill>
                          <a:srgbClr val="57231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</a:tr>
              <a:tr h="5791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600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Estimated # Students</a:t>
                      </a:r>
                      <a:endParaRPr/>
                    </a:p>
                  </a:txBody>
                  <a:tcPr marT="45725" marB="45725" marR="91450" marL="91450"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72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800">
                        <a:solidFill>
                          <a:srgbClr val="57231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75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800">
                        <a:solidFill>
                          <a:srgbClr val="57231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 b="1" sz="1800">
                        <a:solidFill>
                          <a:srgbClr val="57231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</a:tr>
              <a:tr h="5334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600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Tuition Rate per Student</a:t>
                      </a:r>
                      <a:endParaRPr b="1" sz="1600">
                        <a:solidFill>
                          <a:srgbClr val="57231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$4,050</a:t>
                      </a:r>
                      <a:endParaRPr b="1" sz="1800">
                        <a:solidFill>
                          <a:srgbClr val="57231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$4,050</a:t>
                      </a:r>
                      <a:endParaRPr b="1" sz="1800">
                        <a:solidFill>
                          <a:srgbClr val="57231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No Change</a:t>
                      </a:r>
                      <a:endParaRPr b="1" sz="1800">
                        <a:solidFill>
                          <a:srgbClr val="57231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4"/>
          <p:cNvSpPr txBox="1"/>
          <p:nvPr>
            <p:ph type="title"/>
          </p:nvPr>
        </p:nvSpPr>
        <p:spPr>
          <a:xfrm>
            <a:off x="301752" y="228600"/>
            <a:ext cx="8534400" cy="7590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556E6F"/>
              </a:buClr>
              <a:buSzPts val="3300"/>
              <a:buFont typeface="Arial"/>
              <a:buNone/>
            </a:pPr>
            <a:r>
              <a:rPr b="1" lang="en-US" u="sng">
                <a:solidFill>
                  <a:srgbClr val="556E6F"/>
                </a:solidFill>
                <a:latin typeface="Arial"/>
                <a:ea typeface="Arial"/>
                <a:cs typeface="Arial"/>
                <a:sym typeface="Arial"/>
              </a:rPr>
              <a:t>Tuition Analysis</a:t>
            </a:r>
            <a:r>
              <a:rPr b="1" lang="en-US">
                <a:solidFill>
                  <a:srgbClr val="556E6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>
                <a:solidFill>
                  <a:srgbClr val="556E6F"/>
                </a:solidFill>
                <a:latin typeface="Arial"/>
                <a:ea typeface="Arial"/>
                <a:cs typeface="Arial"/>
                <a:sym typeface="Arial"/>
              </a:rPr>
              <a:t>Cont’d</a:t>
            </a:r>
            <a:endParaRPr/>
          </a:p>
        </p:txBody>
      </p:sp>
      <p:sp>
        <p:nvSpPr>
          <p:cNvPr id="246" name="Google Shape;246;p24"/>
          <p:cNvSpPr txBox="1"/>
          <p:nvPr>
            <p:ph idx="1" type="body"/>
          </p:nvPr>
        </p:nvSpPr>
        <p:spPr>
          <a:xfrm>
            <a:off x="301752" y="1527048"/>
            <a:ext cx="8503800" cy="4572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247" name="Google Shape;247;p24"/>
          <p:cNvGraphicFramePr/>
          <p:nvPr/>
        </p:nvGraphicFramePr>
        <p:xfrm>
          <a:off x="319888" y="214737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{95FEC7C2-4386-41F4-ADC1-400BB1414FD0}</a:tableStyleId>
              </a:tblPr>
              <a:tblGrid>
                <a:gridCol w="2212975"/>
                <a:gridCol w="2039150"/>
                <a:gridCol w="2126050"/>
                <a:gridCol w="2126050"/>
              </a:tblGrid>
              <a:tr h="8741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Out Of District Special</a:t>
                      </a:r>
                      <a:r>
                        <a:rPr b="1" lang="en-US" sz="18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Education</a:t>
                      </a:r>
                      <a:endParaRPr b="1" sz="180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  <a:r>
                        <a:rPr lang="en-US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20-2021</a:t>
                      </a:r>
                      <a:endParaRPr b="1" sz="180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  <a:r>
                        <a:rPr lang="en-US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21-2022</a:t>
                      </a:r>
                      <a:endParaRPr b="1" sz="180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Difference Inc/(Dec)</a:t>
                      </a:r>
                      <a:endParaRPr b="1" sz="180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solidFill>
                      <a:schemeClr val="accent1"/>
                    </a:solidFill>
                  </a:tcPr>
                </a:tc>
              </a:tr>
              <a:tr h="4731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Tuition</a:t>
                      </a:r>
                      <a:endParaRPr sz="1800">
                        <a:solidFill>
                          <a:srgbClr val="57231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$455,779</a:t>
                      </a:r>
                      <a:endParaRPr sz="1800">
                        <a:solidFill>
                          <a:srgbClr val="57231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$337,107</a:t>
                      </a:r>
                      <a:endParaRPr sz="1800">
                        <a:solidFill>
                          <a:srgbClr val="57231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$118,672</a:t>
                      </a:r>
                      <a:endParaRPr sz="1800">
                        <a:solidFill>
                          <a:srgbClr val="57231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731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Tuition Adjustments</a:t>
                      </a:r>
                      <a:endParaRPr sz="1800">
                        <a:solidFill>
                          <a:srgbClr val="57231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sng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$27,579</a:t>
                      </a:r>
                      <a:endParaRPr sz="1800" u="sng">
                        <a:solidFill>
                          <a:srgbClr val="57231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sng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($1,382)</a:t>
                      </a:r>
                      <a:endParaRPr sz="1800" u="sng">
                        <a:solidFill>
                          <a:srgbClr val="57231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sng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$28,961</a:t>
                      </a:r>
                      <a:endParaRPr sz="1800" u="sng">
                        <a:solidFill>
                          <a:srgbClr val="57231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731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600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Out-of-District Tuition Total</a:t>
                      </a:r>
                      <a:endParaRPr b="1" sz="1600">
                        <a:solidFill>
                          <a:srgbClr val="57231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$483,358</a:t>
                      </a:r>
                      <a:endParaRPr b="1" sz="1800">
                        <a:solidFill>
                          <a:srgbClr val="57231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$335,725</a:t>
                      </a:r>
                      <a:endParaRPr b="1" sz="1800">
                        <a:solidFill>
                          <a:srgbClr val="57231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$147,633</a:t>
                      </a:r>
                      <a:endParaRPr b="1" sz="1800">
                        <a:solidFill>
                          <a:srgbClr val="57231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731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600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Estimated # Students</a:t>
                      </a:r>
                      <a:endParaRPr b="1" sz="1600">
                        <a:solidFill>
                          <a:srgbClr val="57231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11</a:t>
                      </a:r>
                      <a:endParaRPr b="1" sz="1800">
                        <a:solidFill>
                          <a:srgbClr val="57231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</a:t>
                      </a:r>
                      <a:endParaRPr b="1" sz="1800">
                        <a:solidFill>
                          <a:srgbClr val="57231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</a:t>
                      </a:r>
                      <a:r>
                        <a:rPr b="1" lang="en-US" sz="1800">
                          <a:solidFill>
                            <a:srgbClr val="57231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3)</a:t>
                      </a:r>
                      <a:endParaRPr b="1" sz="1800">
                        <a:solidFill>
                          <a:srgbClr val="572314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5"/>
          <p:cNvSpPr txBox="1"/>
          <p:nvPr>
            <p:ph type="title"/>
          </p:nvPr>
        </p:nvSpPr>
        <p:spPr>
          <a:xfrm>
            <a:off x="685800" y="152400"/>
            <a:ext cx="7866888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556E6F"/>
              </a:buClr>
              <a:buSzPts val="4000"/>
              <a:buFont typeface="Arial"/>
              <a:buNone/>
            </a:pPr>
            <a:r>
              <a:rPr b="1" lang="en-US" sz="4000" u="sng">
                <a:solidFill>
                  <a:srgbClr val="556E6F"/>
                </a:solidFill>
                <a:latin typeface="Arial"/>
                <a:ea typeface="Arial"/>
                <a:cs typeface="Arial"/>
                <a:sym typeface="Arial"/>
              </a:rPr>
              <a:t>Tax Levy</a:t>
            </a:r>
            <a:endParaRPr b="1" sz="4000" u="sng">
              <a:solidFill>
                <a:srgbClr val="556E6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25"/>
          <p:cNvSpPr txBox="1"/>
          <p:nvPr>
            <p:ph idx="1" type="body"/>
          </p:nvPr>
        </p:nvSpPr>
        <p:spPr>
          <a:xfrm>
            <a:off x="301752" y="1676400"/>
            <a:ext cx="8503800" cy="442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rgbClr val="572314"/>
                </a:solidFill>
                <a:latin typeface="Arial"/>
                <a:ea typeface="Arial"/>
                <a:cs typeface="Arial"/>
                <a:sym typeface="Arial"/>
              </a:rPr>
              <a:t>Tax Levy Increase </a:t>
            </a:r>
            <a:r>
              <a:rPr lang="en-US" sz="2400">
                <a:solidFill>
                  <a:srgbClr val="572314"/>
                </a:solidFill>
                <a:latin typeface="Arial"/>
                <a:ea typeface="Arial"/>
                <a:cs typeface="Arial"/>
                <a:sym typeface="Arial"/>
              </a:rPr>
              <a:t>(including debt service)</a:t>
            </a:r>
            <a:r>
              <a:rPr lang="en-US" sz="2400">
                <a:latin typeface="Arial"/>
                <a:ea typeface="Arial"/>
                <a:cs typeface="Arial"/>
                <a:sym typeface="Arial"/>
              </a:rPr>
              <a:t>	</a:t>
            </a:r>
            <a:endParaRPr sz="2400"/>
          </a:p>
          <a:p>
            <a:pPr indent="-274320" lvl="0" marL="27432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95"/>
              <a:buChar char="●"/>
            </a:pPr>
            <a:r>
              <a:rPr lang="en-US" sz="2400">
                <a:solidFill>
                  <a:srgbClr val="572314"/>
                </a:solidFill>
                <a:latin typeface="Arial"/>
                <a:ea typeface="Arial"/>
                <a:cs typeface="Arial"/>
                <a:sym typeface="Arial"/>
              </a:rPr>
              <a:t>$32,351</a:t>
            </a:r>
            <a:endParaRPr sz="2400">
              <a:solidFill>
                <a:srgbClr val="57231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4320" lvl="0" marL="27432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95"/>
              <a:buChar char="●"/>
            </a:pPr>
            <a:r>
              <a:rPr lang="en-US" sz="2400">
                <a:solidFill>
                  <a:srgbClr val="572314"/>
                </a:solidFill>
                <a:latin typeface="Arial"/>
                <a:ea typeface="Arial"/>
                <a:cs typeface="Arial"/>
                <a:sym typeface="Arial"/>
              </a:rPr>
              <a:t>1.7</a:t>
            </a:r>
            <a:r>
              <a:rPr lang="en-US" sz="2400">
                <a:solidFill>
                  <a:srgbClr val="572314"/>
                </a:solidFill>
                <a:latin typeface="Arial"/>
                <a:ea typeface="Arial"/>
                <a:cs typeface="Arial"/>
                <a:sym typeface="Arial"/>
              </a:rPr>
              <a:t> Cents over the 2020-2021 budget</a:t>
            </a:r>
            <a:endParaRPr sz="1800">
              <a:solidFill>
                <a:srgbClr val="57231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27432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7231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rgbClr val="572314"/>
                </a:solidFill>
                <a:latin typeface="Arial"/>
                <a:ea typeface="Arial"/>
                <a:cs typeface="Arial"/>
                <a:sym typeface="Arial"/>
              </a:rPr>
              <a:t>Savings to Taxpayers</a:t>
            </a:r>
            <a:endParaRPr b="1">
              <a:solidFill>
                <a:srgbClr val="57231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4320" lvl="0" marL="27432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95"/>
              <a:buChar char="●"/>
            </a:pPr>
            <a:r>
              <a:rPr lang="en-US" sz="2400">
                <a:solidFill>
                  <a:srgbClr val="572314"/>
                </a:solidFill>
                <a:latin typeface="Arial"/>
                <a:ea typeface="Arial"/>
                <a:cs typeface="Arial"/>
                <a:sym typeface="Arial"/>
              </a:rPr>
              <a:t>Preschool Expansion Aid applied for in November 2020</a:t>
            </a:r>
            <a:endParaRPr sz="2400">
              <a:solidFill>
                <a:srgbClr val="57231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4320" lvl="0" marL="27432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95"/>
              <a:buChar char="●"/>
            </a:pPr>
            <a:r>
              <a:rPr lang="en-US" sz="2400">
                <a:solidFill>
                  <a:srgbClr val="572314"/>
                </a:solidFill>
                <a:latin typeface="Arial"/>
                <a:ea typeface="Arial"/>
                <a:cs typeface="Arial"/>
                <a:sym typeface="Arial"/>
              </a:rPr>
              <a:t>Funding received to cover 100% of the costs of the Preschool program</a:t>
            </a:r>
            <a:endParaRPr sz="2400">
              <a:solidFill>
                <a:srgbClr val="57231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4320" lvl="0" marL="27432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95"/>
              <a:buChar char="●"/>
            </a:pPr>
            <a:r>
              <a:rPr lang="en-US" sz="2400">
                <a:solidFill>
                  <a:srgbClr val="572314"/>
                </a:solidFill>
                <a:latin typeface="Arial"/>
                <a:ea typeface="Arial"/>
                <a:cs typeface="Arial"/>
                <a:sym typeface="Arial"/>
              </a:rPr>
              <a:t>Program was expanded to offer FREE Preschool to </a:t>
            </a:r>
            <a:endParaRPr sz="2400">
              <a:solidFill>
                <a:srgbClr val="57231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27432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572314"/>
                </a:solidFill>
                <a:latin typeface="Arial"/>
                <a:ea typeface="Arial"/>
                <a:cs typeface="Arial"/>
                <a:sym typeface="Arial"/>
              </a:rPr>
              <a:t>3 year old students</a:t>
            </a:r>
            <a:endParaRPr sz="2400">
              <a:solidFill>
                <a:srgbClr val="57231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0" rtl="0" algn="l">
              <a:spcBef>
                <a:spcPts val="440"/>
              </a:spcBef>
              <a:spcAft>
                <a:spcPts val="0"/>
              </a:spcAft>
              <a:buSzPts val="1540"/>
              <a:buNone/>
            </a:pPr>
            <a:r>
              <a:t/>
            </a:r>
            <a:endParaRPr b="1">
              <a:solidFill>
                <a:srgbClr val="57231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0" rtl="0" algn="l">
              <a:spcBef>
                <a:spcPts val="440"/>
              </a:spcBef>
              <a:spcAft>
                <a:spcPts val="0"/>
              </a:spcAft>
              <a:buSzPts val="1540"/>
              <a:buNone/>
            </a:pPr>
            <a:r>
              <a:t/>
            </a:r>
            <a:endParaRPr>
              <a:solidFill>
                <a:srgbClr val="CEDCE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6"/>
          <p:cNvSpPr txBox="1"/>
          <p:nvPr>
            <p:ph type="title"/>
          </p:nvPr>
        </p:nvSpPr>
        <p:spPr>
          <a:xfrm>
            <a:off x="838200" y="228600"/>
            <a:ext cx="7498080" cy="685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556E6F"/>
              </a:buClr>
              <a:buSzPts val="3300"/>
              <a:buFont typeface="Arial"/>
              <a:buNone/>
            </a:pPr>
            <a:r>
              <a:rPr b="1" lang="en-US">
                <a:solidFill>
                  <a:srgbClr val="556E6F"/>
                </a:solidFill>
                <a:latin typeface="Arial"/>
                <a:ea typeface="Arial"/>
                <a:cs typeface="Arial"/>
                <a:sym typeface="Arial"/>
              </a:rPr>
              <a:t>Where does the money come from?</a:t>
            </a:r>
            <a:endParaRPr b="1">
              <a:solidFill>
                <a:srgbClr val="556E6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1" name="Google Shape;261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8075" y="1506975"/>
            <a:ext cx="7458326" cy="4972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27"/>
          <p:cNvSpPr txBox="1"/>
          <p:nvPr>
            <p:ph idx="4294967295" type="title"/>
          </p:nvPr>
        </p:nvSpPr>
        <p:spPr>
          <a:xfrm>
            <a:off x="685800" y="228600"/>
            <a:ext cx="7867650" cy="685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556E6F"/>
              </a:buClr>
              <a:buSzPts val="3300"/>
              <a:buFont typeface="Arial"/>
              <a:buNone/>
            </a:pPr>
            <a:r>
              <a:rPr b="1" lang="en-US">
                <a:solidFill>
                  <a:srgbClr val="556E6F"/>
                </a:solidFill>
                <a:latin typeface="Arial"/>
                <a:ea typeface="Arial"/>
                <a:cs typeface="Arial"/>
                <a:sym typeface="Arial"/>
              </a:rPr>
              <a:t>Where does all the money go?</a:t>
            </a:r>
            <a:endParaRPr b="1">
              <a:solidFill>
                <a:srgbClr val="556E6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8" name="Google Shape;268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2849" y="1455425"/>
            <a:ext cx="6978300" cy="4938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ivic">
  <a:themeElements>
    <a:clrScheme name="Civic">
      <a:dk1>
        <a:srgbClr val="000000"/>
      </a:dk1>
      <a:lt1>
        <a:srgbClr val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